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0"/>
  </p:notesMasterIdLst>
  <p:handoutMasterIdLst>
    <p:handoutMasterId r:id="rId41"/>
  </p:handoutMasterIdLst>
  <p:sldIdLst>
    <p:sldId id="256" r:id="rId2"/>
    <p:sldId id="258" r:id="rId3"/>
    <p:sldId id="257" r:id="rId4"/>
    <p:sldId id="259" r:id="rId5"/>
    <p:sldId id="260" r:id="rId6"/>
    <p:sldId id="261" r:id="rId7"/>
    <p:sldId id="264" r:id="rId8"/>
    <p:sldId id="265" r:id="rId9"/>
    <p:sldId id="268" r:id="rId10"/>
    <p:sldId id="266" r:id="rId11"/>
    <p:sldId id="282" r:id="rId12"/>
    <p:sldId id="271" r:id="rId13"/>
    <p:sldId id="269" r:id="rId14"/>
    <p:sldId id="281" r:id="rId15"/>
    <p:sldId id="279" r:id="rId16"/>
    <p:sldId id="270" r:id="rId17"/>
    <p:sldId id="272" r:id="rId18"/>
    <p:sldId id="274" r:id="rId19"/>
    <p:sldId id="273" r:id="rId20"/>
    <p:sldId id="275" r:id="rId21"/>
    <p:sldId id="280" r:id="rId22"/>
    <p:sldId id="287" r:id="rId23"/>
    <p:sldId id="288" r:id="rId24"/>
    <p:sldId id="276" r:id="rId25"/>
    <p:sldId id="289" r:id="rId26"/>
    <p:sldId id="290" r:id="rId27"/>
    <p:sldId id="277" r:id="rId28"/>
    <p:sldId id="283" r:id="rId29"/>
    <p:sldId id="293" r:id="rId30"/>
    <p:sldId id="284" r:id="rId31"/>
    <p:sldId id="285" r:id="rId32"/>
    <p:sldId id="286" r:id="rId33"/>
    <p:sldId id="298" r:id="rId34"/>
    <p:sldId id="319" r:id="rId35"/>
    <p:sldId id="320" r:id="rId36"/>
    <p:sldId id="321" r:id="rId37"/>
    <p:sldId id="322" r:id="rId38"/>
    <p:sldId id="323" r:id="rId3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612643-F967-44EC-8777-822DF4065D40}" v="81" dt="2026-04-15T17:38:34.5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7" autoAdjust="0"/>
    <p:restoredTop sz="86400" autoAdjust="0"/>
  </p:normalViewPr>
  <p:slideViewPr>
    <p:cSldViewPr>
      <p:cViewPr varScale="1">
        <p:scale>
          <a:sx n="105" d="100"/>
          <a:sy n="105" d="100"/>
        </p:scale>
        <p:origin x="307" y="67"/>
      </p:cViewPr>
      <p:guideLst>
        <p:guide orient="horz" pos="2160"/>
        <p:guide pos="2880"/>
      </p:guideLst>
    </p:cSldViewPr>
  </p:slideViewPr>
  <p:outlineViewPr>
    <p:cViewPr>
      <p:scale>
        <a:sx n="33" d="100"/>
        <a:sy n="33" d="100"/>
      </p:scale>
      <p:origin x="0" y="-20275"/>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Pinkerton" userId="02b508a4-26bc-49b5-a461-8ebd0a06b03d" providerId="ADAL" clId="{8B9A1306-DEDF-4AB2-93BE-4A397FEC680D}"/>
    <pc:docChg chg="modSld">
      <pc:chgData name="Eric Pinkerton" userId="02b508a4-26bc-49b5-a461-8ebd0a06b03d" providerId="ADAL" clId="{8B9A1306-DEDF-4AB2-93BE-4A397FEC680D}" dt="2026-04-15T17:38:34.529" v="92"/>
      <pc:docMkLst>
        <pc:docMk/>
      </pc:docMkLst>
      <pc:sldChg chg="modSp mod">
        <pc:chgData name="Eric Pinkerton" userId="02b508a4-26bc-49b5-a461-8ebd0a06b03d" providerId="ADAL" clId="{8B9A1306-DEDF-4AB2-93BE-4A397FEC680D}" dt="2026-04-15T17:36:43.704" v="1" actId="962"/>
        <pc:sldMkLst>
          <pc:docMk/>
          <pc:sldMk cId="0" sldId="261"/>
        </pc:sldMkLst>
        <pc:picChg chg="mod">
          <ac:chgData name="Eric Pinkerton" userId="02b508a4-26bc-49b5-a461-8ebd0a06b03d" providerId="ADAL" clId="{8B9A1306-DEDF-4AB2-93BE-4A397FEC680D}" dt="2026-04-15T17:36:43.704" v="1" actId="962"/>
          <ac:picMkLst>
            <pc:docMk/>
            <pc:sldMk cId="0" sldId="261"/>
            <ac:picMk id="8195" creationId="{5CCAD0F2-F0CD-F947-5AD8-837C544209AE}"/>
          </ac:picMkLst>
        </pc:picChg>
      </pc:sldChg>
      <pc:sldChg chg="modSp">
        <pc:chgData name="Eric Pinkerton" userId="02b508a4-26bc-49b5-a461-8ebd0a06b03d" providerId="ADAL" clId="{8B9A1306-DEDF-4AB2-93BE-4A397FEC680D}" dt="2026-04-15T17:36:48.943" v="2" actId="962"/>
        <pc:sldMkLst>
          <pc:docMk/>
          <pc:sldMk cId="0" sldId="266"/>
        </pc:sldMkLst>
        <pc:spChg chg="mod">
          <ac:chgData name="Eric Pinkerton" userId="02b508a4-26bc-49b5-a461-8ebd0a06b03d" providerId="ADAL" clId="{8B9A1306-DEDF-4AB2-93BE-4A397FEC680D}" dt="2026-04-15T17:36:48.943" v="2" actId="962"/>
          <ac:spMkLst>
            <pc:docMk/>
            <pc:sldMk cId="0" sldId="266"/>
            <ac:spMk id="12291" creationId="{BEDC18AF-00F6-006B-A666-2C2FA64DAFEF}"/>
          </ac:spMkLst>
        </pc:spChg>
      </pc:sldChg>
      <pc:sldChg chg="modSp">
        <pc:chgData name="Eric Pinkerton" userId="02b508a4-26bc-49b5-a461-8ebd0a06b03d" providerId="ADAL" clId="{8B9A1306-DEDF-4AB2-93BE-4A397FEC680D}" dt="2026-04-15T17:37:03.643" v="4" actId="962"/>
        <pc:sldMkLst>
          <pc:docMk/>
          <pc:sldMk cId="0" sldId="269"/>
        </pc:sldMkLst>
        <pc:picChg chg="mod">
          <ac:chgData name="Eric Pinkerton" userId="02b508a4-26bc-49b5-a461-8ebd0a06b03d" providerId="ADAL" clId="{8B9A1306-DEDF-4AB2-93BE-4A397FEC680D}" dt="2026-04-15T17:37:03.643" v="4" actId="962"/>
          <ac:picMkLst>
            <pc:docMk/>
            <pc:sldMk cId="0" sldId="269"/>
            <ac:picMk id="15364" creationId="{E470C5AF-40FD-6E2B-3C13-23D98D3158D4}"/>
          </ac:picMkLst>
        </pc:picChg>
      </pc:sldChg>
      <pc:sldChg chg="modSp">
        <pc:chgData name="Eric Pinkerton" userId="02b508a4-26bc-49b5-a461-8ebd0a06b03d" providerId="ADAL" clId="{8B9A1306-DEDF-4AB2-93BE-4A397FEC680D}" dt="2026-04-15T17:37:09.318" v="6" actId="962"/>
        <pc:sldMkLst>
          <pc:docMk/>
          <pc:sldMk cId="0" sldId="272"/>
        </pc:sldMkLst>
        <pc:picChg chg="mod">
          <ac:chgData name="Eric Pinkerton" userId="02b508a4-26bc-49b5-a461-8ebd0a06b03d" providerId="ADAL" clId="{8B9A1306-DEDF-4AB2-93BE-4A397FEC680D}" dt="2026-04-15T17:37:09.318" v="6" actId="962"/>
          <ac:picMkLst>
            <pc:docMk/>
            <pc:sldMk cId="0" sldId="272"/>
            <ac:picMk id="19460" creationId="{1F2F8EAE-FE31-4A8C-8A0A-FCFCB1CED565}"/>
          </ac:picMkLst>
        </pc:picChg>
      </pc:sldChg>
      <pc:sldChg chg="addSp modSp mod">
        <pc:chgData name="Eric Pinkerton" userId="02b508a4-26bc-49b5-a461-8ebd0a06b03d" providerId="ADAL" clId="{8B9A1306-DEDF-4AB2-93BE-4A397FEC680D}" dt="2026-04-15T17:38:32.817" v="90"/>
        <pc:sldMkLst>
          <pc:docMk/>
          <pc:sldMk cId="0" sldId="273"/>
        </pc:sldMkLst>
        <pc:spChg chg="add mod">
          <ac:chgData name="Eric Pinkerton" userId="02b508a4-26bc-49b5-a461-8ebd0a06b03d" providerId="ADAL" clId="{8B9A1306-DEDF-4AB2-93BE-4A397FEC680D}" dt="2026-04-15T17:38:32.817" v="90"/>
          <ac:spMkLst>
            <pc:docMk/>
            <pc:sldMk cId="0" sldId="273"/>
            <ac:spMk id="2" creationId="{246C4B37-462B-32CA-9440-148C1AC79FA9}"/>
          </ac:spMkLst>
        </pc:spChg>
        <pc:picChg chg="mod">
          <ac:chgData name="Eric Pinkerton" userId="02b508a4-26bc-49b5-a461-8ebd0a06b03d" providerId="ADAL" clId="{8B9A1306-DEDF-4AB2-93BE-4A397FEC680D}" dt="2026-04-15T17:37:23.448" v="8" actId="962"/>
          <ac:picMkLst>
            <pc:docMk/>
            <pc:sldMk cId="0" sldId="273"/>
            <ac:picMk id="21506" creationId="{2D097AD6-BFE6-D208-2001-0B0723134BD4}"/>
          </ac:picMkLst>
        </pc:picChg>
      </pc:sldChg>
      <pc:sldChg chg="addSp modSp mod">
        <pc:chgData name="Eric Pinkerton" userId="02b508a4-26bc-49b5-a461-8ebd0a06b03d" providerId="ADAL" clId="{8B9A1306-DEDF-4AB2-93BE-4A397FEC680D}" dt="2026-04-15T17:38:30.692" v="89"/>
        <pc:sldMkLst>
          <pc:docMk/>
          <pc:sldMk cId="0" sldId="274"/>
        </pc:sldMkLst>
        <pc:spChg chg="add mod">
          <ac:chgData name="Eric Pinkerton" userId="02b508a4-26bc-49b5-a461-8ebd0a06b03d" providerId="ADAL" clId="{8B9A1306-DEDF-4AB2-93BE-4A397FEC680D}" dt="2026-04-15T17:38:30.692" v="89"/>
          <ac:spMkLst>
            <pc:docMk/>
            <pc:sldMk cId="0" sldId="274"/>
            <ac:spMk id="2" creationId="{451B86CB-05CD-A3DB-9C5C-9E93F1A888B3}"/>
          </ac:spMkLst>
        </pc:spChg>
      </pc:sldChg>
      <pc:sldChg chg="modSp">
        <pc:chgData name="Eric Pinkerton" userId="02b508a4-26bc-49b5-a461-8ebd0a06b03d" providerId="ADAL" clId="{8B9A1306-DEDF-4AB2-93BE-4A397FEC680D}" dt="2026-04-15T17:37:41.949" v="11" actId="962"/>
        <pc:sldMkLst>
          <pc:docMk/>
          <pc:sldMk cId="0" sldId="276"/>
        </pc:sldMkLst>
        <pc:spChg chg="mod">
          <ac:chgData name="Eric Pinkerton" userId="02b508a4-26bc-49b5-a461-8ebd0a06b03d" providerId="ADAL" clId="{8B9A1306-DEDF-4AB2-93BE-4A397FEC680D}" dt="2026-04-15T17:37:37.797" v="10" actId="962"/>
          <ac:spMkLst>
            <pc:docMk/>
            <pc:sldMk cId="0" sldId="276"/>
            <ac:spMk id="26627" creationId="{D372A17E-D6AF-01B5-67C6-53F5563625A8}"/>
          </ac:spMkLst>
        </pc:spChg>
        <pc:picChg chg="mod">
          <ac:chgData name="Eric Pinkerton" userId="02b508a4-26bc-49b5-a461-8ebd0a06b03d" providerId="ADAL" clId="{8B9A1306-DEDF-4AB2-93BE-4A397FEC680D}" dt="2026-04-15T17:37:41.949" v="11" actId="962"/>
          <ac:picMkLst>
            <pc:docMk/>
            <pc:sldMk cId="0" sldId="276"/>
            <ac:picMk id="26628" creationId="{E9FD1620-127F-DD20-E273-756CBC510CFA}"/>
          </ac:picMkLst>
        </pc:picChg>
      </pc:sldChg>
      <pc:sldChg chg="addSp modSp mod">
        <pc:chgData name="Eric Pinkerton" userId="02b508a4-26bc-49b5-a461-8ebd0a06b03d" providerId="ADAL" clId="{8B9A1306-DEDF-4AB2-93BE-4A397FEC680D}" dt="2026-04-15T17:38:34.529" v="92"/>
        <pc:sldMkLst>
          <pc:docMk/>
          <pc:sldMk cId="0" sldId="293"/>
        </pc:sldMkLst>
        <pc:spChg chg="add mod">
          <ac:chgData name="Eric Pinkerton" userId="02b508a4-26bc-49b5-a461-8ebd0a06b03d" providerId="ADAL" clId="{8B9A1306-DEDF-4AB2-93BE-4A397FEC680D}" dt="2026-04-15T17:38:34.529" v="92"/>
          <ac:spMkLst>
            <pc:docMk/>
            <pc:sldMk cId="0" sldId="293"/>
            <ac:spMk id="2" creationId="{57A7656A-3679-7AF8-A52F-83E9E6F2ED18}"/>
          </ac:spMkLst>
        </pc:spChg>
        <pc:graphicFrameChg chg="modGraphic">
          <ac:chgData name="Eric Pinkerton" userId="02b508a4-26bc-49b5-a461-8ebd0a06b03d" providerId="ADAL" clId="{8B9A1306-DEDF-4AB2-93BE-4A397FEC680D}" dt="2026-04-15T17:37:51.121" v="12" actId="13238"/>
          <ac:graphicFrameMkLst>
            <pc:docMk/>
            <pc:sldMk cId="0" sldId="293"/>
            <ac:graphicFrameMk id="89135" creationId="{2765514E-C649-5A25-8DE0-0883F99DF112}"/>
          </ac:graphicFrameMkLst>
        </pc:graphicFrameChg>
      </pc:sldChg>
      <pc:sldChg chg="modSp mod">
        <pc:chgData name="Eric Pinkerton" userId="02b508a4-26bc-49b5-a461-8ebd0a06b03d" providerId="ADAL" clId="{8B9A1306-DEDF-4AB2-93BE-4A397FEC680D}" dt="2026-04-15T17:38:16.961" v="82" actId="33553"/>
        <pc:sldMkLst>
          <pc:docMk/>
          <pc:sldMk cId="0" sldId="298"/>
        </pc:sldMkLst>
        <pc:spChg chg="mod">
          <ac:chgData name="Eric Pinkerton" userId="02b508a4-26bc-49b5-a461-8ebd0a06b03d" providerId="ADAL" clId="{8B9A1306-DEDF-4AB2-93BE-4A397FEC680D}" dt="2026-04-15T17:38:16.961" v="82" actId="33553"/>
          <ac:spMkLst>
            <pc:docMk/>
            <pc:sldMk cId="0" sldId="298"/>
            <ac:spMk id="35842" creationId="{BAF8E4FE-83C1-A261-D4A8-D948DC084D05}"/>
          </ac:spMkLst>
        </pc:spChg>
      </pc:sldChg>
      <pc:sldChg chg="modSp mod">
        <pc:chgData name="Eric Pinkerton" userId="02b508a4-26bc-49b5-a461-8ebd0a06b03d" providerId="ADAL" clId="{8B9A1306-DEDF-4AB2-93BE-4A397FEC680D}" dt="2026-04-15T17:38:19.178" v="83" actId="33553"/>
        <pc:sldMkLst>
          <pc:docMk/>
          <pc:sldMk cId="0" sldId="319"/>
        </pc:sldMkLst>
        <pc:spChg chg="mod">
          <ac:chgData name="Eric Pinkerton" userId="02b508a4-26bc-49b5-a461-8ebd0a06b03d" providerId="ADAL" clId="{8B9A1306-DEDF-4AB2-93BE-4A397FEC680D}" dt="2026-04-15T17:38:19.178" v="83" actId="33553"/>
          <ac:spMkLst>
            <pc:docMk/>
            <pc:sldMk cId="0" sldId="319"/>
            <ac:spMk id="36866" creationId="{CBFD3236-8135-F975-7521-C0B876F62D14}"/>
          </ac:spMkLst>
        </pc:spChg>
      </pc:sldChg>
      <pc:sldChg chg="modSp mod">
        <pc:chgData name="Eric Pinkerton" userId="02b508a4-26bc-49b5-a461-8ebd0a06b03d" providerId="ADAL" clId="{8B9A1306-DEDF-4AB2-93BE-4A397FEC680D}" dt="2026-04-15T17:38:20.866" v="84" actId="33553"/>
        <pc:sldMkLst>
          <pc:docMk/>
          <pc:sldMk cId="0" sldId="320"/>
        </pc:sldMkLst>
        <pc:spChg chg="mod">
          <ac:chgData name="Eric Pinkerton" userId="02b508a4-26bc-49b5-a461-8ebd0a06b03d" providerId="ADAL" clId="{8B9A1306-DEDF-4AB2-93BE-4A397FEC680D}" dt="2026-04-15T17:38:20.866" v="84" actId="33553"/>
          <ac:spMkLst>
            <pc:docMk/>
            <pc:sldMk cId="0" sldId="320"/>
            <ac:spMk id="37890" creationId="{718E7080-E34B-DFE0-02D1-402D6D872D30}"/>
          </ac:spMkLst>
        </pc:spChg>
      </pc:sldChg>
      <pc:sldChg chg="modSp mod">
        <pc:chgData name="Eric Pinkerton" userId="02b508a4-26bc-49b5-a461-8ebd0a06b03d" providerId="ADAL" clId="{8B9A1306-DEDF-4AB2-93BE-4A397FEC680D}" dt="2026-04-15T17:38:22.640" v="85" actId="33553"/>
        <pc:sldMkLst>
          <pc:docMk/>
          <pc:sldMk cId="0" sldId="321"/>
        </pc:sldMkLst>
        <pc:spChg chg="mod">
          <ac:chgData name="Eric Pinkerton" userId="02b508a4-26bc-49b5-a461-8ebd0a06b03d" providerId="ADAL" clId="{8B9A1306-DEDF-4AB2-93BE-4A397FEC680D}" dt="2026-04-15T17:38:22.640" v="85" actId="33553"/>
          <ac:spMkLst>
            <pc:docMk/>
            <pc:sldMk cId="0" sldId="321"/>
            <ac:spMk id="38914" creationId="{5F159D6D-E008-FDF5-1141-99BBE9FE2B3F}"/>
          </ac:spMkLst>
        </pc:spChg>
      </pc:sldChg>
      <pc:sldChg chg="modSp mod">
        <pc:chgData name="Eric Pinkerton" userId="02b508a4-26bc-49b5-a461-8ebd0a06b03d" providerId="ADAL" clId="{8B9A1306-DEDF-4AB2-93BE-4A397FEC680D}" dt="2026-04-15T17:38:24.048" v="86" actId="33553"/>
        <pc:sldMkLst>
          <pc:docMk/>
          <pc:sldMk cId="0" sldId="322"/>
        </pc:sldMkLst>
        <pc:spChg chg="mod">
          <ac:chgData name="Eric Pinkerton" userId="02b508a4-26bc-49b5-a461-8ebd0a06b03d" providerId="ADAL" clId="{8B9A1306-DEDF-4AB2-93BE-4A397FEC680D}" dt="2026-04-15T17:38:24.048" v="86" actId="33553"/>
          <ac:spMkLst>
            <pc:docMk/>
            <pc:sldMk cId="0" sldId="322"/>
            <ac:spMk id="39938" creationId="{432AA1C4-7851-8BC9-3EED-40AA26EF9DE5}"/>
          </ac:spMkLst>
        </pc:spChg>
      </pc:sldChg>
      <pc:sldChg chg="modSp mod">
        <pc:chgData name="Eric Pinkerton" userId="02b508a4-26bc-49b5-a461-8ebd0a06b03d" providerId="ADAL" clId="{8B9A1306-DEDF-4AB2-93BE-4A397FEC680D}" dt="2026-04-15T17:38:25.356" v="87" actId="33553"/>
        <pc:sldMkLst>
          <pc:docMk/>
          <pc:sldMk cId="0" sldId="323"/>
        </pc:sldMkLst>
        <pc:spChg chg="mod">
          <ac:chgData name="Eric Pinkerton" userId="02b508a4-26bc-49b5-a461-8ebd0a06b03d" providerId="ADAL" clId="{8B9A1306-DEDF-4AB2-93BE-4A397FEC680D}" dt="2026-04-15T17:38:25.356" v="87" actId="33553"/>
          <ac:spMkLst>
            <pc:docMk/>
            <pc:sldMk cId="0" sldId="323"/>
            <ac:spMk id="40962" creationId="{A6EA943A-94E8-66DD-54B8-05EFCB4B346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5650" name="Rectangle 2">
            <a:extLst>
              <a:ext uri="{FF2B5EF4-FFF2-40B4-BE49-F238E27FC236}">
                <a16:creationId xmlns:a16="http://schemas.microsoft.com/office/drawing/2014/main" id="{A3416E30-45B0-EB50-0B72-2C8F39A4DCF3}"/>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155651" name="Rectangle 3">
            <a:extLst>
              <a:ext uri="{FF2B5EF4-FFF2-40B4-BE49-F238E27FC236}">
                <a16:creationId xmlns:a16="http://schemas.microsoft.com/office/drawing/2014/main" id="{9908E7F4-DF4D-BE56-2846-2F6DF788B254}"/>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155652" name="Rectangle 4">
            <a:extLst>
              <a:ext uri="{FF2B5EF4-FFF2-40B4-BE49-F238E27FC236}">
                <a16:creationId xmlns:a16="http://schemas.microsoft.com/office/drawing/2014/main" id="{AF3941B6-7BB8-A659-D116-DE744F3C581E}"/>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155653" name="Rectangle 5">
            <a:extLst>
              <a:ext uri="{FF2B5EF4-FFF2-40B4-BE49-F238E27FC236}">
                <a16:creationId xmlns:a16="http://schemas.microsoft.com/office/drawing/2014/main" id="{6F36E74C-81C2-7619-6EBA-624A0A1A7158}"/>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9FFBA70D-00D8-4623-B167-2E90F83DD3B5}"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F73B0AE-3E5C-1457-7A24-EB29EA5CAFCB}"/>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8195" name="Rectangle 3">
            <a:extLst>
              <a:ext uri="{FF2B5EF4-FFF2-40B4-BE49-F238E27FC236}">
                <a16:creationId xmlns:a16="http://schemas.microsoft.com/office/drawing/2014/main" id="{65848AFE-475F-6583-6FA8-F9FF1C1DD26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41988" name="Rectangle 4">
            <a:extLst>
              <a:ext uri="{FF2B5EF4-FFF2-40B4-BE49-F238E27FC236}">
                <a16:creationId xmlns:a16="http://schemas.microsoft.com/office/drawing/2014/main" id="{52B76B88-F561-D2FC-2861-DB98D9C69B04}"/>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a:extLst>
              <a:ext uri="{FF2B5EF4-FFF2-40B4-BE49-F238E27FC236}">
                <a16:creationId xmlns:a16="http://schemas.microsoft.com/office/drawing/2014/main" id="{EE228BEE-7161-1FF2-5EC9-1117F92F300C}"/>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a:extLst>
              <a:ext uri="{FF2B5EF4-FFF2-40B4-BE49-F238E27FC236}">
                <a16:creationId xmlns:a16="http://schemas.microsoft.com/office/drawing/2014/main" id="{D35CB149-F546-5F61-6358-54CCFA8925AB}"/>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8199" name="Rectangle 7">
            <a:extLst>
              <a:ext uri="{FF2B5EF4-FFF2-40B4-BE49-F238E27FC236}">
                <a16:creationId xmlns:a16="http://schemas.microsoft.com/office/drawing/2014/main" id="{5A178F71-F452-ACC5-13FE-22F37F82F229}"/>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4A190DB5-DC98-4D1D-A30A-4927D9CAB94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0D06D4E8-919A-14B6-C90E-D2821E6ADCC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5109C2F3-D95A-4FCD-A7F7-220B3521F148}" type="slidenum">
              <a:rPr lang="en-US" altLang="en-US">
                <a:latin typeface="Arial" panose="020B0604020202020204" pitchFamily="34" charset="0"/>
              </a:rPr>
              <a:pPr/>
              <a:t>1</a:t>
            </a:fld>
            <a:endParaRPr lang="en-US" altLang="en-US">
              <a:latin typeface="Arial" panose="020B0604020202020204" pitchFamily="34" charset="0"/>
            </a:endParaRPr>
          </a:p>
        </p:txBody>
      </p:sp>
      <p:sp>
        <p:nvSpPr>
          <p:cNvPr id="43011" name="Rectangle 2">
            <a:extLst>
              <a:ext uri="{FF2B5EF4-FFF2-40B4-BE49-F238E27FC236}">
                <a16:creationId xmlns:a16="http://schemas.microsoft.com/office/drawing/2014/main" id="{5381C7AA-F4A9-659D-64F6-7BCBCEBD39D6}"/>
              </a:ext>
            </a:extLst>
          </p:cNvPr>
          <p:cNvSpPr>
            <a:spLocks noRot="1" noChangeArrowheads="1" noTextEdit="1"/>
          </p:cNvSpPr>
          <p:nvPr>
            <p:ph type="sldImg"/>
          </p:nvPr>
        </p:nvSpPr>
        <p:spPr>
          <a:ln/>
        </p:spPr>
      </p:sp>
      <p:sp>
        <p:nvSpPr>
          <p:cNvPr id="43012" name="Rectangle 3">
            <a:extLst>
              <a:ext uri="{FF2B5EF4-FFF2-40B4-BE49-F238E27FC236}">
                <a16:creationId xmlns:a16="http://schemas.microsoft.com/office/drawing/2014/main" id="{24453E39-6828-6405-96B9-29FE1EA964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DC909299-E1DF-52C1-D2FD-F006E515CBA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E7F5E85A-C0C2-41CC-BCB0-198B90B4CE07}" type="slidenum">
              <a:rPr lang="en-US" altLang="en-US">
                <a:latin typeface="Arial" panose="020B0604020202020204" pitchFamily="34" charset="0"/>
              </a:rPr>
              <a:pPr/>
              <a:t>12</a:t>
            </a:fld>
            <a:endParaRPr lang="en-US" altLang="en-US">
              <a:latin typeface="Arial" panose="020B0604020202020204" pitchFamily="34" charset="0"/>
            </a:endParaRPr>
          </a:p>
        </p:txBody>
      </p:sp>
      <p:sp>
        <p:nvSpPr>
          <p:cNvPr id="52227" name="Rectangle 2">
            <a:extLst>
              <a:ext uri="{FF2B5EF4-FFF2-40B4-BE49-F238E27FC236}">
                <a16:creationId xmlns:a16="http://schemas.microsoft.com/office/drawing/2014/main" id="{6B919125-64DD-A2AD-2483-4774B1F38796}"/>
              </a:ext>
            </a:extLst>
          </p:cNvPr>
          <p:cNvSpPr>
            <a:spLocks noRot="1" noChangeArrowheads="1" noTextEdit="1"/>
          </p:cNvSpPr>
          <p:nvPr>
            <p:ph type="sldImg"/>
          </p:nvPr>
        </p:nvSpPr>
        <p:spPr>
          <a:ln/>
        </p:spPr>
      </p:sp>
      <p:sp>
        <p:nvSpPr>
          <p:cNvPr id="52228" name="Rectangle 3">
            <a:extLst>
              <a:ext uri="{FF2B5EF4-FFF2-40B4-BE49-F238E27FC236}">
                <a16:creationId xmlns:a16="http://schemas.microsoft.com/office/drawing/2014/main" id="{58898A6A-29F5-8160-7B1E-2DD585C790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003E1E8F-744C-29D2-6254-D7C128A1796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E0C5DF40-0810-4C0E-B954-D18127C7C8BC}" type="slidenum">
              <a:rPr lang="en-US" altLang="en-US">
                <a:latin typeface="Arial" panose="020B0604020202020204" pitchFamily="34" charset="0"/>
              </a:rPr>
              <a:pPr/>
              <a:t>13</a:t>
            </a:fld>
            <a:endParaRPr lang="en-US" altLang="en-US">
              <a:latin typeface="Arial" panose="020B0604020202020204" pitchFamily="34" charset="0"/>
            </a:endParaRPr>
          </a:p>
        </p:txBody>
      </p:sp>
      <p:sp>
        <p:nvSpPr>
          <p:cNvPr id="53251" name="Rectangle 2">
            <a:extLst>
              <a:ext uri="{FF2B5EF4-FFF2-40B4-BE49-F238E27FC236}">
                <a16:creationId xmlns:a16="http://schemas.microsoft.com/office/drawing/2014/main" id="{0F315004-9917-FF41-D6A8-9DDCB488A705}"/>
              </a:ext>
            </a:extLst>
          </p:cNvPr>
          <p:cNvSpPr>
            <a:spLocks noRot="1" noChangeArrowheads="1" noTextEdit="1"/>
          </p:cNvSpPr>
          <p:nvPr>
            <p:ph type="sldImg"/>
          </p:nvPr>
        </p:nvSpPr>
        <p:spPr>
          <a:ln/>
        </p:spPr>
      </p:sp>
      <p:sp>
        <p:nvSpPr>
          <p:cNvPr id="53252" name="Rectangle 3">
            <a:extLst>
              <a:ext uri="{FF2B5EF4-FFF2-40B4-BE49-F238E27FC236}">
                <a16:creationId xmlns:a16="http://schemas.microsoft.com/office/drawing/2014/main" id="{75D54B8B-126D-253E-1C63-E5433083B93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463E6235-8ABD-DECB-7915-9C6FDFC697D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A22AB77-06BB-4E77-80C6-3422A444311A}" type="slidenum">
              <a:rPr lang="en-US" altLang="en-US">
                <a:latin typeface="Arial" panose="020B0604020202020204" pitchFamily="34" charset="0"/>
              </a:rPr>
              <a:pPr/>
              <a:t>16</a:t>
            </a:fld>
            <a:endParaRPr lang="en-US" altLang="en-US">
              <a:latin typeface="Arial" panose="020B0604020202020204" pitchFamily="34" charset="0"/>
            </a:endParaRPr>
          </a:p>
        </p:txBody>
      </p:sp>
      <p:sp>
        <p:nvSpPr>
          <p:cNvPr id="54275" name="Rectangle 2">
            <a:extLst>
              <a:ext uri="{FF2B5EF4-FFF2-40B4-BE49-F238E27FC236}">
                <a16:creationId xmlns:a16="http://schemas.microsoft.com/office/drawing/2014/main" id="{452CA726-F420-0AF8-EADF-984196680260}"/>
              </a:ext>
            </a:extLst>
          </p:cNvPr>
          <p:cNvSpPr>
            <a:spLocks noRot="1" noChangeArrowheads="1" noTextEdit="1"/>
          </p:cNvSpPr>
          <p:nvPr>
            <p:ph type="sldImg"/>
          </p:nvPr>
        </p:nvSpPr>
        <p:spPr>
          <a:ln/>
        </p:spPr>
      </p:sp>
      <p:sp>
        <p:nvSpPr>
          <p:cNvPr id="54276" name="Rectangle 3">
            <a:extLst>
              <a:ext uri="{FF2B5EF4-FFF2-40B4-BE49-F238E27FC236}">
                <a16:creationId xmlns:a16="http://schemas.microsoft.com/office/drawing/2014/main" id="{8ADF24F8-56B5-576C-7B32-CB2842B800C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Anytime you talk about online assessment, the topic of cheating and plagiarism is mentioned.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BD9AD4A3-BA00-E20F-213E-D63EE5B01CB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36DAA74-41FA-4A24-8F86-AADC87E86833}" type="slidenum">
              <a:rPr lang="en-US" altLang="en-US">
                <a:latin typeface="Arial" panose="020B0604020202020204" pitchFamily="34" charset="0"/>
              </a:rPr>
              <a:pPr/>
              <a:t>17</a:t>
            </a:fld>
            <a:endParaRPr lang="en-US" altLang="en-US">
              <a:latin typeface="Arial" panose="020B0604020202020204" pitchFamily="34" charset="0"/>
            </a:endParaRPr>
          </a:p>
        </p:txBody>
      </p:sp>
      <p:sp>
        <p:nvSpPr>
          <p:cNvPr id="55299" name="Rectangle 2">
            <a:extLst>
              <a:ext uri="{FF2B5EF4-FFF2-40B4-BE49-F238E27FC236}">
                <a16:creationId xmlns:a16="http://schemas.microsoft.com/office/drawing/2014/main" id="{BD2DC481-969A-39BF-AC1D-473D2F456F7D}"/>
              </a:ext>
            </a:extLst>
          </p:cNvPr>
          <p:cNvSpPr>
            <a:spLocks noRot="1" noChangeArrowheads="1" noTextEdit="1"/>
          </p:cNvSpPr>
          <p:nvPr>
            <p:ph type="sldImg"/>
          </p:nvPr>
        </p:nvSpPr>
        <p:spPr>
          <a:ln/>
        </p:spPr>
      </p:sp>
      <p:sp>
        <p:nvSpPr>
          <p:cNvPr id="55300" name="Rectangle 3">
            <a:extLst>
              <a:ext uri="{FF2B5EF4-FFF2-40B4-BE49-F238E27FC236}">
                <a16:creationId xmlns:a16="http://schemas.microsoft.com/office/drawing/2014/main" id="{34583AD4-5417-C268-E73E-A3B406C9FB0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What is the format of your course materials?  Textbook, videos, PowerPoint, CDs or DVDs, links, articles?  </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Learning objectives handout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8B650273-0949-F7D4-C9EE-EB87AC3A663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53066595-A683-45BC-98D9-76EE0A2B9E60}" type="slidenum">
              <a:rPr lang="en-US" altLang="en-US">
                <a:latin typeface="Arial" panose="020B0604020202020204" pitchFamily="34" charset="0"/>
              </a:rPr>
              <a:pPr/>
              <a:t>18</a:t>
            </a:fld>
            <a:endParaRPr lang="en-US" altLang="en-US">
              <a:latin typeface="Arial" panose="020B0604020202020204" pitchFamily="34" charset="0"/>
            </a:endParaRPr>
          </a:p>
        </p:txBody>
      </p:sp>
      <p:sp>
        <p:nvSpPr>
          <p:cNvPr id="56323" name="Rectangle 2">
            <a:extLst>
              <a:ext uri="{FF2B5EF4-FFF2-40B4-BE49-F238E27FC236}">
                <a16:creationId xmlns:a16="http://schemas.microsoft.com/office/drawing/2014/main" id="{96AF5EF6-8B9B-33CC-2A76-DDA297CEEFC8}"/>
              </a:ext>
            </a:extLst>
          </p:cNvPr>
          <p:cNvSpPr>
            <a:spLocks noRot="1" noChangeArrowheads="1" noTextEdit="1"/>
          </p:cNvSpPr>
          <p:nvPr>
            <p:ph type="sldImg"/>
          </p:nvPr>
        </p:nvSpPr>
        <p:spPr>
          <a:ln/>
        </p:spPr>
      </p:sp>
      <p:sp>
        <p:nvSpPr>
          <p:cNvPr id="56324" name="Rectangle 3">
            <a:extLst>
              <a:ext uri="{FF2B5EF4-FFF2-40B4-BE49-F238E27FC236}">
                <a16:creationId xmlns:a16="http://schemas.microsoft.com/office/drawing/2014/main" id="{870E25E2-A2C5-35F5-8DB3-67C68F17ACF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Show a screen capture of the opening page – note the order of buttons and the labeling of buttons.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C6B1906E-3F88-2F8D-0814-6AAC9A31221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4B86F5B-8C20-4A2E-BF13-6E8C88AB9CE4}" type="slidenum">
              <a:rPr lang="en-US" altLang="en-US">
                <a:latin typeface="Arial" panose="020B0604020202020204" pitchFamily="34" charset="0"/>
              </a:rPr>
              <a:pPr/>
              <a:t>19</a:t>
            </a:fld>
            <a:endParaRPr lang="en-US" altLang="en-US">
              <a:latin typeface="Arial" panose="020B0604020202020204" pitchFamily="34" charset="0"/>
            </a:endParaRPr>
          </a:p>
        </p:txBody>
      </p:sp>
      <p:sp>
        <p:nvSpPr>
          <p:cNvPr id="57347" name="Rectangle 2">
            <a:extLst>
              <a:ext uri="{FF2B5EF4-FFF2-40B4-BE49-F238E27FC236}">
                <a16:creationId xmlns:a16="http://schemas.microsoft.com/office/drawing/2014/main" id="{98AE4E3D-799B-EBE1-6C8F-DC9E31A8B3D6}"/>
              </a:ext>
            </a:extLst>
          </p:cNvPr>
          <p:cNvSpPr>
            <a:spLocks noRot="1" noChangeArrowheads="1" noTextEdit="1"/>
          </p:cNvSpPr>
          <p:nvPr>
            <p:ph type="sldImg"/>
          </p:nvPr>
        </p:nvSpPr>
        <p:spPr>
          <a:ln/>
        </p:spPr>
      </p:sp>
      <p:sp>
        <p:nvSpPr>
          <p:cNvPr id="57348" name="Rectangle 3">
            <a:extLst>
              <a:ext uri="{FF2B5EF4-FFF2-40B4-BE49-F238E27FC236}">
                <a16:creationId xmlns:a16="http://schemas.microsoft.com/office/drawing/2014/main" id="{2CD7503D-3D8F-7C79-8015-0C941C5F7E9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Introduction should tell students what they are going to learn, why it is relevant, and it should help them recall prior knowledge.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956E0078-94A8-D0F4-1347-578FA258A3B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CC79958-6BA3-4E65-B73A-86DB69DAF80D}" type="slidenum">
              <a:rPr lang="en-US" altLang="en-US">
                <a:latin typeface="Arial" panose="020B0604020202020204" pitchFamily="34" charset="0"/>
              </a:rPr>
              <a:pPr/>
              <a:t>20</a:t>
            </a:fld>
            <a:endParaRPr lang="en-US" altLang="en-US">
              <a:latin typeface="Arial" panose="020B0604020202020204" pitchFamily="34" charset="0"/>
            </a:endParaRPr>
          </a:p>
        </p:txBody>
      </p:sp>
      <p:sp>
        <p:nvSpPr>
          <p:cNvPr id="58371" name="Rectangle 2">
            <a:extLst>
              <a:ext uri="{FF2B5EF4-FFF2-40B4-BE49-F238E27FC236}">
                <a16:creationId xmlns:a16="http://schemas.microsoft.com/office/drawing/2014/main" id="{F304BB20-F82A-4164-503C-C6CB41D3FBA7}"/>
              </a:ext>
            </a:extLst>
          </p:cNvPr>
          <p:cNvSpPr>
            <a:spLocks noRot="1" noChangeArrowheads="1" noTextEdit="1"/>
          </p:cNvSpPr>
          <p:nvPr>
            <p:ph type="sldImg"/>
          </p:nvPr>
        </p:nvSpPr>
        <p:spPr>
          <a:ln/>
        </p:spPr>
      </p:sp>
      <p:sp>
        <p:nvSpPr>
          <p:cNvPr id="58372" name="Rectangle 3">
            <a:extLst>
              <a:ext uri="{FF2B5EF4-FFF2-40B4-BE49-F238E27FC236}">
                <a16:creationId xmlns:a16="http://schemas.microsoft.com/office/drawing/2014/main" id="{A076218E-F944-4B63-4836-B121EF3B6CD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a:p>
            <a:pPr eaLnBrk="1" hangingPunct="1"/>
            <a:endParaRPr lang="en-US" altLang="en-US">
              <a:latin typeface="Arial" panose="020B0604020202020204" pitchFamily="34" charset="0"/>
            </a:endParaRPr>
          </a:p>
          <a:p>
            <a:pPr eaLnBrk="1" hangingPunct="1"/>
            <a:endParaRPr lang="en-US" altLang="en-US">
              <a:latin typeface="Arial" panose="020B0604020202020204" pitchFamily="34" charset="0"/>
            </a:endParaRPr>
          </a:p>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A225D7C5-5C1C-F32D-54D0-0F13DEBFBE1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57BBD9A8-4648-4547-8A12-127EA737D8AB}" type="slidenum">
              <a:rPr lang="en-US" altLang="en-US">
                <a:latin typeface="Arial" panose="020B0604020202020204" pitchFamily="34" charset="0"/>
              </a:rPr>
              <a:pPr/>
              <a:t>21</a:t>
            </a:fld>
            <a:endParaRPr lang="en-US" altLang="en-US">
              <a:latin typeface="Arial" panose="020B0604020202020204" pitchFamily="34" charset="0"/>
            </a:endParaRPr>
          </a:p>
        </p:txBody>
      </p:sp>
      <p:sp>
        <p:nvSpPr>
          <p:cNvPr id="59395" name="Rectangle 2">
            <a:extLst>
              <a:ext uri="{FF2B5EF4-FFF2-40B4-BE49-F238E27FC236}">
                <a16:creationId xmlns:a16="http://schemas.microsoft.com/office/drawing/2014/main" id="{8424E590-C9DC-19DC-16C2-4EAC67F77827}"/>
              </a:ext>
            </a:extLst>
          </p:cNvPr>
          <p:cNvSpPr>
            <a:spLocks noRot="1" noChangeArrowheads="1" noTextEdit="1"/>
          </p:cNvSpPr>
          <p:nvPr>
            <p:ph type="sldImg"/>
          </p:nvPr>
        </p:nvSpPr>
        <p:spPr>
          <a:ln/>
        </p:spPr>
      </p:sp>
      <p:sp>
        <p:nvSpPr>
          <p:cNvPr id="59396" name="Rectangle 3">
            <a:extLst>
              <a:ext uri="{FF2B5EF4-FFF2-40B4-BE49-F238E27FC236}">
                <a16:creationId xmlns:a16="http://schemas.microsoft.com/office/drawing/2014/main" id="{AE6398E9-4920-9595-AA92-C0956F768A0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http://www.jmu.edu/madison/teacher/jeopardy/jeopardy.htm</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96BF28BE-53BB-9812-37BE-7CF9B208DBA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D7569B20-449C-48B1-9DC9-7B3BF4570986}" type="slidenum">
              <a:rPr lang="en-US" altLang="en-US">
                <a:latin typeface="Arial" panose="020B0604020202020204" pitchFamily="34" charset="0"/>
              </a:rPr>
              <a:pPr/>
              <a:t>22</a:t>
            </a:fld>
            <a:endParaRPr lang="en-US" altLang="en-US">
              <a:latin typeface="Arial" panose="020B0604020202020204" pitchFamily="34" charset="0"/>
            </a:endParaRPr>
          </a:p>
        </p:txBody>
      </p:sp>
      <p:sp>
        <p:nvSpPr>
          <p:cNvPr id="60419" name="Rectangle 2">
            <a:extLst>
              <a:ext uri="{FF2B5EF4-FFF2-40B4-BE49-F238E27FC236}">
                <a16:creationId xmlns:a16="http://schemas.microsoft.com/office/drawing/2014/main" id="{C67604A1-E596-7CF6-E501-D3A930D3D942}"/>
              </a:ext>
            </a:extLst>
          </p:cNvPr>
          <p:cNvSpPr>
            <a:spLocks noRot="1" noChangeArrowheads="1" noTextEdit="1"/>
          </p:cNvSpPr>
          <p:nvPr>
            <p:ph type="sldImg"/>
          </p:nvPr>
        </p:nvSpPr>
        <p:spPr>
          <a:ln/>
        </p:spPr>
      </p:sp>
      <p:sp>
        <p:nvSpPr>
          <p:cNvPr id="60420" name="Rectangle 3">
            <a:extLst>
              <a:ext uri="{FF2B5EF4-FFF2-40B4-BE49-F238E27FC236}">
                <a16:creationId xmlns:a16="http://schemas.microsoft.com/office/drawing/2014/main" id="{8F879509-AF5E-A34E-71CB-D2A9D2D41B8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0897C00D-58DB-9DF7-475F-757A52F0BF6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EF021E74-3A45-4E3C-B309-217CE0DB57D1}" type="slidenum">
              <a:rPr lang="en-US" altLang="en-US">
                <a:latin typeface="Arial" panose="020B0604020202020204" pitchFamily="34" charset="0"/>
              </a:rPr>
              <a:pPr/>
              <a:t>24</a:t>
            </a:fld>
            <a:endParaRPr lang="en-US" altLang="en-US">
              <a:latin typeface="Arial" panose="020B0604020202020204" pitchFamily="34" charset="0"/>
            </a:endParaRPr>
          </a:p>
        </p:txBody>
      </p:sp>
      <p:sp>
        <p:nvSpPr>
          <p:cNvPr id="61443" name="Rectangle 2">
            <a:extLst>
              <a:ext uri="{FF2B5EF4-FFF2-40B4-BE49-F238E27FC236}">
                <a16:creationId xmlns:a16="http://schemas.microsoft.com/office/drawing/2014/main" id="{341C10B3-58BE-6C83-E81B-3136E4CE3A8D}"/>
              </a:ext>
            </a:extLst>
          </p:cNvPr>
          <p:cNvSpPr>
            <a:spLocks noRot="1" noChangeArrowheads="1" noTextEdit="1"/>
          </p:cNvSpPr>
          <p:nvPr>
            <p:ph type="sldImg"/>
          </p:nvPr>
        </p:nvSpPr>
        <p:spPr>
          <a:xfrm>
            <a:off x="1144588" y="685800"/>
            <a:ext cx="4572000" cy="3429000"/>
          </a:xfrm>
          <a:ln/>
        </p:spPr>
      </p:sp>
      <p:sp>
        <p:nvSpPr>
          <p:cNvPr id="61444" name="Rectangle 3">
            <a:extLst>
              <a:ext uri="{FF2B5EF4-FFF2-40B4-BE49-F238E27FC236}">
                <a16:creationId xmlns:a16="http://schemas.microsoft.com/office/drawing/2014/main" id="{687A0E91-7E0E-8C8F-6BDE-CDDA61D1F76A}"/>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302F18B3-D2F2-2891-478C-0CC89699C2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33443F4-6D7B-4EA2-8A57-DED0BF0E718E}" type="slidenum">
              <a:rPr lang="en-US" altLang="en-US">
                <a:latin typeface="Arial" panose="020B0604020202020204" pitchFamily="34" charset="0"/>
              </a:rPr>
              <a:pPr/>
              <a:t>2</a:t>
            </a:fld>
            <a:endParaRPr lang="en-US" altLang="en-US">
              <a:latin typeface="Arial" panose="020B0604020202020204" pitchFamily="34" charset="0"/>
            </a:endParaRPr>
          </a:p>
        </p:txBody>
      </p:sp>
      <p:sp>
        <p:nvSpPr>
          <p:cNvPr id="44035" name="Rectangle 2">
            <a:extLst>
              <a:ext uri="{FF2B5EF4-FFF2-40B4-BE49-F238E27FC236}">
                <a16:creationId xmlns:a16="http://schemas.microsoft.com/office/drawing/2014/main" id="{8F82449D-D76F-C9FB-F40A-5066339D396D}"/>
              </a:ext>
            </a:extLst>
          </p:cNvPr>
          <p:cNvSpPr>
            <a:spLocks noRot="1" noChangeArrowheads="1" noTextEdit="1"/>
          </p:cNvSpPr>
          <p:nvPr>
            <p:ph type="sldImg"/>
          </p:nvPr>
        </p:nvSpPr>
        <p:spPr>
          <a:ln/>
        </p:spPr>
      </p:sp>
      <p:sp>
        <p:nvSpPr>
          <p:cNvPr id="44036" name="Rectangle 3">
            <a:extLst>
              <a:ext uri="{FF2B5EF4-FFF2-40B4-BE49-F238E27FC236}">
                <a16:creationId xmlns:a16="http://schemas.microsoft.com/office/drawing/2014/main" id="{CED3515D-DE08-E7CF-1C23-A217C5A8785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6649A31E-7ED2-37DA-A0DF-2D6FCDF462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C311DDE-21E5-4A74-9F8A-8D3EA51E0A57}" type="slidenum">
              <a:rPr lang="en-US" altLang="en-US">
                <a:latin typeface="Arial" panose="020B0604020202020204" pitchFamily="34" charset="0"/>
              </a:rPr>
              <a:pPr/>
              <a:t>28</a:t>
            </a:fld>
            <a:endParaRPr lang="en-US" altLang="en-US">
              <a:latin typeface="Arial" panose="020B0604020202020204" pitchFamily="34" charset="0"/>
            </a:endParaRPr>
          </a:p>
        </p:txBody>
      </p:sp>
      <p:sp>
        <p:nvSpPr>
          <p:cNvPr id="62467" name="Rectangle 2">
            <a:extLst>
              <a:ext uri="{FF2B5EF4-FFF2-40B4-BE49-F238E27FC236}">
                <a16:creationId xmlns:a16="http://schemas.microsoft.com/office/drawing/2014/main" id="{3ED99737-8689-CD3E-1686-A69D8332A06A}"/>
              </a:ext>
            </a:extLst>
          </p:cNvPr>
          <p:cNvSpPr>
            <a:spLocks noRot="1" noChangeArrowheads="1" noTextEdit="1"/>
          </p:cNvSpPr>
          <p:nvPr>
            <p:ph type="sldImg"/>
          </p:nvPr>
        </p:nvSpPr>
        <p:spPr>
          <a:ln/>
        </p:spPr>
      </p:sp>
      <p:sp>
        <p:nvSpPr>
          <p:cNvPr id="62468" name="Rectangle 3">
            <a:extLst>
              <a:ext uri="{FF2B5EF4-FFF2-40B4-BE49-F238E27FC236}">
                <a16:creationId xmlns:a16="http://schemas.microsoft.com/office/drawing/2014/main" id="{F46691E1-694B-AFED-0C9B-C3C6D076988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04CED91D-2CFA-C962-B261-47B544BD0F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27AD34F9-9DA8-4826-A15D-B04C44DAD4BA}" type="slidenum">
              <a:rPr lang="en-US" altLang="en-US">
                <a:latin typeface="Arial" panose="020B0604020202020204" pitchFamily="34" charset="0"/>
              </a:rPr>
              <a:pPr/>
              <a:t>30</a:t>
            </a:fld>
            <a:endParaRPr lang="en-US" altLang="en-US">
              <a:latin typeface="Arial" panose="020B0604020202020204" pitchFamily="34" charset="0"/>
            </a:endParaRPr>
          </a:p>
        </p:txBody>
      </p:sp>
      <p:sp>
        <p:nvSpPr>
          <p:cNvPr id="63491" name="Rectangle 2">
            <a:extLst>
              <a:ext uri="{FF2B5EF4-FFF2-40B4-BE49-F238E27FC236}">
                <a16:creationId xmlns:a16="http://schemas.microsoft.com/office/drawing/2014/main" id="{AF74457C-6501-2FEC-3C78-C34C30F6E748}"/>
              </a:ext>
            </a:extLst>
          </p:cNvPr>
          <p:cNvSpPr>
            <a:spLocks noRot="1" noChangeArrowheads="1" noTextEdit="1"/>
          </p:cNvSpPr>
          <p:nvPr>
            <p:ph type="sldImg"/>
          </p:nvPr>
        </p:nvSpPr>
        <p:spPr>
          <a:ln/>
        </p:spPr>
      </p:sp>
      <p:sp>
        <p:nvSpPr>
          <p:cNvPr id="63492" name="Rectangle 3">
            <a:extLst>
              <a:ext uri="{FF2B5EF4-FFF2-40B4-BE49-F238E27FC236}">
                <a16:creationId xmlns:a16="http://schemas.microsoft.com/office/drawing/2014/main" id="{9D85F612-D9FD-169D-02AD-8571EA14CF8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http://www.ed.psu.edu/ACSDE/Workload_Man.ement_Strat_5.pdf</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4FB30779-3EF9-59EE-D980-847B3F0C638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2C8A293E-33A2-4B21-81AE-8A552FF3D715}" type="slidenum">
              <a:rPr lang="en-US" altLang="en-US">
                <a:latin typeface="Arial" panose="020B0604020202020204" pitchFamily="34" charset="0"/>
              </a:rPr>
              <a:pPr/>
              <a:t>34</a:t>
            </a:fld>
            <a:endParaRPr lang="en-US" altLang="en-US">
              <a:latin typeface="Arial" panose="020B0604020202020204" pitchFamily="34" charset="0"/>
            </a:endParaRPr>
          </a:p>
        </p:txBody>
      </p:sp>
      <p:sp>
        <p:nvSpPr>
          <p:cNvPr id="64515" name="Rectangle 2">
            <a:extLst>
              <a:ext uri="{FF2B5EF4-FFF2-40B4-BE49-F238E27FC236}">
                <a16:creationId xmlns:a16="http://schemas.microsoft.com/office/drawing/2014/main" id="{32FBF785-D98B-316F-0300-DFB33AC81BEA}"/>
              </a:ext>
            </a:extLst>
          </p:cNvPr>
          <p:cNvSpPr>
            <a:spLocks noRot="1" noChangeArrowheads="1" noTextEdit="1"/>
          </p:cNvSpPr>
          <p:nvPr>
            <p:ph type="sldImg"/>
          </p:nvPr>
        </p:nvSpPr>
        <p:spPr>
          <a:ln/>
        </p:spPr>
      </p:sp>
      <p:sp>
        <p:nvSpPr>
          <p:cNvPr id="64516" name="Rectangle 3">
            <a:extLst>
              <a:ext uri="{FF2B5EF4-FFF2-40B4-BE49-F238E27FC236}">
                <a16:creationId xmlns:a16="http://schemas.microsoft.com/office/drawing/2014/main" id="{13DE9673-3BF0-8713-9B17-41DFA055B01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Category 1 - 10</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EFBED07D-1AC5-8407-17E8-151183757A1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DC14D3A1-6C03-4367-97D9-14C5DD36094B}" type="slidenum">
              <a:rPr lang="en-US" altLang="en-US">
                <a:latin typeface="Arial" panose="020B0604020202020204" pitchFamily="34" charset="0"/>
              </a:rPr>
              <a:pPr/>
              <a:t>35</a:t>
            </a:fld>
            <a:endParaRPr lang="en-US" altLang="en-US">
              <a:latin typeface="Arial" panose="020B0604020202020204" pitchFamily="34" charset="0"/>
            </a:endParaRPr>
          </a:p>
        </p:txBody>
      </p:sp>
      <p:sp>
        <p:nvSpPr>
          <p:cNvPr id="65539" name="Rectangle 2">
            <a:extLst>
              <a:ext uri="{FF2B5EF4-FFF2-40B4-BE49-F238E27FC236}">
                <a16:creationId xmlns:a16="http://schemas.microsoft.com/office/drawing/2014/main" id="{39306EB1-F4D1-56E1-055D-7AFDCD242409}"/>
              </a:ext>
            </a:extLst>
          </p:cNvPr>
          <p:cNvSpPr>
            <a:spLocks noRot="1" noChangeArrowheads="1" noTextEdit="1"/>
          </p:cNvSpPr>
          <p:nvPr>
            <p:ph type="sldImg"/>
          </p:nvPr>
        </p:nvSpPr>
        <p:spPr>
          <a:ln/>
        </p:spPr>
      </p:sp>
      <p:sp>
        <p:nvSpPr>
          <p:cNvPr id="65540" name="Rectangle 3">
            <a:extLst>
              <a:ext uri="{FF2B5EF4-FFF2-40B4-BE49-F238E27FC236}">
                <a16:creationId xmlns:a16="http://schemas.microsoft.com/office/drawing/2014/main" id="{D52220EE-8872-C6A0-910A-48A662A3717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Category 1 - 20</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E4003902-882E-94EE-A333-F6C13D66F7E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8D8D42F-94AE-4A5A-9AB9-FCF6CD87A729}" type="slidenum">
              <a:rPr lang="en-US" altLang="en-US">
                <a:latin typeface="Arial" panose="020B0604020202020204" pitchFamily="34" charset="0"/>
              </a:rPr>
              <a:pPr/>
              <a:t>36</a:t>
            </a:fld>
            <a:endParaRPr lang="en-US" altLang="en-US">
              <a:latin typeface="Arial" panose="020B0604020202020204" pitchFamily="34" charset="0"/>
            </a:endParaRPr>
          </a:p>
        </p:txBody>
      </p:sp>
      <p:sp>
        <p:nvSpPr>
          <p:cNvPr id="66563" name="Rectangle 2">
            <a:extLst>
              <a:ext uri="{FF2B5EF4-FFF2-40B4-BE49-F238E27FC236}">
                <a16:creationId xmlns:a16="http://schemas.microsoft.com/office/drawing/2014/main" id="{D9F33AEC-1C3D-4E88-BDDC-D131E3117D45}"/>
              </a:ext>
            </a:extLst>
          </p:cNvPr>
          <p:cNvSpPr>
            <a:spLocks noRot="1" noChangeArrowheads="1" noTextEdit="1"/>
          </p:cNvSpPr>
          <p:nvPr>
            <p:ph type="sldImg"/>
          </p:nvPr>
        </p:nvSpPr>
        <p:spPr>
          <a:ln/>
        </p:spPr>
      </p:sp>
      <p:sp>
        <p:nvSpPr>
          <p:cNvPr id="66564" name="Rectangle 3">
            <a:extLst>
              <a:ext uri="{FF2B5EF4-FFF2-40B4-BE49-F238E27FC236}">
                <a16:creationId xmlns:a16="http://schemas.microsoft.com/office/drawing/2014/main" id="{0D8E3C6F-985A-9C48-EFD9-A0A734A16C7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C71BC3D2-84B7-BB4B-94C4-B819B0826C0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D1D60FE7-8C4C-4CED-B8A5-5B7D0A31439E}" type="slidenum">
              <a:rPr lang="en-US" altLang="en-US">
                <a:latin typeface="Arial" panose="020B0604020202020204" pitchFamily="34" charset="0"/>
              </a:rPr>
              <a:pPr/>
              <a:t>3</a:t>
            </a:fld>
            <a:endParaRPr lang="en-US" altLang="en-US">
              <a:latin typeface="Arial" panose="020B0604020202020204" pitchFamily="34" charset="0"/>
            </a:endParaRPr>
          </a:p>
        </p:txBody>
      </p:sp>
      <p:sp>
        <p:nvSpPr>
          <p:cNvPr id="45059" name="Rectangle 2">
            <a:extLst>
              <a:ext uri="{FF2B5EF4-FFF2-40B4-BE49-F238E27FC236}">
                <a16:creationId xmlns:a16="http://schemas.microsoft.com/office/drawing/2014/main" id="{A6238C40-C602-CA2A-6E2E-CF2BC5903787}"/>
              </a:ext>
            </a:extLst>
          </p:cNvPr>
          <p:cNvSpPr>
            <a:spLocks noRot="1" noChangeArrowheads="1" noTextEdit="1"/>
          </p:cNvSpPr>
          <p:nvPr>
            <p:ph type="sldImg"/>
          </p:nvPr>
        </p:nvSpPr>
        <p:spPr>
          <a:ln/>
        </p:spPr>
      </p:sp>
      <p:sp>
        <p:nvSpPr>
          <p:cNvPr id="45060" name="Rectangle 3">
            <a:extLst>
              <a:ext uri="{FF2B5EF4-FFF2-40B4-BE49-F238E27FC236}">
                <a16:creationId xmlns:a16="http://schemas.microsoft.com/office/drawing/2014/main" id="{37F28130-4254-9473-3530-8AF1DE80918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9CFBC579-D0BA-8ED5-41EA-262B2463C03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EEB1FDBD-5DE3-4B2A-88BF-CC6929A5F75E}" type="slidenum">
              <a:rPr lang="en-US" altLang="en-US">
                <a:latin typeface="Arial" panose="020B0604020202020204" pitchFamily="34" charset="0"/>
              </a:rPr>
              <a:pPr/>
              <a:t>4</a:t>
            </a:fld>
            <a:endParaRPr lang="en-US" altLang="en-US">
              <a:latin typeface="Arial" panose="020B0604020202020204" pitchFamily="34" charset="0"/>
            </a:endParaRPr>
          </a:p>
        </p:txBody>
      </p:sp>
      <p:sp>
        <p:nvSpPr>
          <p:cNvPr id="46083" name="Rectangle 2">
            <a:extLst>
              <a:ext uri="{FF2B5EF4-FFF2-40B4-BE49-F238E27FC236}">
                <a16:creationId xmlns:a16="http://schemas.microsoft.com/office/drawing/2014/main" id="{4A861022-A77C-0BF5-B04D-A934D5B2197E}"/>
              </a:ext>
            </a:extLst>
          </p:cNvPr>
          <p:cNvSpPr>
            <a:spLocks noRot="1" noChangeArrowheads="1" noTextEdit="1"/>
          </p:cNvSpPr>
          <p:nvPr>
            <p:ph type="sldImg"/>
          </p:nvPr>
        </p:nvSpPr>
        <p:spPr>
          <a:ln/>
        </p:spPr>
      </p:sp>
      <p:sp>
        <p:nvSpPr>
          <p:cNvPr id="46084" name="Rectangle 3">
            <a:extLst>
              <a:ext uri="{FF2B5EF4-FFF2-40B4-BE49-F238E27FC236}">
                <a16:creationId xmlns:a16="http://schemas.microsoft.com/office/drawing/2014/main" id="{668EEC7C-E055-B3EE-8A28-94B5A2633D1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009AA69C-74C2-BC60-4FAF-169C2F2943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3D01B7AF-8F88-4360-839F-498C8003AFAB}" type="slidenum">
              <a:rPr lang="en-US" altLang="en-US">
                <a:latin typeface="Arial" panose="020B0604020202020204" pitchFamily="34" charset="0"/>
              </a:rPr>
              <a:pPr/>
              <a:t>5</a:t>
            </a:fld>
            <a:endParaRPr lang="en-US" altLang="en-US">
              <a:latin typeface="Arial" panose="020B0604020202020204" pitchFamily="34" charset="0"/>
            </a:endParaRPr>
          </a:p>
        </p:txBody>
      </p:sp>
      <p:sp>
        <p:nvSpPr>
          <p:cNvPr id="47107" name="Rectangle 2">
            <a:extLst>
              <a:ext uri="{FF2B5EF4-FFF2-40B4-BE49-F238E27FC236}">
                <a16:creationId xmlns:a16="http://schemas.microsoft.com/office/drawing/2014/main" id="{5CFA6239-4533-1010-BA26-23B9DE3FFD03}"/>
              </a:ext>
            </a:extLst>
          </p:cNvPr>
          <p:cNvSpPr>
            <a:spLocks noRot="1" noChangeArrowheads="1" noTextEdit="1"/>
          </p:cNvSpPr>
          <p:nvPr>
            <p:ph type="sldImg"/>
          </p:nvPr>
        </p:nvSpPr>
        <p:spPr>
          <a:ln/>
        </p:spPr>
      </p:sp>
      <p:sp>
        <p:nvSpPr>
          <p:cNvPr id="47108" name="Rectangle 3">
            <a:extLst>
              <a:ext uri="{FF2B5EF4-FFF2-40B4-BE49-F238E27FC236}">
                <a16:creationId xmlns:a16="http://schemas.microsoft.com/office/drawing/2014/main" id="{7AF6B3EF-32CB-1DC8-B1D2-C08DDBDA7EA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934AFBA7-CA75-8FBA-27A4-BF2402E527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2DC76DCD-F00E-4972-84E0-3793FEDB8A57}" type="slidenum">
              <a:rPr lang="en-US" altLang="en-US">
                <a:latin typeface="Arial" panose="020B0604020202020204" pitchFamily="34" charset="0"/>
              </a:rPr>
              <a:pPr/>
              <a:t>6</a:t>
            </a:fld>
            <a:endParaRPr lang="en-US" altLang="en-US">
              <a:latin typeface="Arial" panose="020B0604020202020204" pitchFamily="34" charset="0"/>
            </a:endParaRPr>
          </a:p>
        </p:txBody>
      </p:sp>
      <p:sp>
        <p:nvSpPr>
          <p:cNvPr id="48131" name="Rectangle 2">
            <a:extLst>
              <a:ext uri="{FF2B5EF4-FFF2-40B4-BE49-F238E27FC236}">
                <a16:creationId xmlns:a16="http://schemas.microsoft.com/office/drawing/2014/main" id="{B865D31F-FC69-EB82-4CD1-C3DA431421A5}"/>
              </a:ext>
            </a:extLst>
          </p:cNvPr>
          <p:cNvSpPr>
            <a:spLocks noRot="1" noChangeArrowheads="1" noTextEdit="1"/>
          </p:cNvSpPr>
          <p:nvPr>
            <p:ph type="sldImg"/>
          </p:nvPr>
        </p:nvSpPr>
        <p:spPr>
          <a:ln/>
        </p:spPr>
      </p:sp>
      <p:sp>
        <p:nvSpPr>
          <p:cNvPr id="48132" name="Rectangle 3">
            <a:extLst>
              <a:ext uri="{FF2B5EF4-FFF2-40B4-BE49-F238E27FC236}">
                <a16:creationId xmlns:a16="http://schemas.microsoft.com/office/drawing/2014/main" id="{5C14EF5E-3542-8815-079F-A54201E2959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buFontTx/>
              <a:buChar char="•"/>
            </a:pPr>
            <a:endParaRPr lang="en-US" altLang="en-US">
              <a:latin typeface="Arial" panose="020B0604020202020204" pitchFamily="34" charset="0"/>
            </a:endParaRPr>
          </a:p>
          <a:p>
            <a:pPr marL="228600" indent="-228600" eaLnBrk="1" hangingPunct="1">
              <a:buFontTx/>
              <a:buChar char="•"/>
            </a:pPr>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3B77962C-5234-56B3-A379-87B9357B61C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BB575442-2E8C-4029-B972-7AC3AF239A2A}" type="slidenum">
              <a:rPr lang="en-US" altLang="en-US">
                <a:latin typeface="Arial" panose="020B0604020202020204" pitchFamily="34" charset="0"/>
              </a:rPr>
              <a:pPr/>
              <a:t>9</a:t>
            </a:fld>
            <a:endParaRPr lang="en-US" altLang="en-US">
              <a:latin typeface="Arial" panose="020B0604020202020204" pitchFamily="34" charset="0"/>
            </a:endParaRPr>
          </a:p>
        </p:txBody>
      </p:sp>
      <p:sp>
        <p:nvSpPr>
          <p:cNvPr id="49155" name="Rectangle 2">
            <a:extLst>
              <a:ext uri="{FF2B5EF4-FFF2-40B4-BE49-F238E27FC236}">
                <a16:creationId xmlns:a16="http://schemas.microsoft.com/office/drawing/2014/main" id="{7660A9EA-201B-0777-11DB-1736C9F47B35}"/>
              </a:ext>
            </a:extLst>
          </p:cNvPr>
          <p:cNvSpPr>
            <a:spLocks noRot="1" noChangeArrowheads="1" noTextEdit="1"/>
          </p:cNvSpPr>
          <p:nvPr>
            <p:ph type="sldImg"/>
          </p:nvPr>
        </p:nvSpPr>
        <p:spPr>
          <a:ln/>
        </p:spPr>
      </p:sp>
      <p:sp>
        <p:nvSpPr>
          <p:cNvPr id="49156" name="Rectangle 3">
            <a:extLst>
              <a:ext uri="{FF2B5EF4-FFF2-40B4-BE49-F238E27FC236}">
                <a16:creationId xmlns:a16="http://schemas.microsoft.com/office/drawing/2014/main" id="{C932D63D-E466-1482-8C2E-B18D1BD69FA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D4BB30CB-63E5-2E22-FA6D-A5AF13FFD03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A48CF55E-9CD6-4A2C-80DA-54F44B104207}" type="slidenum">
              <a:rPr lang="en-US" altLang="en-US">
                <a:latin typeface="Arial" panose="020B0604020202020204" pitchFamily="34" charset="0"/>
              </a:rPr>
              <a:pPr/>
              <a:t>10</a:t>
            </a:fld>
            <a:endParaRPr lang="en-US" altLang="en-US">
              <a:latin typeface="Arial" panose="020B0604020202020204" pitchFamily="34" charset="0"/>
            </a:endParaRPr>
          </a:p>
        </p:txBody>
      </p:sp>
      <p:sp>
        <p:nvSpPr>
          <p:cNvPr id="50179" name="Rectangle 2">
            <a:extLst>
              <a:ext uri="{FF2B5EF4-FFF2-40B4-BE49-F238E27FC236}">
                <a16:creationId xmlns:a16="http://schemas.microsoft.com/office/drawing/2014/main" id="{76DD4184-5931-AEEB-CB67-0039383A85A5}"/>
              </a:ext>
            </a:extLst>
          </p:cNvPr>
          <p:cNvSpPr>
            <a:spLocks noRot="1" noChangeArrowheads="1" noTextEdit="1"/>
          </p:cNvSpPr>
          <p:nvPr>
            <p:ph type="sldImg"/>
          </p:nvPr>
        </p:nvSpPr>
        <p:spPr>
          <a:ln/>
        </p:spPr>
      </p:sp>
      <p:sp>
        <p:nvSpPr>
          <p:cNvPr id="50180" name="Rectangle 3">
            <a:extLst>
              <a:ext uri="{FF2B5EF4-FFF2-40B4-BE49-F238E27FC236}">
                <a16:creationId xmlns:a16="http://schemas.microsoft.com/office/drawing/2014/main" id="{DCDD382A-ACAA-DACA-E3C1-DECB7FE8BA0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30D6ECFB-5FA7-C96E-51E5-D10A4541464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02C0918-1F68-407F-B44D-CFC4340086FB}" type="slidenum">
              <a:rPr lang="en-US" altLang="en-US">
                <a:latin typeface="Arial" panose="020B0604020202020204" pitchFamily="34" charset="0"/>
              </a:rPr>
              <a:pPr/>
              <a:t>11</a:t>
            </a:fld>
            <a:endParaRPr lang="en-US" altLang="en-US">
              <a:latin typeface="Arial" panose="020B0604020202020204" pitchFamily="34" charset="0"/>
            </a:endParaRPr>
          </a:p>
        </p:txBody>
      </p:sp>
      <p:sp>
        <p:nvSpPr>
          <p:cNvPr id="51203" name="Rectangle 2">
            <a:extLst>
              <a:ext uri="{FF2B5EF4-FFF2-40B4-BE49-F238E27FC236}">
                <a16:creationId xmlns:a16="http://schemas.microsoft.com/office/drawing/2014/main" id="{55714368-8F04-04CD-893F-EAEB35F22C52}"/>
              </a:ext>
            </a:extLst>
          </p:cNvPr>
          <p:cNvSpPr>
            <a:spLocks noRot="1" noChangeArrowheads="1" noTextEdit="1"/>
          </p:cNvSpPr>
          <p:nvPr>
            <p:ph type="sldImg"/>
          </p:nvPr>
        </p:nvSpPr>
        <p:spPr>
          <a:ln/>
        </p:spPr>
      </p:sp>
      <p:sp>
        <p:nvSpPr>
          <p:cNvPr id="51204" name="Rectangle 3">
            <a:extLst>
              <a:ext uri="{FF2B5EF4-FFF2-40B4-BE49-F238E27FC236}">
                <a16:creationId xmlns:a16="http://schemas.microsoft.com/office/drawing/2014/main" id="{786E8F7E-C2E6-58BD-3AE6-F0A97933E86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38DE2CF0-BDDA-D962-0CDE-56E3E199B95F}"/>
              </a:ext>
            </a:extLst>
          </p:cNvPr>
          <p:cNvGrpSpPr>
            <a:grpSpLocks/>
          </p:cNvGrpSpPr>
          <p:nvPr/>
        </p:nvGrpSpPr>
        <p:grpSpPr bwMode="auto">
          <a:xfrm>
            <a:off x="0" y="6350"/>
            <a:ext cx="9140825" cy="6851650"/>
            <a:chOff x="0" y="4"/>
            <a:chExt cx="5758" cy="4316"/>
          </a:xfrm>
        </p:grpSpPr>
        <p:grpSp>
          <p:nvGrpSpPr>
            <p:cNvPr id="3" name="Group 3">
              <a:extLst>
                <a:ext uri="{FF2B5EF4-FFF2-40B4-BE49-F238E27FC236}">
                  <a16:creationId xmlns:a16="http://schemas.microsoft.com/office/drawing/2014/main" id="{70ECB388-8619-6CEC-6408-71872D3629AA}"/>
                </a:ext>
              </a:extLst>
            </p:cNvPr>
            <p:cNvGrpSpPr>
              <a:grpSpLocks/>
            </p:cNvGrpSpPr>
            <p:nvPr/>
          </p:nvGrpSpPr>
          <p:grpSpPr bwMode="auto">
            <a:xfrm>
              <a:off x="0" y="1161"/>
              <a:ext cx="5758" cy="3159"/>
              <a:chOff x="0" y="1161"/>
              <a:chExt cx="5758" cy="3159"/>
            </a:xfrm>
          </p:grpSpPr>
          <p:sp>
            <p:nvSpPr>
              <p:cNvPr id="14" name="Freeform 4">
                <a:extLst>
                  <a:ext uri="{FF2B5EF4-FFF2-40B4-BE49-F238E27FC236}">
                    <a16:creationId xmlns:a16="http://schemas.microsoft.com/office/drawing/2014/main" id="{E94C6CBF-DD3E-3237-AF21-CD94F6125A43}"/>
                  </a:ext>
                </a:extLst>
              </p:cNvPr>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US">
                  <a:latin typeface="Tahoma" charset="0"/>
                </a:endParaRPr>
              </a:p>
            </p:txBody>
          </p:sp>
          <p:sp>
            <p:nvSpPr>
              <p:cNvPr id="15" name="Freeform 5">
                <a:extLst>
                  <a:ext uri="{FF2B5EF4-FFF2-40B4-BE49-F238E27FC236}">
                    <a16:creationId xmlns:a16="http://schemas.microsoft.com/office/drawing/2014/main" id="{A8D20B21-5CE8-765F-D1AF-3162B6215630}"/>
                  </a:ext>
                </a:extLst>
              </p:cNvPr>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latin typeface="Tahoma" charset="0"/>
                </a:endParaRPr>
              </a:p>
            </p:txBody>
          </p:sp>
        </p:grpSp>
        <p:sp>
          <p:nvSpPr>
            <p:cNvPr id="4" name="Freeform 6">
              <a:extLst>
                <a:ext uri="{FF2B5EF4-FFF2-40B4-BE49-F238E27FC236}">
                  <a16:creationId xmlns:a16="http://schemas.microsoft.com/office/drawing/2014/main" id="{311F4072-E6E3-D17F-2E17-BA59E9C98BB5}"/>
                </a:ext>
              </a:extLst>
            </p:cNvPr>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latin typeface="Tahoma" charset="0"/>
              </a:endParaRPr>
            </a:p>
          </p:txBody>
        </p:sp>
        <p:sp>
          <p:nvSpPr>
            <p:cNvPr id="5" name="Freeform 7">
              <a:extLst>
                <a:ext uri="{FF2B5EF4-FFF2-40B4-BE49-F238E27FC236}">
                  <a16:creationId xmlns:a16="http://schemas.microsoft.com/office/drawing/2014/main" id="{60E57BA7-C81D-D2C2-921E-EEDF92F3F3D2}"/>
                </a:ext>
              </a:extLst>
            </p:cNvPr>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US">
                <a:latin typeface="Tahoma" charset="0"/>
              </a:endParaRPr>
            </a:p>
          </p:txBody>
        </p:sp>
        <p:sp>
          <p:nvSpPr>
            <p:cNvPr id="6" name="Freeform 8">
              <a:extLst>
                <a:ext uri="{FF2B5EF4-FFF2-40B4-BE49-F238E27FC236}">
                  <a16:creationId xmlns:a16="http://schemas.microsoft.com/office/drawing/2014/main" id="{BF43116F-C843-8B81-91BC-A7837C4BE52C}"/>
                </a:ext>
              </a:extLst>
            </p:cNvPr>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US">
                <a:latin typeface="Tahoma" charset="0"/>
              </a:endParaRPr>
            </a:p>
          </p:txBody>
        </p:sp>
        <p:grpSp>
          <p:nvGrpSpPr>
            <p:cNvPr id="7" name="Group 9">
              <a:extLst>
                <a:ext uri="{FF2B5EF4-FFF2-40B4-BE49-F238E27FC236}">
                  <a16:creationId xmlns:a16="http://schemas.microsoft.com/office/drawing/2014/main" id="{8641C2E1-4D29-1036-27F2-00E2CA9CB3D6}"/>
                </a:ext>
              </a:extLst>
            </p:cNvPr>
            <p:cNvGrpSpPr>
              <a:grpSpLocks/>
            </p:cNvGrpSpPr>
            <p:nvPr/>
          </p:nvGrpSpPr>
          <p:grpSpPr bwMode="auto">
            <a:xfrm>
              <a:off x="348" y="4"/>
              <a:ext cx="5410" cy="4316"/>
              <a:chOff x="348" y="4"/>
              <a:chExt cx="5410" cy="4316"/>
            </a:xfrm>
          </p:grpSpPr>
          <p:sp>
            <p:nvSpPr>
              <p:cNvPr id="8" name="Freeform 10">
                <a:extLst>
                  <a:ext uri="{FF2B5EF4-FFF2-40B4-BE49-F238E27FC236}">
                    <a16:creationId xmlns:a16="http://schemas.microsoft.com/office/drawing/2014/main" id="{749C7777-ADB4-0400-03AB-40441F8AE5AA}"/>
                  </a:ext>
                </a:extLst>
              </p:cNvPr>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latin typeface="Tahoma" charset="0"/>
                </a:endParaRPr>
              </a:p>
            </p:txBody>
          </p:sp>
          <p:sp>
            <p:nvSpPr>
              <p:cNvPr id="9" name="Freeform 11">
                <a:extLst>
                  <a:ext uri="{FF2B5EF4-FFF2-40B4-BE49-F238E27FC236}">
                    <a16:creationId xmlns:a16="http://schemas.microsoft.com/office/drawing/2014/main" id="{68E264E8-7BFB-11CC-BFF5-41977ACD2FF9}"/>
                  </a:ext>
                </a:extLst>
              </p:cNvPr>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latin typeface="Tahoma" charset="0"/>
                </a:endParaRPr>
              </a:p>
            </p:txBody>
          </p:sp>
          <p:sp>
            <p:nvSpPr>
              <p:cNvPr id="10" name="Freeform 12">
                <a:extLst>
                  <a:ext uri="{FF2B5EF4-FFF2-40B4-BE49-F238E27FC236}">
                    <a16:creationId xmlns:a16="http://schemas.microsoft.com/office/drawing/2014/main" id="{57895D05-33D0-169C-5214-7BDEC46DC382}"/>
                  </a:ext>
                </a:extLst>
              </p:cNvPr>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latin typeface="Tahoma" charset="0"/>
                </a:endParaRPr>
              </a:p>
            </p:txBody>
          </p:sp>
          <p:sp>
            <p:nvSpPr>
              <p:cNvPr id="11" name="Freeform 13">
                <a:extLst>
                  <a:ext uri="{FF2B5EF4-FFF2-40B4-BE49-F238E27FC236}">
                    <a16:creationId xmlns:a16="http://schemas.microsoft.com/office/drawing/2014/main" id="{665A174B-79D9-8E51-EA13-ED23C8E84FA2}"/>
                  </a:ext>
                </a:extLst>
              </p:cNvPr>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US">
                  <a:latin typeface="Tahoma" charset="0"/>
                </a:endParaRPr>
              </a:p>
            </p:txBody>
          </p:sp>
          <p:sp>
            <p:nvSpPr>
              <p:cNvPr id="12" name="Freeform 14">
                <a:extLst>
                  <a:ext uri="{FF2B5EF4-FFF2-40B4-BE49-F238E27FC236}">
                    <a16:creationId xmlns:a16="http://schemas.microsoft.com/office/drawing/2014/main" id="{65D69BBA-808A-B305-3F73-9145BB83B813}"/>
                  </a:ext>
                </a:extLst>
              </p:cNvPr>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US">
                  <a:latin typeface="Tahoma" charset="0"/>
                </a:endParaRPr>
              </a:p>
            </p:txBody>
          </p:sp>
          <p:sp>
            <p:nvSpPr>
              <p:cNvPr id="13" name="Freeform 15">
                <a:extLst>
                  <a:ext uri="{FF2B5EF4-FFF2-40B4-BE49-F238E27FC236}">
                    <a16:creationId xmlns:a16="http://schemas.microsoft.com/office/drawing/2014/main" id="{544CD22F-F301-C685-A04E-E95C92A93B19}"/>
                  </a:ext>
                </a:extLst>
              </p:cNvPr>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latin typeface="Tahoma" charset="0"/>
                </a:endParaRPr>
              </a:p>
            </p:txBody>
          </p:sp>
        </p:grpSp>
      </p:grpSp>
      <p:sp>
        <p:nvSpPr>
          <p:cNvPr id="74768" name="Rectangle 16"/>
          <p:cNvSpPr>
            <a:spLocks noGrp="1" noChangeArrowheads="1"/>
          </p:cNvSpPr>
          <p:nvPr>
            <p:ph type="ctrTitle" sz="quarter"/>
          </p:nvPr>
        </p:nvSpPr>
        <p:spPr>
          <a:xfrm>
            <a:off x="1066800" y="1997075"/>
            <a:ext cx="7086600" cy="1431925"/>
          </a:xfrm>
        </p:spPr>
        <p:txBody>
          <a:bodyPr anchor="b"/>
          <a:lstStyle>
            <a:lvl1pPr>
              <a:defRPr/>
            </a:lvl1pPr>
          </a:lstStyle>
          <a:p>
            <a:r>
              <a:rPr lang="en-US"/>
              <a:t>Click to edit Master title style</a:t>
            </a:r>
          </a:p>
        </p:txBody>
      </p:sp>
      <p:sp>
        <p:nvSpPr>
          <p:cNvPr id="74769"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r>
              <a:rPr lang="en-US"/>
              <a:t>Click to edit Master subtitle style</a:t>
            </a:r>
          </a:p>
        </p:txBody>
      </p:sp>
      <p:sp>
        <p:nvSpPr>
          <p:cNvPr id="16" name="Rectangle 18">
            <a:extLst>
              <a:ext uri="{FF2B5EF4-FFF2-40B4-BE49-F238E27FC236}">
                <a16:creationId xmlns:a16="http://schemas.microsoft.com/office/drawing/2014/main" id="{27C31CBD-EFD6-9DC4-C71E-98E0B057CDB5}"/>
              </a:ext>
            </a:extLst>
          </p:cNvPr>
          <p:cNvSpPr>
            <a:spLocks noGrp="1" noChangeArrowheads="1"/>
          </p:cNvSpPr>
          <p:nvPr>
            <p:ph type="dt" sz="quarter" idx="10"/>
          </p:nvPr>
        </p:nvSpPr>
        <p:spPr/>
        <p:txBody>
          <a:bodyPr/>
          <a:lstStyle>
            <a:lvl1pPr>
              <a:defRPr smtClean="0"/>
            </a:lvl1pPr>
          </a:lstStyle>
          <a:p>
            <a:pPr>
              <a:defRPr/>
            </a:pPr>
            <a:endParaRPr lang="en-US"/>
          </a:p>
        </p:txBody>
      </p:sp>
      <p:sp>
        <p:nvSpPr>
          <p:cNvPr id="17" name="Rectangle 19">
            <a:extLst>
              <a:ext uri="{FF2B5EF4-FFF2-40B4-BE49-F238E27FC236}">
                <a16:creationId xmlns:a16="http://schemas.microsoft.com/office/drawing/2014/main" id="{827518AC-104B-DBA0-49A0-8712464AC959}"/>
              </a:ext>
            </a:extLst>
          </p:cNvPr>
          <p:cNvSpPr>
            <a:spLocks noGrp="1" noChangeArrowheads="1"/>
          </p:cNvSpPr>
          <p:nvPr>
            <p:ph type="ftr" sz="quarter" idx="11"/>
          </p:nvPr>
        </p:nvSpPr>
        <p:spPr>
          <a:xfrm>
            <a:off x="3352800" y="6248400"/>
            <a:ext cx="2895600" cy="457200"/>
          </a:xfrm>
        </p:spPr>
        <p:txBody>
          <a:bodyPr/>
          <a:lstStyle>
            <a:lvl1pPr>
              <a:defRPr smtClean="0"/>
            </a:lvl1pPr>
          </a:lstStyle>
          <a:p>
            <a:pPr>
              <a:defRPr/>
            </a:pPr>
            <a:endParaRPr lang="en-US"/>
          </a:p>
        </p:txBody>
      </p:sp>
      <p:sp>
        <p:nvSpPr>
          <p:cNvPr id="18" name="Rectangle 20">
            <a:extLst>
              <a:ext uri="{FF2B5EF4-FFF2-40B4-BE49-F238E27FC236}">
                <a16:creationId xmlns:a16="http://schemas.microsoft.com/office/drawing/2014/main" id="{86A5B1EE-4080-60B9-F15A-56EDE84C2145}"/>
              </a:ext>
            </a:extLst>
          </p:cNvPr>
          <p:cNvSpPr>
            <a:spLocks noGrp="1" noChangeArrowheads="1"/>
          </p:cNvSpPr>
          <p:nvPr>
            <p:ph type="sldNum" sz="quarter" idx="12"/>
          </p:nvPr>
        </p:nvSpPr>
        <p:spPr/>
        <p:txBody>
          <a:bodyPr/>
          <a:lstStyle>
            <a:lvl1pPr>
              <a:defRPr/>
            </a:lvl1pPr>
          </a:lstStyle>
          <a:p>
            <a:fld id="{91ED2919-9464-44AA-A7EE-62437566497C}" type="slidenum">
              <a:rPr lang="en-US" altLang="en-US"/>
              <a:pPr/>
              <a:t>‹#›</a:t>
            </a:fld>
            <a:endParaRPr lang="en-US" altLang="en-US"/>
          </a:p>
        </p:txBody>
      </p:sp>
    </p:spTree>
    <p:extLst>
      <p:ext uri="{BB962C8B-B14F-4D97-AF65-F5344CB8AC3E}">
        <p14:creationId xmlns:p14="http://schemas.microsoft.com/office/powerpoint/2010/main" val="4057690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7">
            <a:extLst>
              <a:ext uri="{FF2B5EF4-FFF2-40B4-BE49-F238E27FC236}">
                <a16:creationId xmlns:a16="http://schemas.microsoft.com/office/drawing/2014/main" id="{3E194506-897E-C69D-FA93-756634D42F0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ABE8FD29-74BC-1C23-0E73-80C4CA42D1F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70F67BD3-A83F-CA8F-1B2F-A8B153F689ED}"/>
              </a:ext>
            </a:extLst>
          </p:cNvPr>
          <p:cNvSpPr>
            <a:spLocks noGrp="1" noChangeArrowheads="1"/>
          </p:cNvSpPr>
          <p:nvPr>
            <p:ph type="sldNum" sz="quarter" idx="12"/>
          </p:nvPr>
        </p:nvSpPr>
        <p:spPr>
          <a:ln/>
        </p:spPr>
        <p:txBody>
          <a:bodyPr/>
          <a:lstStyle>
            <a:lvl1pPr>
              <a:defRPr/>
            </a:lvl1pPr>
          </a:lstStyle>
          <a:p>
            <a:fld id="{F55A43B9-1174-4674-BE26-6B36FA8D0188}" type="slidenum">
              <a:rPr lang="en-US" altLang="en-US"/>
              <a:pPr/>
              <a:t>‹#›</a:t>
            </a:fld>
            <a:endParaRPr lang="en-US" altLang="en-US"/>
          </a:p>
        </p:txBody>
      </p:sp>
    </p:spTree>
    <p:extLst>
      <p:ext uri="{BB962C8B-B14F-4D97-AF65-F5344CB8AC3E}">
        <p14:creationId xmlns:p14="http://schemas.microsoft.com/office/powerpoint/2010/main" val="43748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7">
            <a:extLst>
              <a:ext uri="{FF2B5EF4-FFF2-40B4-BE49-F238E27FC236}">
                <a16:creationId xmlns:a16="http://schemas.microsoft.com/office/drawing/2014/main" id="{72C1C878-13ED-7252-0221-19DE8EB66C0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D7BDE9A6-3F21-5912-3545-D929ADDAA21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0F007BE3-714D-2019-E054-FE04C608F7C3}"/>
              </a:ext>
            </a:extLst>
          </p:cNvPr>
          <p:cNvSpPr>
            <a:spLocks noGrp="1" noChangeArrowheads="1"/>
          </p:cNvSpPr>
          <p:nvPr>
            <p:ph type="sldNum" sz="quarter" idx="12"/>
          </p:nvPr>
        </p:nvSpPr>
        <p:spPr>
          <a:ln/>
        </p:spPr>
        <p:txBody>
          <a:bodyPr/>
          <a:lstStyle>
            <a:lvl1pPr>
              <a:defRPr/>
            </a:lvl1pPr>
          </a:lstStyle>
          <a:p>
            <a:fld id="{8BA4A217-CE40-471F-838E-39E65A410C0B}" type="slidenum">
              <a:rPr lang="en-US" altLang="en-US"/>
              <a:pPr/>
              <a:t>‹#›</a:t>
            </a:fld>
            <a:endParaRPr lang="en-US" altLang="en-US"/>
          </a:p>
        </p:txBody>
      </p:sp>
    </p:spTree>
    <p:extLst>
      <p:ext uri="{BB962C8B-B14F-4D97-AF65-F5344CB8AC3E}">
        <p14:creationId xmlns:p14="http://schemas.microsoft.com/office/powerpoint/2010/main" val="4701010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066800" y="304800"/>
            <a:ext cx="7543800" cy="579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17">
            <a:extLst>
              <a:ext uri="{FF2B5EF4-FFF2-40B4-BE49-F238E27FC236}">
                <a16:creationId xmlns:a16="http://schemas.microsoft.com/office/drawing/2014/main" id="{0E91BCAB-D323-E730-BAD5-D0B078C3C14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8">
            <a:extLst>
              <a:ext uri="{FF2B5EF4-FFF2-40B4-BE49-F238E27FC236}">
                <a16:creationId xmlns:a16="http://schemas.microsoft.com/office/drawing/2014/main" id="{C9721503-BB9F-BD04-0E50-4F8AC97C8E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9">
            <a:extLst>
              <a:ext uri="{FF2B5EF4-FFF2-40B4-BE49-F238E27FC236}">
                <a16:creationId xmlns:a16="http://schemas.microsoft.com/office/drawing/2014/main" id="{05F02139-8582-5955-A9BE-D9BA0D705000}"/>
              </a:ext>
            </a:extLst>
          </p:cNvPr>
          <p:cNvSpPr>
            <a:spLocks noGrp="1" noChangeArrowheads="1"/>
          </p:cNvSpPr>
          <p:nvPr>
            <p:ph type="sldNum" sz="quarter" idx="12"/>
          </p:nvPr>
        </p:nvSpPr>
        <p:spPr>
          <a:ln/>
        </p:spPr>
        <p:txBody>
          <a:bodyPr/>
          <a:lstStyle>
            <a:lvl1pPr>
              <a:defRPr/>
            </a:lvl1pPr>
          </a:lstStyle>
          <a:p>
            <a:fld id="{DC821B2D-BA0A-41FA-BC29-BC0212F33DDE}" type="slidenum">
              <a:rPr lang="en-US" altLang="en-US"/>
              <a:pPr/>
              <a:t>‹#›</a:t>
            </a:fld>
            <a:endParaRPr lang="en-US" altLang="en-US"/>
          </a:p>
        </p:txBody>
      </p:sp>
    </p:spTree>
    <p:extLst>
      <p:ext uri="{BB962C8B-B14F-4D97-AF65-F5344CB8AC3E}">
        <p14:creationId xmlns:p14="http://schemas.microsoft.com/office/powerpoint/2010/main" val="3898655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7">
            <a:extLst>
              <a:ext uri="{FF2B5EF4-FFF2-40B4-BE49-F238E27FC236}">
                <a16:creationId xmlns:a16="http://schemas.microsoft.com/office/drawing/2014/main" id="{1E2895CF-D5A2-4E42-F27F-98596555DC6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7C033FC7-2114-EA8E-7018-5C14734008B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81A863BE-5FF6-918F-E0C5-49BFA9A44BCF}"/>
              </a:ext>
            </a:extLst>
          </p:cNvPr>
          <p:cNvSpPr>
            <a:spLocks noGrp="1" noChangeArrowheads="1"/>
          </p:cNvSpPr>
          <p:nvPr>
            <p:ph type="sldNum" sz="quarter" idx="12"/>
          </p:nvPr>
        </p:nvSpPr>
        <p:spPr>
          <a:ln/>
        </p:spPr>
        <p:txBody>
          <a:bodyPr/>
          <a:lstStyle>
            <a:lvl1pPr>
              <a:defRPr/>
            </a:lvl1pPr>
          </a:lstStyle>
          <a:p>
            <a:fld id="{5708AB28-DAC0-4C52-B2E8-27C4972E9E4B}" type="slidenum">
              <a:rPr lang="en-US" altLang="en-US"/>
              <a:pPr/>
              <a:t>‹#›</a:t>
            </a:fld>
            <a:endParaRPr lang="en-US" altLang="en-US"/>
          </a:p>
        </p:txBody>
      </p:sp>
    </p:spTree>
    <p:extLst>
      <p:ext uri="{BB962C8B-B14F-4D97-AF65-F5344CB8AC3E}">
        <p14:creationId xmlns:p14="http://schemas.microsoft.com/office/powerpoint/2010/main" val="4028708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7">
            <a:extLst>
              <a:ext uri="{FF2B5EF4-FFF2-40B4-BE49-F238E27FC236}">
                <a16:creationId xmlns:a16="http://schemas.microsoft.com/office/drawing/2014/main" id="{ACE9E85F-E48E-6477-820D-8E31B8B1532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93FED531-35FA-930B-5BAC-10FF406B7E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5A53A868-7924-D8F3-33FD-DCAD17B4B7DC}"/>
              </a:ext>
            </a:extLst>
          </p:cNvPr>
          <p:cNvSpPr>
            <a:spLocks noGrp="1" noChangeArrowheads="1"/>
          </p:cNvSpPr>
          <p:nvPr>
            <p:ph type="sldNum" sz="quarter" idx="12"/>
          </p:nvPr>
        </p:nvSpPr>
        <p:spPr>
          <a:ln/>
        </p:spPr>
        <p:txBody>
          <a:bodyPr/>
          <a:lstStyle>
            <a:lvl1pPr>
              <a:defRPr/>
            </a:lvl1pPr>
          </a:lstStyle>
          <a:p>
            <a:fld id="{E4F50365-C95E-429F-9828-7FBF09AA441C}" type="slidenum">
              <a:rPr lang="en-US" altLang="en-US"/>
              <a:pPr/>
              <a:t>‹#›</a:t>
            </a:fld>
            <a:endParaRPr lang="en-US" altLang="en-US"/>
          </a:p>
        </p:txBody>
      </p:sp>
    </p:spTree>
    <p:extLst>
      <p:ext uri="{BB962C8B-B14F-4D97-AF65-F5344CB8AC3E}">
        <p14:creationId xmlns:p14="http://schemas.microsoft.com/office/powerpoint/2010/main" val="1960268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7">
            <a:extLst>
              <a:ext uri="{FF2B5EF4-FFF2-40B4-BE49-F238E27FC236}">
                <a16:creationId xmlns:a16="http://schemas.microsoft.com/office/drawing/2014/main" id="{3DA61BF0-4547-A092-5657-C218160F105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F3E059B1-D122-C367-8FC3-0C9188592D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948B15F7-2D69-6EBC-4CF8-3ACBF58C6DE4}"/>
              </a:ext>
            </a:extLst>
          </p:cNvPr>
          <p:cNvSpPr>
            <a:spLocks noGrp="1" noChangeArrowheads="1"/>
          </p:cNvSpPr>
          <p:nvPr>
            <p:ph type="sldNum" sz="quarter" idx="12"/>
          </p:nvPr>
        </p:nvSpPr>
        <p:spPr>
          <a:ln/>
        </p:spPr>
        <p:txBody>
          <a:bodyPr/>
          <a:lstStyle>
            <a:lvl1pPr>
              <a:defRPr/>
            </a:lvl1pPr>
          </a:lstStyle>
          <a:p>
            <a:fld id="{E7716147-735B-4D88-9ABE-DBF5465A87B2}" type="slidenum">
              <a:rPr lang="en-US" altLang="en-US"/>
              <a:pPr/>
              <a:t>‹#›</a:t>
            </a:fld>
            <a:endParaRPr lang="en-US" altLang="en-US"/>
          </a:p>
        </p:txBody>
      </p:sp>
    </p:spTree>
    <p:extLst>
      <p:ext uri="{BB962C8B-B14F-4D97-AF65-F5344CB8AC3E}">
        <p14:creationId xmlns:p14="http://schemas.microsoft.com/office/powerpoint/2010/main" val="1770061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7">
            <a:extLst>
              <a:ext uri="{FF2B5EF4-FFF2-40B4-BE49-F238E27FC236}">
                <a16:creationId xmlns:a16="http://schemas.microsoft.com/office/drawing/2014/main" id="{6557E481-AE24-5A61-C16D-A994FB73B44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8">
            <a:extLst>
              <a:ext uri="{FF2B5EF4-FFF2-40B4-BE49-F238E27FC236}">
                <a16:creationId xmlns:a16="http://schemas.microsoft.com/office/drawing/2014/main" id="{A0F24572-7121-645C-1F97-220FE75443C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9">
            <a:extLst>
              <a:ext uri="{FF2B5EF4-FFF2-40B4-BE49-F238E27FC236}">
                <a16:creationId xmlns:a16="http://schemas.microsoft.com/office/drawing/2014/main" id="{74A8D682-A277-AEEC-A5D0-9E4CCAD75D16}"/>
              </a:ext>
            </a:extLst>
          </p:cNvPr>
          <p:cNvSpPr>
            <a:spLocks noGrp="1" noChangeArrowheads="1"/>
          </p:cNvSpPr>
          <p:nvPr>
            <p:ph type="sldNum" sz="quarter" idx="12"/>
          </p:nvPr>
        </p:nvSpPr>
        <p:spPr>
          <a:ln/>
        </p:spPr>
        <p:txBody>
          <a:bodyPr/>
          <a:lstStyle>
            <a:lvl1pPr>
              <a:defRPr/>
            </a:lvl1pPr>
          </a:lstStyle>
          <a:p>
            <a:fld id="{C88AA4AA-1760-4401-9053-56CFD4F4ECEF}" type="slidenum">
              <a:rPr lang="en-US" altLang="en-US"/>
              <a:pPr/>
              <a:t>‹#›</a:t>
            </a:fld>
            <a:endParaRPr lang="en-US" altLang="en-US"/>
          </a:p>
        </p:txBody>
      </p:sp>
    </p:spTree>
    <p:extLst>
      <p:ext uri="{BB962C8B-B14F-4D97-AF65-F5344CB8AC3E}">
        <p14:creationId xmlns:p14="http://schemas.microsoft.com/office/powerpoint/2010/main" val="2605278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7">
            <a:extLst>
              <a:ext uri="{FF2B5EF4-FFF2-40B4-BE49-F238E27FC236}">
                <a16:creationId xmlns:a16="http://schemas.microsoft.com/office/drawing/2014/main" id="{494B90DF-C113-BA04-5C66-5DD6F67AE9F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8">
            <a:extLst>
              <a:ext uri="{FF2B5EF4-FFF2-40B4-BE49-F238E27FC236}">
                <a16:creationId xmlns:a16="http://schemas.microsoft.com/office/drawing/2014/main" id="{3B0ACB0B-E1E7-C013-4B06-4E2BE8A7B2F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9">
            <a:extLst>
              <a:ext uri="{FF2B5EF4-FFF2-40B4-BE49-F238E27FC236}">
                <a16:creationId xmlns:a16="http://schemas.microsoft.com/office/drawing/2014/main" id="{0CCD9B7D-9DAC-E609-D6B1-84BB7260E8F7}"/>
              </a:ext>
            </a:extLst>
          </p:cNvPr>
          <p:cNvSpPr>
            <a:spLocks noGrp="1" noChangeArrowheads="1"/>
          </p:cNvSpPr>
          <p:nvPr>
            <p:ph type="sldNum" sz="quarter" idx="12"/>
          </p:nvPr>
        </p:nvSpPr>
        <p:spPr>
          <a:ln/>
        </p:spPr>
        <p:txBody>
          <a:bodyPr/>
          <a:lstStyle>
            <a:lvl1pPr>
              <a:defRPr/>
            </a:lvl1pPr>
          </a:lstStyle>
          <a:p>
            <a:fld id="{5E51281A-993D-4EC6-80C4-7D4051A20471}" type="slidenum">
              <a:rPr lang="en-US" altLang="en-US"/>
              <a:pPr/>
              <a:t>‹#›</a:t>
            </a:fld>
            <a:endParaRPr lang="en-US" altLang="en-US"/>
          </a:p>
        </p:txBody>
      </p:sp>
    </p:spTree>
    <p:extLst>
      <p:ext uri="{BB962C8B-B14F-4D97-AF65-F5344CB8AC3E}">
        <p14:creationId xmlns:p14="http://schemas.microsoft.com/office/powerpoint/2010/main" val="3891618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a:extLst>
              <a:ext uri="{FF2B5EF4-FFF2-40B4-BE49-F238E27FC236}">
                <a16:creationId xmlns:a16="http://schemas.microsoft.com/office/drawing/2014/main" id="{47828F2C-9642-4449-708F-72D880736BB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8">
            <a:extLst>
              <a:ext uri="{FF2B5EF4-FFF2-40B4-BE49-F238E27FC236}">
                <a16:creationId xmlns:a16="http://schemas.microsoft.com/office/drawing/2014/main" id="{BF810B30-627D-8CAB-7784-F185D424B7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9">
            <a:extLst>
              <a:ext uri="{FF2B5EF4-FFF2-40B4-BE49-F238E27FC236}">
                <a16:creationId xmlns:a16="http://schemas.microsoft.com/office/drawing/2014/main" id="{C646449D-0D91-6C32-F1F5-70B80BBB4D9A}"/>
              </a:ext>
            </a:extLst>
          </p:cNvPr>
          <p:cNvSpPr>
            <a:spLocks noGrp="1" noChangeArrowheads="1"/>
          </p:cNvSpPr>
          <p:nvPr>
            <p:ph type="sldNum" sz="quarter" idx="12"/>
          </p:nvPr>
        </p:nvSpPr>
        <p:spPr>
          <a:ln/>
        </p:spPr>
        <p:txBody>
          <a:bodyPr/>
          <a:lstStyle>
            <a:lvl1pPr>
              <a:defRPr/>
            </a:lvl1pPr>
          </a:lstStyle>
          <a:p>
            <a:fld id="{00BC9E12-03EB-4EE8-8008-BDDFB5908D89}" type="slidenum">
              <a:rPr lang="en-US" altLang="en-US"/>
              <a:pPr/>
              <a:t>‹#›</a:t>
            </a:fld>
            <a:endParaRPr lang="en-US" altLang="en-US"/>
          </a:p>
        </p:txBody>
      </p:sp>
    </p:spTree>
    <p:extLst>
      <p:ext uri="{BB962C8B-B14F-4D97-AF65-F5344CB8AC3E}">
        <p14:creationId xmlns:p14="http://schemas.microsoft.com/office/powerpoint/2010/main" val="2578810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7">
            <a:extLst>
              <a:ext uri="{FF2B5EF4-FFF2-40B4-BE49-F238E27FC236}">
                <a16:creationId xmlns:a16="http://schemas.microsoft.com/office/drawing/2014/main" id="{EED3DED0-9C54-D853-331A-E15759E5CCA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C697D6C8-5C81-B76B-9DF2-E42ED40CE78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2D6856BA-01FB-A828-4EB6-A510D8D9EB89}"/>
              </a:ext>
            </a:extLst>
          </p:cNvPr>
          <p:cNvSpPr>
            <a:spLocks noGrp="1" noChangeArrowheads="1"/>
          </p:cNvSpPr>
          <p:nvPr>
            <p:ph type="sldNum" sz="quarter" idx="12"/>
          </p:nvPr>
        </p:nvSpPr>
        <p:spPr>
          <a:ln/>
        </p:spPr>
        <p:txBody>
          <a:bodyPr/>
          <a:lstStyle>
            <a:lvl1pPr>
              <a:defRPr/>
            </a:lvl1pPr>
          </a:lstStyle>
          <a:p>
            <a:fld id="{3A625C54-0294-4CEE-ABDC-EB07756D1138}" type="slidenum">
              <a:rPr lang="en-US" altLang="en-US"/>
              <a:pPr/>
              <a:t>‹#›</a:t>
            </a:fld>
            <a:endParaRPr lang="en-US" altLang="en-US"/>
          </a:p>
        </p:txBody>
      </p:sp>
    </p:spTree>
    <p:extLst>
      <p:ext uri="{BB962C8B-B14F-4D97-AF65-F5344CB8AC3E}">
        <p14:creationId xmlns:p14="http://schemas.microsoft.com/office/powerpoint/2010/main" val="2247318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7">
            <a:extLst>
              <a:ext uri="{FF2B5EF4-FFF2-40B4-BE49-F238E27FC236}">
                <a16:creationId xmlns:a16="http://schemas.microsoft.com/office/drawing/2014/main" id="{34D820BF-F4EC-D965-9AA2-2FFBAD9C8F9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1A65C93D-CF39-2E8A-C84B-1C3839887D3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F990C91C-62D0-3FDF-61D2-30DE5EE95CB2}"/>
              </a:ext>
            </a:extLst>
          </p:cNvPr>
          <p:cNvSpPr>
            <a:spLocks noGrp="1" noChangeArrowheads="1"/>
          </p:cNvSpPr>
          <p:nvPr>
            <p:ph type="sldNum" sz="quarter" idx="12"/>
          </p:nvPr>
        </p:nvSpPr>
        <p:spPr>
          <a:ln/>
        </p:spPr>
        <p:txBody>
          <a:bodyPr/>
          <a:lstStyle>
            <a:lvl1pPr>
              <a:defRPr/>
            </a:lvl1pPr>
          </a:lstStyle>
          <a:p>
            <a:fld id="{38753824-097D-478C-B9BB-B262F2421CA7}" type="slidenum">
              <a:rPr lang="en-US" altLang="en-US"/>
              <a:pPr/>
              <a:t>‹#›</a:t>
            </a:fld>
            <a:endParaRPr lang="en-US" altLang="en-US"/>
          </a:p>
        </p:txBody>
      </p:sp>
    </p:spTree>
    <p:extLst>
      <p:ext uri="{BB962C8B-B14F-4D97-AF65-F5344CB8AC3E}">
        <p14:creationId xmlns:p14="http://schemas.microsoft.com/office/powerpoint/2010/main" val="2110993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8B32D28C-93E7-2145-6732-E3DA3A5566BF}"/>
              </a:ext>
            </a:extLst>
          </p:cNvPr>
          <p:cNvGrpSpPr>
            <a:grpSpLocks/>
          </p:cNvGrpSpPr>
          <p:nvPr/>
        </p:nvGrpSpPr>
        <p:grpSpPr bwMode="auto">
          <a:xfrm>
            <a:off x="0" y="6350"/>
            <a:ext cx="9140825" cy="6851650"/>
            <a:chOff x="0" y="4"/>
            <a:chExt cx="5758" cy="4316"/>
          </a:xfrm>
        </p:grpSpPr>
        <p:sp>
          <p:nvSpPr>
            <p:cNvPr id="73731" name="Freeform 3">
              <a:extLst>
                <a:ext uri="{FF2B5EF4-FFF2-40B4-BE49-F238E27FC236}">
                  <a16:creationId xmlns:a16="http://schemas.microsoft.com/office/drawing/2014/main" id="{E6CDC537-96BE-DE29-0631-A1EAD5C9FEE1}"/>
                </a:ext>
              </a:extLst>
            </p:cNvPr>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US">
                <a:latin typeface="Tahoma" charset="0"/>
              </a:endParaRPr>
            </a:p>
          </p:txBody>
        </p:sp>
        <p:sp>
          <p:nvSpPr>
            <p:cNvPr id="73732" name="Freeform 4">
              <a:extLst>
                <a:ext uri="{FF2B5EF4-FFF2-40B4-BE49-F238E27FC236}">
                  <a16:creationId xmlns:a16="http://schemas.microsoft.com/office/drawing/2014/main" id="{7F95BA8C-C4BC-EB1D-C853-DEAE35906A10}"/>
                </a:ext>
              </a:extLst>
            </p:cNvPr>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latin typeface="Tahoma" charset="0"/>
              </a:endParaRPr>
            </a:p>
          </p:txBody>
        </p:sp>
        <p:grpSp>
          <p:nvGrpSpPr>
            <p:cNvPr id="1034" name="Group 5">
              <a:extLst>
                <a:ext uri="{FF2B5EF4-FFF2-40B4-BE49-F238E27FC236}">
                  <a16:creationId xmlns:a16="http://schemas.microsoft.com/office/drawing/2014/main" id="{61D5D308-5DFB-14EE-225E-51B165BA5386}"/>
                </a:ext>
              </a:extLst>
            </p:cNvPr>
            <p:cNvGrpSpPr>
              <a:grpSpLocks/>
            </p:cNvGrpSpPr>
            <p:nvPr userDrawn="1"/>
          </p:nvGrpSpPr>
          <p:grpSpPr bwMode="auto">
            <a:xfrm>
              <a:off x="0" y="4"/>
              <a:ext cx="5758" cy="4316"/>
              <a:chOff x="0" y="4"/>
              <a:chExt cx="5758" cy="4316"/>
            </a:xfrm>
          </p:grpSpPr>
          <p:sp>
            <p:nvSpPr>
              <p:cNvPr id="73734" name="Freeform 6">
                <a:extLst>
                  <a:ext uri="{FF2B5EF4-FFF2-40B4-BE49-F238E27FC236}">
                    <a16:creationId xmlns:a16="http://schemas.microsoft.com/office/drawing/2014/main" id="{9882D6FD-4B54-FD9C-5010-CDBE32FEF851}"/>
                  </a:ext>
                </a:extLst>
              </p:cNvPr>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latin typeface="Tahoma" charset="0"/>
                </a:endParaRPr>
              </a:p>
            </p:txBody>
          </p:sp>
          <p:sp>
            <p:nvSpPr>
              <p:cNvPr id="73735" name="Freeform 7">
                <a:extLst>
                  <a:ext uri="{FF2B5EF4-FFF2-40B4-BE49-F238E27FC236}">
                    <a16:creationId xmlns:a16="http://schemas.microsoft.com/office/drawing/2014/main" id="{AB15116B-AA2D-DF6D-2E9B-FD9978DD00C4}"/>
                  </a:ext>
                </a:extLst>
              </p:cNvPr>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latin typeface="Tahoma" charset="0"/>
                </a:endParaRPr>
              </a:p>
            </p:txBody>
          </p:sp>
          <p:sp>
            <p:nvSpPr>
              <p:cNvPr id="73736" name="Freeform 8">
                <a:extLst>
                  <a:ext uri="{FF2B5EF4-FFF2-40B4-BE49-F238E27FC236}">
                    <a16:creationId xmlns:a16="http://schemas.microsoft.com/office/drawing/2014/main" id="{F316F7C1-7D33-7777-CD64-8B7DB6949F30}"/>
                  </a:ext>
                </a:extLst>
              </p:cNvPr>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latin typeface="Tahoma" charset="0"/>
                </a:endParaRPr>
              </a:p>
            </p:txBody>
          </p:sp>
          <p:sp>
            <p:nvSpPr>
              <p:cNvPr id="73737" name="Freeform 9">
                <a:extLst>
                  <a:ext uri="{FF2B5EF4-FFF2-40B4-BE49-F238E27FC236}">
                    <a16:creationId xmlns:a16="http://schemas.microsoft.com/office/drawing/2014/main" id="{DA9C2620-9EFB-8BD4-15BE-A1DAC7A48645}"/>
                  </a:ext>
                </a:extLst>
              </p:cNvPr>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US">
                  <a:latin typeface="Tahoma" charset="0"/>
                </a:endParaRPr>
              </a:p>
            </p:txBody>
          </p:sp>
          <p:sp>
            <p:nvSpPr>
              <p:cNvPr id="73738" name="Freeform 10">
                <a:extLst>
                  <a:ext uri="{FF2B5EF4-FFF2-40B4-BE49-F238E27FC236}">
                    <a16:creationId xmlns:a16="http://schemas.microsoft.com/office/drawing/2014/main" id="{DF97E657-1788-E905-C784-C023B48131CC}"/>
                  </a:ext>
                </a:extLst>
              </p:cNvPr>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US">
                  <a:latin typeface="Tahoma" charset="0"/>
                </a:endParaRPr>
              </a:p>
            </p:txBody>
          </p:sp>
          <p:sp>
            <p:nvSpPr>
              <p:cNvPr id="73739" name="Freeform 11">
                <a:extLst>
                  <a:ext uri="{FF2B5EF4-FFF2-40B4-BE49-F238E27FC236}">
                    <a16:creationId xmlns:a16="http://schemas.microsoft.com/office/drawing/2014/main" id="{E622C2E7-3599-22FB-EE5D-2D92856324DF}"/>
                  </a:ext>
                </a:extLst>
              </p:cNvPr>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latin typeface="Tahoma" charset="0"/>
                </a:endParaRPr>
              </a:p>
            </p:txBody>
          </p:sp>
          <p:sp>
            <p:nvSpPr>
              <p:cNvPr id="73740" name="Freeform 12">
                <a:extLst>
                  <a:ext uri="{FF2B5EF4-FFF2-40B4-BE49-F238E27FC236}">
                    <a16:creationId xmlns:a16="http://schemas.microsoft.com/office/drawing/2014/main" id="{A7E1FB1D-D27C-12F4-2ECF-D0042EA1E0C7}"/>
                  </a:ext>
                </a:extLst>
              </p:cNvPr>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US">
                  <a:latin typeface="Tahoma" charset="0"/>
                </a:endParaRPr>
              </a:p>
            </p:txBody>
          </p:sp>
          <p:sp>
            <p:nvSpPr>
              <p:cNvPr id="73741" name="Freeform 13">
                <a:extLst>
                  <a:ext uri="{FF2B5EF4-FFF2-40B4-BE49-F238E27FC236}">
                    <a16:creationId xmlns:a16="http://schemas.microsoft.com/office/drawing/2014/main" id="{A6730CCF-82EA-D5C2-DC5E-EBDAAC27417D}"/>
                  </a:ext>
                </a:extLst>
              </p:cNvPr>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US">
                  <a:latin typeface="Tahoma" charset="0"/>
                </a:endParaRPr>
              </a:p>
            </p:txBody>
          </p:sp>
          <p:sp>
            <p:nvSpPr>
              <p:cNvPr id="73742" name="Freeform 14">
                <a:extLst>
                  <a:ext uri="{FF2B5EF4-FFF2-40B4-BE49-F238E27FC236}">
                    <a16:creationId xmlns:a16="http://schemas.microsoft.com/office/drawing/2014/main" id="{93D7E6A1-3392-E7AB-D772-09353D69A012}"/>
                  </a:ext>
                </a:extLst>
              </p:cNvPr>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latin typeface="Tahoma" charset="0"/>
                </a:endParaRPr>
              </a:p>
            </p:txBody>
          </p:sp>
        </p:grpSp>
      </p:grpSp>
      <p:sp>
        <p:nvSpPr>
          <p:cNvPr id="73743" name="Rectangle 15">
            <a:extLst>
              <a:ext uri="{FF2B5EF4-FFF2-40B4-BE49-F238E27FC236}">
                <a16:creationId xmlns:a16="http://schemas.microsoft.com/office/drawing/2014/main" id="{3A083A69-EE32-B904-7CD7-34B37C8B3CCC}"/>
              </a:ext>
            </a:extLst>
          </p:cNvPr>
          <p:cNvSpPr>
            <a:spLocks noGrp="1" noChangeArrowheads="1"/>
          </p:cNvSpPr>
          <p:nvPr>
            <p:ph type="title"/>
          </p:nvPr>
        </p:nvSpPr>
        <p:spPr bwMode="auto">
          <a:xfrm>
            <a:off x="1066800" y="304800"/>
            <a:ext cx="7543800"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3744" name="Rectangle 16">
            <a:extLst>
              <a:ext uri="{FF2B5EF4-FFF2-40B4-BE49-F238E27FC236}">
                <a16:creationId xmlns:a16="http://schemas.microsoft.com/office/drawing/2014/main" id="{1CC6E9B6-EB91-85A1-6827-35881F42A0D7}"/>
              </a:ext>
            </a:extLst>
          </p:cNvPr>
          <p:cNvSpPr>
            <a:spLocks noGrp="1" noChangeArrowheads="1"/>
          </p:cNvSpPr>
          <p:nvPr>
            <p:ph type="body" idx="1"/>
          </p:nvPr>
        </p:nvSpPr>
        <p:spPr bwMode="auto">
          <a:xfrm>
            <a:off x="1066800" y="1981200"/>
            <a:ext cx="7543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3745" name="Rectangle 17">
            <a:extLst>
              <a:ext uri="{FF2B5EF4-FFF2-40B4-BE49-F238E27FC236}">
                <a16:creationId xmlns:a16="http://schemas.microsoft.com/office/drawing/2014/main" id="{60E5A64A-5F99-0C50-B386-3C9E07D60332}"/>
              </a:ext>
            </a:extLst>
          </p:cNvPr>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latin typeface="Tahoma" charset="0"/>
              </a:defRPr>
            </a:lvl1pPr>
          </a:lstStyle>
          <a:p>
            <a:pPr>
              <a:defRPr/>
            </a:pPr>
            <a:endParaRPr lang="en-US"/>
          </a:p>
        </p:txBody>
      </p:sp>
      <p:sp>
        <p:nvSpPr>
          <p:cNvPr id="73746" name="Rectangle 18">
            <a:extLst>
              <a:ext uri="{FF2B5EF4-FFF2-40B4-BE49-F238E27FC236}">
                <a16:creationId xmlns:a16="http://schemas.microsoft.com/office/drawing/2014/main" id="{D6FD4FA0-3E53-0D81-3A6E-A7C737B77CD7}"/>
              </a:ext>
            </a:extLst>
          </p:cNvPr>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latin typeface="Tahoma" charset="0"/>
              </a:defRPr>
            </a:lvl1pPr>
          </a:lstStyle>
          <a:p>
            <a:pPr>
              <a:defRPr/>
            </a:pPr>
            <a:endParaRPr lang="en-US"/>
          </a:p>
        </p:txBody>
      </p:sp>
      <p:sp>
        <p:nvSpPr>
          <p:cNvPr id="73747" name="Rectangle 19">
            <a:extLst>
              <a:ext uri="{FF2B5EF4-FFF2-40B4-BE49-F238E27FC236}">
                <a16:creationId xmlns:a16="http://schemas.microsoft.com/office/drawing/2014/main" id="{8A3230E1-419B-16D3-3266-CC59A9840199}"/>
              </a:ext>
            </a:extLst>
          </p:cNvPr>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82A98CD1-BC19-42F2-A503-0FFC1320F641}"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74" r:id="rId1"/>
    <p:sldLayoutId id="2147483673" r:id="rId2"/>
    <p:sldLayoutId id="2147483672" r:id="rId3"/>
    <p:sldLayoutId id="2147483671" r:id="rId4"/>
    <p:sldLayoutId id="2147483670" r:id="rId5"/>
    <p:sldLayoutId id="2147483669" r:id="rId6"/>
    <p:sldLayoutId id="2147483668" r:id="rId7"/>
    <p:sldLayoutId id="2147483667" r:id="rId8"/>
    <p:sldLayoutId id="2147483666" r:id="rId9"/>
    <p:sldLayoutId id="2147483665" r:id="rId10"/>
    <p:sldLayoutId id="2147483664" r:id="rId11"/>
    <p:sldLayoutId id="2147483663" r:id="rId12"/>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slide" Target="slide34.xml"/><Relationship Id="rId1" Type="http://schemas.openxmlformats.org/officeDocument/2006/relationships/slideLayout" Target="../slideLayouts/slideLayout7.xml"/><Relationship Id="rId6" Type="http://schemas.openxmlformats.org/officeDocument/2006/relationships/slide" Target="slide33.xml"/><Relationship Id="rId5" Type="http://schemas.openxmlformats.org/officeDocument/2006/relationships/slide" Target="slide37.xml"/><Relationship Id="rId4" Type="http://schemas.openxmlformats.org/officeDocument/2006/relationships/slide" Target="slide3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mailto:bafrey@pitt.edu" TargetMode="Externa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35.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36.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3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29.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2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A2E2FBB-D248-BBA2-D1FD-8095DDE73B1B}"/>
              </a:ext>
            </a:extLst>
          </p:cNvPr>
          <p:cNvSpPr>
            <a:spLocks noGrp="1" noChangeArrowheads="1"/>
          </p:cNvSpPr>
          <p:nvPr>
            <p:ph type="ctrTitle"/>
          </p:nvPr>
        </p:nvSpPr>
        <p:spPr/>
        <p:txBody>
          <a:bodyPr/>
          <a:lstStyle/>
          <a:p>
            <a:pPr eaLnBrk="1" hangingPunct="1">
              <a:defRPr/>
            </a:pPr>
            <a:r>
              <a:rPr lang="en-US" b="0" dirty="0"/>
              <a:t>Online Education</a:t>
            </a:r>
          </a:p>
        </p:txBody>
      </p:sp>
      <p:sp>
        <p:nvSpPr>
          <p:cNvPr id="2051" name="Rectangle 3">
            <a:extLst>
              <a:ext uri="{FF2B5EF4-FFF2-40B4-BE49-F238E27FC236}">
                <a16:creationId xmlns:a16="http://schemas.microsoft.com/office/drawing/2014/main" id="{D9F7576C-2344-5484-FDF4-197B57C6411E}"/>
              </a:ext>
            </a:extLst>
          </p:cNvPr>
          <p:cNvSpPr>
            <a:spLocks noGrp="1" noChangeArrowheads="1"/>
          </p:cNvSpPr>
          <p:nvPr>
            <p:ph type="subTitle" idx="1"/>
          </p:nvPr>
        </p:nvSpPr>
        <p:spPr>
          <a:xfrm>
            <a:off x="1066800" y="3886200"/>
            <a:ext cx="6400800" cy="2362200"/>
          </a:xfrm>
        </p:spPr>
        <p:txBody>
          <a:bodyPr/>
          <a:lstStyle/>
          <a:p>
            <a:pPr eaLnBrk="1" hangingPunct="1">
              <a:defRPr/>
            </a:pPr>
            <a:endParaRPr lang="en-US"/>
          </a:p>
          <a:p>
            <a:pPr eaLnBrk="1" hangingPunct="1">
              <a:defRPr/>
            </a:pPr>
            <a:r>
              <a:rPr lang="en-US" sz="2800"/>
              <a:t>Indiana University of Pennsylvania</a:t>
            </a:r>
          </a:p>
          <a:p>
            <a:pPr eaLnBrk="1" hangingPunct="1">
              <a:defRPr/>
            </a:pPr>
            <a:r>
              <a:rPr lang="en-US" sz="2800"/>
              <a:t>May 20, 2008</a:t>
            </a:r>
          </a:p>
          <a:p>
            <a:pPr eaLnBrk="1" hangingPunct="1">
              <a:defRPr/>
            </a:pPr>
            <a:r>
              <a:rPr lang="en-US" sz="2800"/>
              <a:t>Barbara A. Frey, DEd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0B7F1A7-13F7-E74C-FF83-BEE8B195EEDC}"/>
              </a:ext>
            </a:extLst>
          </p:cNvPr>
          <p:cNvSpPr>
            <a:spLocks noGrp="1" noChangeArrowheads="1"/>
          </p:cNvSpPr>
          <p:nvPr>
            <p:ph type="title"/>
          </p:nvPr>
        </p:nvSpPr>
        <p:spPr>
          <a:xfrm>
            <a:off x="381000" y="274638"/>
            <a:ext cx="8305800" cy="1706562"/>
          </a:xfrm>
        </p:spPr>
        <p:txBody>
          <a:bodyPr/>
          <a:lstStyle/>
          <a:p>
            <a:pPr eaLnBrk="1" hangingPunct="1">
              <a:defRPr/>
            </a:pPr>
            <a:r>
              <a:rPr lang="en-US" sz="4000"/>
              <a:t>2.</a:t>
            </a:r>
            <a:r>
              <a:rPr lang="en-US" sz="4000" b="0"/>
              <a:t> </a:t>
            </a:r>
            <a:r>
              <a:rPr lang="en-US" sz="4000"/>
              <a:t>Learning Objectives</a:t>
            </a:r>
            <a:br>
              <a:rPr lang="en-US" sz="4000"/>
            </a:br>
            <a:r>
              <a:rPr lang="en-US" sz="3200" b="0"/>
              <a:t>What should students be able to do when they leave your course?</a:t>
            </a:r>
            <a:endParaRPr lang="en-US" sz="4000" b="0"/>
          </a:p>
        </p:txBody>
      </p:sp>
      <p:sp>
        <p:nvSpPr>
          <p:cNvPr id="12291" name="Text Box 5">
            <a:extLst>
              <a:ext uri="{FF2B5EF4-FFF2-40B4-BE49-F238E27FC236}">
                <a16:creationId xmlns:a16="http://schemas.microsoft.com/office/drawing/2014/main" id="{BEDC18AF-00F6-006B-A666-2C2FA64DAFEF}"/>
              </a:ext>
              <a:ext uri="{C183D7F6-B498-43B3-948B-1728B52AA6E4}">
                <adec:decorative xmlns:adec="http://schemas.microsoft.com/office/drawing/2017/decorative" val="1"/>
              </a:ext>
            </a:extLst>
          </p:cNvPr>
          <p:cNvSpPr txBox="1">
            <a:spLocks noChangeArrowheads="1"/>
          </p:cNvSpPr>
          <p:nvPr/>
        </p:nvSpPr>
        <p:spPr bwMode="auto">
          <a:xfrm>
            <a:off x="4648200" y="2667000"/>
            <a:ext cx="4038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buFontTx/>
              <a:buChar char="•"/>
            </a:pPr>
            <a:endParaRPr lang="en-US" altLang="en-US" sz="3200">
              <a:latin typeface="Arial" panose="020B0604020202020204" pitchFamily="34" charset="0"/>
            </a:endParaRPr>
          </a:p>
          <a:p>
            <a:pPr eaLnBrk="1" hangingPunct="1">
              <a:spcBef>
                <a:spcPct val="50000"/>
              </a:spcBef>
              <a:buFontTx/>
              <a:buChar char="•"/>
            </a:pPr>
            <a:endParaRPr lang="en-US" altLang="en-US" sz="3200">
              <a:latin typeface="Arial" panose="020B0604020202020204" pitchFamily="34" charset="0"/>
            </a:endParaRPr>
          </a:p>
        </p:txBody>
      </p:sp>
      <p:pic>
        <p:nvPicPr>
          <p:cNvPr id="12292" name="Picture 8" descr="ID model">
            <a:extLst>
              <a:ext uri="{FF2B5EF4-FFF2-40B4-BE49-F238E27FC236}">
                <a16:creationId xmlns:a16="http://schemas.microsoft.com/office/drawing/2014/main" id="{7046B08D-DDE9-018A-747D-155533AA65A9}"/>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219200" y="2438400"/>
            <a:ext cx="6648450" cy="4152900"/>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C1EB37DC-DA1F-59E7-BD88-43EF12D1CCAD}"/>
              </a:ext>
            </a:extLst>
          </p:cNvPr>
          <p:cNvSpPr>
            <a:spLocks noGrp="1" noChangeArrowheads="1"/>
          </p:cNvSpPr>
          <p:nvPr>
            <p:ph type="title"/>
          </p:nvPr>
        </p:nvSpPr>
        <p:spPr/>
        <p:txBody>
          <a:bodyPr/>
          <a:lstStyle/>
          <a:p>
            <a:pPr eaLnBrk="1" hangingPunct="1">
              <a:defRPr/>
            </a:pPr>
            <a:r>
              <a:rPr lang="en-US" b="0"/>
              <a:t>Rewrite Objectives</a:t>
            </a:r>
          </a:p>
        </p:txBody>
      </p:sp>
      <p:sp>
        <p:nvSpPr>
          <p:cNvPr id="61443" name="Rectangle 3">
            <a:extLst>
              <a:ext uri="{FF2B5EF4-FFF2-40B4-BE49-F238E27FC236}">
                <a16:creationId xmlns:a16="http://schemas.microsoft.com/office/drawing/2014/main" id="{DF08E658-B1C1-05A8-B3B5-9085614F06EE}"/>
              </a:ext>
            </a:extLst>
          </p:cNvPr>
          <p:cNvSpPr>
            <a:spLocks noGrp="1" noChangeArrowheads="1"/>
          </p:cNvSpPr>
          <p:nvPr>
            <p:ph type="body" idx="1"/>
          </p:nvPr>
        </p:nvSpPr>
        <p:spPr/>
        <p:txBody>
          <a:bodyPr/>
          <a:lstStyle/>
          <a:p>
            <a:pPr marL="609600" indent="-609600" eaLnBrk="1" hangingPunct="1">
              <a:lnSpc>
                <a:spcPct val="80000"/>
              </a:lnSpc>
              <a:buFontTx/>
              <a:buAutoNum type="arabicPeriod"/>
              <a:defRPr/>
            </a:pPr>
            <a:r>
              <a:rPr lang="en-US" sz="2800"/>
              <a:t>To become aware of the major psychological approaches to the study of behavior.</a:t>
            </a:r>
          </a:p>
          <a:p>
            <a:pPr marL="609600" indent="-609600" eaLnBrk="1" hangingPunct="1">
              <a:lnSpc>
                <a:spcPct val="80000"/>
              </a:lnSpc>
              <a:buFontTx/>
              <a:buAutoNum type="arabicPeriod"/>
              <a:defRPr/>
            </a:pPr>
            <a:r>
              <a:rPr lang="en-US" sz="2800"/>
              <a:t>To learn how to locate, read, and evaluate psychological resources.</a:t>
            </a:r>
          </a:p>
          <a:p>
            <a:pPr marL="609600" indent="-609600" eaLnBrk="1" hangingPunct="1">
              <a:lnSpc>
                <a:spcPct val="80000"/>
              </a:lnSpc>
              <a:buFontTx/>
              <a:buAutoNum type="arabicPeriod"/>
              <a:defRPr/>
            </a:pPr>
            <a:r>
              <a:rPr lang="en-US" sz="2800"/>
              <a:t>To analyze psychological information presented to consumers.</a:t>
            </a:r>
          </a:p>
          <a:p>
            <a:pPr marL="609600" indent="-609600" eaLnBrk="1" hangingPunct="1">
              <a:lnSpc>
                <a:spcPct val="80000"/>
              </a:lnSpc>
              <a:buFontTx/>
              <a:buAutoNum type="arabicPeriod"/>
              <a:defRPr/>
            </a:pPr>
            <a:r>
              <a:rPr lang="en-US" sz="2800"/>
              <a:t>To explain the basic principles of human thought including how memory works and how people think.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FA33DCDF-5F21-1FC4-86AD-50046A2EFA89}"/>
              </a:ext>
            </a:extLst>
          </p:cNvPr>
          <p:cNvSpPr>
            <a:spLocks noGrp="1" noChangeArrowheads="1"/>
          </p:cNvSpPr>
          <p:nvPr>
            <p:ph type="title"/>
          </p:nvPr>
        </p:nvSpPr>
        <p:spPr>
          <a:xfrm>
            <a:off x="228600" y="274638"/>
            <a:ext cx="8915400" cy="1143000"/>
          </a:xfrm>
        </p:spPr>
        <p:txBody>
          <a:bodyPr/>
          <a:lstStyle/>
          <a:p>
            <a:pPr eaLnBrk="1" hangingPunct="1">
              <a:defRPr/>
            </a:pPr>
            <a:r>
              <a:rPr lang="en-US" sz="4000"/>
              <a:t>Match Assessments to Objectives</a:t>
            </a:r>
          </a:p>
        </p:txBody>
      </p:sp>
      <p:sp>
        <p:nvSpPr>
          <p:cNvPr id="36867" name="Rectangle 3">
            <a:extLst>
              <a:ext uri="{FF2B5EF4-FFF2-40B4-BE49-F238E27FC236}">
                <a16:creationId xmlns:a16="http://schemas.microsoft.com/office/drawing/2014/main" id="{3644C841-495C-21F8-339C-A365D99E96C5}"/>
              </a:ext>
            </a:extLst>
          </p:cNvPr>
          <p:cNvSpPr>
            <a:spLocks noGrp="1" noChangeArrowheads="1"/>
          </p:cNvSpPr>
          <p:nvPr>
            <p:ph type="body" idx="1"/>
          </p:nvPr>
        </p:nvSpPr>
        <p:spPr/>
        <p:txBody>
          <a:bodyPr/>
          <a:lstStyle/>
          <a:p>
            <a:pPr eaLnBrk="1" hangingPunct="1">
              <a:defRPr/>
            </a:pPr>
            <a:r>
              <a:rPr lang="en-US"/>
              <a:t>Write a term paper on psychological disorders portrayed in the media</a:t>
            </a:r>
          </a:p>
          <a:p>
            <a:pPr eaLnBrk="1" hangingPunct="1">
              <a:defRPr/>
            </a:pPr>
            <a:endParaRPr lang="en-US"/>
          </a:p>
          <a:p>
            <a:pPr eaLnBrk="1" hangingPunct="1">
              <a:defRPr/>
            </a:pPr>
            <a:r>
              <a:rPr lang="en-US"/>
              <a:t>Discuss three ethical issues associated with Genetic Engineering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5059FEDE-AE3F-BBA9-4A26-03AE08E4FBFA}"/>
              </a:ext>
            </a:extLst>
          </p:cNvPr>
          <p:cNvSpPr>
            <a:spLocks noGrp="1" noChangeArrowheads="1"/>
          </p:cNvSpPr>
          <p:nvPr>
            <p:ph type="title"/>
          </p:nvPr>
        </p:nvSpPr>
        <p:spPr>
          <a:xfrm>
            <a:off x="304800" y="304800"/>
            <a:ext cx="8686800" cy="1431925"/>
          </a:xfrm>
        </p:spPr>
        <p:txBody>
          <a:bodyPr/>
          <a:lstStyle/>
          <a:p>
            <a:pPr eaLnBrk="1" hangingPunct="1">
              <a:defRPr/>
            </a:pPr>
            <a:r>
              <a:rPr lang="en-US"/>
              <a:t>3. Assessment and Measurement</a:t>
            </a:r>
          </a:p>
        </p:txBody>
      </p:sp>
      <p:sp>
        <p:nvSpPr>
          <p:cNvPr id="33795" name="Rectangle 3">
            <a:extLst>
              <a:ext uri="{FF2B5EF4-FFF2-40B4-BE49-F238E27FC236}">
                <a16:creationId xmlns:a16="http://schemas.microsoft.com/office/drawing/2014/main" id="{5C033496-E120-CBF0-E0AC-10E72E7ACD25}"/>
              </a:ext>
            </a:extLst>
          </p:cNvPr>
          <p:cNvSpPr>
            <a:spLocks noGrp="1" noChangeArrowheads="1"/>
          </p:cNvSpPr>
          <p:nvPr>
            <p:ph type="body" idx="1"/>
          </p:nvPr>
        </p:nvSpPr>
        <p:spPr/>
        <p:txBody>
          <a:bodyPr/>
          <a:lstStyle/>
          <a:p>
            <a:pPr eaLnBrk="1" hangingPunct="1">
              <a:lnSpc>
                <a:spcPct val="90000"/>
              </a:lnSpc>
              <a:defRPr/>
            </a:pPr>
            <a:r>
              <a:rPr lang="en-US" b="1"/>
              <a:t>Formative </a:t>
            </a:r>
          </a:p>
          <a:p>
            <a:pPr lvl="1" eaLnBrk="1" hangingPunct="1">
              <a:lnSpc>
                <a:spcPct val="90000"/>
              </a:lnSpc>
              <a:defRPr/>
            </a:pPr>
            <a:r>
              <a:rPr lang="en-US"/>
              <a:t>Classroom assessment techniques</a:t>
            </a:r>
          </a:p>
          <a:p>
            <a:pPr lvl="1" eaLnBrk="1" hangingPunct="1">
              <a:lnSpc>
                <a:spcPct val="90000"/>
              </a:lnSpc>
              <a:defRPr/>
            </a:pPr>
            <a:r>
              <a:rPr lang="en-US"/>
              <a:t>Midterm evaluation</a:t>
            </a:r>
          </a:p>
          <a:p>
            <a:pPr eaLnBrk="1" hangingPunct="1">
              <a:lnSpc>
                <a:spcPct val="90000"/>
              </a:lnSpc>
              <a:defRPr/>
            </a:pPr>
            <a:r>
              <a:rPr lang="en-US" b="1"/>
              <a:t>Summative</a:t>
            </a:r>
          </a:p>
          <a:p>
            <a:pPr lvl="1" eaLnBrk="1" hangingPunct="1">
              <a:lnSpc>
                <a:spcPct val="90000"/>
              </a:lnSpc>
              <a:defRPr/>
            </a:pPr>
            <a:r>
              <a:rPr lang="en-US"/>
              <a:t>Exams</a:t>
            </a:r>
          </a:p>
          <a:p>
            <a:pPr lvl="1" eaLnBrk="1" hangingPunct="1">
              <a:lnSpc>
                <a:spcPct val="90000"/>
              </a:lnSpc>
              <a:defRPr/>
            </a:pPr>
            <a:r>
              <a:rPr lang="en-US"/>
              <a:t>Projects or papers</a:t>
            </a:r>
          </a:p>
          <a:p>
            <a:pPr lvl="1" eaLnBrk="1" hangingPunct="1">
              <a:lnSpc>
                <a:spcPct val="90000"/>
              </a:lnSpc>
              <a:defRPr/>
            </a:pPr>
            <a:r>
              <a:rPr lang="en-US"/>
              <a:t>End of course evaluation</a:t>
            </a:r>
          </a:p>
          <a:p>
            <a:pPr lvl="1" eaLnBrk="1" hangingPunct="1">
              <a:lnSpc>
                <a:spcPct val="90000"/>
              </a:lnSpc>
              <a:defRPr/>
            </a:pPr>
            <a:r>
              <a:rPr lang="en-US"/>
              <a:t>Course statistics</a:t>
            </a:r>
          </a:p>
        </p:txBody>
      </p:sp>
      <p:pic>
        <p:nvPicPr>
          <p:cNvPr id="15364" name="Picture 7" descr="Clipart of a teacher overlooking students working on a paper">
            <a:extLst>
              <a:ext uri="{FF2B5EF4-FFF2-40B4-BE49-F238E27FC236}">
                <a16:creationId xmlns:a16="http://schemas.microsoft.com/office/drawing/2014/main" id="{E470C5AF-40FD-6E2B-3C13-23D98D3158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4267200"/>
            <a:ext cx="3562350" cy="231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8962B0E4-7EDD-B2FB-039C-4407A71E4A4A}"/>
              </a:ext>
            </a:extLst>
          </p:cNvPr>
          <p:cNvSpPr>
            <a:spLocks noGrp="1" noChangeArrowheads="1"/>
          </p:cNvSpPr>
          <p:nvPr>
            <p:ph type="title"/>
          </p:nvPr>
        </p:nvSpPr>
        <p:spPr>
          <a:xfrm>
            <a:off x="304800" y="304800"/>
            <a:ext cx="8534400" cy="1431925"/>
          </a:xfrm>
        </p:spPr>
        <p:txBody>
          <a:bodyPr/>
          <a:lstStyle/>
          <a:p>
            <a:pPr eaLnBrk="1" hangingPunct="1">
              <a:defRPr/>
            </a:pPr>
            <a:r>
              <a:rPr lang="en-US" sz="3600"/>
              <a:t>Classroom Assessment Techniques</a:t>
            </a:r>
          </a:p>
        </p:txBody>
      </p:sp>
      <p:sp>
        <p:nvSpPr>
          <p:cNvPr id="58371" name="Rectangle 3">
            <a:extLst>
              <a:ext uri="{FF2B5EF4-FFF2-40B4-BE49-F238E27FC236}">
                <a16:creationId xmlns:a16="http://schemas.microsoft.com/office/drawing/2014/main" id="{D8EA0F79-AC9E-A0EA-7794-44BB3DDDC9BC}"/>
              </a:ext>
            </a:extLst>
          </p:cNvPr>
          <p:cNvSpPr>
            <a:spLocks noGrp="1" noChangeArrowheads="1"/>
          </p:cNvSpPr>
          <p:nvPr>
            <p:ph type="body" idx="1"/>
          </p:nvPr>
        </p:nvSpPr>
        <p:spPr/>
        <p:txBody>
          <a:bodyPr/>
          <a:lstStyle/>
          <a:p>
            <a:pPr eaLnBrk="1" hangingPunct="1">
              <a:lnSpc>
                <a:spcPct val="90000"/>
              </a:lnSpc>
              <a:buFontTx/>
              <a:buAutoNum type="arabicPeriod"/>
              <a:defRPr/>
            </a:pPr>
            <a:r>
              <a:rPr lang="en-US" sz="2400" b="1"/>
              <a:t>The One Sentence Summary</a:t>
            </a:r>
          </a:p>
          <a:p>
            <a:pPr eaLnBrk="1" hangingPunct="1">
              <a:lnSpc>
                <a:spcPct val="90000"/>
              </a:lnSpc>
              <a:buFontTx/>
              <a:buNone/>
              <a:defRPr/>
            </a:pPr>
            <a:r>
              <a:rPr lang="en-US" sz="2400"/>
              <a:t>	Can students concisely summarize the information on a given topic? </a:t>
            </a:r>
          </a:p>
          <a:p>
            <a:pPr eaLnBrk="1" hangingPunct="1">
              <a:lnSpc>
                <a:spcPct val="90000"/>
              </a:lnSpc>
              <a:buFontTx/>
              <a:buNone/>
              <a:defRPr/>
            </a:pPr>
            <a:r>
              <a:rPr lang="en-US" sz="2400"/>
              <a:t>2. </a:t>
            </a:r>
            <a:r>
              <a:rPr lang="en-US" sz="2400" b="1"/>
              <a:t>The Muddiest Point</a:t>
            </a:r>
          </a:p>
          <a:p>
            <a:pPr eaLnBrk="1" hangingPunct="1">
              <a:lnSpc>
                <a:spcPct val="90000"/>
              </a:lnSpc>
              <a:buFontTx/>
              <a:buNone/>
              <a:defRPr/>
            </a:pPr>
            <a:r>
              <a:rPr lang="en-US" sz="2400"/>
              <a:t>	What do students find least clear or most confusing about a particular topic?</a:t>
            </a:r>
          </a:p>
          <a:p>
            <a:pPr eaLnBrk="1" hangingPunct="1">
              <a:lnSpc>
                <a:spcPct val="90000"/>
              </a:lnSpc>
              <a:buFontTx/>
              <a:buNone/>
              <a:defRPr/>
            </a:pPr>
            <a:r>
              <a:rPr lang="en-US" sz="2400"/>
              <a:t>3. </a:t>
            </a:r>
            <a:r>
              <a:rPr lang="en-US" sz="2400" b="1"/>
              <a:t>One Minute Paper</a:t>
            </a:r>
          </a:p>
          <a:p>
            <a:pPr eaLnBrk="1" hangingPunct="1">
              <a:lnSpc>
                <a:spcPct val="90000"/>
              </a:lnSpc>
              <a:buFontTx/>
              <a:buNone/>
              <a:defRPr/>
            </a:pPr>
            <a:r>
              <a:rPr lang="en-US" sz="2400"/>
              <a:t>	What was the most important thing students learned during this class? What questions remain unanswered? </a:t>
            </a:r>
          </a:p>
          <a:p>
            <a:pPr eaLnBrk="1" hangingPunct="1">
              <a:lnSpc>
                <a:spcPct val="90000"/>
              </a:lnSpc>
              <a:buFontTx/>
              <a:buNone/>
              <a:defRPr/>
            </a:pPr>
            <a:r>
              <a:rPr lang="en-US" sz="2400"/>
              <a:t>4. </a:t>
            </a:r>
            <a:r>
              <a:rPr lang="en-US" sz="2400" b="1"/>
              <a:t>Student Generated Test Questions</a:t>
            </a:r>
            <a:r>
              <a:rPr lang="en-US" sz="2400"/>
              <a:t>  </a:t>
            </a:r>
          </a:p>
          <a:p>
            <a:pPr eaLnBrk="1" hangingPunct="1">
              <a:lnSpc>
                <a:spcPct val="90000"/>
              </a:lnSpc>
              <a:buFontTx/>
              <a:buNone/>
              <a:defRPr/>
            </a:pPr>
            <a:r>
              <a:rPr lang="en-US" sz="2400"/>
              <a:t>	What do students consider the most important?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C4F7E918-C17D-DA0D-CD81-6F206AA4DE66}"/>
              </a:ext>
            </a:extLst>
          </p:cNvPr>
          <p:cNvSpPr>
            <a:spLocks noGrp="1" noChangeArrowheads="1"/>
          </p:cNvSpPr>
          <p:nvPr>
            <p:ph type="ctrTitle"/>
          </p:nvPr>
        </p:nvSpPr>
        <p:spPr>
          <a:xfrm>
            <a:off x="228600" y="304800"/>
            <a:ext cx="8610600" cy="1219200"/>
          </a:xfrm>
        </p:spPr>
        <p:txBody>
          <a:bodyPr/>
          <a:lstStyle/>
          <a:p>
            <a:pPr eaLnBrk="1" hangingPunct="1">
              <a:defRPr/>
            </a:pPr>
            <a:r>
              <a:rPr lang="en-US" sz="4000"/>
              <a:t>Sample Quiz Question with Feedback</a:t>
            </a:r>
          </a:p>
        </p:txBody>
      </p:sp>
      <p:sp>
        <p:nvSpPr>
          <p:cNvPr id="51203" name="Rectangle 3">
            <a:extLst>
              <a:ext uri="{FF2B5EF4-FFF2-40B4-BE49-F238E27FC236}">
                <a16:creationId xmlns:a16="http://schemas.microsoft.com/office/drawing/2014/main" id="{D3A3CF7D-41AA-2492-FAA6-CE78906D85AB}"/>
              </a:ext>
            </a:extLst>
          </p:cNvPr>
          <p:cNvSpPr>
            <a:spLocks noGrp="1" noChangeArrowheads="1"/>
          </p:cNvSpPr>
          <p:nvPr>
            <p:ph type="subTitle" idx="1"/>
          </p:nvPr>
        </p:nvSpPr>
        <p:spPr>
          <a:xfrm>
            <a:off x="152400" y="1676400"/>
            <a:ext cx="8839200" cy="4953000"/>
          </a:xfrm>
        </p:spPr>
        <p:txBody>
          <a:bodyPr/>
          <a:lstStyle/>
          <a:p>
            <a:pPr eaLnBrk="1" hangingPunct="1">
              <a:defRPr/>
            </a:pPr>
            <a:r>
              <a:rPr lang="en-US" sz="2800"/>
              <a:t>One of the largest influences on the expansion of the field of clinical psychology was:</a:t>
            </a:r>
          </a:p>
          <a:p>
            <a:pPr eaLnBrk="1" hangingPunct="1">
              <a:defRPr/>
            </a:pPr>
            <a:r>
              <a:rPr lang="en-US" sz="2800"/>
              <a:t>	A. increased frequency of psychopathology.</a:t>
            </a:r>
          </a:p>
          <a:p>
            <a:pPr eaLnBrk="1" hangingPunct="1">
              <a:defRPr/>
            </a:pPr>
            <a:r>
              <a:rPr lang="en-US" sz="2800"/>
              <a:t>       *B. World War II.</a:t>
            </a:r>
          </a:p>
          <a:p>
            <a:pPr eaLnBrk="1" hangingPunct="1">
              <a:defRPr/>
            </a:pPr>
            <a:r>
              <a:rPr lang="en-US" sz="2800"/>
              <a:t>	C. mandatory school attendance for children.</a:t>
            </a:r>
          </a:p>
          <a:p>
            <a:pPr eaLnBrk="1" hangingPunct="1">
              <a:defRPr/>
            </a:pPr>
            <a:r>
              <a:rPr lang="en-US" sz="2800"/>
              <a:t>	D. the opening of many new graduate programs.</a:t>
            </a:r>
          </a:p>
          <a:p>
            <a:pPr eaLnBrk="1" hangingPunct="1">
              <a:defRPr/>
            </a:pPr>
            <a:endParaRPr lang="en-US" sz="2000"/>
          </a:p>
          <a:p>
            <a:pPr eaLnBrk="1" hangingPunct="1">
              <a:defRPr/>
            </a:pPr>
            <a:r>
              <a:rPr lang="en-US" sz="2800"/>
              <a:t>Feedback: America’s involvement in WWII necessitated mass testing of military personnel, a task uniquely appropriate for the field of clinical psychology.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1B05D89E-0621-1484-01FA-CFEDDC0F2A9E}"/>
              </a:ext>
            </a:extLst>
          </p:cNvPr>
          <p:cNvSpPr>
            <a:spLocks noGrp="1" noChangeArrowheads="1"/>
          </p:cNvSpPr>
          <p:nvPr>
            <p:ph type="title"/>
          </p:nvPr>
        </p:nvSpPr>
        <p:spPr>
          <a:xfrm>
            <a:off x="381000" y="304800"/>
            <a:ext cx="8382000" cy="1431925"/>
          </a:xfrm>
        </p:spPr>
        <p:txBody>
          <a:bodyPr/>
          <a:lstStyle/>
          <a:p>
            <a:pPr eaLnBrk="1" hangingPunct="1">
              <a:defRPr/>
            </a:pPr>
            <a:r>
              <a:rPr lang="en-US"/>
              <a:t>Assessment Security Issues</a:t>
            </a:r>
          </a:p>
        </p:txBody>
      </p:sp>
      <p:sp>
        <p:nvSpPr>
          <p:cNvPr id="34819" name="Rectangle 3">
            <a:extLst>
              <a:ext uri="{FF2B5EF4-FFF2-40B4-BE49-F238E27FC236}">
                <a16:creationId xmlns:a16="http://schemas.microsoft.com/office/drawing/2014/main" id="{941CE237-4EA0-CCF5-3AF1-C8F8C6BC74E3}"/>
              </a:ext>
            </a:extLst>
          </p:cNvPr>
          <p:cNvSpPr>
            <a:spLocks noGrp="1" noChangeArrowheads="1"/>
          </p:cNvSpPr>
          <p:nvPr>
            <p:ph type="body" idx="1"/>
          </p:nvPr>
        </p:nvSpPr>
        <p:spPr/>
        <p:txBody>
          <a:bodyPr/>
          <a:lstStyle/>
          <a:p>
            <a:pPr eaLnBrk="1" hangingPunct="1">
              <a:defRPr/>
            </a:pPr>
            <a:r>
              <a:rPr lang="en-US"/>
              <a:t>Vary assessment methods</a:t>
            </a:r>
          </a:p>
          <a:p>
            <a:pPr eaLnBrk="1" hangingPunct="1">
              <a:defRPr/>
            </a:pPr>
            <a:r>
              <a:rPr lang="en-US"/>
              <a:t>Create pools of exam items</a:t>
            </a:r>
          </a:p>
          <a:p>
            <a:pPr eaLnBrk="1" hangingPunct="1">
              <a:defRPr/>
            </a:pPr>
            <a:r>
              <a:rPr lang="en-US"/>
              <a:t>Use CMS security measures</a:t>
            </a:r>
          </a:p>
          <a:p>
            <a:pPr eaLnBrk="1" hangingPunct="1">
              <a:defRPr/>
            </a:pPr>
            <a:r>
              <a:rPr lang="en-US"/>
              <a:t>Design lengthy but timed assessments</a:t>
            </a:r>
          </a:p>
          <a:p>
            <a:pPr eaLnBrk="1" hangingPunct="1">
              <a:defRPr/>
            </a:pPr>
            <a:r>
              <a:rPr lang="en-US"/>
              <a:t>Relate to discussions</a:t>
            </a:r>
          </a:p>
          <a:p>
            <a:pPr eaLnBrk="1" hangingPunct="1">
              <a:defRPr/>
            </a:pPr>
            <a:r>
              <a:rPr lang="en-US"/>
              <a:t>Proctored exams</a:t>
            </a:r>
          </a:p>
          <a:p>
            <a:pPr eaLnBrk="1" hangingPunct="1">
              <a:buFont typeface="Wingdings" panose="05000000000000000000" pitchFamily="2" charset="2"/>
              <a:buNone/>
              <a:defRPr/>
            </a:pP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5ACD6CA4-392B-4266-443E-E180DF394D72}"/>
              </a:ext>
            </a:extLst>
          </p:cNvPr>
          <p:cNvSpPr>
            <a:spLocks noGrp="1" noChangeArrowheads="1"/>
          </p:cNvSpPr>
          <p:nvPr>
            <p:ph type="title"/>
          </p:nvPr>
        </p:nvSpPr>
        <p:spPr>
          <a:xfrm>
            <a:off x="381000" y="304800"/>
            <a:ext cx="8458200" cy="1431925"/>
          </a:xfrm>
        </p:spPr>
        <p:txBody>
          <a:bodyPr/>
          <a:lstStyle/>
          <a:p>
            <a:pPr eaLnBrk="1" hangingPunct="1">
              <a:defRPr/>
            </a:pPr>
            <a:r>
              <a:rPr lang="en-US"/>
              <a:t>4. Resources and Materials</a:t>
            </a:r>
          </a:p>
        </p:txBody>
      </p:sp>
      <p:sp>
        <p:nvSpPr>
          <p:cNvPr id="38915" name="Rectangle 3">
            <a:extLst>
              <a:ext uri="{FF2B5EF4-FFF2-40B4-BE49-F238E27FC236}">
                <a16:creationId xmlns:a16="http://schemas.microsoft.com/office/drawing/2014/main" id="{F2B25F6E-EA4C-531C-37D9-326C22B9B8F2}"/>
              </a:ext>
            </a:extLst>
          </p:cNvPr>
          <p:cNvSpPr>
            <a:spLocks noGrp="1" noChangeArrowheads="1"/>
          </p:cNvSpPr>
          <p:nvPr>
            <p:ph type="body" idx="1"/>
          </p:nvPr>
        </p:nvSpPr>
        <p:spPr/>
        <p:txBody>
          <a:bodyPr/>
          <a:lstStyle/>
          <a:p>
            <a:pPr eaLnBrk="1" hangingPunct="1">
              <a:defRPr/>
            </a:pPr>
            <a:r>
              <a:rPr lang="en-US"/>
              <a:t>Textbook</a:t>
            </a:r>
          </a:p>
          <a:p>
            <a:pPr eaLnBrk="1" hangingPunct="1">
              <a:defRPr/>
            </a:pPr>
            <a:r>
              <a:rPr lang="en-US"/>
              <a:t>Articles</a:t>
            </a:r>
          </a:p>
          <a:p>
            <a:pPr eaLnBrk="1" hangingPunct="1">
              <a:defRPr/>
            </a:pPr>
            <a:r>
              <a:rPr lang="en-US"/>
              <a:t>CDs and DVDs</a:t>
            </a:r>
          </a:p>
          <a:p>
            <a:pPr eaLnBrk="1" hangingPunct="1">
              <a:defRPr/>
            </a:pPr>
            <a:r>
              <a:rPr lang="en-US"/>
              <a:t>Podcasts or videos</a:t>
            </a:r>
          </a:p>
          <a:p>
            <a:pPr eaLnBrk="1" hangingPunct="1">
              <a:defRPr/>
            </a:pPr>
            <a:r>
              <a:rPr lang="en-US"/>
              <a:t>PowerPoint files</a:t>
            </a:r>
          </a:p>
          <a:p>
            <a:pPr eaLnBrk="1" hangingPunct="1">
              <a:defRPr/>
            </a:pPr>
            <a:r>
              <a:rPr lang="en-US"/>
              <a:t>Web links</a:t>
            </a:r>
          </a:p>
          <a:p>
            <a:pPr eaLnBrk="1" hangingPunct="1">
              <a:defRPr/>
            </a:pPr>
            <a:r>
              <a:rPr lang="en-US"/>
              <a:t>Games or simulations</a:t>
            </a:r>
          </a:p>
        </p:txBody>
      </p:sp>
      <p:pic>
        <p:nvPicPr>
          <p:cNvPr id="19460" name="Picture 4" descr="Clipart of a stack of books">
            <a:extLst>
              <a:ext uri="{FF2B5EF4-FFF2-40B4-BE49-F238E27FC236}">
                <a16:creationId xmlns:a16="http://schemas.microsoft.com/office/drawing/2014/main" id="{1F2F8EAE-FE31-4A8C-8A0A-FCFCB1CED5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3505200"/>
            <a:ext cx="26289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B86CB-05CD-A3DB-9C5C-9E93F1A888B3}"/>
              </a:ext>
            </a:extLst>
          </p:cNvPr>
          <p:cNvSpPr>
            <a:spLocks noGrp="1"/>
          </p:cNvSpPr>
          <p:nvPr>
            <p:ph type="title" idx="4294967295"/>
          </p:nvPr>
        </p:nvSpPr>
        <p:spPr>
          <a:xfrm>
            <a:off x="1066800" y="-1431925"/>
            <a:ext cx="7543800" cy="1431925"/>
          </a:xfrm>
        </p:spPr>
        <p:txBody>
          <a:bodyPr vert="horz" wrap="square" lIns="91440" tIns="45720" rIns="91440" bIns="45720" numCol="1" anchor="b" anchorCtr="0" compatLnSpc="1">
            <a:prstTxWarp prst="textNoShape">
              <a:avLst/>
            </a:prstTxWarp>
          </a:bodyPr>
          <a:lstStyle/>
          <a:p>
            <a:r>
              <a:rPr lang="en-US" dirty="0"/>
              <a:t>Online Course Development</a:t>
            </a:r>
          </a:p>
        </p:txBody>
      </p:sp>
      <p:sp>
        <p:nvSpPr>
          <p:cNvPr id="41986" name="Rectangle 2">
            <a:extLst>
              <a:ext uri="{FF2B5EF4-FFF2-40B4-BE49-F238E27FC236}">
                <a16:creationId xmlns:a16="http://schemas.microsoft.com/office/drawing/2014/main" id="{6BA2AE32-7205-3EB2-F312-0E56E282E170}"/>
              </a:ext>
            </a:extLst>
          </p:cNvPr>
          <p:cNvSpPr>
            <a:spLocks noGrp="1" noChangeArrowheads="1"/>
          </p:cNvSpPr>
          <p:nvPr>
            <p:ph/>
          </p:nvPr>
        </p:nvSpPr>
        <p:spPr/>
        <p:txBody>
          <a:bodyPr/>
          <a:lstStyle/>
          <a:p>
            <a:pPr eaLnBrk="1" hangingPunct="1">
              <a:defRPr/>
            </a:pPr>
            <a:endParaRPr lang="en-US"/>
          </a:p>
        </p:txBody>
      </p:sp>
      <p:pic>
        <p:nvPicPr>
          <p:cNvPr id="20483" name="Picture 4" descr="Online Course Dev">
            <a:extLst>
              <a:ext uri="{FF2B5EF4-FFF2-40B4-BE49-F238E27FC236}">
                <a16:creationId xmlns:a16="http://schemas.microsoft.com/office/drawing/2014/main" id="{4EB33B05-6FF3-F17F-E5F4-66D6A3B8AF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46050"/>
            <a:ext cx="8686800" cy="671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C4B37-462B-32CA-9440-148C1AC79FA9}"/>
              </a:ext>
            </a:extLst>
          </p:cNvPr>
          <p:cNvSpPr>
            <a:spLocks noGrp="1"/>
          </p:cNvSpPr>
          <p:nvPr>
            <p:ph type="title" idx="4294967295"/>
          </p:nvPr>
        </p:nvSpPr>
        <p:spPr>
          <a:xfrm>
            <a:off x="1066800" y="-1431925"/>
            <a:ext cx="7543800" cy="1431925"/>
          </a:xfrm>
        </p:spPr>
        <p:txBody>
          <a:bodyPr vert="horz" wrap="square" lIns="91440" tIns="45720" rIns="91440" bIns="45720" numCol="1" anchor="b" anchorCtr="0" compatLnSpc="1">
            <a:prstTxWarp prst="textNoShape">
              <a:avLst/>
            </a:prstTxWarp>
          </a:bodyPr>
          <a:lstStyle/>
          <a:p>
            <a:r>
              <a:rPr lang="en-US" dirty="0"/>
              <a:t>Course Documents</a:t>
            </a:r>
          </a:p>
        </p:txBody>
      </p:sp>
      <p:pic>
        <p:nvPicPr>
          <p:cNvPr id="21506" name="Picture 5" descr="Screenshot of the Course Documents section">
            <a:extLst>
              <a:ext uri="{FF2B5EF4-FFF2-40B4-BE49-F238E27FC236}">
                <a16:creationId xmlns:a16="http://schemas.microsoft.com/office/drawing/2014/main" id="{2D097AD6-BFE6-D208-2001-0B0723134BD4}"/>
              </a:ext>
            </a:extLst>
          </p:cNvPr>
          <p:cNvPicPr>
            <a:picLocks noChangeAspect="1" noChangeArrowheads="1"/>
          </p:cNvPicPr>
          <p:nvPr>
            <p:ph/>
          </p:nvPr>
        </p:nvPicPr>
        <p:blipFill>
          <a:blip r:embed="rId3">
            <a:extLst>
              <a:ext uri="{28A0092B-C50C-407E-A947-70E740481C1C}">
                <a14:useLocalDpi xmlns:a14="http://schemas.microsoft.com/office/drawing/2010/main" val="0"/>
              </a:ext>
            </a:extLst>
          </a:blip>
          <a:srcRect l="14285" t="11667" r="4762" b="8333"/>
          <a:stretch>
            <a:fillRect/>
          </a:stretch>
        </p:blipFill>
        <p:spPr>
          <a:xfrm>
            <a:off x="152400" y="274638"/>
            <a:ext cx="8610600" cy="6456362"/>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B6B2BEE-8CC7-ADCB-126D-D9DB62FFB337}"/>
              </a:ext>
            </a:extLst>
          </p:cNvPr>
          <p:cNvSpPr>
            <a:spLocks noGrp="1" noChangeArrowheads="1"/>
          </p:cNvSpPr>
          <p:nvPr>
            <p:ph type="title"/>
          </p:nvPr>
        </p:nvSpPr>
        <p:spPr/>
        <p:txBody>
          <a:bodyPr/>
          <a:lstStyle/>
          <a:p>
            <a:pPr eaLnBrk="1" hangingPunct="1">
              <a:defRPr/>
            </a:pPr>
            <a:r>
              <a:rPr lang="en-US" b="0"/>
              <a:t>Who are YOU?</a:t>
            </a:r>
          </a:p>
        </p:txBody>
      </p:sp>
      <p:sp>
        <p:nvSpPr>
          <p:cNvPr id="4099" name="Rectangle 3">
            <a:extLst>
              <a:ext uri="{FF2B5EF4-FFF2-40B4-BE49-F238E27FC236}">
                <a16:creationId xmlns:a16="http://schemas.microsoft.com/office/drawing/2014/main" id="{E5BA14E8-66B9-378D-B29F-7AEFB8DBA09C}"/>
              </a:ext>
            </a:extLst>
          </p:cNvPr>
          <p:cNvSpPr>
            <a:spLocks noGrp="1" noChangeArrowheads="1"/>
          </p:cNvSpPr>
          <p:nvPr>
            <p:ph type="body" idx="1"/>
          </p:nvPr>
        </p:nvSpPr>
        <p:spPr>
          <a:xfrm>
            <a:off x="457200" y="1600200"/>
            <a:ext cx="8229600" cy="4953000"/>
          </a:xfrm>
        </p:spPr>
        <p:txBody>
          <a:bodyPr/>
          <a:lstStyle/>
          <a:p>
            <a:pPr eaLnBrk="1" hangingPunct="1">
              <a:defRPr/>
            </a:pPr>
            <a:r>
              <a:rPr lang="en-US"/>
              <a:t>How many of you teach online?</a:t>
            </a:r>
          </a:p>
          <a:p>
            <a:pPr eaLnBrk="1" hangingPunct="1">
              <a:defRPr/>
            </a:pPr>
            <a:r>
              <a:rPr lang="en-US"/>
              <a:t>How many of you have over 3 years of experience teaching online?</a:t>
            </a:r>
          </a:p>
          <a:p>
            <a:pPr eaLnBrk="1" hangingPunct="1">
              <a:defRPr/>
            </a:pPr>
            <a:r>
              <a:rPr lang="en-US"/>
              <a:t>Is there anyone who prefers teaching online to teaching F2F?</a:t>
            </a:r>
          </a:p>
          <a:p>
            <a:pPr eaLnBrk="1" hangingPunct="1">
              <a:defRPr/>
            </a:pPr>
            <a:r>
              <a:rPr lang="en-US"/>
              <a:t>How many of you have taken an online course?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789BBBE7-FF1E-0B59-C05C-2DBFCC2B55D5}"/>
              </a:ext>
            </a:extLst>
          </p:cNvPr>
          <p:cNvSpPr>
            <a:spLocks noGrp="1" noChangeArrowheads="1"/>
          </p:cNvSpPr>
          <p:nvPr>
            <p:ph type="title"/>
          </p:nvPr>
        </p:nvSpPr>
        <p:spPr/>
        <p:txBody>
          <a:bodyPr/>
          <a:lstStyle/>
          <a:p>
            <a:pPr marL="838200" indent="-838200" eaLnBrk="1" hangingPunct="1">
              <a:defRPr/>
            </a:pPr>
            <a:r>
              <a:rPr lang="en-US"/>
              <a:t>5. Learner Engagement</a:t>
            </a:r>
          </a:p>
        </p:txBody>
      </p:sp>
      <p:sp>
        <p:nvSpPr>
          <p:cNvPr id="45059" name="Rectangle 3">
            <a:extLst>
              <a:ext uri="{FF2B5EF4-FFF2-40B4-BE49-F238E27FC236}">
                <a16:creationId xmlns:a16="http://schemas.microsoft.com/office/drawing/2014/main" id="{E1B37C9D-A4E5-5F47-669A-668E7B1BB78F}"/>
              </a:ext>
            </a:extLst>
          </p:cNvPr>
          <p:cNvSpPr>
            <a:spLocks noGrp="1" noChangeArrowheads="1"/>
          </p:cNvSpPr>
          <p:nvPr>
            <p:ph type="body" idx="1"/>
          </p:nvPr>
        </p:nvSpPr>
        <p:spPr>
          <a:xfrm>
            <a:off x="1276350" y="2397125"/>
            <a:ext cx="7124700" cy="3698875"/>
          </a:xfrm>
        </p:spPr>
        <p:txBody>
          <a:bodyPr/>
          <a:lstStyle/>
          <a:p>
            <a:pPr marL="609600" indent="-609600" eaLnBrk="1" hangingPunct="1">
              <a:buFontTx/>
              <a:buAutoNum type="arabicPeriod"/>
              <a:defRPr/>
            </a:pPr>
            <a:r>
              <a:rPr lang="en-US"/>
              <a:t>Student to instructor</a:t>
            </a:r>
          </a:p>
          <a:p>
            <a:pPr marL="609600" indent="-609600" eaLnBrk="1" hangingPunct="1">
              <a:buFontTx/>
              <a:buAutoNum type="arabicPeriod"/>
              <a:defRPr/>
            </a:pPr>
            <a:r>
              <a:rPr lang="en-US"/>
              <a:t>Student to student</a:t>
            </a:r>
          </a:p>
          <a:p>
            <a:pPr marL="609600" indent="-609600" eaLnBrk="1" hangingPunct="1">
              <a:buFontTx/>
              <a:buAutoNum type="arabicPeriod"/>
              <a:defRPr/>
            </a:pPr>
            <a:r>
              <a:rPr lang="en-US"/>
              <a:t>Student to content</a:t>
            </a:r>
          </a:p>
        </p:txBody>
      </p:sp>
      <p:pic>
        <p:nvPicPr>
          <p:cNvPr id="22532" name="Picture 21" descr="j0195384">
            <a:extLst>
              <a:ext uri="{FF2B5EF4-FFF2-40B4-BE49-F238E27FC236}">
                <a16:creationId xmlns:a16="http://schemas.microsoft.com/office/drawing/2014/main" id="{ED652C79-8CF3-3E0E-7F3F-BBA487F942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5638" y="3429000"/>
            <a:ext cx="2765425" cy="282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E44C5A09-55D7-F680-71CD-F43F329D7EA7}"/>
              </a:ext>
            </a:extLst>
          </p:cNvPr>
          <p:cNvSpPr>
            <a:spLocks noGrp="1" noChangeArrowheads="1"/>
          </p:cNvSpPr>
          <p:nvPr>
            <p:ph type="title"/>
          </p:nvPr>
        </p:nvSpPr>
        <p:spPr>
          <a:xfrm>
            <a:off x="1066800" y="152400"/>
            <a:ext cx="7543800" cy="1431925"/>
          </a:xfrm>
        </p:spPr>
        <p:txBody>
          <a:bodyPr/>
          <a:lstStyle/>
          <a:p>
            <a:pPr eaLnBrk="1" hangingPunct="1">
              <a:defRPr/>
            </a:pPr>
            <a:r>
              <a:rPr lang="en-US"/>
              <a:t>Strategies to Engage	</a:t>
            </a:r>
          </a:p>
        </p:txBody>
      </p:sp>
      <p:sp>
        <p:nvSpPr>
          <p:cNvPr id="54275" name="Rectangle 3">
            <a:extLst>
              <a:ext uri="{FF2B5EF4-FFF2-40B4-BE49-F238E27FC236}">
                <a16:creationId xmlns:a16="http://schemas.microsoft.com/office/drawing/2014/main" id="{EE779E97-F278-EBA9-F609-5F716441840F}"/>
              </a:ext>
            </a:extLst>
          </p:cNvPr>
          <p:cNvSpPr>
            <a:spLocks noGrp="1" noChangeArrowheads="1"/>
          </p:cNvSpPr>
          <p:nvPr>
            <p:ph type="body" sz="half" idx="1"/>
          </p:nvPr>
        </p:nvSpPr>
        <p:spPr>
          <a:xfrm>
            <a:off x="228600" y="1600200"/>
            <a:ext cx="4419600" cy="4525963"/>
          </a:xfrm>
        </p:spPr>
        <p:txBody>
          <a:bodyPr/>
          <a:lstStyle/>
          <a:p>
            <a:pPr eaLnBrk="1" hangingPunct="1">
              <a:lnSpc>
                <a:spcPct val="90000"/>
              </a:lnSpc>
              <a:defRPr/>
            </a:pPr>
            <a:r>
              <a:rPr lang="en-US"/>
              <a:t>Case studies</a:t>
            </a:r>
          </a:p>
          <a:p>
            <a:pPr eaLnBrk="1" hangingPunct="1">
              <a:lnSpc>
                <a:spcPct val="90000"/>
              </a:lnSpc>
              <a:defRPr/>
            </a:pPr>
            <a:r>
              <a:rPr lang="en-US"/>
              <a:t>Problem based learning</a:t>
            </a:r>
          </a:p>
          <a:p>
            <a:pPr eaLnBrk="1" hangingPunct="1">
              <a:lnSpc>
                <a:spcPct val="90000"/>
              </a:lnSpc>
              <a:defRPr/>
            </a:pPr>
            <a:r>
              <a:rPr lang="en-US"/>
              <a:t>Debates</a:t>
            </a:r>
          </a:p>
          <a:p>
            <a:pPr eaLnBrk="1" hangingPunct="1">
              <a:lnSpc>
                <a:spcPct val="90000"/>
              </a:lnSpc>
              <a:defRPr/>
            </a:pPr>
            <a:r>
              <a:rPr lang="en-US"/>
              <a:t>Web searches</a:t>
            </a:r>
          </a:p>
          <a:p>
            <a:pPr eaLnBrk="1" hangingPunct="1">
              <a:lnSpc>
                <a:spcPct val="90000"/>
              </a:lnSpc>
              <a:defRPr/>
            </a:pPr>
            <a:r>
              <a:rPr lang="en-US"/>
              <a:t>Presentations</a:t>
            </a:r>
          </a:p>
          <a:p>
            <a:pPr eaLnBrk="1" hangingPunct="1">
              <a:lnSpc>
                <a:spcPct val="90000"/>
              </a:lnSpc>
              <a:defRPr/>
            </a:pPr>
            <a:r>
              <a:rPr lang="en-US"/>
              <a:t>Simulations</a:t>
            </a:r>
          </a:p>
          <a:p>
            <a:pPr eaLnBrk="1" hangingPunct="1">
              <a:lnSpc>
                <a:spcPct val="90000"/>
              </a:lnSpc>
              <a:defRPr/>
            </a:pPr>
            <a:r>
              <a:rPr lang="en-US"/>
              <a:t>Games</a:t>
            </a:r>
          </a:p>
          <a:p>
            <a:pPr eaLnBrk="1" hangingPunct="1">
              <a:lnSpc>
                <a:spcPct val="90000"/>
              </a:lnSpc>
              <a:defRPr/>
            </a:pPr>
            <a:r>
              <a:rPr lang="en-US"/>
              <a:t>Role play</a:t>
            </a:r>
          </a:p>
          <a:p>
            <a:pPr eaLnBrk="1" hangingPunct="1">
              <a:lnSpc>
                <a:spcPct val="90000"/>
              </a:lnSpc>
              <a:defRPr/>
            </a:pPr>
            <a:r>
              <a:rPr lang="en-US"/>
              <a:t>Science labs</a:t>
            </a:r>
          </a:p>
        </p:txBody>
      </p:sp>
      <p:sp>
        <p:nvSpPr>
          <p:cNvPr id="54276" name="Rectangle 4">
            <a:extLst>
              <a:ext uri="{FF2B5EF4-FFF2-40B4-BE49-F238E27FC236}">
                <a16:creationId xmlns:a16="http://schemas.microsoft.com/office/drawing/2014/main" id="{3D57A7E5-9643-9B9C-A840-A0DE45BD59D8}"/>
              </a:ext>
            </a:extLst>
          </p:cNvPr>
          <p:cNvSpPr>
            <a:spLocks noGrp="1" noChangeArrowheads="1"/>
          </p:cNvSpPr>
          <p:nvPr>
            <p:ph type="body" sz="half" idx="2"/>
          </p:nvPr>
        </p:nvSpPr>
        <p:spPr>
          <a:xfrm>
            <a:off x="4648200" y="1600200"/>
            <a:ext cx="4343400" cy="4525963"/>
          </a:xfrm>
        </p:spPr>
        <p:txBody>
          <a:bodyPr/>
          <a:lstStyle/>
          <a:p>
            <a:pPr eaLnBrk="1" hangingPunct="1">
              <a:lnSpc>
                <a:spcPct val="90000"/>
              </a:lnSpc>
              <a:defRPr/>
            </a:pPr>
            <a:r>
              <a:rPr lang="en-US"/>
              <a:t>Practice quizzes</a:t>
            </a:r>
          </a:p>
          <a:p>
            <a:pPr eaLnBrk="1" hangingPunct="1">
              <a:lnSpc>
                <a:spcPct val="90000"/>
              </a:lnSpc>
              <a:defRPr/>
            </a:pPr>
            <a:r>
              <a:rPr lang="en-US"/>
              <a:t>Surveys</a:t>
            </a:r>
          </a:p>
          <a:p>
            <a:pPr eaLnBrk="1" hangingPunct="1">
              <a:lnSpc>
                <a:spcPct val="90000"/>
              </a:lnSpc>
              <a:defRPr/>
            </a:pPr>
            <a:r>
              <a:rPr lang="en-US"/>
              <a:t>Guest speakers</a:t>
            </a:r>
          </a:p>
          <a:p>
            <a:pPr eaLnBrk="1" hangingPunct="1">
              <a:lnSpc>
                <a:spcPct val="90000"/>
              </a:lnSpc>
              <a:defRPr/>
            </a:pPr>
            <a:r>
              <a:rPr lang="en-US"/>
              <a:t>Web tours</a:t>
            </a:r>
          </a:p>
          <a:p>
            <a:pPr eaLnBrk="1" hangingPunct="1">
              <a:lnSpc>
                <a:spcPct val="90000"/>
              </a:lnSpc>
              <a:defRPr/>
            </a:pPr>
            <a:r>
              <a:rPr lang="en-US"/>
              <a:t>Videos clips</a:t>
            </a:r>
          </a:p>
          <a:p>
            <a:pPr eaLnBrk="1" hangingPunct="1">
              <a:lnSpc>
                <a:spcPct val="90000"/>
              </a:lnSpc>
              <a:defRPr/>
            </a:pPr>
            <a:r>
              <a:rPr lang="en-US"/>
              <a:t>Podcasts</a:t>
            </a:r>
          </a:p>
          <a:p>
            <a:pPr eaLnBrk="1" hangingPunct="1">
              <a:lnSpc>
                <a:spcPct val="90000"/>
              </a:lnSpc>
              <a:defRPr/>
            </a:pPr>
            <a:r>
              <a:rPr lang="en-US"/>
              <a:t>Discussions</a:t>
            </a:r>
          </a:p>
          <a:p>
            <a:pPr eaLnBrk="1" hangingPunct="1">
              <a:lnSpc>
                <a:spcPct val="90000"/>
              </a:lnSpc>
              <a:defRPr/>
            </a:pPr>
            <a:r>
              <a:rPr lang="en-US"/>
              <a:t>Chats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65BC9930-E067-C70A-78E0-3A6B12A8AB55}"/>
              </a:ext>
            </a:extLst>
          </p:cNvPr>
          <p:cNvSpPr>
            <a:spLocks noGrp="1" noChangeArrowheads="1"/>
          </p:cNvSpPr>
          <p:nvPr>
            <p:ph type="title"/>
          </p:nvPr>
        </p:nvSpPr>
        <p:spPr/>
        <p:txBody>
          <a:bodyPr/>
          <a:lstStyle/>
          <a:p>
            <a:pPr eaLnBrk="1" hangingPunct="1">
              <a:defRPr/>
            </a:pPr>
            <a:r>
              <a:rPr lang="en-US"/>
              <a:t>Synchronous Discussion</a:t>
            </a:r>
          </a:p>
        </p:txBody>
      </p:sp>
      <p:sp>
        <p:nvSpPr>
          <p:cNvPr id="76803" name="Rectangle 3">
            <a:extLst>
              <a:ext uri="{FF2B5EF4-FFF2-40B4-BE49-F238E27FC236}">
                <a16:creationId xmlns:a16="http://schemas.microsoft.com/office/drawing/2014/main" id="{F9EC17A7-88EC-B6A1-31BF-C504F16BC358}"/>
              </a:ext>
            </a:extLst>
          </p:cNvPr>
          <p:cNvSpPr>
            <a:spLocks noGrp="1" noChangeArrowheads="1"/>
          </p:cNvSpPr>
          <p:nvPr>
            <p:ph type="body" idx="1"/>
          </p:nvPr>
        </p:nvSpPr>
        <p:spPr>
          <a:xfrm>
            <a:off x="1066800" y="1828800"/>
            <a:ext cx="7543800" cy="4876800"/>
          </a:xfrm>
        </p:spPr>
        <p:txBody>
          <a:bodyPr/>
          <a:lstStyle/>
          <a:p>
            <a:pPr eaLnBrk="1" hangingPunct="1">
              <a:lnSpc>
                <a:spcPct val="90000"/>
              </a:lnSpc>
              <a:defRPr/>
            </a:pPr>
            <a:r>
              <a:rPr lang="en-US"/>
              <a:t>Consider your purpose</a:t>
            </a:r>
          </a:p>
          <a:p>
            <a:pPr eaLnBrk="1" hangingPunct="1">
              <a:lnSpc>
                <a:spcPct val="90000"/>
              </a:lnSpc>
              <a:defRPr/>
            </a:pPr>
            <a:r>
              <a:rPr lang="en-US"/>
              <a:t>Limit the number of participants and time frame</a:t>
            </a:r>
          </a:p>
          <a:p>
            <a:pPr eaLnBrk="1" hangingPunct="1">
              <a:lnSpc>
                <a:spcPct val="90000"/>
              </a:lnSpc>
              <a:defRPr/>
            </a:pPr>
            <a:r>
              <a:rPr lang="en-US"/>
              <a:t>Develop a plan for speaking and participation</a:t>
            </a:r>
          </a:p>
          <a:p>
            <a:pPr eaLnBrk="1" hangingPunct="1">
              <a:lnSpc>
                <a:spcPct val="90000"/>
              </a:lnSpc>
              <a:defRPr/>
            </a:pPr>
            <a:r>
              <a:rPr lang="en-US"/>
              <a:t>Begin with off-topic greeting</a:t>
            </a:r>
          </a:p>
          <a:p>
            <a:pPr eaLnBrk="1" hangingPunct="1">
              <a:lnSpc>
                <a:spcPct val="90000"/>
              </a:lnSpc>
              <a:defRPr/>
            </a:pPr>
            <a:r>
              <a:rPr lang="en-US"/>
              <a:t>Prepare agenda, readings, and activities</a:t>
            </a:r>
          </a:p>
          <a:p>
            <a:pPr eaLnBrk="1" hangingPunct="1">
              <a:lnSpc>
                <a:spcPct val="90000"/>
              </a:lnSpc>
              <a:defRPr/>
            </a:pPr>
            <a:r>
              <a:rPr lang="en-US"/>
              <a:t>Use names and repeat questions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441623DC-2B7D-0627-CD8A-99FA98462B9B}"/>
              </a:ext>
            </a:extLst>
          </p:cNvPr>
          <p:cNvSpPr>
            <a:spLocks noGrp="1" noChangeArrowheads="1"/>
          </p:cNvSpPr>
          <p:nvPr>
            <p:ph type="title"/>
          </p:nvPr>
        </p:nvSpPr>
        <p:spPr/>
        <p:txBody>
          <a:bodyPr/>
          <a:lstStyle/>
          <a:p>
            <a:pPr eaLnBrk="1" hangingPunct="1">
              <a:defRPr/>
            </a:pPr>
            <a:r>
              <a:rPr lang="en-US"/>
              <a:t>Asynchronous Discussion</a:t>
            </a:r>
          </a:p>
        </p:txBody>
      </p:sp>
      <p:sp>
        <p:nvSpPr>
          <p:cNvPr id="77827" name="Rectangle 3">
            <a:extLst>
              <a:ext uri="{FF2B5EF4-FFF2-40B4-BE49-F238E27FC236}">
                <a16:creationId xmlns:a16="http://schemas.microsoft.com/office/drawing/2014/main" id="{5B0DBC5A-1339-207A-C919-8BAD10B94A24}"/>
              </a:ext>
            </a:extLst>
          </p:cNvPr>
          <p:cNvSpPr>
            <a:spLocks noGrp="1" noChangeArrowheads="1"/>
          </p:cNvSpPr>
          <p:nvPr>
            <p:ph type="body" idx="1"/>
          </p:nvPr>
        </p:nvSpPr>
        <p:spPr>
          <a:xfrm>
            <a:off x="1066800" y="1828800"/>
            <a:ext cx="7543800" cy="4876800"/>
          </a:xfrm>
        </p:spPr>
        <p:txBody>
          <a:bodyPr/>
          <a:lstStyle/>
          <a:p>
            <a:pPr eaLnBrk="1" hangingPunct="1">
              <a:lnSpc>
                <a:spcPct val="90000"/>
              </a:lnSpc>
              <a:defRPr/>
            </a:pPr>
            <a:r>
              <a:rPr lang="en-US" sz="2800"/>
              <a:t>Determine your purpose</a:t>
            </a:r>
          </a:p>
          <a:p>
            <a:pPr eaLnBrk="1" hangingPunct="1">
              <a:lnSpc>
                <a:spcPct val="90000"/>
              </a:lnSpc>
              <a:defRPr/>
            </a:pPr>
            <a:r>
              <a:rPr lang="en-US" sz="2800"/>
              <a:t>Post your expectations for student participation</a:t>
            </a:r>
          </a:p>
          <a:p>
            <a:pPr eaLnBrk="1" hangingPunct="1">
              <a:lnSpc>
                <a:spcPct val="90000"/>
              </a:lnSpc>
              <a:defRPr/>
            </a:pPr>
            <a:r>
              <a:rPr lang="en-US" sz="2800"/>
              <a:t>State your role in the discussion</a:t>
            </a:r>
          </a:p>
          <a:p>
            <a:pPr eaLnBrk="1" hangingPunct="1">
              <a:lnSpc>
                <a:spcPct val="90000"/>
              </a:lnSpc>
              <a:defRPr/>
            </a:pPr>
            <a:r>
              <a:rPr lang="en-US" sz="2800"/>
              <a:t>Begin with focused questions or activities that allow for unique responses</a:t>
            </a:r>
          </a:p>
          <a:p>
            <a:pPr eaLnBrk="1" hangingPunct="1">
              <a:lnSpc>
                <a:spcPct val="90000"/>
              </a:lnSpc>
              <a:defRPr/>
            </a:pPr>
            <a:r>
              <a:rPr lang="en-US" sz="2800"/>
              <a:t>Consider a grading rubric </a:t>
            </a:r>
          </a:p>
          <a:p>
            <a:pPr eaLnBrk="1" hangingPunct="1">
              <a:lnSpc>
                <a:spcPct val="90000"/>
              </a:lnSpc>
              <a:defRPr/>
            </a:pPr>
            <a:r>
              <a:rPr lang="en-US" sz="2800"/>
              <a:t>Limit the time frame for discussions</a:t>
            </a:r>
          </a:p>
          <a:p>
            <a:pPr eaLnBrk="1" hangingPunct="1">
              <a:lnSpc>
                <a:spcPct val="90000"/>
              </a:lnSpc>
              <a:defRPr/>
            </a:pPr>
            <a:r>
              <a:rPr lang="en-US" sz="2800"/>
              <a:t>Model the format and style of writing</a:t>
            </a:r>
          </a:p>
          <a:p>
            <a:pPr eaLnBrk="1" hangingPunct="1">
              <a:lnSpc>
                <a:spcPct val="90000"/>
              </a:lnSpc>
              <a:defRPr/>
            </a:pPr>
            <a:r>
              <a:rPr lang="en-US" sz="2800"/>
              <a:t>Summarize discussions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AC368183-3FA2-FB6D-C06F-6166D3F09FEC}"/>
              </a:ext>
            </a:extLst>
          </p:cNvPr>
          <p:cNvSpPr>
            <a:spLocks noGrp="1" noChangeArrowheads="1"/>
          </p:cNvSpPr>
          <p:nvPr>
            <p:ph type="title"/>
          </p:nvPr>
        </p:nvSpPr>
        <p:spPr>
          <a:xfrm>
            <a:off x="1066800" y="304800"/>
            <a:ext cx="7543800" cy="1295400"/>
          </a:xfrm>
        </p:spPr>
        <p:txBody>
          <a:bodyPr/>
          <a:lstStyle/>
          <a:p>
            <a:pPr algn="ctr" eaLnBrk="1" hangingPunct="1">
              <a:defRPr/>
            </a:pPr>
            <a:r>
              <a:rPr lang="en-US">
                <a:solidFill>
                  <a:schemeClr val="tx1"/>
                </a:solidFill>
              </a:rPr>
              <a:t>Discussion Interaction</a:t>
            </a:r>
          </a:p>
        </p:txBody>
      </p:sp>
      <p:sp>
        <p:nvSpPr>
          <p:cNvPr id="26627" name="Rectangle 3" descr="Screenshot of a message board reply tree">
            <a:extLst>
              <a:ext uri="{FF2B5EF4-FFF2-40B4-BE49-F238E27FC236}">
                <a16:creationId xmlns:a16="http://schemas.microsoft.com/office/drawing/2014/main" id="{D372A17E-D6AF-01B5-67C6-53F5563625A8}"/>
              </a:ext>
            </a:extLst>
          </p:cNvPr>
          <p:cNvSpPr>
            <a:spLocks noChangeArrowheads="1"/>
          </p:cNvSpPr>
          <p:nvPr/>
        </p:nvSpPr>
        <p:spPr bwMode="auto">
          <a:xfrm>
            <a:off x="1833563" y="1371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en-US" altLang="en-US"/>
          </a:p>
        </p:txBody>
      </p:sp>
      <p:pic>
        <p:nvPicPr>
          <p:cNvPr id="26628" name="Picture 4">
            <a:extLst>
              <a:ext uri="{FF2B5EF4-FFF2-40B4-BE49-F238E27FC236}">
                <a16:creationId xmlns:a16="http://schemas.microsoft.com/office/drawing/2014/main" id="{E9FD1620-127F-DD20-E273-756CBC510CFA}"/>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3826" t="23997" r="50101" b="12962"/>
          <a:stretch>
            <a:fillRect/>
          </a:stretch>
        </p:blipFill>
        <p:spPr bwMode="auto">
          <a:xfrm>
            <a:off x="2667000" y="1828800"/>
            <a:ext cx="3830638"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6" name="Rectangle 4">
            <a:extLst>
              <a:ext uri="{FF2B5EF4-FFF2-40B4-BE49-F238E27FC236}">
                <a16:creationId xmlns:a16="http://schemas.microsoft.com/office/drawing/2014/main" id="{A4E6AA15-3478-AFD2-F1DA-AB9E48F3E968}"/>
              </a:ext>
            </a:extLst>
          </p:cNvPr>
          <p:cNvSpPr>
            <a:spLocks noGrp="1" noChangeArrowheads="1"/>
          </p:cNvSpPr>
          <p:nvPr>
            <p:ph type="title"/>
          </p:nvPr>
        </p:nvSpPr>
        <p:spPr>
          <a:xfrm>
            <a:off x="1066800" y="304800"/>
            <a:ext cx="7543800" cy="1143000"/>
          </a:xfrm>
        </p:spPr>
        <p:txBody>
          <a:bodyPr/>
          <a:lstStyle/>
          <a:p>
            <a:pPr algn="ctr" eaLnBrk="1" hangingPunct="1">
              <a:defRPr/>
            </a:pPr>
            <a:r>
              <a:rPr lang="en-US"/>
              <a:t>Discussion Map</a:t>
            </a:r>
          </a:p>
        </p:txBody>
      </p:sp>
      <p:pic>
        <p:nvPicPr>
          <p:cNvPr id="27651" name="Picture 6" descr="question1">
            <a:extLst>
              <a:ext uri="{FF2B5EF4-FFF2-40B4-BE49-F238E27FC236}">
                <a16:creationId xmlns:a16="http://schemas.microsoft.com/office/drawing/2014/main" id="{1F51025E-4535-D677-05AB-9B024BD92FB1}"/>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28800" y="1524000"/>
            <a:ext cx="5410200" cy="5130800"/>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FA97EFE9-06A8-C602-076C-3477B311A0AD}"/>
              </a:ext>
            </a:extLst>
          </p:cNvPr>
          <p:cNvSpPr>
            <a:spLocks noGrp="1" noChangeArrowheads="1"/>
          </p:cNvSpPr>
          <p:nvPr>
            <p:ph type="title"/>
          </p:nvPr>
        </p:nvSpPr>
        <p:spPr>
          <a:xfrm>
            <a:off x="1066800" y="0"/>
            <a:ext cx="7543800" cy="1431925"/>
          </a:xfrm>
        </p:spPr>
        <p:txBody>
          <a:bodyPr/>
          <a:lstStyle/>
          <a:p>
            <a:pPr algn="ctr" eaLnBrk="1" hangingPunct="1">
              <a:defRPr/>
            </a:pPr>
            <a:r>
              <a:rPr lang="en-US"/>
              <a:t>Which Discussion?</a:t>
            </a:r>
          </a:p>
        </p:txBody>
      </p:sp>
      <p:sp>
        <p:nvSpPr>
          <p:cNvPr id="81923" name="Rectangle 3">
            <a:extLst>
              <a:ext uri="{FF2B5EF4-FFF2-40B4-BE49-F238E27FC236}">
                <a16:creationId xmlns:a16="http://schemas.microsoft.com/office/drawing/2014/main" id="{9E46B0BE-12A6-69BE-5CF7-7B240976D725}"/>
              </a:ext>
            </a:extLst>
          </p:cNvPr>
          <p:cNvSpPr>
            <a:spLocks noGrp="1" noChangeArrowheads="1"/>
          </p:cNvSpPr>
          <p:nvPr>
            <p:ph type="body" idx="1"/>
          </p:nvPr>
        </p:nvSpPr>
        <p:spPr>
          <a:xfrm>
            <a:off x="304800" y="1600200"/>
            <a:ext cx="8686800" cy="5105400"/>
          </a:xfrm>
        </p:spPr>
        <p:txBody>
          <a:bodyPr/>
          <a:lstStyle/>
          <a:p>
            <a:pPr eaLnBrk="1" hangingPunct="1">
              <a:lnSpc>
                <a:spcPct val="80000"/>
              </a:lnSpc>
              <a:buFont typeface="Wingdings" panose="05000000000000000000" pitchFamily="2" charset="2"/>
              <a:buNone/>
              <a:defRPr/>
            </a:pPr>
            <a:r>
              <a:rPr lang="en-US" sz="2400"/>
              <a:t>1. There are 8 study questions at the end of Chapter Three.  If your last name begins with A-L, complete the ODD number questions (1, 3, 5, and 7).  If your last name begins with M-Z, answer the EVEN number questions (2, 4, 6, and 8).  Post your responses in the forum “Chapter Three: Study Questions.”</a:t>
            </a:r>
          </a:p>
          <a:p>
            <a:pPr eaLnBrk="1" hangingPunct="1">
              <a:lnSpc>
                <a:spcPct val="80000"/>
              </a:lnSpc>
              <a:defRPr/>
            </a:pPr>
            <a:endParaRPr lang="en-US" sz="2400"/>
          </a:p>
          <a:p>
            <a:pPr eaLnBrk="1" hangingPunct="1">
              <a:lnSpc>
                <a:spcPct val="80000"/>
              </a:lnSpc>
              <a:buFont typeface="Wingdings" panose="05000000000000000000" pitchFamily="2" charset="2"/>
              <a:buNone/>
              <a:defRPr/>
            </a:pPr>
            <a:r>
              <a:rPr lang="en-US" sz="2400"/>
              <a:t>2. After reading the article “Genetic Engineering,” respond to the following questions: (a) What are the assumptions of the germline and somatic approaches to genetic engineering? (b) Where do you fall on the continuum between the two approaches? </a:t>
            </a:r>
          </a:p>
          <a:p>
            <a:pPr eaLnBrk="1" hangingPunct="1">
              <a:lnSpc>
                <a:spcPct val="80000"/>
              </a:lnSpc>
              <a:defRPr/>
            </a:pPr>
            <a:endParaRPr lang="en-US" sz="2400"/>
          </a:p>
          <a:p>
            <a:pPr eaLnBrk="1" hangingPunct="1">
              <a:lnSpc>
                <a:spcPct val="80000"/>
              </a:lnSpc>
              <a:buFont typeface="Wingdings" panose="05000000000000000000" pitchFamily="2" charset="2"/>
              <a:buNone/>
              <a:defRPr/>
            </a:pPr>
            <a:r>
              <a:rPr lang="en-US" sz="2400"/>
              <a:t>3. How useful do you find Malcolm Knowles’ theory of adragogy compared to Patricia Cross’ characteristics of adult learners theory?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B50556D6-CAB5-7955-0A4E-D73FB4B96C8E}"/>
              </a:ext>
            </a:extLst>
          </p:cNvPr>
          <p:cNvSpPr>
            <a:spLocks noGrp="1" noChangeArrowheads="1"/>
          </p:cNvSpPr>
          <p:nvPr>
            <p:ph type="title"/>
          </p:nvPr>
        </p:nvSpPr>
        <p:spPr/>
        <p:txBody>
          <a:bodyPr/>
          <a:lstStyle/>
          <a:p>
            <a:pPr eaLnBrk="1" hangingPunct="1">
              <a:defRPr/>
            </a:pPr>
            <a:r>
              <a:rPr lang="en-US"/>
              <a:t>6. Course Technology</a:t>
            </a:r>
          </a:p>
        </p:txBody>
      </p:sp>
      <p:sp>
        <p:nvSpPr>
          <p:cNvPr id="48131" name="Rectangle 3">
            <a:extLst>
              <a:ext uri="{FF2B5EF4-FFF2-40B4-BE49-F238E27FC236}">
                <a16:creationId xmlns:a16="http://schemas.microsoft.com/office/drawing/2014/main" id="{D4E3504B-0F77-28C2-E8B0-92EB5DFD5936}"/>
              </a:ext>
            </a:extLst>
          </p:cNvPr>
          <p:cNvSpPr>
            <a:spLocks noGrp="1" noChangeArrowheads="1"/>
          </p:cNvSpPr>
          <p:nvPr>
            <p:ph type="body" sz="half" idx="1"/>
          </p:nvPr>
        </p:nvSpPr>
        <p:spPr>
          <a:xfrm>
            <a:off x="1066800" y="1981200"/>
            <a:ext cx="3702050" cy="4114800"/>
          </a:xfrm>
        </p:spPr>
        <p:txBody>
          <a:bodyPr/>
          <a:lstStyle/>
          <a:p>
            <a:pPr eaLnBrk="1" hangingPunct="1">
              <a:defRPr/>
            </a:pPr>
            <a:r>
              <a:rPr lang="en-US" sz="3200"/>
              <a:t>PowerPoint</a:t>
            </a:r>
          </a:p>
          <a:p>
            <a:pPr eaLnBrk="1" hangingPunct="1">
              <a:defRPr/>
            </a:pPr>
            <a:r>
              <a:rPr lang="en-US" sz="3200"/>
              <a:t>Conferencing HorizonLive</a:t>
            </a:r>
          </a:p>
          <a:p>
            <a:pPr eaLnBrk="1" hangingPunct="1">
              <a:defRPr/>
            </a:pPr>
            <a:r>
              <a:rPr lang="en-US" sz="3200"/>
              <a:t>Discussion</a:t>
            </a:r>
          </a:p>
          <a:p>
            <a:pPr eaLnBrk="1" hangingPunct="1">
              <a:defRPr/>
            </a:pPr>
            <a:r>
              <a:rPr lang="en-US" sz="3200"/>
              <a:t>Blogs</a:t>
            </a:r>
          </a:p>
          <a:p>
            <a:pPr eaLnBrk="1" hangingPunct="1">
              <a:defRPr/>
            </a:pPr>
            <a:r>
              <a:rPr lang="en-US" sz="3200"/>
              <a:t>Wikis</a:t>
            </a:r>
          </a:p>
          <a:p>
            <a:pPr eaLnBrk="1" hangingPunct="1">
              <a:buFont typeface="Wingdings" panose="05000000000000000000" pitchFamily="2" charset="2"/>
              <a:buNone/>
              <a:defRPr/>
            </a:pPr>
            <a:endParaRPr lang="en-US" sz="3200"/>
          </a:p>
        </p:txBody>
      </p:sp>
      <p:sp>
        <p:nvSpPr>
          <p:cNvPr id="48132" name="Rectangle 4">
            <a:extLst>
              <a:ext uri="{FF2B5EF4-FFF2-40B4-BE49-F238E27FC236}">
                <a16:creationId xmlns:a16="http://schemas.microsoft.com/office/drawing/2014/main" id="{2B85EF4D-4BE2-264D-7D2C-136DFD17A8EF}"/>
              </a:ext>
            </a:extLst>
          </p:cNvPr>
          <p:cNvSpPr>
            <a:spLocks noGrp="1" noChangeArrowheads="1"/>
          </p:cNvSpPr>
          <p:nvPr>
            <p:ph type="body" sz="half" idx="2"/>
          </p:nvPr>
        </p:nvSpPr>
        <p:spPr>
          <a:xfrm>
            <a:off x="4908550" y="1981200"/>
            <a:ext cx="3702050" cy="4114800"/>
          </a:xfrm>
        </p:spPr>
        <p:txBody>
          <a:bodyPr/>
          <a:lstStyle/>
          <a:p>
            <a:pPr eaLnBrk="1" hangingPunct="1">
              <a:defRPr/>
            </a:pPr>
            <a:r>
              <a:rPr lang="en-US" sz="3200"/>
              <a:t>Audio or Podcasts</a:t>
            </a:r>
          </a:p>
          <a:p>
            <a:pPr eaLnBrk="1" hangingPunct="1">
              <a:defRPr/>
            </a:pPr>
            <a:r>
              <a:rPr lang="en-US" sz="3200"/>
              <a:t>Video</a:t>
            </a:r>
          </a:p>
          <a:p>
            <a:pPr eaLnBrk="1" hangingPunct="1">
              <a:defRPr/>
            </a:pPr>
            <a:r>
              <a:rPr lang="en-US" sz="3200"/>
              <a:t>Images</a:t>
            </a:r>
          </a:p>
          <a:p>
            <a:pPr eaLnBrk="1" hangingPunct="1">
              <a:defRPr/>
            </a:pPr>
            <a:r>
              <a:rPr lang="en-US" sz="3200"/>
              <a:t>Games Simulations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0CD1969D-4F90-B2A3-373F-1771E4B267C1}"/>
              </a:ext>
            </a:extLst>
          </p:cNvPr>
          <p:cNvSpPr>
            <a:spLocks noGrp="1" noChangeArrowheads="1"/>
          </p:cNvSpPr>
          <p:nvPr>
            <p:ph type="title"/>
          </p:nvPr>
        </p:nvSpPr>
        <p:spPr>
          <a:xfrm>
            <a:off x="533400" y="304800"/>
            <a:ext cx="8305800" cy="1431925"/>
          </a:xfrm>
        </p:spPr>
        <p:txBody>
          <a:bodyPr/>
          <a:lstStyle/>
          <a:p>
            <a:pPr eaLnBrk="1" hangingPunct="1">
              <a:defRPr/>
            </a:pPr>
            <a:r>
              <a:rPr lang="en-US"/>
              <a:t>Match Technology to Objective</a:t>
            </a:r>
          </a:p>
        </p:txBody>
      </p:sp>
      <p:sp>
        <p:nvSpPr>
          <p:cNvPr id="64515" name="Rectangle 3">
            <a:extLst>
              <a:ext uri="{FF2B5EF4-FFF2-40B4-BE49-F238E27FC236}">
                <a16:creationId xmlns:a16="http://schemas.microsoft.com/office/drawing/2014/main" id="{DD3C14D9-C0A7-727A-173C-5C611C79C209}"/>
              </a:ext>
            </a:extLst>
          </p:cNvPr>
          <p:cNvSpPr>
            <a:spLocks noGrp="1" noChangeArrowheads="1"/>
          </p:cNvSpPr>
          <p:nvPr>
            <p:ph type="body" idx="1"/>
          </p:nvPr>
        </p:nvSpPr>
        <p:spPr>
          <a:xfrm>
            <a:off x="685800" y="1828800"/>
            <a:ext cx="8305800" cy="4876800"/>
          </a:xfrm>
        </p:spPr>
        <p:txBody>
          <a:bodyPr/>
          <a:lstStyle/>
          <a:p>
            <a:pPr eaLnBrk="1" hangingPunct="1">
              <a:defRPr/>
            </a:pPr>
            <a:r>
              <a:rPr lang="en-US"/>
              <a:t>Present a persuasive speech</a:t>
            </a:r>
          </a:p>
          <a:p>
            <a:pPr eaLnBrk="1" hangingPunct="1">
              <a:buFont typeface="Wingdings" panose="05000000000000000000" pitchFamily="2" charset="2"/>
              <a:buNone/>
              <a:defRPr/>
            </a:pPr>
            <a:endParaRPr lang="en-US" sz="1800"/>
          </a:p>
          <a:p>
            <a:pPr eaLnBrk="1" hangingPunct="1">
              <a:defRPr/>
            </a:pPr>
            <a:r>
              <a:rPr lang="en-US"/>
              <a:t>Develop a team presentation on distance education in K-12 schools</a:t>
            </a:r>
          </a:p>
          <a:p>
            <a:pPr eaLnBrk="1" hangingPunct="1">
              <a:buFont typeface="Wingdings" panose="05000000000000000000" pitchFamily="2" charset="2"/>
              <a:buNone/>
              <a:defRPr/>
            </a:pPr>
            <a:endParaRPr lang="en-US" sz="1800"/>
          </a:p>
          <a:p>
            <a:pPr eaLnBrk="1" hangingPunct="1">
              <a:defRPr/>
            </a:pPr>
            <a:r>
              <a:rPr lang="en-US"/>
              <a:t>Recognize the value of diversity in team lab projects</a:t>
            </a:r>
          </a:p>
          <a:p>
            <a:pPr eaLnBrk="1" hangingPunct="1">
              <a:buFont typeface="Wingdings" panose="05000000000000000000" pitchFamily="2" charset="2"/>
              <a:buNone/>
              <a:defRPr/>
            </a:pPr>
            <a:endParaRPr lang="en-US" sz="2000"/>
          </a:p>
          <a:p>
            <a:pPr eaLnBrk="1" hangingPunct="1">
              <a:defRPr/>
            </a:pPr>
            <a:r>
              <a:rPr lang="en-US"/>
              <a:t>Describe information technologies that manage clinical data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7656A-3679-7AF8-A52F-83E9E6F2ED18}"/>
              </a:ext>
            </a:extLst>
          </p:cNvPr>
          <p:cNvSpPr>
            <a:spLocks noGrp="1"/>
          </p:cNvSpPr>
          <p:nvPr>
            <p:ph type="title" idx="4294967295"/>
          </p:nvPr>
        </p:nvSpPr>
        <p:spPr>
          <a:xfrm>
            <a:off x="1066800" y="-1431925"/>
            <a:ext cx="7543800" cy="1431925"/>
          </a:xfrm>
        </p:spPr>
        <p:txBody>
          <a:bodyPr vert="horz" wrap="square" lIns="91440" tIns="45720" rIns="91440" bIns="45720" numCol="1" anchor="b" anchorCtr="0" compatLnSpc="1">
            <a:prstTxWarp prst="textNoShape">
              <a:avLst/>
            </a:prstTxWarp>
          </a:bodyPr>
          <a:lstStyle/>
          <a:p>
            <a:r>
              <a:rPr lang="en-US" dirty="0" err="1"/>
              <a:t>Powerpoint</a:t>
            </a:r>
            <a:r>
              <a:rPr lang="en-US" dirty="0"/>
              <a:t> Jeopardy</a:t>
            </a:r>
          </a:p>
        </p:txBody>
      </p:sp>
      <p:sp>
        <p:nvSpPr>
          <p:cNvPr id="31746" name="Text Box 2">
            <a:extLst>
              <a:ext uri="{FF2B5EF4-FFF2-40B4-BE49-F238E27FC236}">
                <a16:creationId xmlns:a16="http://schemas.microsoft.com/office/drawing/2014/main" id="{99812297-956E-29CD-A15A-93461E297737}"/>
              </a:ext>
            </a:extLst>
          </p:cNvPr>
          <p:cNvSpPr txBox="1">
            <a:spLocks noChangeArrowheads="1"/>
          </p:cNvSpPr>
          <p:nvPr/>
        </p:nvSpPr>
        <p:spPr bwMode="auto">
          <a:xfrm>
            <a:off x="1524000" y="228600"/>
            <a:ext cx="59436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sz="4800" b="1">
                <a:solidFill>
                  <a:srgbClr val="FFFF00"/>
                </a:solidFill>
                <a:latin typeface="Times New Roman" panose="02020603050405020304" pitchFamily="18" charset="0"/>
              </a:rPr>
              <a:t>PowerPoint Jeopardy</a:t>
            </a:r>
          </a:p>
        </p:txBody>
      </p:sp>
      <p:graphicFrame>
        <p:nvGraphicFramePr>
          <p:cNvPr id="89135" name="Group 47">
            <a:extLst>
              <a:ext uri="{FF2B5EF4-FFF2-40B4-BE49-F238E27FC236}">
                <a16:creationId xmlns:a16="http://schemas.microsoft.com/office/drawing/2014/main" id="{2765514E-C649-5A25-8DE0-0883F99DF112}"/>
              </a:ext>
            </a:extLst>
          </p:cNvPr>
          <p:cNvGraphicFramePr>
            <a:graphicFrameLocks noGrp="1"/>
          </p:cNvGraphicFramePr>
          <p:nvPr>
            <p:extLst>
              <p:ext uri="{D42A27DB-BD31-4B8C-83A1-F6EECF244321}">
                <p14:modId xmlns:p14="http://schemas.microsoft.com/office/powerpoint/2010/main" val="710521544"/>
              </p:ext>
            </p:extLst>
          </p:nvPr>
        </p:nvGraphicFramePr>
        <p:xfrm>
          <a:off x="457200" y="1143000"/>
          <a:ext cx="8382000" cy="5410202"/>
        </p:xfrm>
        <a:graphic>
          <a:graphicData uri="http://schemas.openxmlformats.org/drawingml/2006/table">
            <a:tbl>
              <a:tblPr firstRow="1"/>
              <a:tblGrid>
                <a:gridCol w="16764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676400">
                  <a:extLst>
                    <a:ext uri="{9D8B030D-6E8A-4147-A177-3AD203B41FA5}">
                      <a16:colId xmlns:a16="http://schemas.microsoft.com/office/drawing/2014/main" val="20004"/>
                    </a:ext>
                  </a:extLst>
                </a:gridCol>
              </a:tblGrid>
              <a:tr h="57915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charset="0"/>
                        </a:rPr>
                        <a:t>Navigation</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charset="0"/>
                        </a:rPr>
                        <a:t>Objectives</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charset="0"/>
                        </a:rPr>
                        <a:t>Media</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charset="0"/>
                        </a:rPr>
                        <a:t>Tools</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charset="0"/>
                        </a:rPr>
                        <a:t>Student Engagement</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7002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rId2" action="ppaction://hlinksldjump"/>
                        </a:rPr>
                        <a:t>10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10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10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10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10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6843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rId3" action="ppaction://hlinksldjump"/>
                        </a:rPr>
                        <a:t>20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20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20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20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20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7002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rId4" action="ppaction://hlinksldjump"/>
                        </a:rPr>
                        <a:t>30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30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30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30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30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843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rId5" action="ppaction://hlinksldjump"/>
                        </a:rPr>
                        <a:t>40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40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40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40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40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5414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rId6" action="ppaction://hlinksldjump"/>
                        </a:rPr>
                        <a:t>50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50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50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hlinkClick r:id="" action="ppaction://noaction"/>
                        </a:rPr>
                        <a:t>50</a:t>
                      </a:r>
                      <a:endParaRPr kumimoji="0" lang="en-US" sz="36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dirty="0">
                          <a:ln>
                            <a:noFill/>
                          </a:ln>
                          <a:solidFill>
                            <a:schemeClr val="tx1"/>
                          </a:solidFill>
                          <a:effectLst>
                            <a:outerShdw blurRad="38100" dist="38100" dir="2700000" algn="tl">
                              <a:srgbClr val="000000"/>
                            </a:outerShdw>
                          </a:effectLst>
                          <a:latin typeface="Tahoma" charset="0"/>
                          <a:hlinkClick r:id="" action="ppaction://noaction"/>
                        </a:rPr>
                        <a:t>50</a:t>
                      </a:r>
                      <a:endParaRPr kumimoji="0" lang="en-US" sz="3600" b="0" i="0" u="none" strike="noStrike" cap="none" normalizeH="0" baseline="0" dirty="0">
                        <a:ln>
                          <a:noFill/>
                        </a:ln>
                        <a:solidFill>
                          <a:schemeClr val="tx1"/>
                        </a:solidFill>
                        <a:effectLst>
                          <a:outerShdw blurRad="38100" dist="38100" dir="2700000" algn="tl">
                            <a:srgbClr val="000000"/>
                          </a:outerShdw>
                        </a:effectLst>
                        <a:latin typeface="Tahoma"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A191923-7F36-9647-9338-C043534A1BB7}"/>
              </a:ext>
            </a:extLst>
          </p:cNvPr>
          <p:cNvSpPr>
            <a:spLocks noGrp="1" noChangeArrowheads="1"/>
          </p:cNvSpPr>
          <p:nvPr>
            <p:ph type="title"/>
          </p:nvPr>
        </p:nvSpPr>
        <p:spPr/>
        <p:txBody>
          <a:bodyPr/>
          <a:lstStyle/>
          <a:p>
            <a:pPr eaLnBrk="1" hangingPunct="1">
              <a:defRPr/>
            </a:pPr>
            <a:r>
              <a:rPr lang="en-US" b="0"/>
              <a:t>Goals</a:t>
            </a:r>
          </a:p>
        </p:txBody>
      </p:sp>
      <p:sp>
        <p:nvSpPr>
          <p:cNvPr id="3075" name="Rectangle 3">
            <a:extLst>
              <a:ext uri="{FF2B5EF4-FFF2-40B4-BE49-F238E27FC236}">
                <a16:creationId xmlns:a16="http://schemas.microsoft.com/office/drawing/2014/main" id="{F6F2844F-6773-D2B6-3A55-D3E3869A2B84}"/>
              </a:ext>
            </a:extLst>
          </p:cNvPr>
          <p:cNvSpPr>
            <a:spLocks noGrp="1" noChangeArrowheads="1"/>
          </p:cNvSpPr>
          <p:nvPr>
            <p:ph type="body" idx="1"/>
          </p:nvPr>
        </p:nvSpPr>
        <p:spPr>
          <a:xfrm>
            <a:off x="1066800" y="1981200"/>
            <a:ext cx="7543800" cy="3394075"/>
          </a:xfrm>
        </p:spPr>
        <p:txBody>
          <a:bodyPr/>
          <a:lstStyle/>
          <a:p>
            <a:pPr eaLnBrk="1" hangingPunct="1">
              <a:defRPr/>
            </a:pPr>
            <a:r>
              <a:rPr lang="en-US"/>
              <a:t>To apply the standards associated with effective online course development</a:t>
            </a:r>
          </a:p>
          <a:p>
            <a:pPr eaLnBrk="1" hangingPunct="1">
              <a:defRPr/>
            </a:pPr>
            <a:r>
              <a:rPr lang="en-US"/>
              <a:t>To identify best practices in online teaching (and learning)</a:t>
            </a:r>
          </a:p>
          <a:p>
            <a:pPr eaLnBrk="1" hangingPunct="1">
              <a:defRPr/>
            </a:pPr>
            <a:r>
              <a:rPr lang="en-US"/>
              <a:t>To manage the workload of online teaching</a:t>
            </a:r>
          </a:p>
          <a:p>
            <a:pPr eaLnBrk="1" hangingPunct="1">
              <a:buFont typeface="Wingdings" panose="05000000000000000000" pitchFamily="2" charset="2"/>
              <a:buNone/>
              <a:defRPr/>
            </a:pP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E9A579DD-3157-9927-2705-3E36617A3659}"/>
              </a:ext>
            </a:extLst>
          </p:cNvPr>
          <p:cNvSpPr>
            <a:spLocks noGrp="1" noChangeArrowheads="1"/>
          </p:cNvSpPr>
          <p:nvPr>
            <p:ph type="title"/>
          </p:nvPr>
        </p:nvSpPr>
        <p:spPr/>
        <p:txBody>
          <a:bodyPr/>
          <a:lstStyle/>
          <a:p>
            <a:pPr eaLnBrk="1" hangingPunct="1">
              <a:defRPr/>
            </a:pPr>
            <a:r>
              <a:rPr lang="en-US"/>
              <a:t>Managing the Workload</a:t>
            </a:r>
            <a:br>
              <a:rPr lang="en-US"/>
            </a:br>
            <a:r>
              <a:rPr lang="en-US" sz="3600"/>
              <a:t>Authoring Strategies</a:t>
            </a:r>
          </a:p>
        </p:txBody>
      </p:sp>
      <p:sp>
        <p:nvSpPr>
          <p:cNvPr id="65539" name="Rectangle 3">
            <a:extLst>
              <a:ext uri="{FF2B5EF4-FFF2-40B4-BE49-F238E27FC236}">
                <a16:creationId xmlns:a16="http://schemas.microsoft.com/office/drawing/2014/main" id="{33D921B2-6C2D-AB86-3A00-815871A00C86}"/>
              </a:ext>
            </a:extLst>
          </p:cNvPr>
          <p:cNvSpPr>
            <a:spLocks noGrp="1" noChangeArrowheads="1"/>
          </p:cNvSpPr>
          <p:nvPr>
            <p:ph type="body" idx="1"/>
          </p:nvPr>
        </p:nvSpPr>
        <p:spPr>
          <a:xfrm>
            <a:off x="457200" y="2057400"/>
            <a:ext cx="8534400" cy="4800600"/>
          </a:xfrm>
        </p:spPr>
        <p:txBody>
          <a:bodyPr/>
          <a:lstStyle/>
          <a:p>
            <a:pPr eaLnBrk="1" hangingPunct="1">
              <a:defRPr/>
            </a:pPr>
            <a:r>
              <a:rPr lang="en-US"/>
              <a:t>Use a course development model</a:t>
            </a:r>
          </a:p>
          <a:p>
            <a:pPr eaLnBrk="1" hangingPunct="1">
              <a:defRPr/>
            </a:pPr>
            <a:r>
              <a:rPr lang="en-US"/>
              <a:t>Acquire development resources and team</a:t>
            </a:r>
          </a:p>
          <a:p>
            <a:pPr eaLnBrk="1" hangingPunct="1">
              <a:defRPr/>
            </a:pPr>
            <a:r>
              <a:rPr lang="en-US"/>
              <a:t>Establish reusable templates</a:t>
            </a:r>
          </a:p>
          <a:p>
            <a:pPr eaLnBrk="1" hangingPunct="1">
              <a:defRPr/>
            </a:pPr>
            <a:r>
              <a:rPr lang="en-US"/>
              <a:t>Establish a consistent structure and routine</a:t>
            </a:r>
          </a:p>
          <a:p>
            <a:pPr eaLnBrk="1" hangingPunct="1">
              <a:defRPr/>
            </a:pPr>
            <a:r>
              <a:rPr lang="en-US"/>
              <a:t>Finalize one unit or lesson at a time</a:t>
            </a:r>
          </a:p>
          <a:p>
            <a:pPr eaLnBrk="1" hangingPunct="1">
              <a:defRPr/>
            </a:pPr>
            <a:r>
              <a:rPr lang="en-US"/>
              <a:t>Provide clear and specific instructions</a:t>
            </a:r>
          </a:p>
          <a:p>
            <a:pPr eaLnBrk="1" hangingPunct="1">
              <a:defRPr/>
            </a:pPr>
            <a:r>
              <a:rPr lang="en-US"/>
              <a:t>Develop feedback rubrics</a:t>
            </a:r>
          </a:p>
          <a:p>
            <a:pPr eaLnBrk="1" hangingPunct="1">
              <a:defRPr/>
            </a:pPr>
            <a:r>
              <a:rPr lang="en-US"/>
              <a:t>Use a learning object database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33F66DA8-7ED4-DE4A-EB10-A73AF78ACAD5}"/>
              </a:ext>
            </a:extLst>
          </p:cNvPr>
          <p:cNvSpPr>
            <a:spLocks noGrp="1" noChangeArrowheads="1"/>
          </p:cNvSpPr>
          <p:nvPr>
            <p:ph type="title"/>
          </p:nvPr>
        </p:nvSpPr>
        <p:spPr/>
        <p:txBody>
          <a:bodyPr/>
          <a:lstStyle/>
          <a:p>
            <a:pPr eaLnBrk="1" hangingPunct="1">
              <a:defRPr/>
            </a:pPr>
            <a:r>
              <a:rPr lang="en-US"/>
              <a:t>Managing the Workload</a:t>
            </a:r>
            <a:br>
              <a:rPr lang="en-US"/>
            </a:br>
            <a:r>
              <a:rPr lang="en-US" sz="3600"/>
              <a:t>Teaching Strategies</a:t>
            </a:r>
          </a:p>
        </p:txBody>
      </p:sp>
      <p:sp>
        <p:nvSpPr>
          <p:cNvPr id="69635" name="Rectangle 3">
            <a:extLst>
              <a:ext uri="{FF2B5EF4-FFF2-40B4-BE49-F238E27FC236}">
                <a16:creationId xmlns:a16="http://schemas.microsoft.com/office/drawing/2014/main" id="{1BD799BE-F3A8-71D4-BAEB-0C1A15054E27}"/>
              </a:ext>
            </a:extLst>
          </p:cNvPr>
          <p:cNvSpPr>
            <a:spLocks noGrp="1" noChangeArrowheads="1"/>
          </p:cNvSpPr>
          <p:nvPr>
            <p:ph type="body" idx="1"/>
          </p:nvPr>
        </p:nvSpPr>
        <p:spPr>
          <a:xfrm>
            <a:off x="228600" y="1981200"/>
            <a:ext cx="8686800" cy="4144963"/>
          </a:xfrm>
        </p:spPr>
        <p:txBody>
          <a:bodyPr/>
          <a:lstStyle/>
          <a:p>
            <a:pPr eaLnBrk="1" hangingPunct="1">
              <a:defRPr/>
            </a:pPr>
            <a:r>
              <a:rPr lang="en-US" sz="2800"/>
              <a:t>Establish students’ technical skills</a:t>
            </a:r>
          </a:p>
          <a:p>
            <a:pPr eaLnBrk="1" hangingPunct="1">
              <a:defRPr/>
            </a:pPr>
            <a:r>
              <a:rPr lang="en-US" sz="2800"/>
              <a:t>Provide a detailed syllabus</a:t>
            </a:r>
          </a:p>
          <a:p>
            <a:pPr eaLnBrk="1" hangingPunct="1">
              <a:defRPr/>
            </a:pPr>
            <a:r>
              <a:rPr lang="en-US" sz="2800"/>
              <a:t>Define operating parameters and expectations</a:t>
            </a:r>
          </a:p>
          <a:p>
            <a:pPr eaLnBrk="1" hangingPunct="1">
              <a:defRPr/>
            </a:pPr>
            <a:r>
              <a:rPr lang="en-US" sz="2800"/>
              <a:t>Begin course with interaction</a:t>
            </a:r>
          </a:p>
          <a:p>
            <a:pPr eaLnBrk="1" hangingPunct="1">
              <a:defRPr/>
            </a:pPr>
            <a:r>
              <a:rPr lang="en-US" sz="2800"/>
              <a:t>Build a learning community</a:t>
            </a:r>
          </a:p>
          <a:p>
            <a:pPr eaLnBrk="1" hangingPunct="1">
              <a:defRPr/>
            </a:pPr>
            <a:r>
              <a:rPr lang="en-US" sz="2800"/>
              <a:t>Establish consistent communication</a:t>
            </a:r>
          </a:p>
          <a:p>
            <a:pPr eaLnBrk="1" hangingPunct="1">
              <a:defRPr/>
            </a:pPr>
            <a:r>
              <a:rPr lang="en-US" sz="2800"/>
              <a:t>Develop a grading and record-keeping system </a:t>
            </a:r>
          </a:p>
          <a:p>
            <a:pPr eaLnBrk="1" hangingPunct="1">
              <a:defRPr/>
            </a:pPr>
            <a:r>
              <a:rPr lang="en-US" sz="2800"/>
              <a:t>Conduct multiple evaluations with feedback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a:extLst>
              <a:ext uri="{FF2B5EF4-FFF2-40B4-BE49-F238E27FC236}">
                <a16:creationId xmlns:a16="http://schemas.microsoft.com/office/drawing/2014/main" id="{D41F4F1D-572D-A3E0-5944-0ECC63FA5827}"/>
              </a:ext>
            </a:extLst>
          </p:cNvPr>
          <p:cNvSpPr>
            <a:spLocks noGrp="1" noChangeArrowheads="1"/>
          </p:cNvSpPr>
          <p:nvPr>
            <p:ph type="ctrTitle"/>
          </p:nvPr>
        </p:nvSpPr>
        <p:spPr/>
        <p:txBody>
          <a:bodyPr/>
          <a:lstStyle/>
          <a:p>
            <a:pPr eaLnBrk="1" hangingPunct="1">
              <a:defRPr/>
            </a:pPr>
            <a:r>
              <a:rPr lang="en-US" b="0"/>
              <a:t>Questions?</a:t>
            </a:r>
          </a:p>
        </p:txBody>
      </p:sp>
      <p:sp>
        <p:nvSpPr>
          <p:cNvPr id="70661" name="Rectangle 5">
            <a:extLst>
              <a:ext uri="{FF2B5EF4-FFF2-40B4-BE49-F238E27FC236}">
                <a16:creationId xmlns:a16="http://schemas.microsoft.com/office/drawing/2014/main" id="{E6D495B4-A72C-7A05-77A8-E6459D03EB12}"/>
              </a:ext>
            </a:extLst>
          </p:cNvPr>
          <p:cNvSpPr>
            <a:spLocks noGrp="1" noChangeArrowheads="1"/>
          </p:cNvSpPr>
          <p:nvPr>
            <p:ph type="subTitle" idx="1"/>
          </p:nvPr>
        </p:nvSpPr>
        <p:spPr/>
        <p:txBody>
          <a:bodyPr/>
          <a:lstStyle/>
          <a:p>
            <a:pPr eaLnBrk="1" hangingPunct="1">
              <a:defRPr/>
            </a:pPr>
            <a:r>
              <a:rPr lang="en-US"/>
              <a:t>Barbara Frey	</a:t>
            </a:r>
          </a:p>
          <a:p>
            <a:pPr eaLnBrk="1" hangingPunct="1">
              <a:defRPr/>
            </a:pPr>
            <a:r>
              <a:rPr lang="en-US">
                <a:hlinkClick r:id="rId2"/>
              </a:rPr>
              <a:t>bafrey@pitt.edu</a:t>
            </a:r>
            <a:endParaRPr lang="en-US"/>
          </a:p>
          <a:p>
            <a:pPr eaLnBrk="1" hangingPunct="1">
              <a:defRPr/>
            </a:pPr>
            <a:r>
              <a:rPr lang="en-US"/>
              <a:t>412-624-1330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a:extLst>
              <a:ext uri="{FF2B5EF4-FFF2-40B4-BE49-F238E27FC236}">
                <a16:creationId xmlns:a16="http://schemas.microsoft.com/office/drawing/2014/main" id="{BAF8E4FE-83C1-A261-D4A8-D948DC084D05}"/>
              </a:ext>
            </a:extLst>
          </p:cNvPr>
          <p:cNvSpPr txBox="1">
            <a:spLocks noGrp="1" noChangeArrowheads="1"/>
          </p:cNvSpPr>
          <p:nvPr>
            <p:ph type="title" idx="4294967295"/>
          </p:nvPr>
        </p:nvSpPr>
        <p:spPr bwMode="auto">
          <a:xfrm>
            <a:off x="1371600" y="1447800"/>
            <a:ext cx="6629400" cy="253047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000" b="0" i="0" u="none" strike="noStrike" kern="1200" cap="none" spc="0" normalizeH="0" baseline="0" noProof="0" dirty="0">
                <a:ln>
                  <a:noFill/>
                </a:ln>
                <a:solidFill>
                  <a:srgbClr val="FFFF00"/>
                </a:solidFill>
                <a:effectLst/>
                <a:uLnTx/>
                <a:uFillTx/>
                <a:latin typeface="Arial" panose="020B0604020202020204" pitchFamily="34" charset="0"/>
                <a:ea typeface="+mn-ea"/>
                <a:cs typeface="+mn-cs"/>
              </a:rPr>
              <a:t>Text-based navigation that displays a chain of previous Webpages arranged in sequential order</a:t>
            </a:r>
          </a:p>
        </p:txBody>
      </p:sp>
      <p:pic>
        <p:nvPicPr>
          <p:cNvPr id="35843" name="Picture 3" descr="purple_md_blk">
            <a:hlinkClick r:id="rId2" action="ppaction://hlinksldjump"/>
            <a:extLst>
              <a:ext uri="{FF2B5EF4-FFF2-40B4-BE49-F238E27FC236}">
                <a16:creationId xmlns:a16="http://schemas.microsoft.com/office/drawing/2014/main" id="{5DFF38F2-12DE-BFAC-DCC1-ECC1D8BBA8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6019800"/>
            <a:ext cx="6572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a:extLst>
              <a:ext uri="{FF2B5EF4-FFF2-40B4-BE49-F238E27FC236}">
                <a16:creationId xmlns:a16="http://schemas.microsoft.com/office/drawing/2014/main" id="{CBFD3236-8135-F975-7521-C0B876F62D14}"/>
              </a:ext>
            </a:extLst>
          </p:cNvPr>
          <p:cNvSpPr txBox="1">
            <a:spLocks noGrp="1" noChangeArrowheads="1"/>
          </p:cNvSpPr>
          <p:nvPr>
            <p:ph type="title" idx="4294967295"/>
          </p:nvPr>
        </p:nvSpPr>
        <p:spPr bwMode="auto">
          <a:xfrm>
            <a:off x="1981200" y="1751013"/>
            <a:ext cx="5467350" cy="131127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000" b="0" i="0" u="none" strike="noStrike" kern="1200" cap="none" spc="0" normalizeH="0" baseline="0" noProof="0" dirty="0">
                <a:ln>
                  <a:noFill/>
                </a:ln>
                <a:solidFill>
                  <a:srgbClr val="FFFF00"/>
                </a:solidFill>
                <a:effectLst/>
                <a:uLnTx/>
                <a:uFillTx/>
                <a:latin typeface="Arial" panose="020B0604020202020204" pitchFamily="34" charset="0"/>
                <a:ea typeface="+mn-ea"/>
                <a:cs typeface="+mn-cs"/>
              </a:rPr>
              <a:t>The main page on a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000" b="0" i="0" u="none" strike="noStrike" kern="1200" cap="none" spc="0" normalizeH="0" baseline="0" noProof="0" dirty="0">
                <a:ln>
                  <a:noFill/>
                </a:ln>
                <a:solidFill>
                  <a:srgbClr val="FFFF00"/>
                </a:solidFill>
                <a:effectLst/>
                <a:uLnTx/>
                <a:uFillTx/>
                <a:latin typeface="Arial" panose="020B0604020202020204" pitchFamily="34" charset="0"/>
                <a:ea typeface="+mn-ea"/>
                <a:cs typeface="+mn-cs"/>
              </a:rPr>
              <a:t>Web site</a:t>
            </a:r>
          </a:p>
        </p:txBody>
      </p:sp>
      <p:pic>
        <p:nvPicPr>
          <p:cNvPr id="36867" name="Picture 3" descr="purple_md_blk">
            <a:hlinkClick r:id="rId3" action="ppaction://hlinksldjump"/>
            <a:extLst>
              <a:ext uri="{FF2B5EF4-FFF2-40B4-BE49-F238E27FC236}">
                <a16:creationId xmlns:a16="http://schemas.microsoft.com/office/drawing/2014/main" id="{37FF209C-165E-78CF-BCB0-3B48E8D9F6B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6019800"/>
            <a:ext cx="6572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a:extLst>
              <a:ext uri="{FF2B5EF4-FFF2-40B4-BE49-F238E27FC236}">
                <a16:creationId xmlns:a16="http://schemas.microsoft.com/office/drawing/2014/main" id="{718E7080-E34B-DFE0-02D1-402D6D872D30}"/>
              </a:ext>
            </a:extLst>
          </p:cNvPr>
          <p:cNvSpPr txBox="1">
            <a:spLocks noGrp="1" noChangeArrowheads="1"/>
          </p:cNvSpPr>
          <p:nvPr>
            <p:ph type="title" idx="4294967295"/>
          </p:nvPr>
        </p:nvSpPr>
        <p:spPr bwMode="auto">
          <a:xfrm>
            <a:off x="2209800" y="1752600"/>
            <a:ext cx="4883150" cy="192087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000" b="0" i="0" u="none" strike="noStrike" kern="1200" cap="none" spc="0" normalizeH="0" baseline="0" noProof="0" dirty="0">
                <a:ln>
                  <a:noFill/>
                </a:ln>
                <a:solidFill>
                  <a:srgbClr val="FFFF00"/>
                </a:solidFill>
                <a:effectLst/>
                <a:uLnTx/>
                <a:uFillTx/>
                <a:latin typeface="Arial" panose="020B0604020202020204" pitchFamily="34" charset="0"/>
                <a:ea typeface="+mn-ea"/>
                <a:cs typeface="+mn-cs"/>
              </a:rPr>
              <a:t>Consistent location for course navigation buttons</a:t>
            </a:r>
          </a:p>
        </p:txBody>
      </p:sp>
      <p:pic>
        <p:nvPicPr>
          <p:cNvPr id="37891" name="Picture 4" descr="purple_md_blk">
            <a:hlinkClick r:id="rId3" action="ppaction://hlinksldjump"/>
            <a:extLst>
              <a:ext uri="{FF2B5EF4-FFF2-40B4-BE49-F238E27FC236}">
                <a16:creationId xmlns:a16="http://schemas.microsoft.com/office/drawing/2014/main" id="{5FD07440-27FC-AA5F-A51A-1D2EE4C7B9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6019800"/>
            <a:ext cx="6572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a:extLst>
              <a:ext uri="{FF2B5EF4-FFF2-40B4-BE49-F238E27FC236}">
                <a16:creationId xmlns:a16="http://schemas.microsoft.com/office/drawing/2014/main" id="{5F159D6D-E008-FDF5-1141-99BBE9FE2B3F}"/>
              </a:ext>
            </a:extLst>
          </p:cNvPr>
          <p:cNvSpPr txBox="1">
            <a:spLocks noGrp="1" noChangeArrowheads="1"/>
          </p:cNvSpPr>
          <p:nvPr>
            <p:ph type="title" idx="4294967295"/>
          </p:nvPr>
        </p:nvSpPr>
        <p:spPr bwMode="auto">
          <a:xfrm>
            <a:off x="1371600" y="1905000"/>
            <a:ext cx="6546850" cy="253047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000" b="0" i="0" u="none" strike="noStrike" kern="1200" cap="none" spc="0" normalizeH="0" baseline="0" noProof="0" dirty="0">
                <a:ln>
                  <a:noFill/>
                </a:ln>
                <a:solidFill>
                  <a:srgbClr val="FFFF00"/>
                </a:solidFill>
                <a:effectLst/>
                <a:uLnTx/>
                <a:uFillTx/>
                <a:latin typeface="Arial" panose="020B0604020202020204" pitchFamily="34" charset="0"/>
                <a:ea typeface="+mn-ea"/>
                <a:cs typeface="+mn-cs"/>
              </a:rPr>
              <a:t>The act that requires federal agencies to make their electronic information accessible </a:t>
            </a:r>
          </a:p>
        </p:txBody>
      </p:sp>
      <p:pic>
        <p:nvPicPr>
          <p:cNvPr id="38915" name="Picture 4" descr="purple_md_blk">
            <a:hlinkClick r:id="rId3" action="ppaction://hlinksldjump"/>
            <a:extLst>
              <a:ext uri="{FF2B5EF4-FFF2-40B4-BE49-F238E27FC236}">
                <a16:creationId xmlns:a16="http://schemas.microsoft.com/office/drawing/2014/main" id="{25BB716C-D1F9-3F49-46F5-99744072156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6019800"/>
            <a:ext cx="6572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a:extLst>
              <a:ext uri="{FF2B5EF4-FFF2-40B4-BE49-F238E27FC236}">
                <a16:creationId xmlns:a16="http://schemas.microsoft.com/office/drawing/2014/main" id="{432AA1C4-7851-8BC9-3EED-40AA26EF9DE5}"/>
              </a:ext>
            </a:extLst>
          </p:cNvPr>
          <p:cNvSpPr txBox="1">
            <a:spLocks noGrp="1" noChangeArrowheads="1"/>
          </p:cNvSpPr>
          <p:nvPr>
            <p:ph type="title" idx="4294967295"/>
          </p:nvPr>
        </p:nvSpPr>
        <p:spPr bwMode="auto">
          <a:xfrm>
            <a:off x="1085850" y="1676400"/>
            <a:ext cx="6457950" cy="192087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000" b="0" i="0" u="none" strike="noStrike" kern="1200" cap="none" spc="0" normalizeH="0" baseline="0" noProof="0" dirty="0">
                <a:ln>
                  <a:noFill/>
                </a:ln>
                <a:solidFill>
                  <a:srgbClr val="FFFF00"/>
                </a:solidFill>
                <a:effectLst/>
                <a:uLnTx/>
                <a:uFillTx/>
                <a:latin typeface="Arial" panose="020B0604020202020204" pitchFamily="34" charset="0"/>
                <a:ea typeface="+mn-ea"/>
                <a:cs typeface="+mn-cs"/>
              </a:rPr>
              <a:t>A way to skip directly to targeted information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000" b="0" i="0" u="none" strike="noStrike" kern="1200" cap="none" spc="0" normalizeH="0" baseline="0" noProof="0" dirty="0">
                <a:ln>
                  <a:noFill/>
                </a:ln>
                <a:solidFill>
                  <a:srgbClr val="FFFF00"/>
                </a:solidFill>
                <a:effectLst/>
                <a:uLnTx/>
                <a:uFillTx/>
                <a:latin typeface="Arial" panose="020B0604020202020204" pitchFamily="34" charset="0"/>
                <a:ea typeface="+mn-ea"/>
                <a:cs typeface="+mn-cs"/>
              </a:rPr>
              <a:t>on a Web page</a:t>
            </a:r>
          </a:p>
        </p:txBody>
      </p:sp>
      <p:pic>
        <p:nvPicPr>
          <p:cNvPr id="39939" name="Picture 4" descr="purple_md_blk">
            <a:hlinkClick r:id="rId2" action="ppaction://hlinksldjump"/>
            <a:extLst>
              <a:ext uri="{FF2B5EF4-FFF2-40B4-BE49-F238E27FC236}">
                <a16:creationId xmlns:a16="http://schemas.microsoft.com/office/drawing/2014/main" id="{3D814227-3E79-1EAC-90CF-082AA52EDB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6019800"/>
            <a:ext cx="6572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a:extLst>
              <a:ext uri="{FF2B5EF4-FFF2-40B4-BE49-F238E27FC236}">
                <a16:creationId xmlns:a16="http://schemas.microsoft.com/office/drawing/2014/main" id="{A6EA943A-94E8-66DD-54B8-05EFCB4B3467}"/>
              </a:ext>
            </a:extLst>
          </p:cNvPr>
          <p:cNvSpPr txBox="1">
            <a:spLocks noGrp="1" noChangeArrowheads="1"/>
          </p:cNvSpPr>
          <p:nvPr>
            <p:ph type="title" idx="4294967295"/>
          </p:nvPr>
        </p:nvSpPr>
        <p:spPr bwMode="auto">
          <a:xfrm>
            <a:off x="1371600" y="1447800"/>
            <a:ext cx="6629400" cy="253047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000" b="0" i="0" u="none" strike="noStrike" kern="1200" cap="none" spc="0" normalizeH="0" baseline="0" noProof="0" dirty="0">
                <a:ln>
                  <a:noFill/>
                </a:ln>
                <a:solidFill>
                  <a:srgbClr val="FFFF00"/>
                </a:solidFill>
                <a:effectLst/>
                <a:uLnTx/>
                <a:uFillTx/>
                <a:latin typeface="Arial" panose="020B0604020202020204" pitchFamily="34" charset="0"/>
                <a:ea typeface="+mn-ea"/>
                <a:cs typeface="+mn-cs"/>
              </a:rPr>
              <a:t>Text-based navigation that displays a chain of previous Web pages arranged in sequential order</a:t>
            </a:r>
          </a:p>
        </p:txBody>
      </p:sp>
      <p:pic>
        <p:nvPicPr>
          <p:cNvPr id="40963" name="Picture 5" descr="purple_md_blk">
            <a:hlinkClick r:id="rId2" action="ppaction://hlinksldjump"/>
            <a:extLst>
              <a:ext uri="{FF2B5EF4-FFF2-40B4-BE49-F238E27FC236}">
                <a16:creationId xmlns:a16="http://schemas.microsoft.com/office/drawing/2014/main" id="{9625DE75-6D8F-440E-F438-1C19928AE9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6019800"/>
            <a:ext cx="6572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B021CD3A-0AA6-612A-1591-1E1A58B27E66}"/>
              </a:ext>
            </a:extLst>
          </p:cNvPr>
          <p:cNvSpPr>
            <a:spLocks noGrp="1" noChangeArrowheads="1"/>
          </p:cNvSpPr>
          <p:nvPr>
            <p:ph type="title"/>
          </p:nvPr>
        </p:nvSpPr>
        <p:spPr/>
        <p:txBody>
          <a:bodyPr/>
          <a:lstStyle/>
          <a:p>
            <a:pPr eaLnBrk="1" hangingPunct="1">
              <a:defRPr/>
            </a:pPr>
            <a:r>
              <a:rPr lang="en-US" sz="4000" b="0"/>
              <a:t>Quality Matters </a:t>
            </a:r>
            <a:r>
              <a:rPr lang="en-US" sz="4000" b="0">
                <a:cs typeface="Arial" charset="0"/>
              </a:rPr>
              <a:t>™</a:t>
            </a:r>
            <a:br>
              <a:rPr lang="en-US" sz="4000" b="0">
                <a:cs typeface="Arial" charset="0"/>
              </a:rPr>
            </a:br>
            <a:r>
              <a:rPr lang="en-US" sz="2800">
                <a:cs typeface="Arial" charset="0"/>
              </a:rPr>
              <a:t>qualitymatters.org</a:t>
            </a:r>
          </a:p>
        </p:txBody>
      </p:sp>
      <p:sp>
        <p:nvSpPr>
          <p:cNvPr id="5123" name="Rectangle 3">
            <a:extLst>
              <a:ext uri="{FF2B5EF4-FFF2-40B4-BE49-F238E27FC236}">
                <a16:creationId xmlns:a16="http://schemas.microsoft.com/office/drawing/2014/main" id="{74FFC603-8A35-1C37-3C79-1CF1C8F75536}"/>
              </a:ext>
            </a:extLst>
          </p:cNvPr>
          <p:cNvSpPr>
            <a:spLocks noGrp="1" noChangeArrowheads="1"/>
          </p:cNvSpPr>
          <p:nvPr>
            <p:ph type="body" idx="1"/>
          </p:nvPr>
        </p:nvSpPr>
        <p:spPr>
          <a:xfrm>
            <a:off x="457200" y="1981200"/>
            <a:ext cx="8382000" cy="4114800"/>
          </a:xfrm>
        </p:spPr>
        <p:txBody>
          <a:bodyPr/>
          <a:lstStyle/>
          <a:p>
            <a:pPr eaLnBrk="1" hangingPunct="1">
              <a:defRPr/>
            </a:pPr>
            <a:r>
              <a:rPr lang="en-US"/>
              <a:t>Faculty-centered quality assurance program for online/blended courses</a:t>
            </a:r>
          </a:p>
          <a:p>
            <a:pPr eaLnBrk="1" hangingPunct="1">
              <a:defRPr/>
            </a:pPr>
            <a:r>
              <a:rPr lang="en-US"/>
              <a:t>Began as a FIPSE grant in Maryland</a:t>
            </a:r>
          </a:p>
          <a:p>
            <a:pPr eaLnBrk="1" hangingPunct="1">
              <a:defRPr/>
            </a:pPr>
            <a:r>
              <a:rPr lang="en-US"/>
              <a:t>Self-supporting, non-profit organization offering subscriptions, training, and materials for online educators</a:t>
            </a:r>
          </a:p>
          <a:p>
            <a:pPr eaLnBrk="1" hangingPunct="1">
              <a:defRPr/>
            </a:pPr>
            <a:r>
              <a:rPr lang="en-US"/>
              <a:t>Based on a rubric of 40 design standards organized into 8 major categories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E99A9EB-9882-AC2A-46F5-DA2783D70F8A}"/>
              </a:ext>
            </a:extLst>
          </p:cNvPr>
          <p:cNvSpPr>
            <a:spLocks noGrp="1" noChangeArrowheads="1"/>
          </p:cNvSpPr>
          <p:nvPr>
            <p:ph type="title"/>
          </p:nvPr>
        </p:nvSpPr>
        <p:spPr/>
        <p:txBody>
          <a:bodyPr/>
          <a:lstStyle/>
          <a:p>
            <a:pPr eaLnBrk="1" hangingPunct="1">
              <a:defRPr/>
            </a:pPr>
            <a:r>
              <a:rPr lang="en-US" b="0"/>
              <a:t>8 Essential Standards</a:t>
            </a:r>
          </a:p>
        </p:txBody>
      </p:sp>
      <p:sp>
        <p:nvSpPr>
          <p:cNvPr id="6147" name="Rectangle 3">
            <a:extLst>
              <a:ext uri="{FF2B5EF4-FFF2-40B4-BE49-F238E27FC236}">
                <a16:creationId xmlns:a16="http://schemas.microsoft.com/office/drawing/2014/main" id="{C5FA9315-56B2-6134-5D1C-48507FECFFC4}"/>
              </a:ext>
            </a:extLst>
          </p:cNvPr>
          <p:cNvSpPr>
            <a:spLocks noGrp="1" noChangeArrowheads="1"/>
          </p:cNvSpPr>
          <p:nvPr>
            <p:ph type="body" idx="1"/>
          </p:nvPr>
        </p:nvSpPr>
        <p:spPr/>
        <p:txBody>
          <a:bodyPr/>
          <a:lstStyle/>
          <a:p>
            <a:pPr marL="609600" indent="-609600" eaLnBrk="1" hangingPunct="1">
              <a:lnSpc>
                <a:spcPct val="90000"/>
              </a:lnSpc>
              <a:buFontTx/>
              <a:buAutoNum type="arabicPeriod"/>
              <a:defRPr/>
            </a:pPr>
            <a:r>
              <a:rPr lang="en-US"/>
              <a:t>Course Overview and Introduction</a:t>
            </a:r>
          </a:p>
          <a:p>
            <a:pPr marL="609600" indent="-609600" eaLnBrk="1" hangingPunct="1">
              <a:lnSpc>
                <a:spcPct val="90000"/>
              </a:lnSpc>
              <a:buFontTx/>
              <a:buAutoNum type="arabicPeriod"/>
              <a:defRPr/>
            </a:pPr>
            <a:r>
              <a:rPr lang="en-US"/>
              <a:t>Learning Objectives</a:t>
            </a:r>
          </a:p>
          <a:p>
            <a:pPr marL="609600" indent="-609600" eaLnBrk="1" hangingPunct="1">
              <a:lnSpc>
                <a:spcPct val="90000"/>
              </a:lnSpc>
              <a:buFontTx/>
              <a:buAutoNum type="arabicPeriod"/>
              <a:defRPr/>
            </a:pPr>
            <a:r>
              <a:rPr lang="en-US"/>
              <a:t>Assessment and Measurement</a:t>
            </a:r>
          </a:p>
          <a:p>
            <a:pPr marL="609600" indent="-609600" eaLnBrk="1" hangingPunct="1">
              <a:lnSpc>
                <a:spcPct val="90000"/>
              </a:lnSpc>
              <a:buFontTx/>
              <a:buAutoNum type="arabicPeriod"/>
              <a:defRPr/>
            </a:pPr>
            <a:r>
              <a:rPr lang="en-US"/>
              <a:t>Resources and Materials</a:t>
            </a:r>
          </a:p>
          <a:p>
            <a:pPr marL="609600" indent="-609600" eaLnBrk="1" hangingPunct="1">
              <a:lnSpc>
                <a:spcPct val="90000"/>
              </a:lnSpc>
              <a:buFontTx/>
              <a:buAutoNum type="arabicPeriod"/>
              <a:defRPr/>
            </a:pPr>
            <a:r>
              <a:rPr lang="en-US"/>
              <a:t>Learner Engagement</a:t>
            </a:r>
          </a:p>
          <a:p>
            <a:pPr marL="609600" indent="-609600" eaLnBrk="1" hangingPunct="1">
              <a:lnSpc>
                <a:spcPct val="90000"/>
              </a:lnSpc>
              <a:buFontTx/>
              <a:buAutoNum type="arabicPeriod"/>
              <a:defRPr/>
            </a:pPr>
            <a:r>
              <a:rPr lang="en-US"/>
              <a:t>Course Technology</a:t>
            </a:r>
          </a:p>
          <a:p>
            <a:pPr marL="609600" indent="-609600" eaLnBrk="1" hangingPunct="1">
              <a:lnSpc>
                <a:spcPct val="90000"/>
              </a:lnSpc>
              <a:buFontTx/>
              <a:buAutoNum type="arabicPeriod"/>
              <a:defRPr/>
            </a:pPr>
            <a:r>
              <a:rPr lang="en-US"/>
              <a:t>Learner Support</a:t>
            </a:r>
          </a:p>
          <a:p>
            <a:pPr marL="609600" indent="-609600" eaLnBrk="1" hangingPunct="1">
              <a:lnSpc>
                <a:spcPct val="90000"/>
              </a:lnSpc>
              <a:buFontTx/>
              <a:buAutoNum type="arabicPeriod"/>
              <a:defRPr/>
            </a:pPr>
            <a:r>
              <a:rPr lang="en-US"/>
              <a:t>Accessibility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BB91E05-EA4B-1884-B5B6-0FCC78A89C17}"/>
              </a:ext>
            </a:extLst>
          </p:cNvPr>
          <p:cNvSpPr>
            <a:spLocks noGrp="1" noChangeArrowheads="1"/>
          </p:cNvSpPr>
          <p:nvPr>
            <p:ph type="title"/>
          </p:nvPr>
        </p:nvSpPr>
        <p:spPr>
          <a:xfrm>
            <a:off x="609600" y="304800"/>
            <a:ext cx="8001000" cy="914400"/>
          </a:xfrm>
        </p:spPr>
        <p:txBody>
          <a:bodyPr/>
          <a:lstStyle/>
          <a:p>
            <a:pPr eaLnBrk="1" hangingPunct="1">
              <a:defRPr/>
            </a:pPr>
            <a:r>
              <a:rPr lang="en-US" sz="4000"/>
              <a:t>1. Overview and Introduction</a:t>
            </a:r>
          </a:p>
        </p:txBody>
      </p:sp>
      <p:pic>
        <p:nvPicPr>
          <p:cNvPr id="8195" name="Picture 8" descr="Screenshot of the IUP WebCT page.">
            <a:extLst>
              <a:ext uri="{FF2B5EF4-FFF2-40B4-BE49-F238E27FC236}">
                <a16:creationId xmlns:a16="http://schemas.microsoft.com/office/drawing/2014/main" id="{5CCAD0F2-F0CD-F947-5AD8-837C544209AE}"/>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1143000" y="1676400"/>
            <a:ext cx="7086600" cy="48768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5">
            <a:extLst>
              <a:ext uri="{FF2B5EF4-FFF2-40B4-BE49-F238E27FC236}">
                <a16:creationId xmlns:a16="http://schemas.microsoft.com/office/drawing/2014/main" id="{56DCAD76-3CEC-D6FF-1B08-9088991416A6}"/>
              </a:ext>
            </a:extLst>
          </p:cNvPr>
          <p:cNvSpPr>
            <a:spLocks noGrp="1" noChangeArrowheads="1"/>
          </p:cNvSpPr>
          <p:nvPr>
            <p:ph type="ctrTitle"/>
          </p:nvPr>
        </p:nvSpPr>
        <p:spPr>
          <a:xfrm>
            <a:off x="685800" y="304800"/>
            <a:ext cx="7772400" cy="1066800"/>
          </a:xfrm>
        </p:spPr>
        <p:txBody>
          <a:bodyPr/>
          <a:lstStyle/>
          <a:p>
            <a:pPr eaLnBrk="1" hangingPunct="1">
              <a:defRPr/>
            </a:pPr>
            <a:r>
              <a:rPr lang="en-US" sz="4000" b="0"/>
              <a:t>Announcement A</a:t>
            </a:r>
            <a:br>
              <a:rPr lang="en-US" sz="4000"/>
            </a:br>
            <a:r>
              <a:rPr lang="en-US" sz="2000" b="0"/>
              <a:t>Activity 1</a:t>
            </a:r>
          </a:p>
        </p:txBody>
      </p:sp>
      <p:sp>
        <p:nvSpPr>
          <p:cNvPr id="13318" name="Rectangle 6">
            <a:extLst>
              <a:ext uri="{FF2B5EF4-FFF2-40B4-BE49-F238E27FC236}">
                <a16:creationId xmlns:a16="http://schemas.microsoft.com/office/drawing/2014/main" id="{0F8407E0-553F-3C09-BE75-CA6BD0B8921E}"/>
              </a:ext>
            </a:extLst>
          </p:cNvPr>
          <p:cNvSpPr>
            <a:spLocks noGrp="1" noChangeArrowheads="1"/>
          </p:cNvSpPr>
          <p:nvPr>
            <p:ph type="subTitle" idx="1"/>
          </p:nvPr>
        </p:nvSpPr>
        <p:spPr>
          <a:xfrm>
            <a:off x="609600" y="1676400"/>
            <a:ext cx="7924800" cy="4800600"/>
          </a:xfrm>
        </p:spPr>
        <p:txBody>
          <a:bodyPr/>
          <a:lstStyle/>
          <a:p>
            <a:pPr eaLnBrk="1" hangingPunct="1">
              <a:defRPr/>
            </a:pPr>
            <a:r>
              <a:rPr lang="en-US"/>
              <a:t>Welcome to Introduction to Psychology!  This online course begins June 10 and ends August 15, 2008.  Throughout the semester, we will explore introductory theories and research in the field of psychology.</a:t>
            </a:r>
          </a:p>
          <a:p>
            <a:pPr eaLnBrk="1" hangingPunct="1">
              <a:defRPr/>
            </a:pPr>
            <a:endParaRPr lang="en-US"/>
          </a:p>
          <a:p>
            <a:pPr eaLnBrk="1" hangingPunct="1">
              <a:defRPr/>
            </a:pPr>
            <a:r>
              <a:rPr lang="en-US"/>
              <a:t>Please don’t hesitate to contact me if you have any questions or concerns. </a:t>
            </a:r>
          </a:p>
          <a:p>
            <a:pPr eaLnBrk="1" hangingPunct="1">
              <a:defRPr/>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5">
            <a:extLst>
              <a:ext uri="{FF2B5EF4-FFF2-40B4-BE49-F238E27FC236}">
                <a16:creationId xmlns:a16="http://schemas.microsoft.com/office/drawing/2014/main" id="{11598176-93C8-32DD-D731-444F8213959C}"/>
              </a:ext>
            </a:extLst>
          </p:cNvPr>
          <p:cNvSpPr>
            <a:spLocks noGrp="1" noChangeArrowheads="1"/>
          </p:cNvSpPr>
          <p:nvPr>
            <p:ph type="ctrTitle"/>
          </p:nvPr>
        </p:nvSpPr>
        <p:spPr>
          <a:xfrm>
            <a:off x="685800" y="152400"/>
            <a:ext cx="7772400" cy="990600"/>
          </a:xfrm>
        </p:spPr>
        <p:txBody>
          <a:bodyPr/>
          <a:lstStyle/>
          <a:p>
            <a:pPr eaLnBrk="1" hangingPunct="1">
              <a:defRPr/>
            </a:pPr>
            <a:r>
              <a:rPr lang="en-US" sz="4000" b="0"/>
              <a:t>Announcement B</a:t>
            </a:r>
            <a:br>
              <a:rPr lang="en-US" sz="4000" b="0"/>
            </a:br>
            <a:r>
              <a:rPr lang="en-US" sz="2000" b="0"/>
              <a:t>Activity 1</a:t>
            </a:r>
          </a:p>
        </p:txBody>
      </p:sp>
      <p:sp>
        <p:nvSpPr>
          <p:cNvPr id="16390" name="Rectangle 6">
            <a:extLst>
              <a:ext uri="{FF2B5EF4-FFF2-40B4-BE49-F238E27FC236}">
                <a16:creationId xmlns:a16="http://schemas.microsoft.com/office/drawing/2014/main" id="{F3A9C8D3-8E4B-8912-AE69-02ECE546FA3A}"/>
              </a:ext>
            </a:extLst>
          </p:cNvPr>
          <p:cNvSpPr>
            <a:spLocks noGrp="1" noChangeArrowheads="1"/>
          </p:cNvSpPr>
          <p:nvPr>
            <p:ph type="subTitle" idx="1"/>
          </p:nvPr>
        </p:nvSpPr>
        <p:spPr>
          <a:xfrm>
            <a:off x="0" y="1295400"/>
            <a:ext cx="8991600" cy="5410200"/>
          </a:xfrm>
        </p:spPr>
        <p:txBody>
          <a:bodyPr/>
          <a:lstStyle/>
          <a:p>
            <a:pPr eaLnBrk="1" hangingPunct="1">
              <a:lnSpc>
                <a:spcPct val="90000"/>
              </a:lnSpc>
              <a:defRPr/>
            </a:pPr>
            <a:r>
              <a:rPr lang="en-US" sz="2600"/>
              <a:t>Welcome to Introduction to Psychology!  My name is Dr. Frey and I am your instructor for this course.  The best way to contact me is through email at bafrey@university.edu.  I check email every morning and usually respond to student messages in less than 24 hours.  </a:t>
            </a:r>
          </a:p>
          <a:p>
            <a:pPr eaLnBrk="1" hangingPunct="1">
              <a:lnSpc>
                <a:spcPct val="90000"/>
              </a:lnSpc>
              <a:defRPr/>
            </a:pPr>
            <a:endParaRPr lang="en-US" sz="2600"/>
          </a:p>
          <a:p>
            <a:pPr eaLnBrk="1" hangingPunct="1">
              <a:lnSpc>
                <a:spcPct val="90000"/>
              </a:lnSpc>
              <a:defRPr/>
            </a:pPr>
            <a:r>
              <a:rPr lang="en-US" sz="2600"/>
              <a:t>You will use the navigation buttons on the left to access all components of this course.  The course is organized into 15 lessons located in “Weekly Lessons”.  To begin, read the “Instructor Information” and “Getting Started” sections.  Then, you will be ready to start Lesson 1.</a:t>
            </a:r>
          </a:p>
          <a:p>
            <a:pPr eaLnBrk="1" hangingPunct="1">
              <a:lnSpc>
                <a:spcPct val="90000"/>
              </a:lnSpc>
              <a:defRPr/>
            </a:pPr>
            <a:endParaRPr lang="en-US" sz="2600"/>
          </a:p>
          <a:p>
            <a:pPr eaLnBrk="1" hangingPunct="1">
              <a:lnSpc>
                <a:spcPct val="90000"/>
              </a:lnSpc>
              <a:defRPr/>
            </a:pPr>
            <a:r>
              <a:rPr lang="en-US" sz="2600"/>
              <a:t>I’m looking forward to an active and interesting semester!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a:extLst>
              <a:ext uri="{FF2B5EF4-FFF2-40B4-BE49-F238E27FC236}">
                <a16:creationId xmlns:a16="http://schemas.microsoft.com/office/drawing/2014/main" id="{E355EE48-CF02-2D57-6F8B-447275ACDE03}"/>
              </a:ext>
            </a:extLst>
          </p:cNvPr>
          <p:cNvSpPr>
            <a:spLocks noGrp="1" noChangeArrowheads="1"/>
          </p:cNvSpPr>
          <p:nvPr>
            <p:ph type="title"/>
          </p:nvPr>
        </p:nvSpPr>
        <p:spPr/>
        <p:txBody>
          <a:bodyPr/>
          <a:lstStyle/>
          <a:p>
            <a:pPr eaLnBrk="1" hangingPunct="1">
              <a:defRPr/>
            </a:pPr>
            <a:r>
              <a:rPr lang="en-US" sz="4000" b="0"/>
              <a:t>Course Homepage</a:t>
            </a:r>
            <a:br>
              <a:rPr lang="en-US" sz="4000" b="0"/>
            </a:br>
            <a:r>
              <a:rPr lang="en-US" sz="3200" b="0"/>
              <a:t>Course Menu</a:t>
            </a:r>
          </a:p>
        </p:txBody>
      </p:sp>
      <p:sp>
        <p:nvSpPr>
          <p:cNvPr id="21510" name="Rectangle 6">
            <a:extLst>
              <a:ext uri="{FF2B5EF4-FFF2-40B4-BE49-F238E27FC236}">
                <a16:creationId xmlns:a16="http://schemas.microsoft.com/office/drawing/2014/main" id="{F41956BE-2C00-6875-CD28-7D15C400D3FD}"/>
              </a:ext>
            </a:extLst>
          </p:cNvPr>
          <p:cNvSpPr>
            <a:spLocks noGrp="1" noChangeArrowheads="1"/>
          </p:cNvSpPr>
          <p:nvPr>
            <p:ph type="body" idx="1"/>
          </p:nvPr>
        </p:nvSpPr>
        <p:spPr/>
        <p:txBody>
          <a:bodyPr/>
          <a:lstStyle/>
          <a:p>
            <a:pPr marL="533400" indent="-533400" eaLnBrk="1" hangingPunct="1">
              <a:buFontTx/>
              <a:buAutoNum type="arabicPeriod"/>
              <a:defRPr/>
            </a:pPr>
            <a:r>
              <a:rPr lang="en-US"/>
              <a:t>Resources</a:t>
            </a:r>
          </a:p>
          <a:p>
            <a:pPr marL="533400" indent="-533400" eaLnBrk="1" hangingPunct="1">
              <a:buFontTx/>
              <a:buAutoNum type="arabicPeriod"/>
              <a:defRPr/>
            </a:pPr>
            <a:r>
              <a:rPr lang="en-US"/>
              <a:t>Discussions</a:t>
            </a:r>
          </a:p>
          <a:p>
            <a:pPr marL="533400" indent="-533400" eaLnBrk="1" hangingPunct="1">
              <a:buFontTx/>
              <a:buAutoNum type="arabicPeriod"/>
              <a:defRPr/>
            </a:pPr>
            <a:r>
              <a:rPr lang="en-US"/>
              <a:t>Homepage</a:t>
            </a:r>
          </a:p>
          <a:p>
            <a:pPr marL="533400" indent="-533400" eaLnBrk="1" hangingPunct="1">
              <a:buFontTx/>
              <a:buAutoNum type="arabicPeriod"/>
              <a:defRPr/>
            </a:pPr>
            <a:r>
              <a:rPr lang="en-US"/>
              <a:t>Weekly Lessons</a:t>
            </a:r>
          </a:p>
          <a:p>
            <a:pPr marL="533400" indent="-533400" eaLnBrk="1" hangingPunct="1">
              <a:buFontTx/>
              <a:buAutoNum type="arabicPeriod"/>
              <a:defRPr/>
            </a:pPr>
            <a:r>
              <a:rPr lang="en-US"/>
              <a:t>Getting Started</a:t>
            </a:r>
          </a:p>
          <a:p>
            <a:pPr marL="533400" indent="-533400" eaLnBrk="1" hangingPunct="1">
              <a:buFontTx/>
              <a:buAutoNum type="arabicPeriod"/>
              <a:defRPr/>
            </a:pPr>
            <a:r>
              <a:rPr lang="en-US"/>
              <a:t>Syllabus</a:t>
            </a:r>
          </a:p>
          <a:p>
            <a:pPr marL="533400" indent="-533400" eaLnBrk="1" hangingPunct="1">
              <a:buFontTx/>
              <a:buAutoNum type="arabicPeriod"/>
              <a:defRPr/>
            </a:pPr>
            <a:r>
              <a:rPr lang="en-US"/>
              <a:t>Exams</a:t>
            </a:r>
          </a:p>
        </p:txBody>
      </p:sp>
    </p:spTree>
  </p:cSld>
  <p:clrMapOvr>
    <a:masterClrMapping/>
  </p:clrMapOvr>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12382</TotalTime>
  <Words>1374</Words>
  <Application>Microsoft Office PowerPoint</Application>
  <PresentationFormat>On-screen Show (4:3)</PresentationFormat>
  <Paragraphs>262</Paragraphs>
  <Slides>38</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Tahoma</vt:lpstr>
      <vt:lpstr>Arial</vt:lpstr>
      <vt:lpstr>Wingdings</vt:lpstr>
      <vt:lpstr>Times New Roman</vt:lpstr>
      <vt:lpstr>Shimmer</vt:lpstr>
      <vt:lpstr>Online Education</vt:lpstr>
      <vt:lpstr>Who are YOU?</vt:lpstr>
      <vt:lpstr>Goals</vt:lpstr>
      <vt:lpstr>Quality Matters ™ qualitymatters.org</vt:lpstr>
      <vt:lpstr>8 Essential Standards</vt:lpstr>
      <vt:lpstr>1. Overview and Introduction</vt:lpstr>
      <vt:lpstr>Announcement A Activity 1</vt:lpstr>
      <vt:lpstr>Announcement B Activity 1</vt:lpstr>
      <vt:lpstr>Course Homepage Course Menu</vt:lpstr>
      <vt:lpstr>2. Learning Objectives What should students be able to do when they leave your course?</vt:lpstr>
      <vt:lpstr>Rewrite Objectives</vt:lpstr>
      <vt:lpstr>Match Assessments to Objectives</vt:lpstr>
      <vt:lpstr>3. Assessment and Measurement</vt:lpstr>
      <vt:lpstr>Classroom Assessment Techniques</vt:lpstr>
      <vt:lpstr>Sample Quiz Question with Feedback</vt:lpstr>
      <vt:lpstr>Assessment Security Issues</vt:lpstr>
      <vt:lpstr>4. Resources and Materials</vt:lpstr>
      <vt:lpstr>Online Course Development</vt:lpstr>
      <vt:lpstr>Course Documents</vt:lpstr>
      <vt:lpstr>5. Learner Engagement</vt:lpstr>
      <vt:lpstr>Strategies to Engage </vt:lpstr>
      <vt:lpstr>Synchronous Discussion</vt:lpstr>
      <vt:lpstr>Asynchronous Discussion</vt:lpstr>
      <vt:lpstr>Discussion Interaction</vt:lpstr>
      <vt:lpstr>Discussion Map</vt:lpstr>
      <vt:lpstr>Which Discussion?</vt:lpstr>
      <vt:lpstr>6. Course Technology</vt:lpstr>
      <vt:lpstr>Match Technology to Objective</vt:lpstr>
      <vt:lpstr>Powerpoint Jeopardy</vt:lpstr>
      <vt:lpstr>Managing the Workload Authoring Strategies</vt:lpstr>
      <vt:lpstr>Managing the Workload Teaching Strategies</vt:lpstr>
      <vt:lpstr>Questions?</vt:lpstr>
      <vt:lpstr>Text-based navigation that displays a chain of previous Webpages arranged in sequential order</vt:lpstr>
      <vt:lpstr>The main page on a  Web site</vt:lpstr>
      <vt:lpstr>Consistent location for course navigation buttons</vt:lpstr>
      <vt:lpstr>The act that requires federal agencies to make their electronic information accessible </vt:lpstr>
      <vt:lpstr>A way to skip directly to targeted information  on a Web page</vt:lpstr>
      <vt:lpstr>Text-based navigation that displays a chain of previous Web pages arranged in sequential order</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Education</dc:title>
  <dc:subject>&amp;lt;p&amp;gt;On-line Education - PowerPoint&amp;lt;/p&amp;gt;</dc:subject>
  <dc:creator>Mrs. Sharon C. Aikins saikins</dc:creator>
  <cp:keywords/>
  <dc:description>&amp;lt;p&amp;gt;On-line Education - PowerPoint&amp;lt;/p&amp;gt;</dc:description>
  <cp:lastModifiedBy>Eric Pinkerton</cp:lastModifiedBy>
  <cp:revision>1</cp:revision>
  <dcterms:created xsi:type="dcterms:W3CDTF">2008-04-30T14:14:20Z</dcterms:created>
  <dcterms:modified xsi:type="dcterms:W3CDTF">2026-04-15T17:38:38Z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ktContentLanguage">
    <vt:i4>1033</vt:i4>
  </property>
  <property fmtid="{D5CDD505-2E9C-101B-9397-08002B2CF9AE}" pid="3" name="EktQuickLink">
    <vt:lpwstr>DownloadAsset.aspx?id=84337</vt:lpwstr>
  </property>
  <property fmtid="{D5CDD505-2E9C-101B-9397-08002B2CF9AE}" pid="4" name="EktContentType">
    <vt:i4>101</vt:i4>
  </property>
  <property fmtid="{D5CDD505-2E9C-101B-9397-08002B2CF9AE}" pid="5" name="EktFolderName">
    <vt:lpwstr/>
  </property>
  <property fmtid="{D5CDD505-2E9C-101B-9397-08002B2CF9AE}" pid="6" name="EktCmsPath">
    <vt:lpwstr>&amp;lt;p&amp;gt;On-line Education - PowerPoint&amp;lt;/p&amp;gt;</vt:lpwstr>
  </property>
  <property fmtid="{D5CDD505-2E9C-101B-9397-08002B2CF9AE}" pid="7" name="EktExpiryType">
    <vt:i4>1</vt:i4>
  </property>
  <property fmtid="{D5CDD505-2E9C-101B-9397-08002B2CF9AE}" pid="8" name="EktDateCreated">
    <vt:filetime>2009-09-16T14:47:54Z</vt:filetime>
  </property>
  <property fmtid="{D5CDD505-2E9C-101B-9397-08002B2CF9AE}" pid="9" name="EktDateModified">
    <vt:filetime>2009-09-16T14:56:27Z</vt:filetime>
  </property>
  <property fmtid="{D5CDD505-2E9C-101B-9397-08002B2CF9AE}" pid="10" name="EktTaxCategory">
    <vt:lpwstr/>
  </property>
  <property fmtid="{D5CDD505-2E9C-101B-9397-08002B2CF9AE}" pid="11" name="EktCmsSize">
    <vt:i4>965632</vt:i4>
  </property>
  <property fmtid="{D5CDD505-2E9C-101B-9397-08002B2CF9AE}" pid="12" name="EktSearchable">
    <vt:i4>1</vt:i4>
  </property>
  <property fmtid="{D5CDD505-2E9C-101B-9397-08002B2CF9AE}" pid="13" name="EktEDescription">
    <vt:lpwstr>Summary &amp;lt;p&amp;gt;On-line Education - PowerPoint&amp;lt;/p&amp;gt;</vt:lpwstr>
  </property>
  <property fmtid="{D5CDD505-2E9C-101B-9397-08002B2CF9AE}" pid="14" name="ekttaxonomyenabled">
    <vt:i4>1</vt:i4>
  </property>
  <property fmtid="{D5CDD505-2E9C-101B-9397-08002B2CF9AE}" pid="15" name="EktShowEvents">
    <vt:bool>false</vt:bool>
  </property>
</Properties>
</file>