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8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job search: search inside yourself before hitting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Shavonne</a:t>
            </a:r>
            <a:r>
              <a:rPr lang="en-US" dirty="0"/>
              <a:t> Arthurs, M.A., M.S.</a:t>
            </a:r>
          </a:p>
          <a:p>
            <a:r>
              <a:rPr lang="en-US" dirty="0"/>
              <a:t>Jennifer Boyer, J.D., M.A.</a:t>
            </a:r>
          </a:p>
          <a:p>
            <a:r>
              <a:rPr lang="en-US" dirty="0"/>
              <a:t>John Lewis, PhD</a:t>
            </a:r>
          </a:p>
        </p:txBody>
      </p:sp>
    </p:spTree>
    <p:extLst>
      <p:ext uri="{BB962C8B-B14F-4D97-AF65-F5344CB8AC3E}">
        <p14:creationId xmlns:p14="http://schemas.microsoft.com/office/powerpoint/2010/main" val="252393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 as accommodating with times as possible!</a:t>
            </a:r>
          </a:p>
          <a:p>
            <a:r>
              <a:rPr lang="en-US" sz="2400" dirty="0" smtClean="0"/>
              <a:t>Prep for the interview</a:t>
            </a:r>
          </a:p>
          <a:p>
            <a:pPr lvl="1"/>
            <a:r>
              <a:rPr lang="en-US" sz="2400" dirty="0" smtClean="0"/>
              <a:t>Skype?</a:t>
            </a:r>
          </a:p>
          <a:p>
            <a:pPr lvl="1"/>
            <a:r>
              <a:rPr lang="en-US" sz="2400" dirty="0" smtClean="0"/>
              <a:t>Phone?</a:t>
            </a:r>
          </a:p>
          <a:p>
            <a:pPr lvl="1"/>
            <a:r>
              <a:rPr lang="en-US" sz="2400" dirty="0" smtClean="0"/>
              <a:t>On campus?</a:t>
            </a:r>
          </a:p>
          <a:p>
            <a:r>
              <a:rPr lang="en-US" sz="2400" dirty="0" smtClean="0"/>
              <a:t>Expect the unexpected</a:t>
            </a:r>
          </a:p>
          <a:p>
            <a:pPr lvl="1"/>
            <a:r>
              <a:rPr lang="en-US" sz="2400" dirty="0" smtClean="0"/>
              <a:t>Technology issues</a:t>
            </a:r>
          </a:p>
          <a:p>
            <a:pPr lvl="1"/>
            <a:r>
              <a:rPr lang="en-US" sz="2400" dirty="0" smtClean="0"/>
              <a:t>Question types</a:t>
            </a:r>
          </a:p>
          <a:p>
            <a:pPr lvl="1"/>
            <a:r>
              <a:rPr lang="en-US" sz="2400" dirty="0" smtClean="0"/>
              <a:t>Regard anything and everything as important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47" y="3524557"/>
            <a:ext cx="5078653" cy="33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waiting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713440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life becomes a huge hypothetical</a:t>
            </a:r>
          </a:p>
          <a:p>
            <a:r>
              <a:rPr lang="en-US" sz="2400" dirty="0" smtClean="0"/>
              <a:t>There is NO structured time line</a:t>
            </a:r>
          </a:p>
          <a:p>
            <a:r>
              <a:rPr lang="en-US" sz="2400" dirty="0" smtClean="0"/>
              <a:t>Continue monitoring and applying to jobs until you actually have one</a:t>
            </a:r>
          </a:p>
          <a:p>
            <a:r>
              <a:rPr lang="en-US" sz="2400" dirty="0" smtClean="0"/>
              <a:t>DO NOT take anything personal</a:t>
            </a:r>
          </a:p>
          <a:p>
            <a:r>
              <a:rPr lang="en-US" sz="2400" dirty="0" smtClean="0"/>
              <a:t>Beware you may have tough decisions ahead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68" y="1040828"/>
            <a:ext cx="4301532" cy="58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job search overwhel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job search overwhel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4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your goals?</a:t>
            </a:r>
          </a:p>
          <a:p>
            <a:pPr lvl="1"/>
            <a:r>
              <a:rPr lang="en-US" sz="2600" dirty="0"/>
              <a:t>What kind of school?</a:t>
            </a:r>
          </a:p>
          <a:p>
            <a:pPr lvl="2"/>
            <a:r>
              <a:rPr lang="en-US" sz="2400" dirty="0"/>
              <a:t>Community college/4-year college</a:t>
            </a:r>
          </a:p>
          <a:p>
            <a:pPr lvl="2"/>
            <a:r>
              <a:rPr lang="en-US" sz="2400" dirty="0"/>
              <a:t>Focus</a:t>
            </a:r>
          </a:p>
          <a:p>
            <a:pPr lvl="2"/>
            <a:r>
              <a:rPr lang="en-US" sz="2400" dirty="0"/>
              <a:t>Online teaching/in-person</a:t>
            </a:r>
          </a:p>
          <a:p>
            <a:pPr marL="128016" lvl="1" indent="0">
              <a:buNone/>
            </a:pPr>
            <a:endParaRPr lang="en-US" sz="2600" dirty="0"/>
          </a:p>
        </p:txBody>
      </p:sp>
      <p:pic>
        <p:nvPicPr>
          <p:cNvPr id="1026" name="Picture 2" descr="Image result for community college versus four year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97" y="2084832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6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22783"/>
            <a:ext cx="9720071" cy="465074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are your goals?</a:t>
            </a:r>
          </a:p>
          <a:p>
            <a:pPr lvl="1"/>
            <a:r>
              <a:rPr lang="en-US" sz="2600" dirty="0"/>
              <a:t>What kind of position?</a:t>
            </a:r>
          </a:p>
          <a:p>
            <a:pPr lvl="2"/>
            <a:r>
              <a:rPr lang="en-US" sz="2400" dirty="0"/>
              <a:t>Department</a:t>
            </a:r>
          </a:p>
          <a:p>
            <a:pPr lvl="3"/>
            <a:r>
              <a:rPr lang="en-US" sz="2400" dirty="0"/>
              <a:t>Type/size</a:t>
            </a:r>
          </a:p>
          <a:p>
            <a:pPr lvl="2"/>
            <a:r>
              <a:rPr lang="en-US" sz="2400" dirty="0"/>
              <a:t>Students</a:t>
            </a:r>
          </a:p>
          <a:p>
            <a:pPr lvl="2"/>
            <a:r>
              <a:rPr lang="en-US" sz="2400" dirty="0"/>
              <a:t>Teaching requirements</a:t>
            </a:r>
          </a:p>
          <a:p>
            <a:pPr lvl="3"/>
            <a:r>
              <a:rPr lang="en-US" sz="2400" dirty="0"/>
              <a:t>Course load (full-time, part-time)</a:t>
            </a:r>
          </a:p>
          <a:p>
            <a:pPr lvl="3"/>
            <a:r>
              <a:rPr lang="en-US" sz="2400" dirty="0"/>
              <a:t>Workshops/Meetings</a:t>
            </a:r>
          </a:p>
          <a:p>
            <a:pPr lvl="3"/>
            <a:r>
              <a:rPr lang="en-US" sz="2400" dirty="0"/>
              <a:t>Course creation</a:t>
            </a:r>
          </a:p>
          <a:p>
            <a:pPr lvl="3"/>
            <a:r>
              <a:rPr lang="en-US" sz="2400" dirty="0"/>
              <a:t>Course requirements</a:t>
            </a:r>
          </a:p>
          <a:p>
            <a:pPr lvl="2"/>
            <a:r>
              <a:rPr lang="en-US" sz="2400" dirty="0"/>
              <a:t>Office hours</a:t>
            </a:r>
          </a:p>
          <a:p>
            <a:pPr lvl="2"/>
            <a:r>
              <a:rPr lang="en-US" sz="2400" dirty="0"/>
              <a:t>Service requirements</a:t>
            </a:r>
          </a:p>
          <a:p>
            <a:pPr lvl="2"/>
            <a:r>
              <a:rPr lang="en-US" sz="2400" dirty="0"/>
              <a:t>Research requirements</a:t>
            </a:r>
          </a:p>
        </p:txBody>
      </p:sp>
      <p:pic>
        <p:nvPicPr>
          <p:cNvPr id="2050" name="Picture 2" descr="Image result for service teach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580509"/>
            <a:ext cx="4638261" cy="57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0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your goals?</a:t>
            </a:r>
          </a:p>
          <a:p>
            <a:pPr lvl="1"/>
            <a:r>
              <a:rPr lang="en-US" sz="2600" dirty="0" smtClean="0"/>
              <a:t>Location</a:t>
            </a:r>
          </a:p>
          <a:p>
            <a:pPr lvl="1"/>
            <a:r>
              <a:rPr lang="en-US" sz="2600" dirty="0" smtClean="0"/>
              <a:t>Family dynamics</a:t>
            </a:r>
            <a:endParaRPr lang="en-US" sz="2600" dirty="0"/>
          </a:p>
          <a:p>
            <a:pPr marL="310896" lvl="2" indent="0">
              <a:buNone/>
            </a:pPr>
            <a:endParaRPr lang="en-US" sz="1600" dirty="0"/>
          </a:p>
        </p:txBody>
      </p:sp>
      <p:pic>
        <p:nvPicPr>
          <p:cNvPr id="3074" name="Picture 2" descr="Image result for map of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32" y="2084832"/>
            <a:ext cx="6258477" cy="40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2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your goals?</a:t>
            </a:r>
          </a:p>
          <a:p>
            <a:pPr lvl="1"/>
            <a:r>
              <a:rPr lang="en-US" sz="2600" dirty="0"/>
              <a:t>Salary</a:t>
            </a:r>
          </a:p>
          <a:p>
            <a:pPr lvl="2"/>
            <a:r>
              <a:rPr lang="en-US" sz="2400" dirty="0"/>
              <a:t>Cost of living</a:t>
            </a:r>
          </a:p>
          <a:p>
            <a:pPr lvl="2"/>
            <a:r>
              <a:rPr lang="en-US" sz="2400" dirty="0"/>
              <a:t>Commuting costs</a:t>
            </a:r>
          </a:p>
          <a:p>
            <a:pPr lvl="1"/>
            <a:r>
              <a:rPr lang="en-US" sz="2600" dirty="0"/>
              <a:t>Benefits</a:t>
            </a:r>
          </a:p>
          <a:p>
            <a:pPr lvl="2"/>
            <a:r>
              <a:rPr lang="en-US" sz="2400" dirty="0"/>
              <a:t>Health insurance</a:t>
            </a:r>
          </a:p>
          <a:p>
            <a:pPr marL="310896" lvl="2" indent="0">
              <a:buNone/>
            </a:pPr>
            <a:endParaRPr lang="en-US" sz="1600" dirty="0"/>
          </a:p>
        </p:txBody>
      </p:sp>
      <p:pic>
        <p:nvPicPr>
          <p:cNvPr id="4098" name="Picture 2" descr="Image result for sa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32" y="225784"/>
            <a:ext cx="6205468" cy="41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5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looking…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Think beyond Google!</a:t>
            </a:r>
          </a:p>
          <a:p>
            <a:pPr lvl="1"/>
            <a:r>
              <a:rPr lang="en-US" sz="2600" dirty="0"/>
              <a:t>General higher education websites</a:t>
            </a:r>
          </a:p>
          <a:p>
            <a:pPr lvl="1"/>
            <a:r>
              <a:rPr lang="en-US" sz="2600" dirty="0"/>
              <a:t>Area-specific websites</a:t>
            </a:r>
          </a:p>
          <a:p>
            <a:pPr lvl="1"/>
            <a:r>
              <a:rPr lang="en-US" sz="2600" dirty="0"/>
              <a:t>Network connections/word-of-mouth</a:t>
            </a:r>
          </a:p>
        </p:txBody>
      </p:sp>
      <p:pic>
        <p:nvPicPr>
          <p:cNvPr id="5122" name="Picture 2" descr="Image result for higher ed jo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0" y="5086349"/>
            <a:ext cx="4762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49419"/>
            <a:ext cx="3810000" cy="408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528" y="5444379"/>
            <a:ext cx="4898868" cy="11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9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your qualifications</a:t>
            </a:r>
            <a:r>
              <a:rPr lang="en-US" sz="2800" dirty="0" smtClean="0"/>
              <a:t>?</a:t>
            </a:r>
            <a:endParaRPr lang="en-US" dirty="0"/>
          </a:p>
          <a:p>
            <a:pPr lvl="1"/>
            <a:r>
              <a:rPr lang="en-US" sz="2600" dirty="0"/>
              <a:t>What can you do to get the qualifications</a:t>
            </a:r>
            <a:r>
              <a:rPr lang="en-US" sz="2600" dirty="0" smtClean="0"/>
              <a:t>?</a:t>
            </a:r>
          </a:p>
          <a:p>
            <a:pPr lvl="1"/>
            <a:r>
              <a:rPr lang="en-US" sz="2600" dirty="0" smtClean="0"/>
              <a:t>Organize and revise your resume/CV</a:t>
            </a:r>
          </a:p>
          <a:p>
            <a:pPr lvl="2"/>
            <a:r>
              <a:rPr lang="en-US" sz="2400" dirty="0" smtClean="0"/>
              <a:t>Things you believe are unimportant may not be</a:t>
            </a:r>
          </a:p>
          <a:p>
            <a:pPr lvl="2"/>
            <a:r>
              <a:rPr lang="en-US" sz="2400" dirty="0" smtClean="0"/>
              <a:t>Things you believe are important may not be</a:t>
            </a:r>
            <a:endParaRPr lang="en-US" sz="2400" dirty="0"/>
          </a:p>
          <a:p>
            <a:pPr lvl="1"/>
            <a:r>
              <a:rPr lang="en-US" sz="2600" dirty="0" smtClean="0"/>
              <a:t>DO NOT oversell!</a:t>
            </a:r>
          </a:p>
          <a:p>
            <a:pPr marL="128016" lvl="1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744" y="2504296"/>
            <a:ext cx="3922256" cy="43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2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Resume/CV</a:t>
            </a:r>
          </a:p>
          <a:p>
            <a:r>
              <a:rPr lang="en-US" sz="2600" dirty="0" smtClean="0"/>
              <a:t>Cover letter</a:t>
            </a:r>
            <a:endParaRPr lang="en-US" dirty="0" smtClean="0"/>
          </a:p>
          <a:p>
            <a:r>
              <a:rPr lang="en-US" sz="2600" dirty="0" smtClean="0"/>
              <a:t>References</a:t>
            </a:r>
          </a:p>
          <a:p>
            <a:r>
              <a:rPr lang="en-US" sz="2600" dirty="0" smtClean="0"/>
              <a:t>Transcripts</a:t>
            </a:r>
          </a:p>
          <a:p>
            <a:r>
              <a:rPr lang="en-US" sz="2600" dirty="0" smtClean="0"/>
              <a:t>Additional items</a:t>
            </a:r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99" y="3708400"/>
            <a:ext cx="8255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</TotalTime>
  <Words>283</Words>
  <Application>Microsoft Macintosh PowerPoint</Application>
  <PresentationFormat>Custom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Integral</vt:lpstr>
      <vt:lpstr>The job search: search inside yourself before hitting the internet</vt:lpstr>
      <vt:lpstr>PowerPoint Presentation</vt:lpstr>
      <vt:lpstr>Make a list…</vt:lpstr>
      <vt:lpstr>Make a list…</vt:lpstr>
      <vt:lpstr>Make a list…</vt:lpstr>
      <vt:lpstr>Make a list…</vt:lpstr>
      <vt:lpstr>Start looking…</vt:lpstr>
      <vt:lpstr>Selling yourself</vt:lpstr>
      <vt:lpstr>The application process</vt:lpstr>
      <vt:lpstr>interviews</vt:lpstr>
      <vt:lpstr>The waiting game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job search: search inside yourself before hitting the internet</dc:title>
  <dc:creator>Jen</dc:creator>
  <cp:lastModifiedBy>Shavonne Arthurs</cp:lastModifiedBy>
  <cp:revision>18</cp:revision>
  <dcterms:created xsi:type="dcterms:W3CDTF">2017-02-17T14:42:09Z</dcterms:created>
  <dcterms:modified xsi:type="dcterms:W3CDTF">2017-02-20T04:54:39Z</dcterms:modified>
</cp:coreProperties>
</file>