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0875D-C8F5-4B5C-B95E-F39EBF864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2DA0B-5065-4402-A540-8B81A3E17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1EBF5-AA8E-478C-A6F6-1A8D83154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73A3-8060-4B73-91F7-1AF29DA9754A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CF862-F2A9-4C3F-9C63-BDE082B2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76852-842F-4350-AFDE-D8195912A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D04E-63DA-4BA2-81E2-D93AF956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9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E4933-4933-40DB-920F-E8097DD86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105385-07F6-40BC-B76D-7D4354752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AFCCC-7CF2-4431-B6D3-E08E2775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73A3-8060-4B73-91F7-1AF29DA9754A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A3751-8FB4-45AB-A9E3-86F51259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07F09-43D1-4B94-9FAC-5CDF6D96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D04E-63DA-4BA2-81E2-D93AF956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5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11E660-EA6B-48AB-AB22-BA7A212833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A3D8E-EC47-49BD-A850-7CF28FAEB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F8D9E-D320-40A0-B7E7-B0EE5EBB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73A3-8060-4B73-91F7-1AF29DA9754A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FA8D0-5BA1-42E0-8196-68C64179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99FC7-B037-4209-B66B-931E1F41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D04E-63DA-4BA2-81E2-D93AF956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1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C0C56-ECB9-478B-9E68-99681B3A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ECCCA-A30C-456A-A9D0-33F7BB6E5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46B94-B88F-4EC4-9C03-14221454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73A3-8060-4B73-91F7-1AF29DA9754A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4662C-5000-464F-8123-4A9B8A130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DCEB1-3ED8-417C-8FDA-111C8F69D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D04E-63DA-4BA2-81E2-D93AF956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7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E7254-71CB-469B-A522-EC3E163EF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F21AA-1DAA-41E8-938F-DDC84FB96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23543-6E88-4BB2-A94B-8BF4D1E58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73A3-8060-4B73-91F7-1AF29DA9754A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D6E9E-E4A1-4907-BC63-90DF24F8A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45064-F0AE-47F3-A4C6-33FA97B4F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D04E-63DA-4BA2-81E2-D93AF956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5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19E47-ACEB-44C9-B9BD-7977CE931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50722-5FDE-4EA9-B1B5-0DDB36232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A5F60-EB2D-4171-ABAE-5C46FA2C5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0638E-46CC-46C9-A45C-ADD8E3EC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73A3-8060-4B73-91F7-1AF29DA9754A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09A7D-3C3B-455D-9778-3CBE089AD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98AE0-F296-49E0-924A-BFC79B47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D04E-63DA-4BA2-81E2-D93AF956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3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EA339-3117-487F-82CD-BC11D508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58EBF-B135-4B64-81DF-3D81E30A3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84A66-446E-4A66-9759-04BEEE2E2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E19508-7745-4965-9073-7602C32CA7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9AF5D5-F490-4ACC-997F-97172B4585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0CA080-CD74-465F-B78D-C84EA8E8B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73A3-8060-4B73-91F7-1AF29DA9754A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0D2192-A153-4842-BF08-5A9DCDD1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CD2677-31E4-42C3-A5F9-7012CB150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D04E-63DA-4BA2-81E2-D93AF956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1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812E-9961-4104-BCA0-FF67858F5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D2F43B-BA44-4164-AA26-E22DFE506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73A3-8060-4B73-91F7-1AF29DA9754A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33797-8D6E-4997-9A5E-59F8D839A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DACD8-DF82-49AE-913D-4EFAD69E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D04E-63DA-4BA2-81E2-D93AF956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E97748-A5A9-4378-B318-164077ED3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73A3-8060-4B73-91F7-1AF29DA9754A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09F91F-93C0-4685-85B0-50C4DEE2D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635BC-EB97-4E2D-948D-8783B36D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D04E-63DA-4BA2-81E2-D93AF956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9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5212F-E1E9-4F72-8595-DB9842152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DC414-5C1A-4365-B330-8DF75060B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C52CF-2082-45E4-AD8A-A0725C35F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06643-BB0C-4DE0-AA36-44F2AFF38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73A3-8060-4B73-91F7-1AF29DA9754A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C9062-81A0-425F-B909-967D3C9BB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D3BD3-8BE0-4490-BF59-CA689C892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D04E-63DA-4BA2-81E2-D93AF956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4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31AE7-9D71-4453-B129-32F8D0F64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4F13D2-A997-4AAD-B10A-850E182BF1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D88FA-0C7C-40EC-BAC1-5D8C56455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16119-F7B7-467D-BD82-74A64302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73A3-8060-4B73-91F7-1AF29DA9754A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80309-1B6F-4498-A42B-51BE7B427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E7A3B-9A22-43FD-96F0-265C54FBF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5D04E-63DA-4BA2-81E2-D93AF956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8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D6560B-DB77-4A85-90CA-B06FD75ED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CAF0A-1455-479F-AFA0-A0B803942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04E85-0BF3-40C5-8360-522997E21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173A3-8060-4B73-91F7-1AF29DA9754A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A0CA-DBB1-4FD9-8B69-9763A35D4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992F7-5BE3-42AF-8F52-B46278C12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5D04E-63DA-4BA2-81E2-D93AF956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6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60A95E-14D1-43BD-82D7-0919505EB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53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55987F-C125-49B6-B0FF-3BA98DA5B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9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4E15E3-AB06-4411-A3A8-42AEF187E0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55665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61D4D4-1BE1-4E65-810A-96631F807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657" y="0"/>
            <a:ext cx="910575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D0165E-90FC-4C42-AF96-D0672B4FE8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99577" y="-41945"/>
            <a:ext cx="1592424" cy="689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94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413833-49B3-43C2-AE5E-AC95CB0B6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49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676334-498E-4734-B5C5-1061D7178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8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1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892F4E-4F5B-4F4B-83EB-4C3BD4261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1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4FB423-A66F-45FD-A37D-CF305BF0C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7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055627-0A77-4415-9DCB-AC2633514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6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41DA21-9FA4-44B9-8A5C-360C5A7D6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269756" cy="688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6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BCD4FB-74B5-4F42-820A-5D2D23402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21" b="135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35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AE69D5-E742-465D-AF6B-DD12923A37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32" b="106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6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00D4A7-CBDE-4F51-93A6-65125A590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67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C1D437-47A2-4488-9686-2616E4792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11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Tammy Manko</dc:creator>
  <cp:lastModifiedBy>Tammy Manko</cp:lastModifiedBy>
  <cp:revision>2</cp:revision>
  <dcterms:created xsi:type="dcterms:W3CDTF">2019-08-13T13:10:23Z</dcterms:created>
  <dcterms:modified xsi:type="dcterms:W3CDTF">2019-08-13T13:20:17Z</dcterms:modified>
</cp:coreProperties>
</file>