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28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9"/>
  </p:normalViewPr>
  <p:slideViewPr>
    <p:cSldViewPr snapToGrid="0" snapToObjects="1"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0 x 7.5_IUP_cov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6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87577"/>
            <a:ext cx="2057400" cy="453858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87577"/>
            <a:ext cx="6019800" cy="45385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5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9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9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76706"/>
            <a:ext cx="4038600" cy="3149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76706"/>
            <a:ext cx="4038600" cy="31494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7716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70495"/>
            <a:ext cx="4040188" cy="23556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97716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770495"/>
            <a:ext cx="4041775" cy="23556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7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9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329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50993"/>
            <a:ext cx="5111750" cy="497517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738569"/>
            <a:ext cx="3008313" cy="338759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1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75899"/>
            <a:ext cx="5486400" cy="3351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8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0 x 7.5_IUP_inside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663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976706"/>
            <a:ext cx="8229600" cy="3149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446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766D-D806-454C-AE1E-86F43E294BE0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467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4467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63239-87C4-DF45-904E-35F7DA4D2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94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p.edu/iacu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235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Compliance</a:t>
            </a:r>
            <a:br>
              <a:rPr lang="en-US" b="1" dirty="0"/>
            </a:br>
            <a:r>
              <a:rPr lang="en-US" sz="4000" dirty="0"/>
              <a:t>Institutional Animal Care and Use Committee (IACUC)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4262980"/>
            <a:ext cx="3251200" cy="21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16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7058"/>
            <a:ext cx="8229600" cy="1143000"/>
          </a:xfrm>
        </p:spPr>
        <p:txBody>
          <a:bodyPr/>
          <a:lstStyle/>
          <a:p>
            <a:r>
              <a:rPr lang="en-US" b="1" dirty="0"/>
              <a:t>IACUC at IUP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5531"/>
            <a:ext cx="8229600" cy="4866169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By federal law, any institutional uses of vertebrate animals (teaching, research, outreach, other) must be supervised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IUP’s IACUC is here to help any faculty, staff, or student who wishes to use animals in their endeavors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Before animal uses can occur: </a:t>
            </a:r>
          </a:p>
          <a:p>
            <a:pPr marL="747713" indent="-285750">
              <a:buFont typeface="Courier New" panose="02070309020205020404" pitchFamily="49" charset="0"/>
              <a:buChar char="o"/>
            </a:pPr>
            <a:r>
              <a:rPr lang="en-US" sz="1800" dirty="0"/>
              <a:t>all users must submit, and have approved, an IACUC animal use protocol</a:t>
            </a:r>
          </a:p>
          <a:p>
            <a:pPr marL="747713" indent="-285750">
              <a:buFont typeface="Courier New" panose="02070309020205020404" pitchFamily="49" charset="0"/>
              <a:buChar char="o"/>
            </a:pPr>
            <a:r>
              <a:rPr lang="en-US" sz="1800" dirty="0"/>
              <a:t>all student users must complete Animal Care and Use (ACU) on-line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Forms, guidelines, and other info are available at </a:t>
            </a:r>
            <a:r>
              <a:rPr lang="en-US" sz="1800" dirty="0">
                <a:hlinkClick r:id="rId2"/>
              </a:rPr>
              <a:t>http://www.iup.edu/iacuc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New users are </a:t>
            </a:r>
            <a:r>
              <a:rPr lang="en-US" sz="1800" b="1" u="sng" dirty="0"/>
              <a:t>highly encouraged</a:t>
            </a:r>
            <a:r>
              <a:rPr lang="en-US" sz="1800" dirty="0"/>
              <a:t> to meet with the IACUC chair to discuss their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Questions? Comments?  Concerns?  Please contact us at </a:t>
            </a:r>
          </a:p>
          <a:p>
            <a:pPr marL="576263" indent="0">
              <a:buNone/>
            </a:pPr>
            <a:r>
              <a:rPr lang="en-US" sz="1800" dirty="0"/>
              <a:t>IACUC 									Dr. William Farrell</a:t>
            </a:r>
          </a:p>
          <a:p>
            <a:pPr marL="576263" indent="0">
              <a:buNone/>
            </a:pPr>
            <a:r>
              <a:rPr lang="en-US" sz="1800" dirty="0"/>
              <a:t>College of Natural Sciences &amp; Mathematics		Psychology</a:t>
            </a:r>
          </a:p>
          <a:p>
            <a:pPr marL="576263" indent="0">
              <a:buNone/>
            </a:pPr>
            <a:r>
              <a:rPr lang="en-US" sz="1800" dirty="0"/>
              <a:t>305 </a:t>
            </a:r>
            <a:r>
              <a:rPr lang="en-US" sz="1800" dirty="0" err="1"/>
              <a:t>Weyandt</a:t>
            </a:r>
            <a:r>
              <a:rPr lang="en-US" sz="1800" dirty="0"/>
              <a:t> Hall							(724) 357-7978</a:t>
            </a:r>
          </a:p>
          <a:p>
            <a:pPr marL="576263" indent="0">
              <a:buNone/>
            </a:pPr>
            <a:r>
              <a:rPr lang="en-US" sz="1800" dirty="0" err="1"/>
              <a:t>iacuc-info@iup.edu</a:t>
            </a:r>
            <a:r>
              <a:rPr lang="en-US" sz="1800" dirty="0"/>
              <a:t>						</a:t>
            </a:r>
            <a:r>
              <a:rPr lang="en-US" sz="1800" dirty="0" err="1"/>
              <a:t>wfarrell@iup.edu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6368871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 New Faculty Orientation">
  <a:themeElements>
    <a:clrScheme name="IUP Colors">
      <a:dk1>
        <a:srgbClr val="292934"/>
      </a:dk1>
      <a:lt1>
        <a:srgbClr val="FFFFFF"/>
      </a:lt1>
      <a:dk2>
        <a:srgbClr val="9E1B32"/>
      </a:dk2>
      <a:lt2>
        <a:srgbClr val="A2A5A4"/>
      </a:lt2>
      <a:accent1>
        <a:srgbClr val="B65518"/>
      </a:accent1>
      <a:accent2>
        <a:srgbClr val="C99900"/>
      </a:accent2>
      <a:accent3>
        <a:srgbClr val="69993B"/>
      </a:accent3>
      <a:accent4>
        <a:srgbClr val="002878"/>
      </a:accent4>
      <a:accent5>
        <a:srgbClr val="431660"/>
      </a:accent5>
      <a:accent6>
        <a:srgbClr val="793141"/>
      </a:accent6>
      <a:hlink>
        <a:srgbClr val="384265"/>
      </a:hlink>
      <a:folHlink>
        <a:srgbClr val="70278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Research New Faculty Orientation.potx</Template>
  <TotalTime>1631</TotalTime>
  <Words>188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Courier New</vt:lpstr>
      <vt:lpstr>Research New Faculty Orientation</vt:lpstr>
      <vt:lpstr>Compliance Institutional Animal Care and Use Committee (IACUC)</vt:lpstr>
      <vt:lpstr>IACUC at IUP</vt:lpstr>
    </vt:vector>
  </TitlesOfParts>
  <Company>IUP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Research &amp; Scholarship at IUP</dc:title>
  <dc:creator>Hilliary Creely</dc:creator>
  <cp:lastModifiedBy>Ann Marie Schweitzer</cp:lastModifiedBy>
  <cp:revision>26</cp:revision>
  <dcterms:created xsi:type="dcterms:W3CDTF">2016-08-04T17:37:31Z</dcterms:created>
  <dcterms:modified xsi:type="dcterms:W3CDTF">2020-08-07T13:15:45Z</dcterms:modified>
</cp:coreProperties>
</file>