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22"/>
  </p:notesMasterIdLst>
  <p:handoutMasterIdLst>
    <p:handoutMasterId r:id="rId23"/>
  </p:handoutMasterIdLst>
  <p:sldIdLst>
    <p:sldId id="256" r:id="rId3"/>
    <p:sldId id="257" r:id="rId4"/>
    <p:sldId id="258" r:id="rId5"/>
    <p:sldId id="277" r:id="rId6"/>
    <p:sldId id="261" r:id="rId7"/>
    <p:sldId id="259" r:id="rId8"/>
    <p:sldId id="262" r:id="rId9"/>
    <p:sldId id="260" r:id="rId10"/>
    <p:sldId id="263" r:id="rId11"/>
    <p:sldId id="265" r:id="rId12"/>
    <p:sldId id="267" r:id="rId13"/>
    <p:sldId id="268" r:id="rId14"/>
    <p:sldId id="270" r:id="rId15"/>
    <p:sldId id="275" r:id="rId16"/>
    <p:sldId id="273" r:id="rId17"/>
    <p:sldId id="274" r:id="rId18"/>
    <p:sldId id="266" r:id="rId19"/>
    <p:sldId id="276" r:id="rId20"/>
    <p:sldId id="264" r:id="rId21"/>
  </p:sldIdLst>
  <p:sldSz cx="9144000" cy="6858000" type="screen4x3"/>
  <p:notesSz cx="6997700" cy="9271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ECFF"/>
    <a:srgbClr val="3399FF"/>
    <a:srgbClr val="0066FF"/>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8288" autoAdjust="0"/>
  </p:normalViewPr>
  <p:slideViewPr>
    <p:cSldViewPr>
      <p:cViewPr varScale="1">
        <p:scale>
          <a:sx n="117" d="100"/>
          <a:sy n="117" d="100"/>
        </p:scale>
        <p:origin x="955" y="1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Pinkerton" userId="02b508a4-26bc-49b5-a461-8ebd0a06b03d" providerId="ADAL" clId="{8B9A1306-DEDF-4AB2-93BE-4A397FEC680D}"/>
    <pc:docChg chg="modSld">
      <pc:chgData name="Eric Pinkerton" userId="02b508a4-26bc-49b5-a461-8ebd0a06b03d" providerId="ADAL" clId="{8B9A1306-DEDF-4AB2-93BE-4A397FEC680D}" dt="2026-04-15T16:56:34.090" v="9" actId="20577"/>
      <pc:docMkLst>
        <pc:docMk/>
      </pc:docMkLst>
      <pc:sldChg chg="modSp mod">
        <pc:chgData name="Eric Pinkerton" userId="02b508a4-26bc-49b5-a461-8ebd0a06b03d" providerId="ADAL" clId="{8B9A1306-DEDF-4AB2-93BE-4A397FEC680D}" dt="2026-04-15T16:56:34.090" v="9" actId="20577"/>
        <pc:sldMkLst>
          <pc:docMk/>
          <pc:sldMk cId="0" sldId="270"/>
        </pc:sldMkLst>
        <pc:spChg chg="mod">
          <ac:chgData name="Eric Pinkerton" userId="02b508a4-26bc-49b5-a461-8ebd0a06b03d" providerId="ADAL" clId="{8B9A1306-DEDF-4AB2-93BE-4A397FEC680D}" dt="2026-04-15T16:56:34.090" v="9" actId="20577"/>
          <ac:spMkLst>
            <pc:docMk/>
            <pc:sldMk cId="0" sldId="270"/>
            <ac:spMk id="27650" creationId="{D3C5B9AD-078F-7BF9-04A6-F04C732DF8A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15E1977-2C0D-4C2C-007B-2DB444FE2247}"/>
              </a:ext>
            </a:extLst>
          </p:cNvPr>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3" tIns="46478" rIns="92953" bIns="46478" numCol="1" anchor="t" anchorCtr="0" compatLnSpc="1">
            <a:prstTxWarp prst="textNoShape">
              <a:avLst/>
            </a:prstTxWarp>
          </a:bodyPr>
          <a:lstStyle>
            <a:lvl1pPr defTabSz="930275">
              <a:defRPr sz="1200"/>
            </a:lvl1pPr>
          </a:lstStyle>
          <a:p>
            <a:endParaRPr lang="en-US" altLang="en-US"/>
          </a:p>
        </p:txBody>
      </p:sp>
      <p:sp>
        <p:nvSpPr>
          <p:cNvPr id="37891" name="Rectangle 3">
            <a:extLst>
              <a:ext uri="{FF2B5EF4-FFF2-40B4-BE49-F238E27FC236}">
                <a16:creationId xmlns:a16="http://schemas.microsoft.com/office/drawing/2014/main" id="{4B486AAC-EBBA-E1F2-4003-E879906F1327}"/>
              </a:ext>
            </a:extLst>
          </p:cNvPr>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3" tIns="46478" rIns="92953" bIns="46478" numCol="1" anchor="t" anchorCtr="0" compatLnSpc="1">
            <a:prstTxWarp prst="textNoShape">
              <a:avLst/>
            </a:prstTxWarp>
          </a:bodyPr>
          <a:lstStyle>
            <a:lvl1pPr algn="r" defTabSz="930275">
              <a:defRPr sz="1200"/>
            </a:lvl1pPr>
          </a:lstStyle>
          <a:p>
            <a:fld id="{0B0FEF71-13DD-4853-99AE-37C43970E4AF}" type="datetime1">
              <a:rPr lang="en-US" altLang="en-US"/>
              <a:pPr/>
              <a:t>4/15/2026</a:t>
            </a:fld>
            <a:endParaRPr lang="en-US" altLang="en-US"/>
          </a:p>
        </p:txBody>
      </p:sp>
      <p:sp>
        <p:nvSpPr>
          <p:cNvPr id="37892" name="Rectangle 4">
            <a:extLst>
              <a:ext uri="{FF2B5EF4-FFF2-40B4-BE49-F238E27FC236}">
                <a16:creationId xmlns:a16="http://schemas.microsoft.com/office/drawing/2014/main" id="{E1CA94DD-57E6-FEEE-03E1-E3E25F94FA2A}"/>
              </a:ext>
            </a:extLst>
          </p:cNvPr>
          <p:cNvSpPr>
            <a:spLocks noGrp="1" noChangeArrowheads="1"/>
          </p:cNvSpPr>
          <p:nvPr>
            <p:ph type="ftr" sz="quarter" idx="2"/>
          </p:nvPr>
        </p:nvSpPr>
        <p:spPr bwMode="auto">
          <a:xfrm>
            <a:off x="0" y="88058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3" tIns="46478" rIns="92953" bIns="46478" numCol="1" anchor="b" anchorCtr="0" compatLnSpc="1">
            <a:prstTxWarp prst="textNoShape">
              <a:avLst/>
            </a:prstTxWarp>
          </a:bodyPr>
          <a:lstStyle>
            <a:lvl1pPr defTabSz="930275">
              <a:defRPr sz="1200"/>
            </a:lvl1pPr>
          </a:lstStyle>
          <a:p>
            <a:r>
              <a:rPr lang="en-US" altLang="en-US"/>
              <a:t>May 21, 2008</a:t>
            </a:r>
          </a:p>
        </p:txBody>
      </p:sp>
      <p:sp>
        <p:nvSpPr>
          <p:cNvPr id="37893" name="Rectangle 5">
            <a:extLst>
              <a:ext uri="{FF2B5EF4-FFF2-40B4-BE49-F238E27FC236}">
                <a16:creationId xmlns:a16="http://schemas.microsoft.com/office/drawing/2014/main" id="{1357A3F8-602C-063C-C958-12D059D39B7A}"/>
              </a:ext>
            </a:extLst>
          </p:cNvPr>
          <p:cNvSpPr>
            <a:spLocks noGrp="1" noChangeArrowheads="1"/>
          </p:cNvSpPr>
          <p:nvPr>
            <p:ph type="sldNum" sz="quarter" idx="3"/>
          </p:nvPr>
        </p:nvSpPr>
        <p:spPr bwMode="auto">
          <a:xfrm>
            <a:off x="3963988" y="88058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3" tIns="46478" rIns="92953" bIns="46478" numCol="1" anchor="b" anchorCtr="0" compatLnSpc="1">
            <a:prstTxWarp prst="textNoShape">
              <a:avLst/>
            </a:prstTxWarp>
          </a:bodyPr>
          <a:lstStyle>
            <a:lvl1pPr algn="r" defTabSz="930275">
              <a:defRPr sz="1200"/>
            </a:lvl1pPr>
          </a:lstStyle>
          <a:p>
            <a:fld id="{F872E31C-DEC4-4E36-8493-ADEF5E00F582}"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D51818B-2C71-8337-A82A-F5868E8E238B}"/>
              </a:ext>
            </a:extLst>
          </p:cNvPr>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3" tIns="46478" rIns="92953" bIns="46478" numCol="1" anchor="t" anchorCtr="0" compatLnSpc="1">
            <a:prstTxWarp prst="textNoShape">
              <a:avLst/>
            </a:prstTxWarp>
          </a:bodyPr>
          <a:lstStyle>
            <a:lvl1pPr defTabSz="930275">
              <a:defRPr sz="1200"/>
            </a:lvl1pPr>
          </a:lstStyle>
          <a:p>
            <a:endParaRPr lang="en-US" altLang="en-US"/>
          </a:p>
        </p:txBody>
      </p:sp>
      <p:sp>
        <p:nvSpPr>
          <p:cNvPr id="11267" name="Rectangle 3">
            <a:extLst>
              <a:ext uri="{FF2B5EF4-FFF2-40B4-BE49-F238E27FC236}">
                <a16:creationId xmlns:a16="http://schemas.microsoft.com/office/drawing/2014/main" id="{5C0F2E3E-9D9C-845A-6D79-8C1DC72DC250}"/>
              </a:ext>
            </a:extLst>
          </p:cNvPr>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3" tIns="46478" rIns="92953" bIns="46478" numCol="1" anchor="t" anchorCtr="0" compatLnSpc="1">
            <a:prstTxWarp prst="textNoShape">
              <a:avLst/>
            </a:prstTxWarp>
          </a:bodyPr>
          <a:lstStyle>
            <a:lvl1pPr algn="r" defTabSz="930275">
              <a:defRPr sz="1200"/>
            </a:lvl1pPr>
          </a:lstStyle>
          <a:p>
            <a:fld id="{86416FE2-26BC-4535-BEC2-6091204D6434}" type="datetime1">
              <a:rPr lang="en-US" altLang="en-US"/>
              <a:pPr/>
              <a:t>4/15/2026</a:t>
            </a:fld>
            <a:endParaRPr lang="en-US" altLang="en-US"/>
          </a:p>
        </p:txBody>
      </p:sp>
      <p:sp>
        <p:nvSpPr>
          <p:cNvPr id="11268" name="Rectangle 4">
            <a:extLst>
              <a:ext uri="{FF2B5EF4-FFF2-40B4-BE49-F238E27FC236}">
                <a16:creationId xmlns:a16="http://schemas.microsoft.com/office/drawing/2014/main" id="{39109D36-8936-C429-B263-381D5174A879}"/>
              </a:ext>
            </a:extLst>
          </p:cNvPr>
          <p:cNvSpPr>
            <a:spLocks noRot="1" noChangeArrowheads="1" noTextEdit="1"/>
          </p:cNvSpPr>
          <p:nvPr>
            <p:ph type="sldImg" idx="2"/>
          </p:nvPr>
        </p:nvSpPr>
        <p:spPr bwMode="auto">
          <a:xfrm>
            <a:off x="1181100" y="695325"/>
            <a:ext cx="4635500" cy="347662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a:extLst>
              <a:ext uri="{FF2B5EF4-FFF2-40B4-BE49-F238E27FC236}">
                <a16:creationId xmlns:a16="http://schemas.microsoft.com/office/drawing/2014/main" id="{47F2808D-764A-F727-903B-881957AB5D22}"/>
              </a:ext>
            </a:extLst>
          </p:cNvPr>
          <p:cNvSpPr>
            <a:spLocks noGrp="1" noChangeArrowheads="1"/>
          </p:cNvSpPr>
          <p:nvPr>
            <p:ph type="body" sz="quarter" idx="3"/>
          </p:nvPr>
        </p:nvSpPr>
        <p:spPr bwMode="auto">
          <a:xfrm>
            <a:off x="701675" y="4403725"/>
            <a:ext cx="5594350" cy="417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3" tIns="46478" rIns="92953" bIns="4647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270" name="Rectangle 6">
            <a:extLst>
              <a:ext uri="{FF2B5EF4-FFF2-40B4-BE49-F238E27FC236}">
                <a16:creationId xmlns:a16="http://schemas.microsoft.com/office/drawing/2014/main" id="{22EEE2BF-B63C-A97C-140E-4FFE43AFB5F7}"/>
              </a:ext>
            </a:extLst>
          </p:cNvPr>
          <p:cNvSpPr>
            <a:spLocks noGrp="1" noChangeArrowheads="1"/>
          </p:cNvSpPr>
          <p:nvPr>
            <p:ph type="ftr" sz="quarter" idx="4"/>
          </p:nvPr>
        </p:nvSpPr>
        <p:spPr bwMode="auto">
          <a:xfrm>
            <a:off x="0" y="88058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3" tIns="46478" rIns="92953" bIns="46478" numCol="1" anchor="b" anchorCtr="0" compatLnSpc="1">
            <a:prstTxWarp prst="textNoShape">
              <a:avLst/>
            </a:prstTxWarp>
          </a:bodyPr>
          <a:lstStyle>
            <a:lvl1pPr defTabSz="930275">
              <a:defRPr sz="1200"/>
            </a:lvl1pPr>
          </a:lstStyle>
          <a:p>
            <a:r>
              <a:rPr lang="en-US" altLang="en-US"/>
              <a:t>May 21, 2008</a:t>
            </a:r>
          </a:p>
        </p:txBody>
      </p:sp>
      <p:sp>
        <p:nvSpPr>
          <p:cNvPr id="11271" name="Rectangle 7">
            <a:extLst>
              <a:ext uri="{FF2B5EF4-FFF2-40B4-BE49-F238E27FC236}">
                <a16:creationId xmlns:a16="http://schemas.microsoft.com/office/drawing/2014/main" id="{9E94D5E0-CFFB-35B3-BB26-245FE6AEF9CE}"/>
              </a:ext>
            </a:extLst>
          </p:cNvPr>
          <p:cNvSpPr>
            <a:spLocks noGrp="1" noChangeArrowheads="1"/>
          </p:cNvSpPr>
          <p:nvPr>
            <p:ph type="sldNum" sz="quarter" idx="5"/>
          </p:nvPr>
        </p:nvSpPr>
        <p:spPr bwMode="auto">
          <a:xfrm>
            <a:off x="3963988" y="88058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3" tIns="46478" rIns="92953" bIns="46478" numCol="1" anchor="b" anchorCtr="0" compatLnSpc="1">
            <a:prstTxWarp prst="textNoShape">
              <a:avLst/>
            </a:prstTxWarp>
          </a:bodyPr>
          <a:lstStyle>
            <a:lvl1pPr algn="r" defTabSz="930275">
              <a:defRPr sz="1200"/>
            </a:lvl1pPr>
          </a:lstStyle>
          <a:p>
            <a:fld id="{2C118645-8F1C-40A3-9BFB-A2EA76FC81D1}"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9127A2DC-3012-8DE9-3A8D-5F25128148ED}"/>
              </a:ext>
            </a:extLst>
          </p:cNvPr>
          <p:cNvSpPr>
            <a:spLocks noGrp="1" noChangeArrowheads="1"/>
          </p:cNvSpPr>
          <p:nvPr>
            <p:ph type="dt" idx="1"/>
          </p:nvPr>
        </p:nvSpPr>
        <p:spPr>
          <a:ln/>
        </p:spPr>
        <p:txBody>
          <a:bodyPr/>
          <a:lstStyle/>
          <a:p>
            <a:fld id="{2AA4D766-9064-48B3-8DE6-ED9B05E0D2B5}" type="datetime1">
              <a:rPr lang="en-US" altLang="en-US"/>
              <a:pPr/>
              <a:t>4/15/2026</a:t>
            </a:fld>
            <a:endParaRPr lang="en-US" altLang="en-US"/>
          </a:p>
        </p:txBody>
      </p:sp>
      <p:sp>
        <p:nvSpPr>
          <p:cNvPr id="3" name="Rectangle 6">
            <a:extLst>
              <a:ext uri="{FF2B5EF4-FFF2-40B4-BE49-F238E27FC236}">
                <a16:creationId xmlns:a16="http://schemas.microsoft.com/office/drawing/2014/main" id="{57C0452A-BD41-223C-A9E0-5D8B4C6ED274}"/>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DF8263A7-10F7-15D6-72B8-ADE130FBFC25}"/>
              </a:ext>
            </a:extLst>
          </p:cNvPr>
          <p:cNvSpPr>
            <a:spLocks noGrp="1" noChangeArrowheads="1"/>
          </p:cNvSpPr>
          <p:nvPr>
            <p:ph type="sldNum" sz="quarter" idx="5"/>
          </p:nvPr>
        </p:nvSpPr>
        <p:spPr>
          <a:ln/>
        </p:spPr>
        <p:txBody>
          <a:bodyPr/>
          <a:lstStyle/>
          <a:p>
            <a:fld id="{55F33D70-E309-4256-A2F3-0F87D9FE0DA5}" type="slidenum">
              <a:rPr lang="en-US" altLang="en-US"/>
              <a:pPr/>
              <a:t>1</a:t>
            </a:fld>
            <a:endParaRPr lang="en-US" altLang="en-US"/>
          </a:p>
        </p:txBody>
      </p:sp>
      <p:sp>
        <p:nvSpPr>
          <p:cNvPr id="20482" name="Rectangle 2">
            <a:extLst>
              <a:ext uri="{FF2B5EF4-FFF2-40B4-BE49-F238E27FC236}">
                <a16:creationId xmlns:a16="http://schemas.microsoft.com/office/drawing/2014/main" id="{57DECE16-109A-FDC0-FB38-2A4B51C218A4}"/>
              </a:ext>
            </a:extLst>
          </p:cNvPr>
          <p:cNvSpPr>
            <a:spLocks noRot="1" noChangeArrowheads="1" noTextEdit="1"/>
          </p:cNvSpPr>
          <p:nvPr>
            <p:ph type="sldImg"/>
          </p:nvPr>
        </p:nvSpPr>
        <p:spPr>
          <a:ln/>
        </p:spPr>
      </p:sp>
      <p:sp>
        <p:nvSpPr>
          <p:cNvPr id="20483" name="Rectangle 3">
            <a:extLst>
              <a:ext uri="{FF2B5EF4-FFF2-40B4-BE49-F238E27FC236}">
                <a16:creationId xmlns:a16="http://schemas.microsoft.com/office/drawing/2014/main" id="{30742E43-5B95-218B-7EF6-BA9C72A8135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093D69F6-D647-5CAB-8104-DC5B1AD70ECD}"/>
              </a:ext>
            </a:extLst>
          </p:cNvPr>
          <p:cNvSpPr>
            <a:spLocks noGrp="1" noChangeArrowheads="1"/>
          </p:cNvSpPr>
          <p:nvPr>
            <p:ph type="dt" idx="1"/>
          </p:nvPr>
        </p:nvSpPr>
        <p:spPr>
          <a:ln/>
        </p:spPr>
        <p:txBody>
          <a:bodyPr/>
          <a:lstStyle/>
          <a:p>
            <a:fld id="{22033D42-ADD1-40E4-BA92-493C058E23A5}" type="datetime1">
              <a:rPr lang="en-US" altLang="en-US"/>
              <a:pPr/>
              <a:t>4/15/2026</a:t>
            </a:fld>
            <a:endParaRPr lang="en-US" altLang="en-US"/>
          </a:p>
        </p:txBody>
      </p:sp>
      <p:sp>
        <p:nvSpPr>
          <p:cNvPr id="3" name="Rectangle 6">
            <a:extLst>
              <a:ext uri="{FF2B5EF4-FFF2-40B4-BE49-F238E27FC236}">
                <a16:creationId xmlns:a16="http://schemas.microsoft.com/office/drawing/2014/main" id="{D41B8345-23A1-A9AD-7ECB-3996FE947E50}"/>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7338EEEE-5950-D7B0-BCDB-88E85BDDB582}"/>
              </a:ext>
            </a:extLst>
          </p:cNvPr>
          <p:cNvSpPr>
            <a:spLocks noGrp="1" noChangeArrowheads="1"/>
          </p:cNvSpPr>
          <p:nvPr>
            <p:ph type="sldNum" sz="quarter" idx="5"/>
          </p:nvPr>
        </p:nvSpPr>
        <p:spPr>
          <a:ln/>
        </p:spPr>
        <p:txBody>
          <a:bodyPr/>
          <a:lstStyle/>
          <a:p>
            <a:fld id="{134D15AD-74CE-48FA-BA54-5C348CF5A566}" type="slidenum">
              <a:rPr lang="en-US" altLang="en-US"/>
              <a:pPr/>
              <a:t>12</a:t>
            </a:fld>
            <a:endParaRPr lang="en-US" altLang="en-US"/>
          </a:p>
        </p:txBody>
      </p:sp>
      <p:sp>
        <p:nvSpPr>
          <p:cNvPr id="39938" name="Rectangle 2">
            <a:extLst>
              <a:ext uri="{FF2B5EF4-FFF2-40B4-BE49-F238E27FC236}">
                <a16:creationId xmlns:a16="http://schemas.microsoft.com/office/drawing/2014/main" id="{9E252D4A-3A24-BD1C-98EC-EC83074E644E}"/>
              </a:ext>
            </a:extLst>
          </p:cNvPr>
          <p:cNvSpPr>
            <a:spLocks noRot="1" noChangeArrowheads="1" noTextEdit="1"/>
          </p:cNvSpPr>
          <p:nvPr>
            <p:ph type="sldImg"/>
          </p:nvPr>
        </p:nvSpPr>
        <p:spPr>
          <a:ln/>
        </p:spPr>
      </p:sp>
      <p:sp>
        <p:nvSpPr>
          <p:cNvPr id="39939" name="Rectangle 3">
            <a:extLst>
              <a:ext uri="{FF2B5EF4-FFF2-40B4-BE49-F238E27FC236}">
                <a16:creationId xmlns:a16="http://schemas.microsoft.com/office/drawing/2014/main" id="{A77A0C36-4DD0-6718-01F4-12A277A4E56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24DAC97D-0087-BFC0-190A-B85FE1F42591}"/>
              </a:ext>
            </a:extLst>
          </p:cNvPr>
          <p:cNvSpPr>
            <a:spLocks noGrp="1" noChangeArrowheads="1"/>
          </p:cNvSpPr>
          <p:nvPr>
            <p:ph type="dt" idx="1"/>
          </p:nvPr>
        </p:nvSpPr>
        <p:spPr>
          <a:ln/>
        </p:spPr>
        <p:txBody>
          <a:bodyPr/>
          <a:lstStyle/>
          <a:p>
            <a:fld id="{E8276D01-31FD-47E3-813F-2C638C6C190A}" type="datetime1">
              <a:rPr lang="en-US" altLang="en-US"/>
              <a:pPr/>
              <a:t>4/15/2026</a:t>
            </a:fld>
            <a:endParaRPr lang="en-US" altLang="en-US"/>
          </a:p>
        </p:txBody>
      </p:sp>
      <p:sp>
        <p:nvSpPr>
          <p:cNvPr id="3" name="Rectangle 6">
            <a:extLst>
              <a:ext uri="{FF2B5EF4-FFF2-40B4-BE49-F238E27FC236}">
                <a16:creationId xmlns:a16="http://schemas.microsoft.com/office/drawing/2014/main" id="{93DCC2EB-0A19-D2F3-3A99-74DC80CB89A6}"/>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AED285FF-8012-F379-68E1-F9A013555AF3}"/>
              </a:ext>
            </a:extLst>
          </p:cNvPr>
          <p:cNvSpPr>
            <a:spLocks noGrp="1" noChangeArrowheads="1"/>
          </p:cNvSpPr>
          <p:nvPr>
            <p:ph type="sldNum" sz="quarter" idx="5"/>
          </p:nvPr>
        </p:nvSpPr>
        <p:spPr>
          <a:ln/>
        </p:spPr>
        <p:txBody>
          <a:bodyPr/>
          <a:lstStyle/>
          <a:p>
            <a:fld id="{208ACDFC-670A-4553-B210-F34D3CD70D6A}" type="slidenum">
              <a:rPr lang="en-US" altLang="en-US"/>
              <a:pPr/>
              <a:t>15</a:t>
            </a:fld>
            <a:endParaRPr lang="en-US" altLang="en-US"/>
          </a:p>
        </p:txBody>
      </p:sp>
      <p:sp>
        <p:nvSpPr>
          <p:cNvPr id="40962" name="Rectangle 2">
            <a:extLst>
              <a:ext uri="{FF2B5EF4-FFF2-40B4-BE49-F238E27FC236}">
                <a16:creationId xmlns:a16="http://schemas.microsoft.com/office/drawing/2014/main" id="{A98C6A0F-C954-5B3D-8727-983FE0B839B6}"/>
              </a:ext>
            </a:extLst>
          </p:cNvPr>
          <p:cNvSpPr>
            <a:spLocks noRot="1" noChangeArrowheads="1" noTextEdit="1"/>
          </p:cNvSpPr>
          <p:nvPr>
            <p:ph type="sldImg"/>
          </p:nvPr>
        </p:nvSpPr>
        <p:spPr>
          <a:ln/>
        </p:spPr>
      </p:sp>
      <p:sp>
        <p:nvSpPr>
          <p:cNvPr id="40963" name="Rectangle 3">
            <a:extLst>
              <a:ext uri="{FF2B5EF4-FFF2-40B4-BE49-F238E27FC236}">
                <a16:creationId xmlns:a16="http://schemas.microsoft.com/office/drawing/2014/main" id="{506A1E39-A5BF-BBA8-2F08-9A3FC9345DC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6233BCD-0947-FB83-0021-BA13A8B095EB}"/>
              </a:ext>
            </a:extLst>
          </p:cNvPr>
          <p:cNvSpPr>
            <a:spLocks noGrp="1" noChangeArrowheads="1"/>
          </p:cNvSpPr>
          <p:nvPr>
            <p:ph type="dt" idx="1"/>
          </p:nvPr>
        </p:nvSpPr>
        <p:spPr>
          <a:ln/>
        </p:spPr>
        <p:txBody>
          <a:bodyPr/>
          <a:lstStyle/>
          <a:p>
            <a:fld id="{1EA58421-398B-494C-9D50-C85FE28883AB}" type="datetime1">
              <a:rPr lang="en-US" altLang="en-US"/>
              <a:pPr/>
              <a:t>4/15/2026</a:t>
            </a:fld>
            <a:endParaRPr lang="en-US" altLang="en-US"/>
          </a:p>
        </p:txBody>
      </p:sp>
      <p:sp>
        <p:nvSpPr>
          <p:cNvPr id="3" name="Rectangle 6">
            <a:extLst>
              <a:ext uri="{FF2B5EF4-FFF2-40B4-BE49-F238E27FC236}">
                <a16:creationId xmlns:a16="http://schemas.microsoft.com/office/drawing/2014/main" id="{7C4819FB-A4DD-F754-A796-ED25E5B2F908}"/>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762D9D19-F03C-292A-7C8B-0A5FE8DE7252}"/>
              </a:ext>
            </a:extLst>
          </p:cNvPr>
          <p:cNvSpPr>
            <a:spLocks noGrp="1" noChangeArrowheads="1"/>
          </p:cNvSpPr>
          <p:nvPr>
            <p:ph type="sldNum" sz="quarter" idx="5"/>
          </p:nvPr>
        </p:nvSpPr>
        <p:spPr>
          <a:ln/>
        </p:spPr>
        <p:txBody>
          <a:bodyPr/>
          <a:lstStyle/>
          <a:p>
            <a:fld id="{939C10F9-EF73-41DE-A03E-53BE95B9A063}" type="slidenum">
              <a:rPr lang="en-US" altLang="en-US"/>
              <a:pPr/>
              <a:t>16</a:t>
            </a:fld>
            <a:endParaRPr lang="en-US" altLang="en-US"/>
          </a:p>
        </p:txBody>
      </p:sp>
      <p:sp>
        <p:nvSpPr>
          <p:cNvPr id="41986" name="Rectangle 2">
            <a:extLst>
              <a:ext uri="{FF2B5EF4-FFF2-40B4-BE49-F238E27FC236}">
                <a16:creationId xmlns:a16="http://schemas.microsoft.com/office/drawing/2014/main" id="{C8EFA737-6B2C-1273-2D0D-615FE97156A4}"/>
              </a:ext>
            </a:extLst>
          </p:cNvPr>
          <p:cNvSpPr>
            <a:spLocks noRot="1" noChangeArrowheads="1" noTextEdit="1"/>
          </p:cNvSpPr>
          <p:nvPr>
            <p:ph type="sldImg"/>
          </p:nvPr>
        </p:nvSpPr>
        <p:spPr>
          <a:ln/>
        </p:spPr>
      </p:sp>
      <p:sp>
        <p:nvSpPr>
          <p:cNvPr id="41987" name="Rectangle 3">
            <a:extLst>
              <a:ext uri="{FF2B5EF4-FFF2-40B4-BE49-F238E27FC236}">
                <a16:creationId xmlns:a16="http://schemas.microsoft.com/office/drawing/2014/main" id="{495BCC10-26FB-E79E-27F0-106FE705DD8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8384198-BFC5-B3F9-F501-B427EDF8A241}"/>
              </a:ext>
            </a:extLst>
          </p:cNvPr>
          <p:cNvSpPr>
            <a:spLocks noGrp="1" noChangeArrowheads="1"/>
          </p:cNvSpPr>
          <p:nvPr>
            <p:ph type="dt" idx="1"/>
          </p:nvPr>
        </p:nvSpPr>
        <p:spPr>
          <a:ln/>
        </p:spPr>
        <p:txBody>
          <a:bodyPr/>
          <a:lstStyle/>
          <a:p>
            <a:fld id="{2F0E2AD4-2525-4BD6-9B3C-9D8249E17488}" type="datetime1">
              <a:rPr lang="en-US" altLang="en-US"/>
              <a:pPr/>
              <a:t>4/15/2026</a:t>
            </a:fld>
            <a:endParaRPr lang="en-US" altLang="en-US"/>
          </a:p>
        </p:txBody>
      </p:sp>
      <p:sp>
        <p:nvSpPr>
          <p:cNvPr id="3" name="Rectangle 6">
            <a:extLst>
              <a:ext uri="{FF2B5EF4-FFF2-40B4-BE49-F238E27FC236}">
                <a16:creationId xmlns:a16="http://schemas.microsoft.com/office/drawing/2014/main" id="{3797EF41-884F-8662-C9BB-BA515452ACAA}"/>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364DE5A8-E612-D3A8-2AD3-40536ACEA542}"/>
              </a:ext>
            </a:extLst>
          </p:cNvPr>
          <p:cNvSpPr>
            <a:spLocks noGrp="1" noChangeArrowheads="1"/>
          </p:cNvSpPr>
          <p:nvPr>
            <p:ph type="sldNum" sz="quarter" idx="5"/>
          </p:nvPr>
        </p:nvSpPr>
        <p:spPr>
          <a:ln/>
        </p:spPr>
        <p:txBody>
          <a:bodyPr/>
          <a:lstStyle/>
          <a:p>
            <a:fld id="{5739E652-9D97-4426-9425-13C518E452C3}" type="slidenum">
              <a:rPr lang="en-US" altLang="en-US"/>
              <a:pPr/>
              <a:t>3</a:t>
            </a:fld>
            <a:endParaRPr lang="en-US" altLang="en-US"/>
          </a:p>
        </p:txBody>
      </p:sp>
      <p:sp>
        <p:nvSpPr>
          <p:cNvPr id="31746" name="Rectangle 2">
            <a:extLst>
              <a:ext uri="{FF2B5EF4-FFF2-40B4-BE49-F238E27FC236}">
                <a16:creationId xmlns:a16="http://schemas.microsoft.com/office/drawing/2014/main" id="{2BBA8BD0-7493-836D-9902-56305CE3FF1E}"/>
              </a:ext>
            </a:extLst>
          </p:cNvPr>
          <p:cNvSpPr>
            <a:spLocks noRot="1" noChangeArrowheads="1" noTextEdit="1"/>
          </p:cNvSpPr>
          <p:nvPr>
            <p:ph type="sldImg"/>
          </p:nvPr>
        </p:nvSpPr>
        <p:spPr>
          <a:ln/>
        </p:spPr>
      </p:sp>
      <p:sp>
        <p:nvSpPr>
          <p:cNvPr id="31747" name="Rectangle 3">
            <a:extLst>
              <a:ext uri="{FF2B5EF4-FFF2-40B4-BE49-F238E27FC236}">
                <a16:creationId xmlns:a16="http://schemas.microsoft.com/office/drawing/2014/main" id="{68AE3E6C-24EC-5842-E3F0-3E6F97F056E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EA0DBD9-05DB-8940-B219-6285258E2F26}"/>
              </a:ext>
            </a:extLst>
          </p:cNvPr>
          <p:cNvSpPr>
            <a:spLocks noGrp="1" noChangeArrowheads="1"/>
          </p:cNvSpPr>
          <p:nvPr>
            <p:ph type="dt" idx="1"/>
          </p:nvPr>
        </p:nvSpPr>
        <p:spPr>
          <a:ln/>
        </p:spPr>
        <p:txBody>
          <a:bodyPr/>
          <a:lstStyle/>
          <a:p>
            <a:fld id="{5B274053-0DBD-4E6B-B97C-9BC41FBCD31A}" type="datetime1">
              <a:rPr lang="en-US" altLang="en-US"/>
              <a:pPr/>
              <a:t>4/15/2026</a:t>
            </a:fld>
            <a:endParaRPr lang="en-US" altLang="en-US"/>
          </a:p>
        </p:txBody>
      </p:sp>
      <p:sp>
        <p:nvSpPr>
          <p:cNvPr id="3" name="Rectangle 6">
            <a:extLst>
              <a:ext uri="{FF2B5EF4-FFF2-40B4-BE49-F238E27FC236}">
                <a16:creationId xmlns:a16="http://schemas.microsoft.com/office/drawing/2014/main" id="{0148EEE7-5500-9100-A27D-77B608DDE88B}"/>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3CB9BB10-7EDE-8E3A-F21F-30CF46DF6A1E}"/>
              </a:ext>
            </a:extLst>
          </p:cNvPr>
          <p:cNvSpPr>
            <a:spLocks noGrp="1" noChangeArrowheads="1"/>
          </p:cNvSpPr>
          <p:nvPr>
            <p:ph type="sldNum" sz="quarter" idx="5"/>
          </p:nvPr>
        </p:nvSpPr>
        <p:spPr>
          <a:ln/>
        </p:spPr>
        <p:txBody>
          <a:bodyPr/>
          <a:lstStyle/>
          <a:p>
            <a:fld id="{7E91DB26-7543-47FE-ABFE-FD27344E721E}" type="slidenum">
              <a:rPr lang="en-US" altLang="en-US"/>
              <a:pPr/>
              <a:t>5</a:t>
            </a:fld>
            <a:endParaRPr lang="en-US" altLang="en-US"/>
          </a:p>
        </p:txBody>
      </p:sp>
      <p:sp>
        <p:nvSpPr>
          <p:cNvPr id="15362" name="Rectangle 2">
            <a:extLst>
              <a:ext uri="{FF2B5EF4-FFF2-40B4-BE49-F238E27FC236}">
                <a16:creationId xmlns:a16="http://schemas.microsoft.com/office/drawing/2014/main" id="{A4BA11E7-D881-F41A-87D7-959B7CE4EE8C}"/>
              </a:ext>
            </a:extLst>
          </p:cNvPr>
          <p:cNvSpPr>
            <a:spLocks noRot="1" noChangeArrowheads="1" noTextEdit="1"/>
          </p:cNvSpPr>
          <p:nvPr>
            <p:ph type="sldImg"/>
          </p:nvPr>
        </p:nvSpPr>
        <p:spPr>
          <a:ln/>
        </p:spPr>
      </p:sp>
      <p:sp>
        <p:nvSpPr>
          <p:cNvPr id="15363" name="Rectangle 3">
            <a:extLst>
              <a:ext uri="{FF2B5EF4-FFF2-40B4-BE49-F238E27FC236}">
                <a16:creationId xmlns:a16="http://schemas.microsoft.com/office/drawing/2014/main" id="{F65A8754-1E19-D482-3DD6-E17B1FCECC4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9BF89E7-C631-0D9F-4162-607CC2DEC558}"/>
              </a:ext>
            </a:extLst>
          </p:cNvPr>
          <p:cNvSpPr>
            <a:spLocks noGrp="1" noChangeArrowheads="1"/>
          </p:cNvSpPr>
          <p:nvPr>
            <p:ph type="dt" idx="1"/>
          </p:nvPr>
        </p:nvSpPr>
        <p:spPr>
          <a:ln/>
        </p:spPr>
        <p:txBody>
          <a:bodyPr/>
          <a:lstStyle/>
          <a:p>
            <a:fld id="{2F1407CA-5F6B-4743-A3C9-E0B5DFD274DD}" type="datetime1">
              <a:rPr lang="en-US" altLang="en-US"/>
              <a:pPr/>
              <a:t>4/15/2026</a:t>
            </a:fld>
            <a:endParaRPr lang="en-US" altLang="en-US"/>
          </a:p>
        </p:txBody>
      </p:sp>
      <p:sp>
        <p:nvSpPr>
          <p:cNvPr id="3" name="Rectangle 6">
            <a:extLst>
              <a:ext uri="{FF2B5EF4-FFF2-40B4-BE49-F238E27FC236}">
                <a16:creationId xmlns:a16="http://schemas.microsoft.com/office/drawing/2014/main" id="{E1A1D2CA-6FCD-D297-0108-2F8B14AE3CA5}"/>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A9204D76-5DB2-EDD8-6346-CDA740339221}"/>
              </a:ext>
            </a:extLst>
          </p:cNvPr>
          <p:cNvSpPr>
            <a:spLocks noGrp="1" noChangeArrowheads="1"/>
          </p:cNvSpPr>
          <p:nvPr>
            <p:ph type="sldNum" sz="quarter" idx="5"/>
          </p:nvPr>
        </p:nvSpPr>
        <p:spPr>
          <a:ln/>
        </p:spPr>
        <p:txBody>
          <a:bodyPr/>
          <a:lstStyle/>
          <a:p>
            <a:fld id="{481B49E7-E237-41A8-9000-69A2AC498441}" type="slidenum">
              <a:rPr lang="en-US" altLang="en-US"/>
              <a:pPr/>
              <a:t>6</a:t>
            </a:fld>
            <a:endParaRPr lang="en-US" altLang="en-US"/>
          </a:p>
        </p:txBody>
      </p:sp>
      <p:sp>
        <p:nvSpPr>
          <p:cNvPr id="21506" name="Rectangle 2">
            <a:extLst>
              <a:ext uri="{FF2B5EF4-FFF2-40B4-BE49-F238E27FC236}">
                <a16:creationId xmlns:a16="http://schemas.microsoft.com/office/drawing/2014/main" id="{E77F4235-3CE3-00D5-CEF5-7B8EB6DF6B63}"/>
              </a:ext>
            </a:extLst>
          </p:cNvPr>
          <p:cNvSpPr>
            <a:spLocks noRot="1" noChangeArrowheads="1" noTextEdit="1"/>
          </p:cNvSpPr>
          <p:nvPr>
            <p:ph type="sldImg"/>
          </p:nvPr>
        </p:nvSpPr>
        <p:spPr>
          <a:ln/>
        </p:spPr>
      </p:sp>
      <p:sp>
        <p:nvSpPr>
          <p:cNvPr id="21507" name="Rectangle 3">
            <a:extLst>
              <a:ext uri="{FF2B5EF4-FFF2-40B4-BE49-F238E27FC236}">
                <a16:creationId xmlns:a16="http://schemas.microsoft.com/office/drawing/2014/main" id="{A2E93D40-5E7D-15F3-8F3A-96F20F00EE1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04F626E-B537-53C4-D209-A9DEE695FBD0}"/>
              </a:ext>
            </a:extLst>
          </p:cNvPr>
          <p:cNvSpPr>
            <a:spLocks noGrp="1" noChangeArrowheads="1"/>
          </p:cNvSpPr>
          <p:nvPr>
            <p:ph type="dt" idx="1"/>
          </p:nvPr>
        </p:nvSpPr>
        <p:spPr>
          <a:ln/>
        </p:spPr>
        <p:txBody>
          <a:bodyPr/>
          <a:lstStyle/>
          <a:p>
            <a:fld id="{9B1419F8-F63A-49EB-94F1-3E084707A1F6}" type="datetime1">
              <a:rPr lang="en-US" altLang="en-US"/>
              <a:pPr/>
              <a:t>4/15/2026</a:t>
            </a:fld>
            <a:endParaRPr lang="en-US" altLang="en-US"/>
          </a:p>
        </p:txBody>
      </p:sp>
      <p:sp>
        <p:nvSpPr>
          <p:cNvPr id="3" name="Rectangle 6">
            <a:extLst>
              <a:ext uri="{FF2B5EF4-FFF2-40B4-BE49-F238E27FC236}">
                <a16:creationId xmlns:a16="http://schemas.microsoft.com/office/drawing/2014/main" id="{F9D5710C-3FA8-264B-6557-FADE15EF38E7}"/>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EA729A14-DF5B-2CF1-5D14-E8EE9BA905D0}"/>
              </a:ext>
            </a:extLst>
          </p:cNvPr>
          <p:cNvSpPr>
            <a:spLocks noGrp="1" noChangeArrowheads="1"/>
          </p:cNvSpPr>
          <p:nvPr>
            <p:ph type="sldNum" sz="quarter" idx="5"/>
          </p:nvPr>
        </p:nvSpPr>
        <p:spPr>
          <a:ln/>
        </p:spPr>
        <p:txBody>
          <a:bodyPr/>
          <a:lstStyle/>
          <a:p>
            <a:fld id="{06F05593-176B-4913-8F71-AE8408ED8EF3}" type="slidenum">
              <a:rPr lang="en-US" altLang="en-US"/>
              <a:pPr/>
              <a:t>7</a:t>
            </a:fld>
            <a:endParaRPr lang="en-US" altLang="en-US"/>
          </a:p>
        </p:txBody>
      </p:sp>
      <p:sp>
        <p:nvSpPr>
          <p:cNvPr id="12290" name="Rectangle 2">
            <a:extLst>
              <a:ext uri="{FF2B5EF4-FFF2-40B4-BE49-F238E27FC236}">
                <a16:creationId xmlns:a16="http://schemas.microsoft.com/office/drawing/2014/main" id="{01F3824F-2503-99C2-F6EB-088899AFE0CA}"/>
              </a:ext>
            </a:extLst>
          </p:cNvPr>
          <p:cNvSpPr>
            <a:spLocks noRot="1" noChangeArrowheads="1" noTextEdit="1"/>
          </p:cNvSpPr>
          <p:nvPr>
            <p:ph type="sldImg"/>
          </p:nvPr>
        </p:nvSpPr>
        <p:spPr>
          <a:ln/>
        </p:spPr>
      </p:sp>
      <p:sp>
        <p:nvSpPr>
          <p:cNvPr id="12291" name="Rectangle 3">
            <a:extLst>
              <a:ext uri="{FF2B5EF4-FFF2-40B4-BE49-F238E27FC236}">
                <a16:creationId xmlns:a16="http://schemas.microsoft.com/office/drawing/2014/main" id="{8FCB5AA0-E844-B7C3-72C7-AF1DD3094A7B}"/>
              </a:ext>
            </a:extLst>
          </p:cNvPr>
          <p:cNvSpPr>
            <a:spLocks noGrp="1" noChangeArrowheads="1"/>
          </p:cNvSpPr>
          <p:nvPr>
            <p:ph type="body" idx="1"/>
          </p:nvPr>
        </p:nvSpPr>
        <p:spPr/>
        <p:txBody>
          <a:bodyPr/>
          <a:lstStyle/>
          <a:p>
            <a:endParaRPr lang="en-US" altLang="en-US"/>
          </a:p>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E53D656-8045-8E20-A48C-BCC075C6F98F}"/>
              </a:ext>
            </a:extLst>
          </p:cNvPr>
          <p:cNvSpPr>
            <a:spLocks noGrp="1" noChangeArrowheads="1"/>
          </p:cNvSpPr>
          <p:nvPr>
            <p:ph type="dt" idx="1"/>
          </p:nvPr>
        </p:nvSpPr>
        <p:spPr>
          <a:ln/>
        </p:spPr>
        <p:txBody>
          <a:bodyPr/>
          <a:lstStyle/>
          <a:p>
            <a:fld id="{66369073-2541-4089-99DC-E368697C77EF}" type="datetime1">
              <a:rPr lang="en-US" altLang="en-US"/>
              <a:pPr/>
              <a:t>4/15/2026</a:t>
            </a:fld>
            <a:endParaRPr lang="en-US" altLang="en-US"/>
          </a:p>
        </p:txBody>
      </p:sp>
      <p:sp>
        <p:nvSpPr>
          <p:cNvPr id="3" name="Rectangle 6">
            <a:extLst>
              <a:ext uri="{FF2B5EF4-FFF2-40B4-BE49-F238E27FC236}">
                <a16:creationId xmlns:a16="http://schemas.microsoft.com/office/drawing/2014/main" id="{996F16F2-DB59-5624-CFF5-650F4485515E}"/>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62530C4C-4490-A1B1-F089-2AECC2F20C69}"/>
              </a:ext>
            </a:extLst>
          </p:cNvPr>
          <p:cNvSpPr>
            <a:spLocks noGrp="1" noChangeArrowheads="1"/>
          </p:cNvSpPr>
          <p:nvPr>
            <p:ph type="sldNum" sz="quarter" idx="5"/>
          </p:nvPr>
        </p:nvSpPr>
        <p:spPr>
          <a:ln/>
        </p:spPr>
        <p:txBody>
          <a:bodyPr/>
          <a:lstStyle/>
          <a:p>
            <a:fld id="{5C50883C-2374-467D-9B06-51BC8C6200E7}" type="slidenum">
              <a:rPr lang="en-US" altLang="en-US"/>
              <a:pPr/>
              <a:t>8</a:t>
            </a:fld>
            <a:endParaRPr lang="en-US" altLang="en-US"/>
          </a:p>
        </p:txBody>
      </p:sp>
      <p:sp>
        <p:nvSpPr>
          <p:cNvPr id="22530" name="Rectangle 2">
            <a:extLst>
              <a:ext uri="{FF2B5EF4-FFF2-40B4-BE49-F238E27FC236}">
                <a16:creationId xmlns:a16="http://schemas.microsoft.com/office/drawing/2014/main" id="{0927258C-A89B-5530-8851-1B9C7D5B6237}"/>
              </a:ext>
            </a:extLst>
          </p:cNvPr>
          <p:cNvSpPr>
            <a:spLocks noRot="1" noChangeArrowheads="1" noTextEdit="1"/>
          </p:cNvSpPr>
          <p:nvPr>
            <p:ph type="sldImg"/>
          </p:nvPr>
        </p:nvSpPr>
        <p:spPr>
          <a:ln/>
        </p:spPr>
      </p:sp>
      <p:sp>
        <p:nvSpPr>
          <p:cNvPr id="22531" name="Rectangle 3">
            <a:extLst>
              <a:ext uri="{FF2B5EF4-FFF2-40B4-BE49-F238E27FC236}">
                <a16:creationId xmlns:a16="http://schemas.microsoft.com/office/drawing/2014/main" id="{F9163272-C6F3-FD93-EA65-0359220124C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45FCBD24-16A7-5633-2055-BE104E79DFC1}"/>
              </a:ext>
            </a:extLst>
          </p:cNvPr>
          <p:cNvSpPr>
            <a:spLocks noGrp="1" noChangeArrowheads="1"/>
          </p:cNvSpPr>
          <p:nvPr>
            <p:ph type="dt" idx="1"/>
          </p:nvPr>
        </p:nvSpPr>
        <p:spPr>
          <a:ln/>
        </p:spPr>
        <p:txBody>
          <a:bodyPr/>
          <a:lstStyle/>
          <a:p>
            <a:fld id="{FE5C1078-464D-421F-9114-9E000685FC15}" type="datetime1">
              <a:rPr lang="en-US" altLang="en-US"/>
              <a:pPr/>
              <a:t>4/15/2026</a:t>
            </a:fld>
            <a:endParaRPr lang="en-US" altLang="en-US"/>
          </a:p>
        </p:txBody>
      </p:sp>
      <p:sp>
        <p:nvSpPr>
          <p:cNvPr id="3" name="Rectangle 6">
            <a:extLst>
              <a:ext uri="{FF2B5EF4-FFF2-40B4-BE49-F238E27FC236}">
                <a16:creationId xmlns:a16="http://schemas.microsoft.com/office/drawing/2014/main" id="{DD6427B0-C460-E525-8016-0393E80DA7A5}"/>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0524F7F4-A14D-F9B4-700F-BED9FB42337E}"/>
              </a:ext>
            </a:extLst>
          </p:cNvPr>
          <p:cNvSpPr>
            <a:spLocks noGrp="1" noChangeArrowheads="1"/>
          </p:cNvSpPr>
          <p:nvPr>
            <p:ph type="sldNum" sz="quarter" idx="5"/>
          </p:nvPr>
        </p:nvSpPr>
        <p:spPr>
          <a:ln/>
        </p:spPr>
        <p:txBody>
          <a:bodyPr/>
          <a:lstStyle/>
          <a:p>
            <a:fld id="{3680B678-2996-475A-8D92-A534DA964C73}" type="slidenum">
              <a:rPr lang="en-US" altLang="en-US"/>
              <a:pPr/>
              <a:t>9</a:t>
            </a:fld>
            <a:endParaRPr lang="en-US" altLang="en-US"/>
          </a:p>
        </p:txBody>
      </p:sp>
      <p:sp>
        <p:nvSpPr>
          <p:cNvPr id="17410" name="Rectangle 2">
            <a:extLst>
              <a:ext uri="{FF2B5EF4-FFF2-40B4-BE49-F238E27FC236}">
                <a16:creationId xmlns:a16="http://schemas.microsoft.com/office/drawing/2014/main" id="{DF9AF626-D662-29D8-AFCF-8BD9C7C81768}"/>
              </a:ext>
            </a:extLst>
          </p:cNvPr>
          <p:cNvSpPr>
            <a:spLocks noRot="1" noChangeArrowheads="1" noTextEdit="1"/>
          </p:cNvSpPr>
          <p:nvPr>
            <p:ph type="sldImg"/>
          </p:nvPr>
        </p:nvSpPr>
        <p:spPr>
          <a:ln/>
        </p:spPr>
      </p:sp>
      <p:sp>
        <p:nvSpPr>
          <p:cNvPr id="17411" name="Rectangle 3">
            <a:extLst>
              <a:ext uri="{FF2B5EF4-FFF2-40B4-BE49-F238E27FC236}">
                <a16:creationId xmlns:a16="http://schemas.microsoft.com/office/drawing/2014/main" id="{AB835539-D907-347D-2622-8180FDD8E6C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DD8BA8D0-B903-B688-35EA-AA43895BBEB0}"/>
              </a:ext>
            </a:extLst>
          </p:cNvPr>
          <p:cNvSpPr>
            <a:spLocks noGrp="1" noChangeArrowheads="1"/>
          </p:cNvSpPr>
          <p:nvPr>
            <p:ph type="dt" idx="1"/>
          </p:nvPr>
        </p:nvSpPr>
        <p:spPr>
          <a:ln/>
        </p:spPr>
        <p:txBody>
          <a:bodyPr/>
          <a:lstStyle/>
          <a:p>
            <a:fld id="{5A5D5DF1-89EB-4F84-85EA-1347FF958D6F}" type="datetime1">
              <a:rPr lang="en-US" altLang="en-US"/>
              <a:pPr/>
              <a:t>4/15/2026</a:t>
            </a:fld>
            <a:endParaRPr lang="en-US" altLang="en-US"/>
          </a:p>
        </p:txBody>
      </p:sp>
      <p:sp>
        <p:nvSpPr>
          <p:cNvPr id="3" name="Rectangle 6">
            <a:extLst>
              <a:ext uri="{FF2B5EF4-FFF2-40B4-BE49-F238E27FC236}">
                <a16:creationId xmlns:a16="http://schemas.microsoft.com/office/drawing/2014/main" id="{76FED3C5-AF41-6EED-C225-A9C0743C00AA}"/>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44ED556A-F78A-A5A5-6838-CAA165472C77}"/>
              </a:ext>
            </a:extLst>
          </p:cNvPr>
          <p:cNvSpPr>
            <a:spLocks noGrp="1" noChangeArrowheads="1"/>
          </p:cNvSpPr>
          <p:nvPr>
            <p:ph type="sldNum" sz="quarter" idx="5"/>
          </p:nvPr>
        </p:nvSpPr>
        <p:spPr>
          <a:ln/>
        </p:spPr>
        <p:txBody>
          <a:bodyPr/>
          <a:lstStyle/>
          <a:p>
            <a:fld id="{FDC5E679-9C4B-445E-9270-5DFF60924FAB}" type="slidenum">
              <a:rPr lang="en-US" altLang="en-US"/>
              <a:pPr/>
              <a:t>10</a:t>
            </a:fld>
            <a:endParaRPr lang="en-US" altLang="en-US"/>
          </a:p>
        </p:txBody>
      </p:sp>
      <p:sp>
        <p:nvSpPr>
          <p:cNvPr id="29698" name="Rectangle 2">
            <a:extLst>
              <a:ext uri="{FF2B5EF4-FFF2-40B4-BE49-F238E27FC236}">
                <a16:creationId xmlns:a16="http://schemas.microsoft.com/office/drawing/2014/main" id="{27567433-AE0C-1AB6-062A-40AAF6539203}"/>
              </a:ext>
            </a:extLst>
          </p:cNvPr>
          <p:cNvSpPr>
            <a:spLocks noRot="1" noChangeArrowheads="1" noTextEdit="1"/>
          </p:cNvSpPr>
          <p:nvPr>
            <p:ph type="sldImg"/>
          </p:nvPr>
        </p:nvSpPr>
        <p:spPr>
          <a:ln/>
        </p:spPr>
      </p:sp>
      <p:sp>
        <p:nvSpPr>
          <p:cNvPr id="29699" name="Rectangle 3">
            <a:extLst>
              <a:ext uri="{FF2B5EF4-FFF2-40B4-BE49-F238E27FC236}">
                <a16:creationId xmlns:a16="http://schemas.microsoft.com/office/drawing/2014/main" id="{C2CCC28F-9B88-26A5-9177-70EE173F28A6}"/>
              </a:ext>
            </a:extLst>
          </p:cNvPr>
          <p:cNvSpPr>
            <a:spLocks noGrp="1" noChangeArrowheads="1"/>
          </p:cNvSpPr>
          <p:nvPr>
            <p:ph type="body" idx="1"/>
          </p:nvPr>
        </p:nvSpPr>
        <p:spPr/>
        <p:txBody>
          <a:bodyPr/>
          <a:lstStyle/>
          <a:p>
            <a:endParaRPr lang="en-US" altLang="en-US"/>
          </a:p>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21FFAD2-97C1-7388-7C00-36921E6745CB}"/>
              </a:ext>
            </a:extLst>
          </p:cNvPr>
          <p:cNvSpPr>
            <a:spLocks noGrp="1" noChangeArrowheads="1"/>
          </p:cNvSpPr>
          <p:nvPr>
            <p:ph type="dt" idx="1"/>
          </p:nvPr>
        </p:nvSpPr>
        <p:spPr>
          <a:ln/>
        </p:spPr>
        <p:txBody>
          <a:bodyPr/>
          <a:lstStyle/>
          <a:p>
            <a:fld id="{A070DAEA-B9AB-40B3-AF2D-1591A981856E}" type="datetime1">
              <a:rPr lang="en-US" altLang="en-US"/>
              <a:pPr/>
              <a:t>4/15/2026</a:t>
            </a:fld>
            <a:endParaRPr lang="en-US" altLang="en-US"/>
          </a:p>
        </p:txBody>
      </p:sp>
      <p:sp>
        <p:nvSpPr>
          <p:cNvPr id="3" name="Rectangle 6">
            <a:extLst>
              <a:ext uri="{FF2B5EF4-FFF2-40B4-BE49-F238E27FC236}">
                <a16:creationId xmlns:a16="http://schemas.microsoft.com/office/drawing/2014/main" id="{6B96A465-2FE8-022C-EFAC-FACA3FDC2F90}"/>
              </a:ext>
            </a:extLst>
          </p:cNvPr>
          <p:cNvSpPr>
            <a:spLocks noGrp="1" noChangeArrowheads="1"/>
          </p:cNvSpPr>
          <p:nvPr>
            <p:ph type="ftr" sz="quarter" idx="4"/>
          </p:nvPr>
        </p:nvSpPr>
        <p:spPr>
          <a:ln/>
        </p:spPr>
        <p:txBody>
          <a:bodyPr/>
          <a:lstStyle/>
          <a:p>
            <a:r>
              <a:rPr lang="en-US" altLang="en-US"/>
              <a:t>May 21, 2008</a:t>
            </a:r>
          </a:p>
        </p:txBody>
      </p:sp>
      <p:sp>
        <p:nvSpPr>
          <p:cNvPr id="4" name="Rectangle 7">
            <a:extLst>
              <a:ext uri="{FF2B5EF4-FFF2-40B4-BE49-F238E27FC236}">
                <a16:creationId xmlns:a16="http://schemas.microsoft.com/office/drawing/2014/main" id="{B56B43AE-F2E1-147C-D737-EC6D40384C91}"/>
              </a:ext>
            </a:extLst>
          </p:cNvPr>
          <p:cNvSpPr>
            <a:spLocks noGrp="1" noChangeArrowheads="1"/>
          </p:cNvSpPr>
          <p:nvPr>
            <p:ph type="sldNum" sz="quarter" idx="5"/>
          </p:nvPr>
        </p:nvSpPr>
        <p:spPr>
          <a:ln/>
        </p:spPr>
        <p:txBody>
          <a:bodyPr/>
          <a:lstStyle/>
          <a:p>
            <a:fld id="{45FF1E61-5B7B-43F1-AF43-E6D8833D5661}" type="slidenum">
              <a:rPr lang="en-US" altLang="en-US"/>
              <a:pPr/>
              <a:t>11</a:t>
            </a:fld>
            <a:endParaRPr lang="en-US" altLang="en-US"/>
          </a:p>
        </p:txBody>
      </p:sp>
      <p:sp>
        <p:nvSpPr>
          <p:cNvPr id="28674" name="Rectangle 2">
            <a:extLst>
              <a:ext uri="{FF2B5EF4-FFF2-40B4-BE49-F238E27FC236}">
                <a16:creationId xmlns:a16="http://schemas.microsoft.com/office/drawing/2014/main" id="{65E2CE0E-BA90-609F-3C57-B808BE03C165}"/>
              </a:ext>
            </a:extLst>
          </p:cNvPr>
          <p:cNvSpPr>
            <a:spLocks noRot="1" noChangeArrowheads="1" noTextEdit="1"/>
          </p:cNvSpPr>
          <p:nvPr>
            <p:ph type="sldImg"/>
          </p:nvPr>
        </p:nvSpPr>
        <p:spPr>
          <a:ln/>
        </p:spPr>
      </p:sp>
      <p:sp>
        <p:nvSpPr>
          <p:cNvPr id="28675" name="Rectangle 3">
            <a:extLst>
              <a:ext uri="{FF2B5EF4-FFF2-40B4-BE49-F238E27FC236}">
                <a16:creationId xmlns:a16="http://schemas.microsoft.com/office/drawing/2014/main" id="{7D0E9C0C-BA7B-BFF1-D77E-2671680A9AA7}"/>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E5EAE-71FD-C687-4653-DBF3F7B92B1E}"/>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B61D2FC-6687-83F0-4561-DF3EA3DECA4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86570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DDF37-ED6A-B8CE-3831-36F66B0079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C78401-031D-26B9-8D79-915548D5FB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17322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E9BCD7-D913-EF96-EFF8-D9BF32E4C03A}"/>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BC1AC3-0EC1-1800-BA30-620C52F46033}"/>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83587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065F3D84-552E-7214-372F-1659052D907A}"/>
              </a:ext>
            </a:extLst>
          </p:cNvPr>
          <p:cNvSpPr>
            <a:spLocks noGrp="1" noChangeArrowheads="1"/>
          </p:cNvSpPr>
          <p:nvPr>
            <p:ph type="ctrTitle"/>
          </p:nvPr>
        </p:nvSpPr>
        <p:spPr>
          <a:xfrm>
            <a:off x="685800" y="2130425"/>
            <a:ext cx="7772400" cy="1470025"/>
          </a:xfrm>
        </p:spPr>
        <p:txBody>
          <a:bodyPr/>
          <a:lstStyle>
            <a:lvl1pPr>
              <a:defRPr/>
            </a:lvl1pPr>
          </a:lstStyle>
          <a:p>
            <a:pPr lvl="0"/>
            <a:r>
              <a:rPr lang="en-US" altLang="en-US" noProof="0"/>
              <a:t>Click to edit Master title style</a:t>
            </a:r>
          </a:p>
        </p:txBody>
      </p:sp>
      <p:sp>
        <p:nvSpPr>
          <p:cNvPr id="52227" name="Rectangle 3">
            <a:extLst>
              <a:ext uri="{FF2B5EF4-FFF2-40B4-BE49-F238E27FC236}">
                <a16:creationId xmlns:a16="http://schemas.microsoft.com/office/drawing/2014/main" id="{97007FE0-AA5E-7767-E2CA-9DE750FBA7B9}"/>
              </a:ext>
            </a:extLst>
          </p:cNvPr>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altLang="en-US" noProof="0"/>
              <a:t>Click to edit Master subtitle style</a:t>
            </a:r>
          </a:p>
        </p:txBody>
      </p:sp>
      <p:sp>
        <p:nvSpPr>
          <p:cNvPr id="52228" name="Rectangle 4">
            <a:extLst>
              <a:ext uri="{FF2B5EF4-FFF2-40B4-BE49-F238E27FC236}">
                <a16:creationId xmlns:a16="http://schemas.microsoft.com/office/drawing/2014/main" id="{2CE28873-829C-FA42-1FD9-348BC53A7A0D}"/>
              </a:ext>
            </a:extLst>
          </p:cNvPr>
          <p:cNvSpPr>
            <a:spLocks noGrp="1" noChangeArrowheads="1"/>
          </p:cNvSpPr>
          <p:nvPr>
            <p:ph type="dt" sz="half" idx="2"/>
          </p:nvPr>
        </p:nvSpPr>
        <p:spPr/>
        <p:txBody>
          <a:bodyPr/>
          <a:lstStyle>
            <a:lvl1pPr>
              <a:defRPr/>
            </a:lvl1pPr>
          </a:lstStyle>
          <a:p>
            <a:endParaRPr lang="en-US" altLang="en-US"/>
          </a:p>
        </p:txBody>
      </p:sp>
      <p:sp>
        <p:nvSpPr>
          <p:cNvPr id="52229" name="Rectangle 5">
            <a:extLst>
              <a:ext uri="{FF2B5EF4-FFF2-40B4-BE49-F238E27FC236}">
                <a16:creationId xmlns:a16="http://schemas.microsoft.com/office/drawing/2014/main" id="{A207BE4A-E745-FFBC-558D-A07D332F03D5}"/>
              </a:ext>
            </a:extLst>
          </p:cNvPr>
          <p:cNvSpPr>
            <a:spLocks noGrp="1" noChangeArrowheads="1"/>
          </p:cNvSpPr>
          <p:nvPr>
            <p:ph type="ftr" sz="quarter" idx="3"/>
          </p:nvPr>
        </p:nvSpPr>
        <p:spPr/>
        <p:txBody>
          <a:bodyPr/>
          <a:lstStyle>
            <a:lvl1pPr>
              <a:defRPr/>
            </a:lvl1pPr>
          </a:lstStyle>
          <a:p>
            <a:r>
              <a:rPr lang="en-US" altLang="en-US"/>
              <a:t>May 21, 2008</a:t>
            </a:r>
          </a:p>
        </p:txBody>
      </p:sp>
      <p:sp>
        <p:nvSpPr>
          <p:cNvPr id="52230" name="Rectangle 6">
            <a:extLst>
              <a:ext uri="{FF2B5EF4-FFF2-40B4-BE49-F238E27FC236}">
                <a16:creationId xmlns:a16="http://schemas.microsoft.com/office/drawing/2014/main" id="{E8D931A3-140D-D13D-3361-13743E451AEB}"/>
              </a:ext>
            </a:extLst>
          </p:cNvPr>
          <p:cNvSpPr>
            <a:spLocks noGrp="1" noChangeArrowheads="1"/>
          </p:cNvSpPr>
          <p:nvPr>
            <p:ph type="sldNum" sz="quarter" idx="4"/>
          </p:nvPr>
        </p:nvSpPr>
        <p:spPr/>
        <p:txBody>
          <a:bodyPr/>
          <a:lstStyle>
            <a:lvl1pPr>
              <a:defRPr/>
            </a:lvl1pPr>
          </a:lstStyle>
          <a:p>
            <a:fld id="{FB4662D2-295F-4CF5-ADAB-33071FB33DF8}" type="slidenum">
              <a:rPr lang="en-US" altLang="en-US"/>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735FF-53AE-8884-2178-A17EE05EF6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CADE7A-B01B-2796-6253-1F67101779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FF5AA9-FAB6-2586-CC13-B0E26F6B172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7E2504E-0DA3-33DD-EC5F-BB586E3F7118}"/>
              </a:ext>
            </a:extLst>
          </p:cNvPr>
          <p:cNvSpPr>
            <a:spLocks noGrp="1"/>
          </p:cNvSpPr>
          <p:nvPr>
            <p:ph type="ftr" sz="quarter" idx="11"/>
          </p:nvPr>
        </p:nvSpPr>
        <p:spPr/>
        <p:txBody>
          <a:bodyPr/>
          <a:lstStyle>
            <a:lvl1pPr>
              <a:defRPr/>
            </a:lvl1pPr>
          </a:lstStyle>
          <a:p>
            <a:r>
              <a:rPr lang="en-US" altLang="en-US"/>
              <a:t>May 21, 2008</a:t>
            </a:r>
          </a:p>
        </p:txBody>
      </p:sp>
      <p:sp>
        <p:nvSpPr>
          <p:cNvPr id="6" name="Slide Number Placeholder 5">
            <a:extLst>
              <a:ext uri="{FF2B5EF4-FFF2-40B4-BE49-F238E27FC236}">
                <a16:creationId xmlns:a16="http://schemas.microsoft.com/office/drawing/2014/main" id="{9A620E94-C720-9FDC-514F-26D36E2BD4AD}"/>
              </a:ext>
            </a:extLst>
          </p:cNvPr>
          <p:cNvSpPr>
            <a:spLocks noGrp="1"/>
          </p:cNvSpPr>
          <p:nvPr>
            <p:ph type="sldNum" sz="quarter" idx="12"/>
          </p:nvPr>
        </p:nvSpPr>
        <p:spPr/>
        <p:txBody>
          <a:bodyPr/>
          <a:lstStyle>
            <a:lvl1pPr>
              <a:defRPr/>
            </a:lvl1pPr>
          </a:lstStyle>
          <a:p>
            <a:fld id="{A8191B41-4C73-4D6A-BECB-539C08A72A9B}" type="slidenum">
              <a:rPr lang="en-US" altLang="en-US"/>
              <a:pPr/>
              <a:t>‹#›</a:t>
            </a:fld>
            <a:endParaRPr lang="en-US" altLang="en-US"/>
          </a:p>
        </p:txBody>
      </p:sp>
    </p:spTree>
    <p:extLst>
      <p:ext uri="{BB962C8B-B14F-4D97-AF65-F5344CB8AC3E}">
        <p14:creationId xmlns:p14="http://schemas.microsoft.com/office/powerpoint/2010/main" val="3920364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A8E65-031B-AAEA-AEAE-452F9EFF9B11}"/>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8E3B78C-1B08-B51B-F759-FFF414F02AB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5CAA3302-C4BF-0048-E70B-FB5B27CC0CA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689698B-366D-A7D9-191D-0517E3543494}"/>
              </a:ext>
            </a:extLst>
          </p:cNvPr>
          <p:cNvSpPr>
            <a:spLocks noGrp="1"/>
          </p:cNvSpPr>
          <p:nvPr>
            <p:ph type="ftr" sz="quarter" idx="11"/>
          </p:nvPr>
        </p:nvSpPr>
        <p:spPr/>
        <p:txBody>
          <a:bodyPr/>
          <a:lstStyle>
            <a:lvl1pPr>
              <a:defRPr/>
            </a:lvl1pPr>
          </a:lstStyle>
          <a:p>
            <a:r>
              <a:rPr lang="en-US" altLang="en-US"/>
              <a:t>May 21, 2008</a:t>
            </a:r>
          </a:p>
        </p:txBody>
      </p:sp>
      <p:sp>
        <p:nvSpPr>
          <p:cNvPr id="6" name="Slide Number Placeholder 5">
            <a:extLst>
              <a:ext uri="{FF2B5EF4-FFF2-40B4-BE49-F238E27FC236}">
                <a16:creationId xmlns:a16="http://schemas.microsoft.com/office/drawing/2014/main" id="{AA054D25-612F-3CEE-8B40-D37045B192F2}"/>
              </a:ext>
            </a:extLst>
          </p:cNvPr>
          <p:cNvSpPr>
            <a:spLocks noGrp="1"/>
          </p:cNvSpPr>
          <p:nvPr>
            <p:ph type="sldNum" sz="quarter" idx="12"/>
          </p:nvPr>
        </p:nvSpPr>
        <p:spPr/>
        <p:txBody>
          <a:bodyPr/>
          <a:lstStyle>
            <a:lvl1pPr>
              <a:defRPr/>
            </a:lvl1pPr>
          </a:lstStyle>
          <a:p>
            <a:fld id="{D397C4D0-9A04-43B5-B7E0-D4588A6E24E5}" type="slidenum">
              <a:rPr lang="en-US" altLang="en-US"/>
              <a:pPr/>
              <a:t>‹#›</a:t>
            </a:fld>
            <a:endParaRPr lang="en-US" altLang="en-US"/>
          </a:p>
        </p:txBody>
      </p:sp>
    </p:spTree>
    <p:extLst>
      <p:ext uri="{BB962C8B-B14F-4D97-AF65-F5344CB8AC3E}">
        <p14:creationId xmlns:p14="http://schemas.microsoft.com/office/powerpoint/2010/main" val="2152544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187D9-07AD-D0BD-2C97-5C613B4921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6C4B94-0F44-8D19-CBE5-C828FBA2084F}"/>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2F15A6-CB63-4438-9957-B3F3AD8ED6D7}"/>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067AB0-1730-8FFF-BB89-74C80C1F9AA5}"/>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616FCD0-F7BB-0023-55FE-EDA5E2AD54BE}"/>
              </a:ext>
            </a:extLst>
          </p:cNvPr>
          <p:cNvSpPr>
            <a:spLocks noGrp="1"/>
          </p:cNvSpPr>
          <p:nvPr>
            <p:ph type="ftr" sz="quarter" idx="11"/>
          </p:nvPr>
        </p:nvSpPr>
        <p:spPr/>
        <p:txBody>
          <a:bodyPr/>
          <a:lstStyle>
            <a:lvl1pPr>
              <a:defRPr/>
            </a:lvl1pPr>
          </a:lstStyle>
          <a:p>
            <a:r>
              <a:rPr lang="en-US" altLang="en-US"/>
              <a:t>May 21, 2008</a:t>
            </a:r>
          </a:p>
        </p:txBody>
      </p:sp>
      <p:sp>
        <p:nvSpPr>
          <p:cNvPr id="7" name="Slide Number Placeholder 6">
            <a:extLst>
              <a:ext uri="{FF2B5EF4-FFF2-40B4-BE49-F238E27FC236}">
                <a16:creationId xmlns:a16="http://schemas.microsoft.com/office/drawing/2014/main" id="{A10941F0-0478-C56C-190B-F9BD644EF640}"/>
              </a:ext>
            </a:extLst>
          </p:cNvPr>
          <p:cNvSpPr>
            <a:spLocks noGrp="1"/>
          </p:cNvSpPr>
          <p:nvPr>
            <p:ph type="sldNum" sz="quarter" idx="12"/>
          </p:nvPr>
        </p:nvSpPr>
        <p:spPr/>
        <p:txBody>
          <a:bodyPr/>
          <a:lstStyle>
            <a:lvl1pPr>
              <a:defRPr/>
            </a:lvl1pPr>
          </a:lstStyle>
          <a:p>
            <a:fld id="{CF6D569F-99F7-4773-B2F2-A410C1285329}" type="slidenum">
              <a:rPr lang="en-US" altLang="en-US"/>
              <a:pPr/>
              <a:t>‹#›</a:t>
            </a:fld>
            <a:endParaRPr lang="en-US" altLang="en-US"/>
          </a:p>
        </p:txBody>
      </p:sp>
    </p:spTree>
    <p:extLst>
      <p:ext uri="{BB962C8B-B14F-4D97-AF65-F5344CB8AC3E}">
        <p14:creationId xmlns:p14="http://schemas.microsoft.com/office/powerpoint/2010/main" val="1224543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06494-06CD-0ACD-5E65-B1E4DAF6A1B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15E896-F4F4-FC4A-7409-B3584CD06149}"/>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1DFF42-8507-AF38-4464-D02E0DD618E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5552B9-7A27-B4F2-4A49-37AB7D31D30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085CFC-0E80-06DA-69E9-1AF543954FBE}"/>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9943AC-E25F-E00B-498D-05CE845914FD}"/>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5322D74B-FF60-EF2C-D21B-CF07787B7F4F}"/>
              </a:ext>
            </a:extLst>
          </p:cNvPr>
          <p:cNvSpPr>
            <a:spLocks noGrp="1"/>
          </p:cNvSpPr>
          <p:nvPr>
            <p:ph type="ftr" sz="quarter" idx="11"/>
          </p:nvPr>
        </p:nvSpPr>
        <p:spPr/>
        <p:txBody>
          <a:bodyPr/>
          <a:lstStyle>
            <a:lvl1pPr>
              <a:defRPr/>
            </a:lvl1pPr>
          </a:lstStyle>
          <a:p>
            <a:r>
              <a:rPr lang="en-US" altLang="en-US"/>
              <a:t>May 21, 2008</a:t>
            </a:r>
          </a:p>
        </p:txBody>
      </p:sp>
      <p:sp>
        <p:nvSpPr>
          <p:cNvPr id="9" name="Slide Number Placeholder 8">
            <a:extLst>
              <a:ext uri="{FF2B5EF4-FFF2-40B4-BE49-F238E27FC236}">
                <a16:creationId xmlns:a16="http://schemas.microsoft.com/office/drawing/2014/main" id="{16E8DD6C-5027-3CC3-3F06-4F5A30C5AE3C}"/>
              </a:ext>
            </a:extLst>
          </p:cNvPr>
          <p:cNvSpPr>
            <a:spLocks noGrp="1"/>
          </p:cNvSpPr>
          <p:nvPr>
            <p:ph type="sldNum" sz="quarter" idx="12"/>
          </p:nvPr>
        </p:nvSpPr>
        <p:spPr/>
        <p:txBody>
          <a:bodyPr/>
          <a:lstStyle>
            <a:lvl1pPr>
              <a:defRPr/>
            </a:lvl1pPr>
          </a:lstStyle>
          <a:p>
            <a:fld id="{E6FB491D-3F32-48E6-8F73-D022C07B3094}" type="slidenum">
              <a:rPr lang="en-US" altLang="en-US"/>
              <a:pPr/>
              <a:t>‹#›</a:t>
            </a:fld>
            <a:endParaRPr lang="en-US" altLang="en-US"/>
          </a:p>
        </p:txBody>
      </p:sp>
    </p:spTree>
    <p:extLst>
      <p:ext uri="{BB962C8B-B14F-4D97-AF65-F5344CB8AC3E}">
        <p14:creationId xmlns:p14="http://schemas.microsoft.com/office/powerpoint/2010/main" val="16279860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435A7-54FF-C858-0B41-BBC78E5C89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54F637-6DF3-6666-B239-1EA9896D9854}"/>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ED3CB21B-24F7-1B7B-C557-531264659EE3}"/>
              </a:ext>
            </a:extLst>
          </p:cNvPr>
          <p:cNvSpPr>
            <a:spLocks noGrp="1"/>
          </p:cNvSpPr>
          <p:nvPr>
            <p:ph type="ftr" sz="quarter" idx="11"/>
          </p:nvPr>
        </p:nvSpPr>
        <p:spPr/>
        <p:txBody>
          <a:bodyPr/>
          <a:lstStyle>
            <a:lvl1pPr>
              <a:defRPr/>
            </a:lvl1pPr>
          </a:lstStyle>
          <a:p>
            <a:r>
              <a:rPr lang="en-US" altLang="en-US"/>
              <a:t>May 21, 2008</a:t>
            </a:r>
          </a:p>
        </p:txBody>
      </p:sp>
      <p:sp>
        <p:nvSpPr>
          <p:cNvPr id="5" name="Slide Number Placeholder 4">
            <a:extLst>
              <a:ext uri="{FF2B5EF4-FFF2-40B4-BE49-F238E27FC236}">
                <a16:creationId xmlns:a16="http://schemas.microsoft.com/office/drawing/2014/main" id="{95992DB7-DF67-45F7-A187-950BA5E75F33}"/>
              </a:ext>
            </a:extLst>
          </p:cNvPr>
          <p:cNvSpPr>
            <a:spLocks noGrp="1"/>
          </p:cNvSpPr>
          <p:nvPr>
            <p:ph type="sldNum" sz="quarter" idx="12"/>
          </p:nvPr>
        </p:nvSpPr>
        <p:spPr/>
        <p:txBody>
          <a:bodyPr/>
          <a:lstStyle>
            <a:lvl1pPr>
              <a:defRPr/>
            </a:lvl1pPr>
          </a:lstStyle>
          <a:p>
            <a:fld id="{A594D0A6-CB73-4BA4-BD85-F1EC4EF0CE8F}" type="slidenum">
              <a:rPr lang="en-US" altLang="en-US"/>
              <a:pPr/>
              <a:t>‹#›</a:t>
            </a:fld>
            <a:endParaRPr lang="en-US" altLang="en-US"/>
          </a:p>
        </p:txBody>
      </p:sp>
    </p:spTree>
    <p:extLst>
      <p:ext uri="{BB962C8B-B14F-4D97-AF65-F5344CB8AC3E}">
        <p14:creationId xmlns:p14="http://schemas.microsoft.com/office/powerpoint/2010/main" val="36251914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B807D3-4C85-EBB5-1878-F2CBA0F69D45}"/>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A40D3655-C7F4-5574-624D-07F22D118818}"/>
              </a:ext>
            </a:extLst>
          </p:cNvPr>
          <p:cNvSpPr>
            <a:spLocks noGrp="1"/>
          </p:cNvSpPr>
          <p:nvPr>
            <p:ph type="ftr" sz="quarter" idx="11"/>
          </p:nvPr>
        </p:nvSpPr>
        <p:spPr/>
        <p:txBody>
          <a:bodyPr/>
          <a:lstStyle>
            <a:lvl1pPr>
              <a:defRPr/>
            </a:lvl1pPr>
          </a:lstStyle>
          <a:p>
            <a:r>
              <a:rPr lang="en-US" altLang="en-US"/>
              <a:t>May 21, 2008</a:t>
            </a:r>
          </a:p>
        </p:txBody>
      </p:sp>
      <p:sp>
        <p:nvSpPr>
          <p:cNvPr id="4" name="Slide Number Placeholder 3">
            <a:extLst>
              <a:ext uri="{FF2B5EF4-FFF2-40B4-BE49-F238E27FC236}">
                <a16:creationId xmlns:a16="http://schemas.microsoft.com/office/drawing/2014/main" id="{1AD7F4A3-28A4-D059-697D-5B66718E51BE}"/>
              </a:ext>
            </a:extLst>
          </p:cNvPr>
          <p:cNvSpPr>
            <a:spLocks noGrp="1"/>
          </p:cNvSpPr>
          <p:nvPr>
            <p:ph type="sldNum" sz="quarter" idx="12"/>
          </p:nvPr>
        </p:nvSpPr>
        <p:spPr/>
        <p:txBody>
          <a:bodyPr/>
          <a:lstStyle>
            <a:lvl1pPr>
              <a:defRPr/>
            </a:lvl1pPr>
          </a:lstStyle>
          <a:p>
            <a:fld id="{ABB447D7-9A82-45BB-85CB-667CD4D7ADBB}" type="slidenum">
              <a:rPr lang="en-US" altLang="en-US"/>
              <a:pPr/>
              <a:t>‹#›</a:t>
            </a:fld>
            <a:endParaRPr lang="en-US" altLang="en-US"/>
          </a:p>
        </p:txBody>
      </p:sp>
    </p:spTree>
    <p:extLst>
      <p:ext uri="{BB962C8B-B14F-4D97-AF65-F5344CB8AC3E}">
        <p14:creationId xmlns:p14="http://schemas.microsoft.com/office/powerpoint/2010/main" val="20847843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5AFA-FBBA-FD13-C5C7-3F0116E0FB5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803220-5422-4C5F-F26E-68CEED6816E9}"/>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FBA1E4-03E3-17FF-5EB4-16E40962574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CF667A-B630-F08B-724A-A87E3E697A0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15F4B78-330C-2432-D149-350A04ECB129}"/>
              </a:ext>
            </a:extLst>
          </p:cNvPr>
          <p:cNvSpPr>
            <a:spLocks noGrp="1"/>
          </p:cNvSpPr>
          <p:nvPr>
            <p:ph type="ftr" sz="quarter" idx="11"/>
          </p:nvPr>
        </p:nvSpPr>
        <p:spPr/>
        <p:txBody>
          <a:bodyPr/>
          <a:lstStyle>
            <a:lvl1pPr>
              <a:defRPr/>
            </a:lvl1pPr>
          </a:lstStyle>
          <a:p>
            <a:r>
              <a:rPr lang="en-US" altLang="en-US"/>
              <a:t>May 21, 2008</a:t>
            </a:r>
          </a:p>
        </p:txBody>
      </p:sp>
      <p:sp>
        <p:nvSpPr>
          <p:cNvPr id="7" name="Slide Number Placeholder 6">
            <a:extLst>
              <a:ext uri="{FF2B5EF4-FFF2-40B4-BE49-F238E27FC236}">
                <a16:creationId xmlns:a16="http://schemas.microsoft.com/office/drawing/2014/main" id="{D6DE1D58-AC9A-209A-16AC-09341F25A35D}"/>
              </a:ext>
            </a:extLst>
          </p:cNvPr>
          <p:cNvSpPr>
            <a:spLocks noGrp="1"/>
          </p:cNvSpPr>
          <p:nvPr>
            <p:ph type="sldNum" sz="quarter" idx="12"/>
          </p:nvPr>
        </p:nvSpPr>
        <p:spPr/>
        <p:txBody>
          <a:bodyPr/>
          <a:lstStyle>
            <a:lvl1pPr>
              <a:defRPr/>
            </a:lvl1pPr>
          </a:lstStyle>
          <a:p>
            <a:fld id="{3976EE35-482E-4E79-B48B-9AEF2ABB1E73}" type="slidenum">
              <a:rPr lang="en-US" altLang="en-US"/>
              <a:pPr/>
              <a:t>‹#›</a:t>
            </a:fld>
            <a:endParaRPr lang="en-US" altLang="en-US"/>
          </a:p>
        </p:txBody>
      </p:sp>
    </p:spTree>
    <p:extLst>
      <p:ext uri="{BB962C8B-B14F-4D97-AF65-F5344CB8AC3E}">
        <p14:creationId xmlns:p14="http://schemas.microsoft.com/office/powerpoint/2010/main" val="3246244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BC331-59F3-661F-D51E-C793CD05A7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BF4B30-111A-0CBB-35A0-FD5411320E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84792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2547D-5E30-63DA-126C-F2957801AF0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C3CE640-C4CD-605D-D875-2D1BE99909C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F0301C-BB1B-7E08-CD65-8C2844B1133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673C6F-6D7B-0732-F0B1-5D029734FA2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AA4DAA8-5634-5AA5-DB6C-3CA44B4B8B70}"/>
              </a:ext>
            </a:extLst>
          </p:cNvPr>
          <p:cNvSpPr>
            <a:spLocks noGrp="1"/>
          </p:cNvSpPr>
          <p:nvPr>
            <p:ph type="ftr" sz="quarter" idx="11"/>
          </p:nvPr>
        </p:nvSpPr>
        <p:spPr/>
        <p:txBody>
          <a:bodyPr/>
          <a:lstStyle>
            <a:lvl1pPr>
              <a:defRPr/>
            </a:lvl1pPr>
          </a:lstStyle>
          <a:p>
            <a:r>
              <a:rPr lang="en-US" altLang="en-US"/>
              <a:t>May 21, 2008</a:t>
            </a:r>
          </a:p>
        </p:txBody>
      </p:sp>
      <p:sp>
        <p:nvSpPr>
          <p:cNvPr id="7" name="Slide Number Placeholder 6">
            <a:extLst>
              <a:ext uri="{FF2B5EF4-FFF2-40B4-BE49-F238E27FC236}">
                <a16:creationId xmlns:a16="http://schemas.microsoft.com/office/drawing/2014/main" id="{E64865DF-9D1D-89D4-8C86-D5BEA31B7FAE}"/>
              </a:ext>
            </a:extLst>
          </p:cNvPr>
          <p:cNvSpPr>
            <a:spLocks noGrp="1"/>
          </p:cNvSpPr>
          <p:nvPr>
            <p:ph type="sldNum" sz="quarter" idx="12"/>
          </p:nvPr>
        </p:nvSpPr>
        <p:spPr/>
        <p:txBody>
          <a:bodyPr/>
          <a:lstStyle>
            <a:lvl1pPr>
              <a:defRPr/>
            </a:lvl1pPr>
          </a:lstStyle>
          <a:p>
            <a:fld id="{A56DA148-779D-4044-8CCD-43C576A49B99}" type="slidenum">
              <a:rPr lang="en-US" altLang="en-US"/>
              <a:pPr/>
              <a:t>‹#›</a:t>
            </a:fld>
            <a:endParaRPr lang="en-US" altLang="en-US"/>
          </a:p>
        </p:txBody>
      </p:sp>
    </p:spTree>
    <p:extLst>
      <p:ext uri="{BB962C8B-B14F-4D97-AF65-F5344CB8AC3E}">
        <p14:creationId xmlns:p14="http://schemas.microsoft.com/office/powerpoint/2010/main" val="16861496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6A99E-89FE-75B7-4672-86ACBF5775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83EC74-B558-9BF9-D42C-1909359A0A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353CDD-A5C5-F958-68B2-5FEAB5F92A9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EB7DAC2-F786-0C3B-7ED5-E82526F88793}"/>
              </a:ext>
            </a:extLst>
          </p:cNvPr>
          <p:cNvSpPr>
            <a:spLocks noGrp="1"/>
          </p:cNvSpPr>
          <p:nvPr>
            <p:ph type="ftr" sz="quarter" idx="11"/>
          </p:nvPr>
        </p:nvSpPr>
        <p:spPr/>
        <p:txBody>
          <a:bodyPr/>
          <a:lstStyle>
            <a:lvl1pPr>
              <a:defRPr/>
            </a:lvl1pPr>
          </a:lstStyle>
          <a:p>
            <a:r>
              <a:rPr lang="en-US" altLang="en-US"/>
              <a:t>May 21, 2008</a:t>
            </a:r>
          </a:p>
        </p:txBody>
      </p:sp>
      <p:sp>
        <p:nvSpPr>
          <p:cNvPr id="6" name="Slide Number Placeholder 5">
            <a:extLst>
              <a:ext uri="{FF2B5EF4-FFF2-40B4-BE49-F238E27FC236}">
                <a16:creationId xmlns:a16="http://schemas.microsoft.com/office/drawing/2014/main" id="{423E08B0-975C-25B5-07FB-F86BB8ED9700}"/>
              </a:ext>
            </a:extLst>
          </p:cNvPr>
          <p:cNvSpPr>
            <a:spLocks noGrp="1"/>
          </p:cNvSpPr>
          <p:nvPr>
            <p:ph type="sldNum" sz="quarter" idx="12"/>
          </p:nvPr>
        </p:nvSpPr>
        <p:spPr/>
        <p:txBody>
          <a:bodyPr/>
          <a:lstStyle>
            <a:lvl1pPr>
              <a:defRPr/>
            </a:lvl1pPr>
          </a:lstStyle>
          <a:p>
            <a:fld id="{3D17EEE2-AEA4-446A-B2FC-0E63BB29ECB7}" type="slidenum">
              <a:rPr lang="en-US" altLang="en-US"/>
              <a:pPr/>
              <a:t>‹#›</a:t>
            </a:fld>
            <a:endParaRPr lang="en-US" altLang="en-US"/>
          </a:p>
        </p:txBody>
      </p:sp>
    </p:spTree>
    <p:extLst>
      <p:ext uri="{BB962C8B-B14F-4D97-AF65-F5344CB8AC3E}">
        <p14:creationId xmlns:p14="http://schemas.microsoft.com/office/powerpoint/2010/main" val="13628875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2262A4-DCF0-8A52-D3AF-F3343D8BB498}"/>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0C8E11-5941-3F20-BD77-8B32D6E13D58}"/>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DFF953-ED6D-E5AA-0E5E-F03B4EA470E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FEBCA20-9765-3ACB-0236-157600B528DE}"/>
              </a:ext>
            </a:extLst>
          </p:cNvPr>
          <p:cNvSpPr>
            <a:spLocks noGrp="1"/>
          </p:cNvSpPr>
          <p:nvPr>
            <p:ph type="ftr" sz="quarter" idx="11"/>
          </p:nvPr>
        </p:nvSpPr>
        <p:spPr/>
        <p:txBody>
          <a:bodyPr/>
          <a:lstStyle>
            <a:lvl1pPr>
              <a:defRPr/>
            </a:lvl1pPr>
          </a:lstStyle>
          <a:p>
            <a:r>
              <a:rPr lang="en-US" altLang="en-US"/>
              <a:t>May 21, 2008</a:t>
            </a:r>
          </a:p>
        </p:txBody>
      </p:sp>
      <p:sp>
        <p:nvSpPr>
          <p:cNvPr id="6" name="Slide Number Placeholder 5">
            <a:extLst>
              <a:ext uri="{FF2B5EF4-FFF2-40B4-BE49-F238E27FC236}">
                <a16:creationId xmlns:a16="http://schemas.microsoft.com/office/drawing/2014/main" id="{9630AEBB-BD53-8791-D4C1-B345808B983D}"/>
              </a:ext>
            </a:extLst>
          </p:cNvPr>
          <p:cNvSpPr>
            <a:spLocks noGrp="1"/>
          </p:cNvSpPr>
          <p:nvPr>
            <p:ph type="sldNum" sz="quarter" idx="12"/>
          </p:nvPr>
        </p:nvSpPr>
        <p:spPr/>
        <p:txBody>
          <a:bodyPr/>
          <a:lstStyle>
            <a:lvl1pPr>
              <a:defRPr/>
            </a:lvl1pPr>
          </a:lstStyle>
          <a:p>
            <a:fld id="{D9077100-602A-4C91-8899-B9ADEFC31A5F}" type="slidenum">
              <a:rPr lang="en-US" altLang="en-US"/>
              <a:pPr/>
              <a:t>‹#›</a:t>
            </a:fld>
            <a:endParaRPr lang="en-US" altLang="en-US"/>
          </a:p>
        </p:txBody>
      </p:sp>
    </p:spTree>
    <p:extLst>
      <p:ext uri="{BB962C8B-B14F-4D97-AF65-F5344CB8AC3E}">
        <p14:creationId xmlns:p14="http://schemas.microsoft.com/office/powerpoint/2010/main" val="2009322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053DB-BBCD-7D67-09D8-6AD9012D124B}"/>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E6F617-AD27-3AC2-416F-53F3CFD42F7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4239415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411E3-866E-02CF-FCE2-627C0DAA06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6E97A1-95B1-71AD-31E4-7DD7D6355749}"/>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6A9356-7B93-1388-76BF-B0BDBE1F9A7D}"/>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302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4300D-30E5-1724-D661-3FC2E5BB5CA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44B99FD-7281-8597-1C2E-38FB626F3C2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BEA042-A10B-6412-BCE6-ED065BB53D2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897B54-FD44-D4DE-548A-7A14EFFBCF8A}"/>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5BD345-D576-AA5B-6077-8E910B15C2F7}"/>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49948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8CB12-92CE-49C2-5D9C-0E6696F7286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4410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4435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1DE31-36CF-F9B8-13C7-2269731E066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0A2D6C-204D-3265-4846-4A93975F43A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2E662B-F374-903F-EE46-9FDE2773537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25072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C6637-FF42-CFE1-F607-F08E7B9DF5D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C1C7B62-0F4F-2082-BDA9-16E81E50775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C74C9C8-B6D1-A4DD-3AB0-ED92F7F4D30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290205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CA5BA7A-9BD7-961E-7305-6374527CBEF6}"/>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346FADA-065B-C372-D7C8-846063554F74}"/>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b="1" kern="1200">
          <a:solidFill>
            <a:srgbClr val="CCECFF"/>
          </a:solidFill>
          <a:latin typeface="+mj-lt"/>
          <a:ea typeface="+mj-ea"/>
          <a:cs typeface="+mj-cs"/>
        </a:defRPr>
      </a:lvl1pPr>
      <a:lvl2pPr algn="ctr" rtl="0" fontAlgn="base">
        <a:spcBef>
          <a:spcPct val="0"/>
        </a:spcBef>
        <a:spcAft>
          <a:spcPct val="0"/>
        </a:spcAft>
        <a:defRPr sz="4400" b="1">
          <a:solidFill>
            <a:srgbClr val="CCECFF"/>
          </a:solidFill>
          <a:latin typeface="Arial" panose="020B0604020202020204" pitchFamily="34" charset="0"/>
        </a:defRPr>
      </a:lvl2pPr>
      <a:lvl3pPr algn="ctr" rtl="0" fontAlgn="base">
        <a:spcBef>
          <a:spcPct val="0"/>
        </a:spcBef>
        <a:spcAft>
          <a:spcPct val="0"/>
        </a:spcAft>
        <a:defRPr sz="4400" b="1">
          <a:solidFill>
            <a:srgbClr val="CCECFF"/>
          </a:solidFill>
          <a:latin typeface="Arial" panose="020B0604020202020204" pitchFamily="34" charset="0"/>
        </a:defRPr>
      </a:lvl3pPr>
      <a:lvl4pPr algn="ctr" rtl="0" fontAlgn="base">
        <a:spcBef>
          <a:spcPct val="0"/>
        </a:spcBef>
        <a:spcAft>
          <a:spcPct val="0"/>
        </a:spcAft>
        <a:defRPr sz="4400" b="1">
          <a:solidFill>
            <a:srgbClr val="CCECFF"/>
          </a:solidFill>
          <a:latin typeface="Arial" panose="020B0604020202020204" pitchFamily="34" charset="0"/>
        </a:defRPr>
      </a:lvl4pPr>
      <a:lvl5pPr algn="ctr" rtl="0" fontAlgn="base">
        <a:spcBef>
          <a:spcPct val="0"/>
        </a:spcBef>
        <a:spcAft>
          <a:spcPct val="0"/>
        </a:spcAft>
        <a:defRPr sz="4400" b="1">
          <a:solidFill>
            <a:srgbClr val="CCECFF"/>
          </a:solidFill>
          <a:latin typeface="Arial" panose="020B0604020202020204" pitchFamily="34" charset="0"/>
        </a:defRPr>
      </a:lvl5pPr>
      <a:lvl6pPr marL="457200" algn="ctr" rtl="0" fontAlgn="base">
        <a:spcBef>
          <a:spcPct val="0"/>
        </a:spcBef>
        <a:spcAft>
          <a:spcPct val="0"/>
        </a:spcAft>
        <a:defRPr sz="4400" b="1">
          <a:solidFill>
            <a:srgbClr val="CCECFF"/>
          </a:solidFill>
          <a:latin typeface="Arial" panose="020B0604020202020204" pitchFamily="34" charset="0"/>
        </a:defRPr>
      </a:lvl6pPr>
      <a:lvl7pPr marL="914400" algn="ctr" rtl="0" fontAlgn="base">
        <a:spcBef>
          <a:spcPct val="0"/>
        </a:spcBef>
        <a:spcAft>
          <a:spcPct val="0"/>
        </a:spcAft>
        <a:defRPr sz="4400" b="1">
          <a:solidFill>
            <a:srgbClr val="CCECFF"/>
          </a:solidFill>
          <a:latin typeface="Arial" panose="020B0604020202020204" pitchFamily="34" charset="0"/>
        </a:defRPr>
      </a:lvl7pPr>
      <a:lvl8pPr marL="1371600" algn="ctr" rtl="0" fontAlgn="base">
        <a:spcBef>
          <a:spcPct val="0"/>
        </a:spcBef>
        <a:spcAft>
          <a:spcPct val="0"/>
        </a:spcAft>
        <a:defRPr sz="4400" b="1">
          <a:solidFill>
            <a:srgbClr val="CCECFF"/>
          </a:solidFill>
          <a:latin typeface="Arial" panose="020B0604020202020204" pitchFamily="34" charset="0"/>
        </a:defRPr>
      </a:lvl8pPr>
      <a:lvl9pPr marL="1828800" algn="ctr" rtl="0" fontAlgn="base">
        <a:spcBef>
          <a:spcPct val="0"/>
        </a:spcBef>
        <a:spcAft>
          <a:spcPct val="0"/>
        </a:spcAft>
        <a:defRPr sz="4400" b="1">
          <a:solidFill>
            <a:srgbClr val="CCECFF"/>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bg1"/>
          </a:solidFill>
          <a:latin typeface="+mn-lt"/>
          <a:ea typeface="+mn-ea"/>
          <a:cs typeface="+mn-cs"/>
        </a:defRPr>
      </a:lvl1pPr>
      <a:lvl2pPr marL="742950" indent="-285750" algn="l" rtl="0" fontAlgn="base">
        <a:spcBef>
          <a:spcPct val="20000"/>
        </a:spcBef>
        <a:spcAft>
          <a:spcPct val="0"/>
        </a:spcAft>
        <a:buChar char="–"/>
        <a:defRPr sz="2800" kern="1200">
          <a:solidFill>
            <a:schemeClr val="bg1"/>
          </a:solidFill>
          <a:latin typeface="+mn-lt"/>
          <a:ea typeface="+mn-ea"/>
          <a:cs typeface="+mn-cs"/>
        </a:defRPr>
      </a:lvl2pPr>
      <a:lvl3pPr marL="1143000" indent="-228600" algn="l" rtl="0" fontAlgn="base">
        <a:spcBef>
          <a:spcPct val="20000"/>
        </a:spcBef>
        <a:spcAft>
          <a:spcPct val="0"/>
        </a:spcAft>
        <a:buChar char="•"/>
        <a:defRPr sz="2400" kern="1200">
          <a:solidFill>
            <a:schemeClr val="bg1"/>
          </a:solidFill>
          <a:latin typeface="+mn-lt"/>
          <a:ea typeface="+mn-ea"/>
          <a:cs typeface="+mn-cs"/>
        </a:defRPr>
      </a:lvl3pPr>
      <a:lvl4pPr marL="1600200" indent="-228600" algn="l" rtl="0" fontAlgn="base">
        <a:spcBef>
          <a:spcPct val="20000"/>
        </a:spcBef>
        <a:spcAft>
          <a:spcPct val="0"/>
        </a:spcAft>
        <a:buChar char="–"/>
        <a:defRPr sz="2000" kern="1200">
          <a:solidFill>
            <a:schemeClr val="bg1"/>
          </a:solidFill>
          <a:latin typeface="+mn-lt"/>
          <a:ea typeface="+mn-ea"/>
          <a:cs typeface="+mn-cs"/>
        </a:defRPr>
      </a:lvl4pPr>
      <a:lvl5pPr marL="2057400" indent="-228600" algn="l" rtl="0" fontAlgn="base">
        <a:spcBef>
          <a:spcPct val="20000"/>
        </a:spcBef>
        <a:spcAft>
          <a:spcPct val="0"/>
        </a:spcAft>
        <a:buChar char="»"/>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00FF"/>
        </a:solidFill>
        <a:effectLst/>
      </p:bgPr>
    </p:bg>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081754E-B8E8-6A4F-D28A-AAFA4D9BAB71}"/>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0179" name="Rectangle 3">
            <a:extLst>
              <a:ext uri="{FF2B5EF4-FFF2-40B4-BE49-F238E27FC236}">
                <a16:creationId xmlns:a16="http://schemas.microsoft.com/office/drawing/2014/main" id="{6ED8F23A-07E0-9E39-B7E2-E3F9FD5B66AD}"/>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0180" name="Rectangle 4">
            <a:extLst>
              <a:ext uri="{FF2B5EF4-FFF2-40B4-BE49-F238E27FC236}">
                <a16:creationId xmlns:a16="http://schemas.microsoft.com/office/drawing/2014/main" id="{3715B912-7467-F08B-E527-9530FD14E683}"/>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50181" name="Rectangle 5">
            <a:extLst>
              <a:ext uri="{FF2B5EF4-FFF2-40B4-BE49-F238E27FC236}">
                <a16:creationId xmlns:a16="http://schemas.microsoft.com/office/drawing/2014/main" id="{17C31FCE-1F6B-1FC8-6BD8-5C44224CFFF9}"/>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en-US"/>
              <a:t>May 21, 2008</a:t>
            </a:r>
          </a:p>
        </p:txBody>
      </p:sp>
      <p:sp>
        <p:nvSpPr>
          <p:cNvPr id="50182" name="Rectangle 6">
            <a:extLst>
              <a:ext uri="{FF2B5EF4-FFF2-40B4-BE49-F238E27FC236}">
                <a16:creationId xmlns:a16="http://schemas.microsoft.com/office/drawing/2014/main" id="{5ECE206C-C290-0604-0981-4E7213E4FBBF}"/>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4B461C5-765B-4A16-A020-57BA4F039CC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E431F18-92B4-77F7-66C0-B2811FFFC5B4}"/>
              </a:ext>
            </a:extLst>
          </p:cNvPr>
          <p:cNvSpPr>
            <a:spLocks noGrp="1" noChangeArrowheads="1"/>
          </p:cNvSpPr>
          <p:nvPr>
            <p:ph type="ctrTitle"/>
          </p:nvPr>
        </p:nvSpPr>
        <p:spPr>
          <a:xfrm>
            <a:off x="685800" y="2130425"/>
            <a:ext cx="7772400" cy="1470025"/>
          </a:xfrm>
        </p:spPr>
        <p:txBody>
          <a:bodyPr anchor="ctr"/>
          <a:lstStyle/>
          <a:p>
            <a:r>
              <a:rPr lang="en-US" altLang="en-US" sz="4400"/>
              <a:t>Crowd Control: Promoting Civility in the Classroom</a:t>
            </a:r>
          </a:p>
        </p:txBody>
      </p:sp>
      <p:sp>
        <p:nvSpPr>
          <p:cNvPr id="2051" name="Rectangle 3">
            <a:extLst>
              <a:ext uri="{FF2B5EF4-FFF2-40B4-BE49-F238E27FC236}">
                <a16:creationId xmlns:a16="http://schemas.microsoft.com/office/drawing/2014/main" id="{E5C7E983-A8BE-2F18-8769-150A928CF604}"/>
              </a:ext>
            </a:extLst>
          </p:cNvPr>
          <p:cNvSpPr>
            <a:spLocks noGrp="1" noChangeArrowheads="1"/>
          </p:cNvSpPr>
          <p:nvPr>
            <p:ph type="subTitle" idx="1"/>
          </p:nvPr>
        </p:nvSpPr>
        <p:spPr>
          <a:xfrm>
            <a:off x="1371600" y="3886200"/>
            <a:ext cx="6400800" cy="1752600"/>
          </a:xfrm>
        </p:spPr>
        <p:txBody>
          <a:bodyPr/>
          <a:lstStyle/>
          <a:p>
            <a:endParaRPr lang="en-US" altLang="en-US" sz="2800" b="1"/>
          </a:p>
          <a:p>
            <a:r>
              <a:rPr lang="en-US" altLang="en-US" sz="2800" b="1"/>
              <a:t>Barbara A. Frey, D.Ed.</a:t>
            </a:r>
          </a:p>
          <a:p>
            <a:r>
              <a:rPr lang="en-US" altLang="en-US" sz="2800">
                <a:solidFill>
                  <a:srgbClr val="CCECFF"/>
                </a:solidFill>
              </a:rPr>
              <a:t>bafrey@pitt.edu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1D00C90-6F13-3D6A-0856-6F13BEAAD13F}"/>
              </a:ext>
            </a:extLst>
          </p:cNvPr>
          <p:cNvSpPr>
            <a:spLocks noGrp="1" noChangeArrowheads="1"/>
          </p:cNvSpPr>
          <p:nvPr>
            <p:ph type="title"/>
          </p:nvPr>
        </p:nvSpPr>
        <p:spPr/>
        <p:txBody>
          <a:bodyPr/>
          <a:lstStyle/>
          <a:p>
            <a:r>
              <a:rPr lang="en-US" altLang="en-US"/>
              <a:t>Intervention Strategies</a:t>
            </a:r>
          </a:p>
        </p:txBody>
      </p:sp>
      <p:sp>
        <p:nvSpPr>
          <p:cNvPr id="18435" name="Rectangle 3">
            <a:extLst>
              <a:ext uri="{FF2B5EF4-FFF2-40B4-BE49-F238E27FC236}">
                <a16:creationId xmlns:a16="http://schemas.microsoft.com/office/drawing/2014/main" id="{F9281044-FDAB-8BB3-202E-B8B895EC4A06}"/>
              </a:ext>
            </a:extLst>
          </p:cNvPr>
          <p:cNvSpPr>
            <a:spLocks noGrp="1" noChangeArrowheads="1"/>
          </p:cNvSpPr>
          <p:nvPr>
            <p:ph type="body" idx="1"/>
          </p:nvPr>
        </p:nvSpPr>
        <p:spPr/>
        <p:txBody>
          <a:bodyPr/>
          <a:lstStyle/>
          <a:p>
            <a:pPr marL="609600" indent="-609600">
              <a:buFontTx/>
              <a:buAutoNum type="arabicPeriod"/>
            </a:pPr>
            <a:r>
              <a:rPr lang="en-US" altLang="en-US"/>
              <a:t>Verbally inform student of disruption </a:t>
            </a:r>
          </a:p>
          <a:p>
            <a:pPr marL="990600" lvl="1" indent="-533400">
              <a:buFontTx/>
              <a:buChar char="•"/>
            </a:pPr>
            <a:r>
              <a:rPr lang="en-US" altLang="en-US"/>
              <a:t>ASAP - In or after class</a:t>
            </a:r>
          </a:p>
          <a:p>
            <a:pPr marL="990600" lvl="1" indent="-533400">
              <a:buFontTx/>
              <a:buChar char="•"/>
            </a:pPr>
            <a:r>
              <a:rPr lang="en-US" altLang="en-US"/>
              <a:t>In private office meeting</a:t>
            </a:r>
          </a:p>
          <a:p>
            <a:pPr marL="609600" indent="-609600">
              <a:buFontTx/>
              <a:buAutoNum type="arabicPeriod"/>
            </a:pPr>
            <a:r>
              <a:rPr lang="en-US" altLang="en-US"/>
              <a:t>Get advice and video tape class</a:t>
            </a:r>
          </a:p>
          <a:p>
            <a:pPr marL="609600" indent="-609600">
              <a:buFontTx/>
              <a:buAutoNum type="arabicPeriod"/>
            </a:pPr>
            <a:r>
              <a:rPr lang="en-US" altLang="en-US"/>
              <a:t>Document everything </a:t>
            </a:r>
          </a:p>
          <a:p>
            <a:pPr marL="609600" indent="-609600">
              <a:buFontTx/>
              <a:buAutoNum type="arabicPeriod"/>
            </a:pPr>
            <a:r>
              <a:rPr lang="en-US" altLang="en-US"/>
              <a:t>Involve witnesses</a:t>
            </a:r>
          </a:p>
          <a:p>
            <a:pPr marL="609600" indent="-609600">
              <a:buFontTx/>
              <a:buAutoNum type="arabicPeriod"/>
            </a:pPr>
            <a:r>
              <a:rPr lang="en-US" altLang="en-US"/>
              <a:t>Communicate with department chair or dean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D80AFCF6-CDF0-0C9A-366D-85E173E94822}"/>
              </a:ext>
            </a:extLst>
          </p:cNvPr>
          <p:cNvSpPr>
            <a:spLocks noGrp="1" noChangeArrowheads="1"/>
          </p:cNvSpPr>
          <p:nvPr>
            <p:ph type="title"/>
          </p:nvPr>
        </p:nvSpPr>
        <p:spPr>
          <a:xfrm>
            <a:off x="152400" y="274638"/>
            <a:ext cx="8458200" cy="1143000"/>
          </a:xfrm>
        </p:spPr>
        <p:txBody>
          <a:bodyPr/>
          <a:lstStyle/>
          <a:p>
            <a:r>
              <a:rPr lang="en-US" altLang="en-US" sz="4000"/>
              <a:t>Intervention Strategies</a:t>
            </a:r>
            <a:br>
              <a:rPr lang="en-US" altLang="en-US" sz="4000"/>
            </a:br>
            <a:r>
              <a:rPr lang="en-US" altLang="en-US" sz="3600"/>
              <a:t>Verbally Inform</a:t>
            </a:r>
            <a:endParaRPr lang="en-US" altLang="en-US" sz="3200"/>
          </a:p>
        </p:txBody>
      </p:sp>
      <p:sp>
        <p:nvSpPr>
          <p:cNvPr id="23555" name="Rectangle 3">
            <a:extLst>
              <a:ext uri="{FF2B5EF4-FFF2-40B4-BE49-F238E27FC236}">
                <a16:creationId xmlns:a16="http://schemas.microsoft.com/office/drawing/2014/main" id="{54F4A4E5-4D97-91DB-58FD-E6A32413B740}"/>
              </a:ext>
            </a:extLst>
          </p:cNvPr>
          <p:cNvSpPr>
            <a:spLocks noGrp="1" noChangeArrowheads="1"/>
          </p:cNvSpPr>
          <p:nvPr>
            <p:ph type="body" idx="1"/>
          </p:nvPr>
        </p:nvSpPr>
        <p:spPr/>
        <p:txBody>
          <a:bodyPr/>
          <a:lstStyle/>
          <a:p>
            <a:r>
              <a:rPr lang="en-US" altLang="en-US"/>
              <a:t>Respond promptly to disruptive behavior</a:t>
            </a:r>
          </a:p>
          <a:p>
            <a:r>
              <a:rPr lang="en-US" altLang="en-US"/>
              <a:t>Avoid personalizing student remarks or behaviors</a:t>
            </a:r>
          </a:p>
          <a:p>
            <a:r>
              <a:rPr lang="en-US" altLang="en-US"/>
              <a:t>Respond non-defensively and calmly</a:t>
            </a:r>
          </a:p>
          <a:p>
            <a:r>
              <a:rPr lang="en-US" altLang="en-US"/>
              <a:t>Practice conflict resolution skills</a:t>
            </a:r>
          </a:p>
          <a:p>
            <a:r>
              <a:rPr lang="en-US" altLang="en-US"/>
              <a:t>Consider appointing a team of students to handle complaints and grievances</a:t>
            </a:r>
          </a:p>
          <a:p>
            <a:r>
              <a:rPr lang="en-US" altLang="en-US"/>
              <a:t>Take steps to repair strained relationships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C4B8CB83-9AA7-7D06-D912-21869E3CF55E}"/>
              </a:ext>
            </a:extLst>
          </p:cNvPr>
          <p:cNvSpPr>
            <a:spLocks noGrp="1" noChangeArrowheads="1"/>
          </p:cNvSpPr>
          <p:nvPr>
            <p:ph type="ctrTitle"/>
          </p:nvPr>
        </p:nvSpPr>
        <p:spPr>
          <a:xfrm>
            <a:off x="685800" y="152400"/>
            <a:ext cx="7772400" cy="1371600"/>
          </a:xfrm>
        </p:spPr>
        <p:txBody>
          <a:bodyPr anchor="ctr"/>
          <a:lstStyle/>
          <a:p>
            <a:r>
              <a:rPr lang="en-US" altLang="en-US" sz="4400"/>
              <a:t>Intervention Strategies</a:t>
            </a:r>
            <a:br>
              <a:rPr lang="en-US" altLang="en-US" sz="4400"/>
            </a:br>
            <a:r>
              <a:rPr lang="en-US" altLang="en-US" sz="3600"/>
              <a:t>Conflict Resolution</a:t>
            </a:r>
          </a:p>
        </p:txBody>
      </p:sp>
      <p:sp>
        <p:nvSpPr>
          <p:cNvPr id="24580" name="Rectangle 4">
            <a:extLst>
              <a:ext uri="{FF2B5EF4-FFF2-40B4-BE49-F238E27FC236}">
                <a16:creationId xmlns:a16="http://schemas.microsoft.com/office/drawing/2014/main" id="{9B01BF53-7935-2C98-D201-0453FDF32370}"/>
              </a:ext>
            </a:extLst>
          </p:cNvPr>
          <p:cNvSpPr>
            <a:spLocks noGrp="1" noChangeArrowheads="1"/>
          </p:cNvSpPr>
          <p:nvPr>
            <p:ph type="subTitle" idx="1"/>
          </p:nvPr>
        </p:nvSpPr>
        <p:spPr>
          <a:xfrm>
            <a:off x="381000" y="1676400"/>
            <a:ext cx="8382000" cy="3962400"/>
          </a:xfrm>
        </p:spPr>
        <p:txBody>
          <a:bodyPr/>
          <a:lstStyle/>
          <a:p>
            <a:pPr algn="l"/>
            <a:r>
              <a:rPr lang="en-US" altLang="en-US" sz="3200"/>
              <a:t>“Sarah, It seems like you’re very disappointed and upset about your grade, especially because you studied long hours and felt well prepared beforehand.  It also sounds like you feel that I’m being insensitive and not understanding the points that you made in this essay question.”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3C5B9AD-078F-7BF9-04A6-F04C732DF8AA}"/>
              </a:ext>
            </a:extLst>
          </p:cNvPr>
          <p:cNvSpPr>
            <a:spLocks noGrp="1" noChangeArrowheads="1"/>
          </p:cNvSpPr>
          <p:nvPr>
            <p:ph type="ctrTitle"/>
          </p:nvPr>
        </p:nvSpPr>
        <p:spPr>
          <a:xfrm>
            <a:off x="685800" y="152400"/>
            <a:ext cx="7772400" cy="1143000"/>
          </a:xfrm>
        </p:spPr>
        <p:txBody>
          <a:bodyPr anchor="ctr"/>
          <a:lstStyle/>
          <a:p>
            <a:r>
              <a:rPr lang="en-US" altLang="en-US" sz="4000" dirty="0"/>
              <a:t>Intervention Strategies</a:t>
            </a:r>
            <a:br>
              <a:rPr lang="en-US" altLang="en-US" sz="4000" dirty="0"/>
            </a:br>
            <a:r>
              <a:rPr lang="en-US" altLang="en-US" sz="3600" dirty="0"/>
              <a:t>Conflict </a:t>
            </a:r>
            <a:r>
              <a:rPr lang="en-US" altLang="en-US" sz="3600"/>
              <a:t>Resolution Continued</a:t>
            </a:r>
          </a:p>
        </p:txBody>
      </p:sp>
      <p:sp>
        <p:nvSpPr>
          <p:cNvPr id="27651" name="Rectangle 3">
            <a:extLst>
              <a:ext uri="{FF2B5EF4-FFF2-40B4-BE49-F238E27FC236}">
                <a16:creationId xmlns:a16="http://schemas.microsoft.com/office/drawing/2014/main" id="{B8F452E9-23BA-FEFA-CCBF-236D96D25503}"/>
              </a:ext>
            </a:extLst>
          </p:cNvPr>
          <p:cNvSpPr>
            <a:spLocks noGrp="1" noChangeArrowheads="1"/>
          </p:cNvSpPr>
          <p:nvPr>
            <p:ph type="subTitle" idx="1"/>
          </p:nvPr>
        </p:nvSpPr>
        <p:spPr>
          <a:xfrm>
            <a:off x="381000" y="1752600"/>
            <a:ext cx="8382000" cy="4343400"/>
          </a:xfrm>
        </p:spPr>
        <p:txBody>
          <a:bodyPr/>
          <a:lstStyle/>
          <a:p>
            <a:pPr algn="l"/>
            <a:r>
              <a:rPr lang="en-US" altLang="en-US" sz="3200"/>
              <a:t>“Jason, I’m concerned about whether you’re getting anything out of my class. I’ve noticed that you frequently talk to people who sit near you.  I’m worried that other students find your conversations distracting.  Since I want to make sure that class is a positive learning experience for you and all my students, it is important that we talk about this.”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AA8F5315-D025-F19D-CDE0-A382AB9B15DD}"/>
              </a:ext>
            </a:extLst>
          </p:cNvPr>
          <p:cNvSpPr>
            <a:spLocks noGrp="1" noChangeArrowheads="1"/>
          </p:cNvSpPr>
          <p:nvPr>
            <p:ph type="title"/>
          </p:nvPr>
        </p:nvSpPr>
        <p:spPr/>
        <p:txBody>
          <a:bodyPr/>
          <a:lstStyle/>
          <a:p>
            <a:r>
              <a:rPr lang="en-US" altLang="en-US" sz="4000"/>
              <a:t>Intervention Strategies</a:t>
            </a:r>
            <a:br>
              <a:rPr lang="en-US" altLang="en-US" sz="4000"/>
            </a:br>
            <a:r>
              <a:rPr lang="en-US" altLang="en-US" sz="3600"/>
              <a:t>Document Everything</a:t>
            </a:r>
          </a:p>
        </p:txBody>
      </p:sp>
      <p:sp>
        <p:nvSpPr>
          <p:cNvPr id="36867" name="Rectangle 3">
            <a:extLst>
              <a:ext uri="{FF2B5EF4-FFF2-40B4-BE49-F238E27FC236}">
                <a16:creationId xmlns:a16="http://schemas.microsoft.com/office/drawing/2014/main" id="{B45CB36B-7B0D-D0A6-4147-0FE96190BE65}"/>
              </a:ext>
            </a:extLst>
          </p:cNvPr>
          <p:cNvSpPr>
            <a:spLocks noGrp="1" noChangeArrowheads="1"/>
          </p:cNvSpPr>
          <p:nvPr>
            <p:ph type="body" idx="1"/>
          </p:nvPr>
        </p:nvSpPr>
        <p:spPr>
          <a:xfrm>
            <a:off x="304800" y="1600200"/>
            <a:ext cx="8686800" cy="4876800"/>
          </a:xfrm>
        </p:spPr>
        <p:txBody>
          <a:bodyPr/>
          <a:lstStyle/>
          <a:p>
            <a:pPr>
              <a:lnSpc>
                <a:spcPct val="90000"/>
              </a:lnSpc>
            </a:pPr>
            <a:r>
              <a:rPr lang="en-US" altLang="en-US" sz="2800"/>
              <a:t>What is/was the behavior?</a:t>
            </a:r>
          </a:p>
          <a:p>
            <a:pPr>
              <a:lnSpc>
                <a:spcPct val="90000"/>
              </a:lnSpc>
            </a:pPr>
            <a:r>
              <a:rPr lang="en-US" altLang="en-US" sz="2800"/>
              <a:t>What is/was the situation?</a:t>
            </a:r>
          </a:p>
          <a:p>
            <a:pPr>
              <a:lnSpc>
                <a:spcPct val="90000"/>
              </a:lnSpc>
            </a:pPr>
            <a:r>
              <a:rPr lang="en-US" altLang="en-US" sz="2800"/>
              <a:t>Who is/was involved or affected?  Ask witnesses to document their perspective.</a:t>
            </a:r>
          </a:p>
          <a:p>
            <a:pPr>
              <a:lnSpc>
                <a:spcPct val="90000"/>
              </a:lnSpc>
            </a:pPr>
            <a:r>
              <a:rPr lang="en-US" altLang="en-US" sz="2800"/>
              <a:t>How do you feel about the behavior?</a:t>
            </a:r>
          </a:p>
          <a:p>
            <a:pPr>
              <a:lnSpc>
                <a:spcPct val="90000"/>
              </a:lnSpc>
            </a:pPr>
            <a:r>
              <a:rPr lang="en-US" altLang="en-US" sz="2800"/>
              <a:t>What did you do?  Did it work?</a:t>
            </a:r>
          </a:p>
          <a:p>
            <a:pPr>
              <a:lnSpc>
                <a:spcPct val="90000"/>
              </a:lnSpc>
            </a:pPr>
            <a:r>
              <a:rPr lang="en-US" altLang="en-US" sz="2800"/>
              <a:t>Recognize that others may read these documents and notes</a:t>
            </a:r>
          </a:p>
          <a:p>
            <a:pPr>
              <a:lnSpc>
                <a:spcPct val="90000"/>
              </a:lnSpc>
            </a:pPr>
            <a:r>
              <a:rPr lang="en-US" altLang="en-US" sz="2800"/>
              <a:t>Be factual and objective </a:t>
            </a:r>
          </a:p>
          <a:p>
            <a:pPr lvl="1">
              <a:lnSpc>
                <a:spcPct val="90000"/>
              </a:lnSpc>
            </a:pPr>
            <a:r>
              <a:rPr lang="en-US" altLang="en-US" sz="2400"/>
              <a:t>NO: John was aggressive.</a:t>
            </a:r>
          </a:p>
          <a:p>
            <a:pPr lvl="1">
              <a:lnSpc>
                <a:spcPct val="90000"/>
              </a:lnSpc>
            </a:pPr>
            <a:r>
              <a:rPr lang="en-US" altLang="en-US" sz="2400"/>
              <a:t>YES: John kicked the chair.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735409D9-E9B8-5778-A8D7-B5D9BAD922D9}"/>
              </a:ext>
            </a:extLst>
          </p:cNvPr>
          <p:cNvSpPr>
            <a:spLocks noGrp="1" noChangeArrowheads="1"/>
          </p:cNvSpPr>
          <p:nvPr>
            <p:ph type="title"/>
          </p:nvPr>
        </p:nvSpPr>
        <p:spPr>
          <a:xfrm>
            <a:off x="381000" y="152400"/>
            <a:ext cx="8382000" cy="2133600"/>
          </a:xfrm>
        </p:spPr>
        <p:txBody>
          <a:bodyPr/>
          <a:lstStyle/>
          <a:p>
            <a:r>
              <a:rPr lang="en-US" altLang="en-US" sz="4000"/>
              <a:t>Informal Resolution</a:t>
            </a:r>
            <a:r>
              <a:rPr lang="en-US" altLang="en-US"/>
              <a:t> </a:t>
            </a:r>
            <a:br>
              <a:rPr lang="en-US" altLang="en-US"/>
            </a:br>
            <a:r>
              <a:rPr lang="en-US" altLang="en-US" sz="3200"/>
              <a:t>(student+faculty)</a:t>
            </a:r>
          </a:p>
        </p:txBody>
      </p:sp>
      <p:sp>
        <p:nvSpPr>
          <p:cNvPr id="34819" name="Rectangle 3">
            <a:extLst>
              <a:ext uri="{FF2B5EF4-FFF2-40B4-BE49-F238E27FC236}">
                <a16:creationId xmlns:a16="http://schemas.microsoft.com/office/drawing/2014/main" id="{9EE9A106-C089-AF3D-74B7-3BAE72F766A3}"/>
              </a:ext>
            </a:extLst>
          </p:cNvPr>
          <p:cNvSpPr>
            <a:spLocks noGrp="1" noChangeArrowheads="1"/>
          </p:cNvSpPr>
          <p:nvPr>
            <p:ph type="body" idx="1"/>
          </p:nvPr>
        </p:nvSpPr>
        <p:spPr>
          <a:xfrm>
            <a:off x="433388" y="2438400"/>
            <a:ext cx="8229600" cy="3195638"/>
          </a:xfrm>
        </p:spPr>
        <p:txBody>
          <a:bodyPr/>
          <a:lstStyle/>
          <a:p>
            <a:pPr lvl="1"/>
            <a:r>
              <a:rPr lang="en-US" altLang="en-US"/>
              <a:t>Faculty member discusses misconduct with student; tries to resolve issue at informal stage.</a:t>
            </a:r>
          </a:p>
          <a:p>
            <a:pPr lvl="1"/>
            <a:endParaRPr lang="en-US" altLang="en-US"/>
          </a:p>
          <a:p>
            <a:pPr lvl="1"/>
            <a:r>
              <a:rPr lang="en-US" altLang="en-US"/>
              <a:t>If infraction not resolved, it goes to formal procedures</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0E8DA901-6A90-0782-D7F6-E249C396CB50}"/>
              </a:ext>
            </a:extLst>
          </p:cNvPr>
          <p:cNvSpPr>
            <a:spLocks noGrp="1" noChangeArrowheads="1"/>
          </p:cNvSpPr>
          <p:nvPr>
            <p:ph type="title"/>
          </p:nvPr>
        </p:nvSpPr>
        <p:spPr>
          <a:xfrm>
            <a:off x="457200" y="274638"/>
            <a:ext cx="8229600" cy="1401762"/>
          </a:xfrm>
        </p:spPr>
        <p:txBody>
          <a:bodyPr/>
          <a:lstStyle/>
          <a:p>
            <a:r>
              <a:rPr lang="en-US" altLang="en-US" sz="4000"/>
              <a:t>F</a:t>
            </a:r>
            <a:r>
              <a:rPr lang="en-US" altLang="en-US" sz="3600"/>
              <a:t>ormal Resolution</a:t>
            </a:r>
            <a:br>
              <a:rPr lang="en-US" altLang="en-US" sz="3600"/>
            </a:br>
            <a:r>
              <a:rPr lang="en-US" altLang="en-US" sz="3600"/>
              <a:t>(student + faculty + dean)</a:t>
            </a:r>
          </a:p>
        </p:txBody>
      </p:sp>
      <p:sp>
        <p:nvSpPr>
          <p:cNvPr id="35843" name="Rectangle 3">
            <a:extLst>
              <a:ext uri="{FF2B5EF4-FFF2-40B4-BE49-F238E27FC236}">
                <a16:creationId xmlns:a16="http://schemas.microsoft.com/office/drawing/2014/main" id="{EC392041-135C-F1A5-9693-E8A76DDAE9F3}"/>
              </a:ext>
            </a:extLst>
          </p:cNvPr>
          <p:cNvSpPr>
            <a:spLocks noGrp="1" noChangeArrowheads="1"/>
          </p:cNvSpPr>
          <p:nvPr>
            <p:ph type="body" idx="1"/>
          </p:nvPr>
        </p:nvSpPr>
        <p:spPr>
          <a:xfrm>
            <a:off x="457200" y="2133600"/>
            <a:ext cx="8229600" cy="3992563"/>
          </a:xfrm>
        </p:spPr>
        <p:txBody>
          <a:bodyPr/>
          <a:lstStyle/>
          <a:p>
            <a:pPr marL="609600" indent="-609600">
              <a:buFontTx/>
              <a:buAutoNum type="arabicPeriod"/>
            </a:pPr>
            <a:r>
              <a:rPr lang="en-US" altLang="en-US"/>
              <a:t>Faculty member reports the charge </a:t>
            </a:r>
          </a:p>
          <a:p>
            <a:pPr marL="609600" indent="-609600">
              <a:buFontTx/>
              <a:buAutoNum type="arabicPeriod"/>
            </a:pPr>
            <a:r>
              <a:rPr lang="en-US" altLang="en-US"/>
              <a:t>Dean reviews the charge(s)</a:t>
            </a:r>
          </a:p>
          <a:p>
            <a:pPr marL="990600" lvl="1" indent="-533400">
              <a:buFontTx/>
              <a:buChar char="-"/>
            </a:pPr>
            <a:r>
              <a:rPr lang="en-US" altLang="en-US"/>
              <a:t>Dismiss charge(s)</a:t>
            </a:r>
          </a:p>
          <a:p>
            <a:pPr marL="990600" lvl="1" indent="-533400">
              <a:buFontTx/>
              <a:buChar char="-"/>
            </a:pPr>
            <a:r>
              <a:rPr lang="en-US" altLang="en-US"/>
              <a:t>Impose a sanction</a:t>
            </a:r>
          </a:p>
          <a:p>
            <a:pPr marL="990600" lvl="1" indent="-533400">
              <a:buFontTx/>
              <a:buChar char="-"/>
            </a:pPr>
            <a:r>
              <a:rPr lang="en-US" altLang="en-US"/>
              <a:t>Refer issue to Judicial Hearing Board</a:t>
            </a:r>
          </a:p>
          <a:p>
            <a:pPr marL="609600" indent="-609600">
              <a:buFontTx/>
              <a:buNone/>
            </a:pPr>
            <a:r>
              <a:rPr lang="en-US" altLang="en-US"/>
              <a:t>3.	Student has the right to appeal</a:t>
            </a:r>
          </a:p>
          <a:p>
            <a:pPr marL="609600" indent="-609600">
              <a:buFontTx/>
              <a:buChar char="-"/>
            </a:pPr>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F8AB6DF5-224F-6604-8A43-FEB014F9B6FE}"/>
              </a:ext>
            </a:extLst>
          </p:cNvPr>
          <p:cNvSpPr>
            <a:spLocks noGrp="1" noChangeArrowheads="1"/>
          </p:cNvSpPr>
          <p:nvPr>
            <p:ph type="title"/>
          </p:nvPr>
        </p:nvSpPr>
        <p:spPr>
          <a:xfrm>
            <a:off x="457200" y="0"/>
            <a:ext cx="8229600" cy="1219200"/>
          </a:xfrm>
        </p:spPr>
        <p:txBody>
          <a:bodyPr/>
          <a:lstStyle/>
          <a:p>
            <a:r>
              <a:rPr lang="en-US" altLang="en-US"/>
              <a:t>Important Numbers</a:t>
            </a:r>
          </a:p>
        </p:txBody>
      </p:sp>
      <p:sp>
        <p:nvSpPr>
          <p:cNvPr id="19459" name="Rectangle 3">
            <a:extLst>
              <a:ext uri="{FF2B5EF4-FFF2-40B4-BE49-F238E27FC236}">
                <a16:creationId xmlns:a16="http://schemas.microsoft.com/office/drawing/2014/main" id="{28A2012B-8E96-BA59-E02E-B6DC44241B5C}"/>
              </a:ext>
            </a:extLst>
          </p:cNvPr>
          <p:cNvSpPr>
            <a:spLocks noGrp="1" noChangeArrowheads="1"/>
          </p:cNvSpPr>
          <p:nvPr>
            <p:ph type="body" idx="1"/>
          </p:nvPr>
        </p:nvSpPr>
        <p:spPr>
          <a:xfrm>
            <a:off x="228600" y="1295400"/>
            <a:ext cx="8610600" cy="5334000"/>
          </a:xfrm>
        </p:spPr>
        <p:txBody>
          <a:bodyPr/>
          <a:lstStyle/>
          <a:p>
            <a:r>
              <a:rPr lang="en-US" altLang="en-US"/>
              <a:t>Campus Police/Security</a:t>
            </a:r>
          </a:p>
          <a:p>
            <a:pPr lvl="1"/>
            <a:r>
              <a:rPr lang="en-US" altLang="en-US"/>
              <a:t>724-357-2141</a:t>
            </a:r>
          </a:p>
          <a:p>
            <a:pPr>
              <a:buFontTx/>
              <a:buNone/>
            </a:pPr>
            <a:r>
              <a:rPr lang="en-US" altLang="en-US"/>
              <a:t>	</a:t>
            </a:r>
          </a:p>
          <a:p>
            <a:r>
              <a:rPr lang="en-US" altLang="en-US"/>
              <a:t>Counseling Center</a:t>
            </a:r>
          </a:p>
          <a:p>
            <a:pPr lvl="1"/>
            <a:r>
              <a:rPr lang="en-US" altLang="en-US"/>
              <a:t>724-357-2621</a:t>
            </a:r>
          </a:p>
          <a:p>
            <a:pPr>
              <a:buFontTx/>
              <a:buNone/>
            </a:pPr>
            <a:r>
              <a:rPr lang="en-US" altLang="en-US"/>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08AB4978-33A4-6154-299D-1DFEFF77CD83}"/>
              </a:ext>
            </a:extLst>
          </p:cNvPr>
          <p:cNvSpPr>
            <a:spLocks noGrp="1" noChangeArrowheads="1"/>
          </p:cNvSpPr>
          <p:nvPr>
            <p:ph type="title"/>
          </p:nvPr>
        </p:nvSpPr>
        <p:spPr/>
        <p:txBody>
          <a:bodyPr/>
          <a:lstStyle/>
          <a:p>
            <a:r>
              <a:rPr lang="en-US" altLang="en-US"/>
              <a:t>Case Studies</a:t>
            </a:r>
          </a:p>
        </p:txBody>
      </p:sp>
      <p:sp>
        <p:nvSpPr>
          <p:cNvPr id="46083" name="Rectangle 3">
            <a:extLst>
              <a:ext uri="{FF2B5EF4-FFF2-40B4-BE49-F238E27FC236}">
                <a16:creationId xmlns:a16="http://schemas.microsoft.com/office/drawing/2014/main" id="{5CAB9564-2204-D479-5144-FB7D742E2698}"/>
              </a:ext>
            </a:extLst>
          </p:cNvPr>
          <p:cNvSpPr>
            <a:spLocks noGrp="1" noChangeArrowheads="1"/>
          </p:cNvSpPr>
          <p:nvPr>
            <p:ph type="body" idx="1"/>
          </p:nvPr>
        </p:nvSpPr>
        <p:spPr/>
        <p:txBody>
          <a:bodyPr/>
          <a:lstStyle/>
          <a:p>
            <a:r>
              <a:rPr lang="en-US" altLang="en-US"/>
              <a:t>Professor Cho: student-to-student</a:t>
            </a:r>
          </a:p>
          <a:p>
            <a:endParaRPr lang="en-US" altLang="en-US"/>
          </a:p>
          <a:p>
            <a:r>
              <a:rPr lang="en-US" altLang="en-US"/>
              <a:t>Dr. Stewart: student-to-instructor</a:t>
            </a:r>
          </a:p>
          <a:p>
            <a:endParaRPr lang="en-US" altLang="en-US"/>
          </a:p>
          <a:p>
            <a:r>
              <a:rPr lang="en-US" altLang="en-US"/>
              <a:t>Dr. Cohen: student-to-instructor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B5FF055-E089-D6D9-A7CF-AD7F30497C5A}"/>
              </a:ext>
            </a:extLst>
          </p:cNvPr>
          <p:cNvSpPr>
            <a:spLocks noGrp="1" noChangeArrowheads="1"/>
          </p:cNvSpPr>
          <p:nvPr>
            <p:ph type="title"/>
          </p:nvPr>
        </p:nvSpPr>
        <p:spPr>
          <a:xfrm>
            <a:off x="457200" y="274638"/>
            <a:ext cx="8229600" cy="2773362"/>
          </a:xfrm>
        </p:spPr>
        <p:txBody>
          <a:bodyPr/>
          <a:lstStyle/>
          <a:p>
            <a:br>
              <a:rPr lang="en-US" altLang="en-US" sz="4000"/>
            </a:br>
            <a:r>
              <a:rPr lang="en-US" altLang="en-US" sz="4000"/>
              <a:t>Questions?</a:t>
            </a:r>
            <a:br>
              <a:rPr lang="en-US" altLang="en-US" sz="4000"/>
            </a:br>
            <a:br>
              <a:rPr lang="en-US" altLang="en-US" sz="4000"/>
            </a:br>
            <a:br>
              <a:rPr lang="en-US" altLang="en-US" sz="4000"/>
            </a:br>
            <a:endParaRPr lang="en-US" altLang="en-US" sz="4000"/>
          </a:p>
        </p:txBody>
      </p:sp>
      <p:sp>
        <p:nvSpPr>
          <p:cNvPr id="14339" name="Rectangle 3">
            <a:extLst>
              <a:ext uri="{FF2B5EF4-FFF2-40B4-BE49-F238E27FC236}">
                <a16:creationId xmlns:a16="http://schemas.microsoft.com/office/drawing/2014/main" id="{F20986FF-FE50-661F-CB6B-FDCEDE98B976}"/>
              </a:ext>
            </a:extLst>
          </p:cNvPr>
          <p:cNvSpPr>
            <a:spLocks noGrp="1" noChangeArrowheads="1"/>
          </p:cNvSpPr>
          <p:nvPr>
            <p:ph type="body" idx="1"/>
          </p:nvPr>
        </p:nvSpPr>
        <p:spPr>
          <a:xfrm>
            <a:off x="457200" y="3352800"/>
            <a:ext cx="8229600" cy="2773363"/>
          </a:xfrm>
        </p:spPr>
        <p:txBody>
          <a:bodyPr/>
          <a:lstStyle/>
          <a:p>
            <a:pPr algn="ctr">
              <a:buFontTx/>
              <a:buNone/>
            </a:pPr>
            <a:r>
              <a:rPr lang="en-US" altLang="en-US"/>
              <a:t>Barbara Frey</a:t>
            </a:r>
          </a:p>
          <a:p>
            <a:pPr algn="ctr">
              <a:buFontTx/>
              <a:buNone/>
            </a:pPr>
            <a:r>
              <a:rPr lang="en-US" altLang="en-US"/>
              <a:t>bafrey@pitt.edu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03037D5-2DFC-DBA4-C84D-CD6DEE548FE1}"/>
              </a:ext>
            </a:extLst>
          </p:cNvPr>
          <p:cNvSpPr>
            <a:spLocks noGrp="1" noChangeArrowheads="1"/>
          </p:cNvSpPr>
          <p:nvPr>
            <p:ph type="title"/>
          </p:nvPr>
        </p:nvSpPr>
        <p:spPr/>
        <p:txBody>
          <a:bodyPr/>
          <a:lstStyle/>
          <a:p>
            <a:r>
              <a:rPr lang="en-US" altLang="en-US"/>
              <a:t>Today’s Agenda</a:t>
            </a:r>
          </a:p>
        </p:txBody>
      </p:sp>
      <p:sp>
        <p:nvSpPr>
          <p:cNvPr id="3075" name="Rectangle 3">
            <a:extLst>
              <a:ext uri="{FF2B5EF4-FFF2-40B4-BE49-F238E27FC236}">
                <a16:creationId xmlns:a16="http://schemas.microsoft.com/office/drawing/2014/main" id="{8EABE0BD-E918-64F0-E81D-220E84DE7D1D}"/>
              </a:ext>
            </a:extLst>
          </p:cNvPr>
          <p:cNvSpPr>
            <a:spLocks noGrp="1" noChangeArrowheads="1"/>
          </p:cNvSpPr>
          <p:nvPr>
            <p:ph type="body" idx="1"/>
          </p:nvPr>
        </p:nvSpPr>
        <p:spPr/>
        <p:txBody>
          <a:bodyPr/>
          <a:lstStyle/>
          <a:p>
            <a:r>
              <a:rPr lang="en-US" altLang="en-US"/>
              <a:t>Define classroom civility and examples</a:t>
            </a:r>
          </a:p>
          <a:p>
            <a:r>
              <a:rPr lang="en-US" altLang="en-US"/>
              <a:t>Recognize reasons for the increase in incivility</a:t>
            </a:r>
          </a:p>
          <a:p>
            <a:r>
              <a:rPr lang="en-US" altLang="en-US"/>
              <a:t>Examine strategies to prevent incivilities</a:t>
            </a:r>
          </a:p>
          <a:p>
            <a:r>
              <a:rPr lang="en-US" altLang="en-US"/>
              <a:t>Develop intervention strategies to address and document incivility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91CCC5C-14E8-B39C-0B67-037DE0466A91}"/>
              </a:ext>
            </a:extLst>
          </p:cNvPr>
          <p:cNvSpPr>
            <a:spLocks noGrp="1" noChangeArrowheads="1"/>
          </p:cNvSpPr>
          <p:nvPr>
            <p:ph type="title"/>
          </p:nvPr>
        </p:nvSpPr>
        <p:spPr/>
        <p:txBody>
          <a:bodyPr/>
          <a:lstStyle/>
          <a:p>
            <a:r>
              <a:rPr lang="en-US" altLang="en-US"/>
              <a:t>What is civility?</a:t>
            </a:r>
          </a:p>
        </p:txBody>
      </p:sp>
      <p:sp>
        <p:nvSpPr>
          <p:cNvPr id="4099" name="Rectangle 3">
            <a:extLst>
              <a:ext uri="{FF2B5EF4-FFF2-40B4-BE49-F238E27FC236}">
                <a16:creationId xmlns:a16="http://schemas.microsoft.com/office/drawing/2014/main" id="{9921AC7A-8CE4-17C7-D1EC-15860372122D}"/>
              </a:ext>
            </a:extLst>
          </p:cNvPr>
          <p:cNvSpPr>
            <a:spLocks noGrp="1" noChangeArrowheads="1"/>
          </p:cNvSpPr>
          <p:nvPr>
            <p:ph type="body" idx="1"/>
          </p:nvPr>
        </p:nvSpPr>
        <p:spPr>
          <a:xfrm>
            <a:off x="457200" y="1600200"/>
            <a:ext cx="8229600" cy="1600200"/>
          </a:xfrm>
        </p:spPr>
        <p:txBody>
          <a:bodyPr/>
          <a:lstStyle/>
          <a:p>
            <a:r>
              <a:rPr lang="en-US" altLang="en-US"/>
              <a:t>Civic responsibility</a:t>
            </a:r>
          </a:p>
          <a:p>
            <a:r>
              <a:rPr lang="en-US" altLang="en-US"/>
              <a:t>Politeness or courtesy</a:t>
            </a:r>
          </a:p>
        </p:txBody>
      </p:sp>
      <p:sp>
        <p:nvSpPr>
          <p:cNvPr id="4100" name="Text Box 4">
            <a:extLst>
              <a:ext uri="{FF2B5EF4-FFF2-40B4-BE49-F238E27FC236}">
                <a16:creationId xmlns:a16="http://schemas.microsoft.com/office/drawing/2014/main" id="{C6AF501C-8208-25B7-458B-F1D8C9C60825}"/>
              </a:ext>
            </a:extLst>
          </p:cNvPr>
          <p:cNvSpPr txBox="1">
            <a:spLocks noChangeArrowheads="1"/>
          </p:cNvSpPr>
          <p:nvPr/>
        </p:nvSpPr>
        <p:spPr bwMode="auto">
          <a:xfrm>
            <a:off x="533400" y="3124200"/>
            <a:ext cx="8153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a:solidFill>
                  <a:srgbClr val="CCECFF"/>
                </a:solidFill>
              </a:rPr>
              <a:t>What is incivility?</a:t>
            </a:r>
          </a:p>
        </p:txBody>
      </p:sp>
      <p:sp>
        <p:nvSpPr>
          <p:cNvPr id="4102" name="Text Box 6">
            <a:extLst>
              <a:ext uri="{FF2B5EF4-FFF2-40B4-BE49-F238E27FC236}">
                <a16:creationId xmlns:a16="http://schemas.microsoft.com/office/drawing/2014/main" id="{8637486A-5F3D-98BE-423F-5804479CA3B4}"/>
              </a:ext>
            </a:extLst>
          </p:cNvPr>
          <p:cNvSpPr txBox="1">
            <a:spLocks noChangeArrowheads="1"/>
          </p:cNvSpPr>
          <p:nvPr/>
        </p:nvSpPr>
        <p:spPr bwMode="auto">
          <a:xfrm>
            <a:off x="381000" y="3962400"/>
            <a:ext cx="8610600" cy="234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Clr>
                <a:schemeClr val="bg1"/>
              </a:buClr>
              <a:buFontTx/>
              <a:buChar char="•"/>
            </a:pPr>
            <a:r>
              <a:rPr lang="en-US" altLang="en-US" sz="3200"/>
              <a:t> </a:t>
            </a:r>
            <a:r>
              <a:rPr lang="en-US" altLang="en-US" sz="3200">
                <a:solidFill>
                  <a:schemeClr val="bg1"/>
                </a:solidFill>
              </a:rPr>
              <a:t>Any action that interferes with the classroom learning environment</a:t>
            </a:r>
          </a:p>
          <a:p>
            <a:pPr>
              <a:buClr>
                <a:schemeClr val="bg1"/>
              </a:buClr>
              <a:buFontTx/>
              <a:buChar char="•"/>
            </a:pPr>
            <a:endParaRPr lang="en-US" altLang="en-US" sz="3200">
              <a:solidFill>
                <a:schemeClr val="bg1"/>
              </a:solidFill>
            </a:endParaRPr>
          </a:p>
          <a:p>
            <a:pPr>
              <a:buClr>
                <a:schemeClr val="bg1"/>
              </a:buClr>
              <a:buFontTx/>
              <a:buChar char="•"/>
            </a:pPr>
            <a:endParaRPr lang="en-US" altLang="en-US" sz="3200">
              <a:solidFill>
                <a:schemeClr val="bg1"/>
              </a:solidFill>
            </a:endParaRPr>
          </a:p>
          <a:p>
            <a:pPr>
              <a:buClr>
                <a:schemeClr val="bg1"/>
              </a:buClr>
            </a:pPr>
            <a:endParaRPr lang="en-US" altLang="en-US" sz="200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8A6C8637-2071-46E9-744A-898F92CC920E}"/>
              </a:ext>
            </a:extLst>
          </p:cNvPr>
          <p:cNvSpPr>
            <a:spLocks noGrp="1" noChangeArrowheads="1"/>
          </p:cNvSpPr>
          <p:nvPr>
            <p:ph type="title"/>
          </p:nvPr>
        </p:nvSpPr>
        <p:spPr>
          <a:xfrm>
            <a:off x="457200" y="274638"/>
            <a:ext cx="8229600" cy="1401762"/>
          </a:xfrm>
        </p:spPr>
        <p:txBody>
          <a:bodyPr/>
          <a:lstStyle/>
          <a:p>
            <a:r>
              <a:rPr lang="en-US" altLang="en-US"/>
              <a:t>Is this incivility?</a:t>
            </a:r>
          </a:p>
        </p:txBody>
      </p:sp>
      <p:sp>
        <p:nvSpPr>
          <p:cNvPr id="60419" name="Rectangle 3">
            <a:extLst>
              <a:ext uri="{FF2B5EF4-FFF2-40B4-BE49-F238E27FC236}">
                <a16:creationId xmlns:a16="http://schemas.microsoft.com/office/drawing/2014/main" id="{09A096C7-7184-DC74-075A-A6B54C10C4DD}"/>
              </a:ext>
            </a:extLst>
          </p:cNvPr>
          <p:cNvSpPr>
            <a:spLocks noGrp="1" noChangeArrowheads="1"/>
          </p:cNvSpPr>
          <p:nvPr>
            <p:ph type="body" idx="1"/>
          </p:nvPr>
        </p:nvSpPr>
        <p:spPr>
          <a:xfrm>
            <a:off x="457200" y="1981200"/>
            <a:ext cx="8229600" cy="4144963"/>
          </a:xfrm>
        </p:spPr>
        <p:txBody>
          <a:bodyPr/>
          <a:lstStyle/>
          <a:p>
            <a:r>
              <a:rPr lang="en-US" altLang="en-US" sz="2800"/>
              <a:t>Eating a breakfast sandwich?</a:t>
            </a:r>
          </a:p>
          <a:p>
            <a:r>
              <a:rPr lang="en-US" altLang="en-US" sz="2800"/>
              <a:t>Arriving late or leaving early?</a:t>
            </a:r>
          </a:p>
          <a:p>
            <a:r>
              <a:rPr lang="en-US" altLang="en-US" sz="2800"/>
              <a:t>Interrupting to make a comment or ask a question?</a:t>
            </a:r>
          </a:p>
          <a:p>
            <a:r>
              <a:rPr lang="en-US" altLang="en-US" sz="2800"/>
              <a:t>A ringing cell phone?</a:t>
            </a:r>
          </a:p>
          <a:p>
            <a:r>
              <a:rPr lang="en-US" altLang="en-US" sz="2800"/>
              <a:t>Sleeping?</a:t>
            </a:r>
          </a:p>
          <a:p>
            <a:r>
              <a:rPr lang="en-US" altLang="en-US" sz="2800"/>
              <a:t>Dominating class discussion?</a:t>
            </a:r>
          </a:p>
          <a:p>
            <a:r>
              <a:rPr lang="en-US" altLang="en-US" sz="2800"/>
              <a:t>Putting books away before the end of class?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E537C29-296D-45B3-3129-E17E9B0D5E19}"/>
              </a:ext>
            </a:extLst>
          </p:cNvPr>
          <p:cNvSpPr>
            <a:spLocks noGrp="1" noChangeArrowheads="1"/>
          </p:cNvSpPr>
          <p:nvPr>
            <p:ph type="title"/>
          </p:nvPr>
        </p:nvSpPr>
        <p:spPr/>
        <p:txBody>
          <a:bodyPr/>
          <a:lstStyle/>
          <a:p>
            <a:r>
              <a:rPr lang="en-US" altLang="en-US"/>
              <a:t>Why the increase?</a:t>
            </a:r>
          </a:p>
        </p:txBody>
      </p:sp>
      <p:sp>
        <p:nvSpPr>
          <p:cNvPr id="9219" name="Rectangle 3">
            <a:extLst>
              <a:ext uri="{FF2B5EF4-FFF2-40B4-BE49-F238E27FC236}">
                <a16:creationId xmlns:a16="http://schemas.microsoft.com/office/drawing/2014/main" id="{5078ECAE-A7A1-C9B1-BBE6-05CBE79EB269}"/>
              </a:ext>
            </a:extLst>
          </p:cNvPr>
          <p:cNvSpPr>
            <a:spLocks noGrp="1" noChangeArrowheads="1"/>
          </p:cNvSpPr>
          <p:nvPr>
            <p:ph type="body" idx="1"/>
          </p:nvPr>
        </p:nvSpPr>
        <p:spPr>
          <a:xfrm>
            <a:off x="152400" y="1600200"/>
            <a:ext cx="8839200" cy="4525963"/>
          </a:xfrm>
        </p:spPr>
        <p:txBody>
          <a:bodyPr/>
          <a:lstStyle/>
          <a:p>
            <a:r>
              <a:rPr lang="en-US" altLang="en-US"/>
              <a:t>Life is stressful and demanding</a:t>
            </a:r>
          </a:p>
          <a:p>
            <a:r>
              <a:rPr lang="en-US" altLang="en-US"/>
              <a:t>General exposure to rudeness and violence </a:t>
            </a:r>
          </a:p>
          <a:p>
            <a:r>
              <a:rPr lang="en-US" altLang="en-US"/>
              <a:t>Some perceive colleges as impersonal</a:t>
            </a:r>
          </a:p>
          <a:p>
            <a:r>
              <a:rPr lang="en-US" altLang="en-US"/>
              <a:t>College wants to retain students</a:t>
            </a:r>
          </a:p>
          <a:p>
            <a:r>
              <a:rPr lang="en-US" altLang="en-US"/>
              <a:t>Some perceive students as consumers</a:t>
            </a:r>
          </a:p>
          <a:p>
            <a:r>
              <a:rPr lang="en-US" altLang="en-US"/>
              <a:t>Large courses breed anonymity</a:t>
            </a:r>
          </a:p>
          <a:p>
            <a:r>
              <a:rPr lang="en-US" altLang="en-US"/>
              <a:t>Required courses breed disinterest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E8F8843-ADA0-135E-A1AD-1072DB1DA3F2}"/>
              </a:ext>
            </a:extLst>
          </p:cNvPr>
          <p:cNvSpPr>
            <a:spLocks noGrp="1" noChangeArrowheads="1"/>
          </p:cNvSpPr>
          <p:nvPr>
            <p:ph type="title"/>
          </p:nvPr>
        </p:nvSpPr>
        <p:spPr/>
        <p:txBody>
          <a:bodyPr/>
          <a:lstStyle/>
          <a:p>
            <a:r>
              <a:rPr lang="en-US" altLang="en-US"/>
              <a:t>What is the faculty role?</a:t>
            </a:r>
          </a:p>
        </p:txBody>
      </p:sp>
      <p:sp>
        <p:nvSpPr>
          <p:cNvPr id="5123" name="Rectangle 3">
            <a:extLst>
              <a:ext uri="{FF2B5EF4-FFF2-40B4-BE49-F238E27FC236}">
                <a16:creationId xmlns:a16="http://schemas.microsoft.com/office/drawing/2014/main" id="{740AC314-AB54-7293-DE10-3024A5C5ED53}"/>
              </a:ext>
            </a:extLst>
          </p:cNvPr>
          <p:cNvSpPr>
            <a:spLocks noGrp="1" noChangeArrowheads="1"/>
          </p:cNvSpPr>
          <p:nvPr>
            <p:ph type="body" idx="1"/>
          </p:nvPr>
        </p:nvSpPr>
        <p:spPr/>
        <p:txBody>
          <a:bodyPr/>
          <a:lstStyle/>
          <a:p>
            <a:pPr>
              <a:lnSpc>
                <a:spcPct val="90000"/>
              </a:lnSpc>
            </a:pPr>
            <a:r>
              <a:rPr lang="en-US" altLang="en-US"/>
              <a:t>Build respect</a:t>
            </a:r>
          </a:p>
          <a:p>
            <a:pPr>
              <a:lnSpc>
                <a:spcPct val="90000"/>
              </a:lnSpc>
            </a:pPr>
            <a:r>
              <a:rPr lang="en-US" altLang="en-US"/>
              <a:t>Create a positive learning environment</a:t>
            </a:r>
          </a:p>
          <a:p>
            <a:pPr>
              <a:lnSpc>
                <a:spcPct val="90000"/>
              </a:lnSpc>
            </a:pPr>
            <a:r>
              <a:rPr lang="en-US" altLang="en-US"/>
              <a:t>Generate an atmosphere of trust</a:t>
            </a:r>
          </a:p>
          <a:p>
            <a:pPr>
              <a:lnSpc>
                <a:spcPct val="90000"/>
              </a:lnSpc>
            </a:pPr>
            <a:r>
              <a:rPr lang="en-US" altLang="en-US"/>
              <a:t>Keep appointments and office hours </a:t>
            </a:r>
          </a:p>
          <a:p>
            <a:pPr>
              <a:lnSpc>
                <a:spcPct val="90000"/>
              </a:lnSpc>
            </a:pPr>
            <a:r>
              <a:rPr lang="en-US" altLang="en-US"/>
              <a:t>Talk to students before and after class</a:t>
            </a:r>
          </a:p>
          <a:p>
            <a:pPr>
              <a:lnSpc>
                <a:spcPct val="90000"/>
              </a:lnSpc>
            </a:pPr>
            <a:r>
              <a:rPr lang="en-US" altLang="en-US"/>
              <a:t>Provide students with quality feedback</a:t>
            </a:r>
          </a:p>
          <a:p>
            <a:pPr>
              <a:lnSpc>
                <a:spcPct val="90000"/>
              </a:lnSpc>
            </a:pPr>
            <a:r>
              <a:rPr lang="en-US" altLang="en-US"/>
              <a:t>Demonstrate enthusiasm for subject and course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B64496E-CC7D-1808-2395-D2FC7F48A0F5}"/>
              </a:ext>
            </a:extLst>
          </p:cNvPr>
          <p:cNvSpPr>
            <a:spLocks noGrp="1" noChangeArrowheads="1"/>
          </p:cNvSpPr>
          <p:nvPr>
            <p:ph type="title"/>
          </p:nvPr>
        </p:nvSpPr>
        <p:spPr>
          <a:xfrm>
            <a:off x="457200" y="274638"/>
            <a:ext cx="8229600" cy="1325562"/>
          </a:xfrm>
        </p:spPr>
        <p:txBody>
          <a:bodyPr/>
          <a:lstStyle/>
          <a:p>
            <a:r>
              <a:rPr lang="en-US" altLang="en-US" sz="4000"/>
              <a:t>Preventing Incivility</a:t>
            </a:r>
            <a:br>
              <a:rPr lang="en-US" altLang="en-US" sz="4000"/>
            </a:br>
            <a:r>
              <a:rPr lang="en-US" altLang="en-US" sz="3600"/>
              <a:t>Day 1: Set Ground Rules</a:t>
            </a:r>
          </a:p>
        </p:txBody>
      </p:sp>
      <p:sp>
        <p:nvSpPr>
          <p:cNvPr id="10243" name="Rectangle 3">
            <a:extLst>
              <a:ext uri="{FF2B5EF4-FFF2-40B4-BE49-F238E27FC236}">
                <a16:creationId xmlns:a16="http://schemas.microsoft.com/office/drawing/2014/main" id="{08460411-C0AD-8ADF-A22D-2265CD8B92FA}"/>
              </a:ext>
            </a:extLst>
          </p:cNvPr>
          <p:cNvSpPr>
            <a:spLocks noGrp="1" noChangeArrowheads="1"/>
          </p:cNvSpPr>
          <p:nvPr>
            <p:ph type="body" idx="1"/>
          </p:nvPr>
        </p:nvSpPr>
        <p:spPr/>
        <p:txBody>
          <a:bodyPr/>
          <a:lstStyle/>
          <a:p>
            <a:pPr>
              <a:lnSpc>
                <a:spcPct val="90000"/>
              </a:lnSpc>
            </a:pPr>
            <a:r>
              <a:rPr lang="en-US" altLang="en-US"/>
              <a:t>State your expectations and grading policy on the first day of class</a:t>
            </a:r>
          </a:p>
          <a:p>
            <a:pPr>
              <a:lnSpc>
                <a:spcPct val="90000"/>
              </a:lnSpc>
            </a:pPr>
            <a:r>
              <a:rPr lang="en-US" altLang="en-US"/>
              <a:t>List class rules in your syllabus</a:t>
            </a:r>
          </a:p>
          <a:p>
            <a:pPr lvl="1">
              <a:lnSpc>
                <a:spcPct val="90000"/>
              </a:lnSpc>
            </a:pPr>
            <a:r>
              <a:rPr lang="en-US" altLang="en-US"/>
              <a:t>Submit assignments on time</a:t>
            </a:r>
          </a:p>
          <a:p>
            <a:pPr lvl="1">
              <a:lnSpc>
                <a:spcPct val="90000"/>
              </a:lnSpc>
            </a:pPr>
            <a:r>
              <a:rPr lang="en-US" altLang="en-US"/>
              <a:t>Turn off cell phones and pagers</a:t>
            </a:r>
          </a:p>
          <a:p>
            <a:pPr>
              <a:lnSpc>
                <a:spcPct val="90000"/>
              </a:lnSpc>
            </a:pPr>
            <a:r>
              <a:rPr lang="en-US" altLang="en-US"/>
              <a:t>Consider asking students to establish rules of behavior </a:t>
            </a:r>
          </a:p>
          <a:p>
            <a:pPr lvl="1">
              <a:lnSpc>
                <a:spcPct val="90000"/>
              </a:lnSpc>
            </a:pPr>
            <a:r>
              <a:rPr lang="en-US" altLang="en-US"/>
              <a:t>List disruptive behaviors that annoy other students in the class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58BE9EA-8DF7-3A69-B4FE-75A559C49FE2}"/>
              </a:ext>
            </a:extLst>
          </p:cNvPr>
          <p:cNvSpPr>
            <a:spLocks noGrp="1" noChangeArrowheads="1"/>
          </p:cNvSpPr>
          <p:nvPr>
            <p:ph type="title"/>
          </p:nvPr>
        </p:nvSpPr>
        <p:spPr/>
        <p:txBody>
          <a:bodyPr/>
          <a:lstStyle/>
          <a:p>
            <a:r>
              <a:rPr lang="en-US" altLang="en-US" sz="4000"/>
              <a:t>Preventing Incivility</a:t>
            </a:r>
            <a:br>
              <a:rPr lang="en-US" altLang="en-US" sz="4000"/>
            </a:br>
            <a:r>
              <a:rPr lang="en-US" altLang="en-US" sz="3600"/>
              <a:t>Nonverbal Cues</a:t>
            </a:r>
          </a:p>
        </p:txBody>
      </p:sp>
      <p:sp>
        <p:nvSpPr>
          <p:cNvPr id="8195" name="Rectangle 3">
            <a:extLst>
              <a:ext uri="{FF2B5EF4-FFF2-40B4-BE49-F238E27FC236}">
                <a16:creationId xmlns:a16="http://schemas.microsoft.com/office/drawing/2014/main" id="{752BD2D2-D525-BDF8-6BB6-81A3C8545232}"/>
              </a:ext>
            </a:extLst>
          </p:cNvPr>
          <p:cNvSpPr>
            <a:spLocks noGrp="1" noChangeArrowheads="1"/>
          </p:cNvSpPr>
          <p:nvPr>
            <p:ph type="body" idx="1"/>
          </p:nvPr>
        </p:nvSpPr>
        <p:spPr/>
        <p:txBody>
          <a:bodyPr/>
          <a:lstStyle/>
          <a:p>
            <a:pPr>
              <a:lnSpc>
                <a:spcPct val="90000"/>
              </a:lnSpc>
            </a:pPr>
            <a:r>
              <a:rPr lang="en-US" altLang="en-US"/>
              <a:t>Stand in front of the class; move around the room with confidence</a:t>
            </a:r>
          </a:p>
          <a:p>
            <a:pPr>
              <a:lnSpc>
                <a:spcPct val="90000"/>
              </a:lnSpc>
            </a:pPr>
            <a:r>
              <a:rPr lang="en-US" altLang="en-US"/>
              <a:t>Write agenda on the board </a:t>
            </a:r>
          </a:p>
          <a:p>
            <a:pPr>
              <a:lnSpc>
                <a:spcPct val="90000"/>
              </a:lnSpc>
            </a:pPr>
            <a:r>
              <a:rPr lang="en-US" altLang="en-US"/>
              <a:t>Start and stop on time</a:t>
            </a:r>
          </a:p>
          <a:p>
            <a:pPr>
              <a:lnSpc>
                <a:spcPct val="90000"/>
              </a:lnSpc>
            </a:pPr>
            <a:r>
              <a:rPr lang="en-US" altLang="en-US"/>
              <a:t>Wear professional dress</a:t>
            </a:r>
          </a:p>
          <a:p>
            <a:pPr>
              <a:lnSpc>
                <a:spcPct val="90000"/>
              </a:lnSpc>
            </a:pPr>
            <a:r>
              <a:rPr lang="en-US" altLang="en-US"/>
              <a:t>Model dignity and formality</a:t>
            </a:r>
          </a:p>
          <a:p>
            <a:pPr>
              <a:lnSpc>
                <a:spcPct val="90000"/>
              </a:lnSpc>
            </a:pPr>
            <a:r>
              <a:rPr lang="en-US" altLang="en-US"/>
              <a:t>Be responsive to student questions</a:t>
            </a:r>
          </a:p>
          <a:p>
            <a:pPr>
              <a:lnSpc>
                <a:spcPct val="90000"/>
              </a:lnSpc>
            </a:pPr>
            <a:r>
              <a:rPr lang="en-US" altLang="en-US"/>
              <a:t>Learn names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9D6F518-0E40-1A6E-20A6-5F0F2BE0BBDE}"/>
              </a:ext>
            </a:extLst>
          </p:cNvPr>
          <p:cNvSpPr>
            <a:spLocks noGrp="1" noChangeArrowheads="1"/>
          </p:cNvSpPr>
          <p:nvPr>
            <p:ph type="title"/>
          </p:nvPr>
        </p:nvSpPr>
        <p:spPr/>
        <p:txBody>
          <a:bodyPr/>
          <a:lstStyle/>
          <a:p>
            <a:r>
              <a:rPr lang="en-US" altLang="en-US" sz="4000"/>
              <a:t>Preventing Incivility</a:t>
            </a:r>
            <a:br>
              <a:rPr lang="en-US" altLang="en-US" sz="4000"/>
            </a:br>
            <a:r>
              <a:rPr lang="en-US" altLang="en-US" sz="3600"/>
              <a:t>Instructional Plan</a:t>
            </a:r>
          </a:p>
        </p:txBody>
      </p:sp>
      <p:sp>
        <p:nvSpPr>
          <p:cNvPr id="13315" name="Rectangle 3">
            <a:extLst>
              <a:ext uri="{FF2B5EF4-FFF2-40B4-BE49-F238E27FC236}">
                <a16:creationId xmlns:a16="http://schemas.microsoft.com/office/drawing/2014/main" id="{00409A92-3977-A479-3419-82DE5AD6C2D5}"/>
              </a:ext>
            </a:extLst>
          </p:cNvPr>
          <p:cNvSpPr>
            <a:spLocks noGrp="1" noChangeArrowheads="1"/>
          </p:cNvSpPr>
          <p:nvPr>
            <p:ph type="body" idx="1"/>
          </p:nvPr>
        </p:nvSpPr>
        <p:spPr>
          <a:xfrm>
            <a:off x="228600" y="1600200"/>
            <a:ext cx="8763000" cy="4953000"/>
          </a:xfrm>
        </p:spPr>
        <p:txBody>
          <a:bodyPr/>
          <a:lstStyle/>
          <a:p>
            <a:r>
              <a:rPr lang="en-US" altLang="en-US" sz="2800"/>
              <a:t>Prepare a structured class session</a:t>
            </a:r>
          </a:p>
          <a:p>
            <a:r>
              <a:rPr lang="en-US" altLang="en-US" sz="2800"/>
              <a:t>Consider student attention spans and add variety in content delivery</a:t>
            </a:r>
          </a:p>
          <a:p>
            <a:r>
              <a:rPr lang="en-US" altLang="en-US" sz="2800"/>
              <a:t>Incorporate active learning into classes</a:t>
            </a:r>
          </a:p>
          <a:p>
            <a:r>
              <a:rPr lang="en-US" altLang="en-US" sz="2800"/>
              <a:t>Provide quality feedback; consider grading rubrics</a:t>
            </a:r>
          </a:p>
          <a:p>
            <a:r>
              <a:rPr lang="en-US" altLang="en-US" sz="2800"/>
              <a:t>Administer a midterm teaching evaluation </a:t>
            </a:r>
          </a:p>
          <a:p>
            <a:r>
              <a:rPr lang="en-US" altLang="en-US" sz="2800"/>
              <a:t>Refer to your experience and research to establish credibility</a:t>
            </a:r>
          </a:p>
          <a:p>
            <a:r>
              <a:rPr lang="en-US" altLang="en-US" sz="2800"/>
              <a:t>Practice platform skills</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4441</TotalTime>
  <Words>813</Words>
  <Application>Microsoft Office PowerPoint</Application>
  <PresentationFormat>On-screen Show (4:3)</PresentationFormat>
  <Paragraphs>154</Paragraphs>
  <Slides>19</Slides>
  <Notes>12</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19</vt:i4>
      </vt:variant>
    </vt:vector>
  </HeadingPairs>
  <TitlesOfParts>
    <vt:vector size="22" baseType="lpstr">
      <vt:lpstr>Arial</vt:lpstr>
      <vt:lpstr>Default Design</vt:lpstr>
      <vt:lpstr>Custom Design</vt:lpstr>
      <vt:lpstr>Crowd Control: Promoting Civility in the Classroom</vt:lpstr>
      <vt:lpstr>Today’s Agenda</vt:lpstr>
      <vt:lpstr>What is civility?</vt:lpstr>
      <vt:lpstr>Is this incivility?</vt:lpstr>
      <vt:lpstr>Why the increase?</vt:lpstr>
      <vt:lpstr>What is the faculty role?</vt:lpstr>
      <vt:lpstr>Preventing Incivility Day 1: Set Ground Rules</vt:lpstr>
      <vt:lpstr>Preventing Incivility Nonverbal Cues</vt:lpstr>
      <vt:lpstr>Preventing Incivility Instructional Plan</vt:lpstr>
      <vt:lpstr>Intervention Strategies</vt:lpstr>
      <vt:lpstr>Intervention Strategies Verbally Inform</vt:lpstr>
      <vt:lpstr>Intervention Strategies Conflict Resolution</vt:lpstr>
      <vt:lpstr>Intervention Strategies Conflict Resolution Continued</vt:lpstr>
      <vt:lpstr>Intervention Strategies Document Everything</vt:lpstr>
      <vt:lpstr>Informal Resolution  (student+faculty)</vt:lpstr>
      <vt:lpstr>Formal Resolution (student + faculty + dean)</vt:lpstr>
      <vt:lpstr>Important Numbers</vt:lpstr>
      <vt:lpstr>Case Studies</vt:lpstr>
      <vt:lpstr> Questions?   </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Handout - Promoting Civility in the Classroom</dc:title>
  <dc:subject>&amp;lt;p&amp;gt;PowerPoint presentation on promoting classroom civility, given by Barbara A. Frey, D.Ed.&amp;lt;/p&amp;gt;</dc:subject>
  <dc:creator>Mrs. Elaine Smith ejacobs</dc:creator>
  <cp:keywords/>
  <dc:description>&amp;lt;p&amp;gt;PowerPoint presentation on promoting classroom civility, given by Barbara A. Frey, D.Ed.&amp;lt;/p&amp;gt;</dc:description>
  <cp:lastModifiedBy>Eric Pinkerton</cp:lastModifiedBy>
  <cp:revision>1</cp:revision>
  <dcterms:created xsi:type="dcterms:W3CDTF">2007-03-29T17:36:17Z</dcterms:created>
  <dcterms:modified xsi:type="dcterms:W3CDTF">2026-04-15T16:56:37Z</dcterms:modified>
  <cp:category>Html Content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ktContentID">
    <vt:i4>36613</vt:i4>
  </property>
  <property fmtid="{D5CDD505-2E9C-101B-9397-08002B2CF9AE}" pid="3" name="EktContentLanguage">
    <vt:i4>1033</vt:i4>
  </property>
  <property fmtid="{D5CDD505-2E9C-101B-9397-08002B2CF9AE}" pid="4" name="EktFolderId">
    <vt:i4>8723</vt:i4>
  </property>
  <property fmtid="{D5CDD505-2E9C-101B-9397-08002B2CF9AE}" pid="5" name="EktQuickLink">
    <vt:lpwstr>DownloadAsset.aspx?id=36613</vt:lpwstr>
  </property>
  <property fmtid="{D5CDD505-2E9C-101B-9397-08002B2CF9AE}" pid="6" name="EktContentType">
    <vt:i4>101</vt:i4>
  </property>
  <property fmtid="{D5CDD505-2E9C-101B-9397-08002B2CF9AE}" pid="7" name="EktFolderName">
    <vt:lpwstr/>
  </property>
  <property fmtid="{D5CDD505-2E9C-101B-9397-08002B2CF9AE}" pid="8" name="EktCmsPath">
    <vt:lpwstr>&amp;lt;p&amp;gt;PowerPoint presentation on promoting classroom civility, given by Barbara A. Frey, D.Ed.&amp;lt;/p&amp;gt;</vt:lpwstr>
  </property>
  <property fmtid="{D5CDD505-2E9C-101B-9397-08002B2CF9AE}" pid="9" name="EktExpiryType">
    <vt:i4>1</vt:i4>
  </property>
  <property fmtid="{D5CDD505-2E9C-101B-9397-08002B2CF9AE}" pid="10" name="EktDateCreated">
    <vt:filetime>2008-06-02T13:49:29Z</vt:filetime>
  </property>
  <property fmtid="{D5CDD505-2E9C-101B-9397-08002B2CF9AE}" pid="11" name="EktDateModified">
    <vt:filetime>2008-06-02T14:26:34Z</vt:filetime>
  </property>
  <property fmtid="{D5CDD505-2E9C-101B-9397-08002B2CF9AE}" pid="12" name="EktTaxCategory">
    <vt:lpwstr>$$$$$$\$ \$ \$ \$ \$ \$ </vt:lpwstr>
  </property>
  <property fmtid="{D5CDD505-2E9C-101B-9397-08002B2CF9AE}" pid="13" name="EktCmsSize">
    <vt:i4>49152</vt:i4>
  </property>
  <property fmtid="{D5CDD505-2E9C-101B-9397-08002B2CF9AE}" pid="14" name="EktSearchable">
    <vt:i4>1</vt:i4>
  </property>
  <property fmtid="{D5CDD505-2E9C-101B-9397-08002B2CF9AE}" pid="15" name="EktEDescription">
    <vt:lpwstr>Summary &amp;lt;p&amp;gt;PowerPoint presentation on promoting classroom civility, given by Barbara A. Frey, D.Ed.&amp;lt;/p&amp;gt;</vt:lpwstr>
  </property>
  <property fmtid="{D5CDD505-2E9C-101B-9397-08002B2CF9AE}" pid="16" name="EktShowEvents">
    <vt:bool>false</vt:bool>
  </property>
  <property fmtid="{D5CDD505-2E9C-101B-9397-08002B2CF9AE}" pid="17" name="ekttaxonomyenabled">
    <vt:i4>1</vt:i4>
  </property>
</Properties>
</file>