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57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F8A44-8AF2-A887-21C5-B8B0549CF519}" v="3" dt="2020-12-28T20:36:46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Wolford" userId="e86e3853-065d-4207-abf9-4e651af30894" providerId="ADAL" clId="{82FBF8B6-7BAB-438A-B72A-F1D9D32A26F1}"/>
    <pc:docChg chg="modSld">
      <pc:chgData name="Kevin Wolford" userId="e86e3853-065d-4207-abf9-4e651af30894" providerId="ADAL" clId="{82FBF8B6-7BAB-438A-B72A-F1D9D32A26F1}" dt="2020-12-23T20:07:55.317" v="22" actId="20577"/>
      <pc:docMkLst>
        <pc:docMk/>
      </pc:docMkLst>
      <pc:sldChg chg="modSp">
        <pc:chgData name="Kevin Wolford" userId="e86e3853-065d-4207-abf9-4e651af30894" providerId="ADAL" clId="{82FBF8B6-7BAB-438A-B72A-F1D9D32A26F1}" dt="2020-12-23T20:07:55.317" v="22" actId="20577"/>
        <pc:sldMkLst>
          <pc:docMk/>
          <pc:sldMk cId="488532261" sldId="269"/>
        </pc:sldMkLst>
        <pc:spChg chg="mod">
          <ac:chgData name="Kevin Wolford" userId="e86e3853-065d-4207-abf9-4e651af30894" providerId="ADAL" clId="{82FBF8B6-7BAB-438A-B72A-F1D9D32A26F1}" dt="2020-12-23T20:07:31.649" v="3" actId="20577"/>
          <ac:spMkLst>
            <pc:docMk/>
            <pc:sldMk cId="488532261" sldId="269"/>
            <ac:spMk id="2" creationId="{471CA2F2-3CCE-41E8-9D8C-A5137C90901B}"/>
          </ac:spMkLst>
        </pc:spChg>
        <pc:spChg chg="mod">
          <ac:chgData name="Kevin Wolford" userId="e86e3853-065d-4207-abf9-4e651af30894" providerId="ADAL" clId="{82FBF8B6-7BAB-438A-B72A-F1D9D32A26F1}" dt="2020-12-23T20:07:55.317" v="22" actId="20577"/>
          <ac:spMkLst>
            <pc:docMk/>
            <pc:sldMk cId="488532261" sldId="269"/>
            <ac:spMk id="3" creationId="{81A26E95-EB6D-4D2B-8FE3-7E8E8BCD141D}"/>
          </ac:spMkLst>
        </pc:spChg>
      </pc:sldChg>
    </pc:docChg>
  </pc:docChgLst>
  <pc:docChgLst>
    <pc:chgData name="Kevin Wolford" userId="S::kwolford@iup.edu::e86e3853-065d-4207-abf9-4e651af30894" providerId="AD" clId="Web-{F23F8A44-8AF2-A887-21C5-B8B0549CF519}"/>
    <pc:docChg chg="modSld">
      <pc:chgData name="Kevin Wolford" userId="S::kwolford@iup.edu::e86e3853-065d-4207-abf9-4e651af30894" providerId="AD" clId="Web-{F23F8A44-8AF2-A887-21C5-B8B0549CF519}" dt="2020-12-28T20:36:44.333" v="1" actId="20577"/>
      <pc:docMkLst>
        <pc:docMk/>
      </pc:docMkLst>
      <pc:sldChg chg="modSp">
        <pc:chgData name="Kevin Wolford" userId="S::kwolford@iup.edu::e86e3853-065d-4207-abf9-4e651af30894" providerId="AD" clId="Web-{F23F8A44-8AF2-A887-21C5-B8B0549CF519}" dt="2020-12-28T20:36:44.333" v="1" actId="20577"/>
        <pc:sldMkLst>
          <pc:docMk/>
          <pc:sldMk cId="488532261" sldId="269"/>
        </pc:sldMkLst>
        <pc:spChg chg="mod">
          <ac:chgData name="Kevin Wolford" userId="S::kwolford@iup.edu::e86e3853-065d-4207-abf9-4e651af30894" providerId="AD" clId="Web-{F23F8A44-8AF2-A887-21C5-B8B0549CF519}" dt="2020-12-28T20:36:44.333" v="1" actId="20577"/>
          <ac:spMkLst>
            <pc:docMk/>
            <pc:sldMk cId="488532261" sldId="269"/>
            <ac:spMk id="3" creationId="{81A26E95-EB6D-4D2B-8FE3-7E8E8BCD141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607CE-F257-40DE-8065-CEE5213595D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7DB48DB-99E1-49E5-9C99-1195DA1FF15F}">
      <dgm:prSet/>
      <dgm:spPr/>
      <dgm:t>
        <a:bodyPr/>
        <a:lstStyle/>
        <a:p>
          <a:r>
            <a:rPr lang="en-US" dirty="0"/>
            <a:t>The traffic light is turning to green? T/F</a:t>
          </a:r>
        </a:p>
      </dgm:t>
    </dgm:pt>
    <dgm:pt modelId="{E5F4C030-3ECA-41B7-9ED7-C5072287719F}" type="parTrans" cxnId="{6CBB614B-09FD-412B-991F-ED7EA40811B7}">
      <dgm:prSet/>
      <dgm:spPr/>
      <dgm:t>
        <a:bodyPr/>
        <a:lstStyle/>
        <a:p>
          <a:endParaRPr lang="en-US"/>
        </a:p>
      </dgm:t>
    </dgm:pt>
    <dgm:pt modelId="{D8CECA1B-2287-465C-9066-1B02D3D5847D}" type="sibTrans" cxnId="{6CBB614B-09FD-412B-991F-ED7EA40811B7}">
      <dgm:prSet/>
      <dgm:spPr/>
      <dgm:t>
        <a:bodyPr/>
        <a:lstStyle/>
        <a:p>
          <a:endParaRPr lang="en-US"/>
        </a:p>
      </dgm:t>
    </dgm:pt>
    <dgm:pt modelId="{81EEE37E-402D-4249-99BC-088F25D1AB73}">
      <dgm:prSet/>
      <dgm:spPr/>
      <dgm:t>
        <a:bodyPr/>
        <a:lstStyle/>
        <a:p>
          <a:r>
            <a:rPr lang="en-US" dirty="0"/>
            <a:t>There is a pedestrian crosswalk ahead?  T/F</a:t>
          </a:r>
        </a:p>
      </dgm:t>
    </dgm:pt>
    <dgm:pt modelId="{19C219FF-92A9-459E-8F5A-CC1EE1D49EA8}" type="parTrans" cxnId="{53E238F5-D4E0-49E6-BCE9-04ABD555CB19}">
      <dgm:prSet/>
      <dgm:spPr/>
      <dgm:t>
        <a:bodyPr/>
        <a:lstStyle/>
        <a:p>
          <a:endParaRPr lang="en-US"/>
        </a:p>
      </dgm:t>
    </dgm:pt>
    <dgm:pt modelId="{BB6E22F6-FCAE-441C-9D23-A885E09F0958}" type="sibTrans" cxnId="{53E238F5-D4E0-49E6-BCE9-04ABD555CB19}">
      <dgm:prSet/>
      <dgm:spPr/>
      <dgm:t>
        <a:bodyPr/>
        <a:lstStyle/>
        <a:p>
          <a:endParaRPr lang="en-US"/>
        </a:p>
      </dgm:t>
    </dgm:pt>
    <dgm:pt modelId="{D89A54C1-961D-4BA2-A601-E1A5557EF10D}">
      <dgm:prSet/>
      <dgm:spPr/>
      <dgm:t>
        <a:bodyPr/>
        <a:lstStyle/>
        <a:p>
          <a:r>
            <a:rPr lang="en-US" dirty="0"/>
            <a:t>There is a motorcyclists in your lane? T/F</a:t>
          </a:r>
        </a:p>
      </dgm:t>
    </dgm:pt>
    <dgm:pt modelId="{D9BC0691-32E8-40C3-B7AB-896DD5BB32FD}" type="parTrans" cxnId="{6A619964-9C85-44AA-BDF5-2D09C81F91AE}">
      <dgm:prSet/>
      <dgm:spPr/>
      <dgm:t>
        <a:bodyPr/>
        <a:lstStyle/>
        <a:p>
          <a:endParaRPr lang="en-US"/>
        </a:p>
      </dgm:t>
    </dgm:pt>
    <dgm:pt modelId="{F89D1BA5-438F-4EA5-BC64-B3184DCEC784}" type="sibTrans" cxnId="{6A619964-9C85-44AA-BDF5-2D09C81F91AE}">
      <dgm:prSet/>
      <dgm:spPr/>
      <dgm:t>
        <a:bodyPr/>
        <a:lstStyle/>
        <a:p>
          <a:endParaRPr lang="en-US"/>
        </a:p>
      </dgm:t>
    </dgm:pt>
    <dgm:pt modelId="{09CC9014-A5FA-48F1-8750-660D5F52385B}" type="pres">
      <dgm:prSet presAssocID="{398607CE-F257-40DE-8065-CEE5213595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6A5520-8429-4895-929A-57F970246318}" type="pres">
      <dgm:prSet presAssocID="{C7DB48DB-99E1-49E5-9C99-1195DA1FF15F}" presName="hierRoot1" presStyleCnt="0"/>
      <dgm:spPr/>
    </dgm:pt>
    <dgm:pt modelId="{97968827-2A56-4DD8-9BE9-881C8928B5D2}" type="pres">
      <dgm:prSet presAssocID="{C7DB48DB-99E1-49E5-9C99-1195DA1FF15F}" presName="composite" presStyleCnt="0"/>
      <dgm:spPr/>
    </dgm:pt>
    <dgm:pt modelId="{B9E57273-0239-4A53-8220-1AF6B9573894}" type="pres">
      <dgm:prSet presAssocID="{C7DB48DB-99E1-49E5-9C99-1195DA1FF15F}" presName="background" presStyleLbl="node0" presStyleIdx="0" presStyleCnt="3"/>
      <dgm:spPr/>
    </dgm:pt>
    <dgm:pt modelId="{12AC8778-B569-417B-B75F-A0123D55D550}" type="pres">
      <dgm:prSet presAssocID="{C7DB48DB-99E1-49E5-9C99-1195DA1FF15F}" presName="text" presStyleLbl="fgAcc0" presStyleIdx="0" presStyleCnt="3">
        <dgm:presLayoutVars>
          <dgm:chPref val="3"/>
        </dgm:presLayoutVars>
      </dgm:prSet>
      <dgm:spPr/>
    </dgm:pt>
    <dgm:pt modelId="{B1034427-8AFA-4338-A649-1280C71AAF11}" type="pres">
      <dgm:prSet presAssocID="{C7DB48DB-99E1-49E5-9C99-1195DA1FF15F}" presName="hierChild2" presStyleCnt="0"/>
      <dgm:spPr/>
    </dgm:pt>
    <dgm:pt modelId="{3D74151E-8A8E-4C98-84D4-031D12299808}" type="pres">
      <dgm:prSet presAssocID="{81EEE37E-402D-4249-99BC-088F25D1AB73}" presName="hierRoot1" presStyleCnt="0"/>
      <dgm:spPr/>
    </dgm:pt>
    <dgm:pt modelId="{923C06D1-C445-47E6-9DE4-0D536B6E2696}" type="pres">
      <dgm:prSet presAssocID="{81EEE37E-402D-4249-99BC-088F25D1AB73}" presName="composite" presStyleCnt="0"/>
      <dgm:spPr/>
    </dgm:pt>
    <dgm:pt modelId="{D567EA35-7111-4E16-9917-653BBAF53465}" type="pres">
      <dgm:prSet presAssocID="{81EEE37E-402D-4249-99BC-088F25D1AB73}" presName="background" presStyleLbl="node0" presStyleIdx="1" presStyleCnt="3"/>
      <dgm:spPr/>
    </dgm:pt>
    <dgm:pt modelId="{D787CE1E-1D43-4AAE-9687-D56A4E487A2E}" type="pres">
      <dgm:prSet presAssocID="{81EEE37E-402D-4249-99BC-088F25D1AB73}" presName="text" presStyleLbl="fgAcc0" presStyleIdx="1" presStyleCnt="3">
        <dgm:presLayoutVars>
          <dgm:chPref val="3"/>
        </dgm:presLayoutVars>
      </dgm:prSet>
      <dgm:spPr/>
    </dgm:pt>
    <dgm:pt modelId="{573BECAA-6C9C-4BA3-BEC4-27B0AAA8059D}" type="pres">
      <dgm:prSet presAssocID="{81EEE37E-402D-4249-99BC-088F25D1AB73}" presName="hierChild2" presStyleCnt="0"/>
      <dgm:spPr/>
    </dgm:pt>
    <dgm:pt modelId="{750B9B25-671E-445D-9273-00C7B12C3256}" type="pres">
      <dgm:prSet presAssocID="{D89A54C1-961D-4BA2-A601-E1A5557EF10D}" presName="hierRoot1" presStyleCnt="0"/>
      <dgm:spPr/>
    </dgm:pt>
    <dgm:pt modelId="{15F1309B-CB2D-4415-8307-2BB5C55B8DF0}" type="pres">
      <dgm:prSet presAssocID="{D89A54C1-961D-4BA2-A601-E1A5557EF10D}" presName="composite" presStyleCnt="0"/>
      <dgm:spPr/>
    </dgm:pt>
    <dgm:pt modelId="{B3C6A121-4DEC-4509-BE99-6BBC500C22EF}" type="pres">
      <dgm:prSet presAssocID="{D89A54C1-961D-4BA2-A601-E1A5557EF10D}" presName="background" presStyleLbl="node0" presStyleIdx="2" presStyleCnt="3"/>
      <dgm:spPr/>
    </dgm:pt>
    <dgm:pt modelId="{19DDB5DD-334B-4388-B6B5-80F7399B0837}" type="pres">
      <dgm:prSet presAssocID="{D89A54C1-961D-4BA2-A601-E1A5557EF10D}" presName="text" presStyleLbl="fgAcc0" presStyleIdx="2" presStyleCnt="3">
        <dgm:presLayoutVars>
          <dgm:chPref val="3"/>
        </dgm:presLayoutVars>
      </dgm:prSet>
      <dgm:spPr/>
    </dgm:pt>
    <dgm:pt modelId="{C30891D2-E07B-4F42-AAC6-B3A470477C2A}" type="pres">
      <dgm:prSet presAssocID="{D89A54C1-961D-4BA2-A601-E1A5557EF10D}" presName="hierChild2" presStyleCnt="0"/>
      <dgm:spPr/>
    </dgm:pt>
  </dgm:ptLst>
  <dgm:cxnLst>
    <dgm:cxn modelId="{866EE30C-E34C-4C59-AB53-69227A96D965}" type="presOf" srcId="{81EEE37E-402D-4249-99BC-088F25D1AB73}" destId="{D787CE1E-1D43-4AAE-9687-D56A4E487A2E}" srcOrd="0" destOrd="0" presId="urn:microsoft.com/office/officeart/2005/8/layout/hierarchy1"/>
    <dgm:cxn modelId="{6A619964-9C85-44AA-BDF5-2D09C81F91AE}" srcId="{398607CE-F257-40DE-8065-CEE5213595D1}" destId="{D89A54C1-961D-4BA2-A601-E1A5557EF10D}" srcOrd="2" destOrd="0" parTransId="{D9BC0691-32E8-40C3-B7AB-896DD5BB32FD}" sibTransId="{F89D1BA5-438F-4EA5-BC64-B3184DCEC784}"/>
    <dgm:cxn modelId="{6CBB614B-09FD-412B-991F-ED7EA40811B7}" srcId="{398607CE-F257-40DE-8065-CEE5213595D1}" destId="{C7DB48DB-99E1-49E5-9C99-1195DA1FF15F}" srcOrd="0" destOrd="0" parTransId="{E5F4C030-3ECA-41B7-9ED7-C5072287719F}" sibTransId="{D8CECA1B-2287-465C-9066-1B02D3D5847D}"/>
    <dgm:cxn modelId="{847DA579-EB5A-43C8-8F92-068A4D6416AE}" type="presOf" srcId="{398607CE-F257-40DE-8065-CEE5213595D1}" destId="{09CC9014-A5FA-48F1-8750-660D5F52385B}" srcOrd="0" destOrd="0" presId="urn:microsoft.com/office/officeart/2005/8/layout/hierarchy1"/>
    <dgm:cxn modelId="{CD957184-DCFC-4BBF-B9BF-8ECAC77AC1AA}" type="presOf" srcId="{D89A54C1-961D-4BA2-A601-E1A5557EF10D}" destId="{19DDB5DD-334B-4388-B6B5-80F7399B0837}" srcOrd="0" destOrd="0" presId="urn:microsoft.com/office/officeart/2005/8/layout/hierarchy1"/>
    <dgm:cxn modelId="{AF5527BD-732D-428B-896F-3F0CFFD23573}" type="presOf" srcId="{C7DB48DB-99E1-49E5-9C99-1195DA1FF15F}" destId="{12AC8778-B569-417B-B75F-A0123D55D550}" srcOrd="0" destOrd="0" presId="urn:microsoft.com/office/officeart/2005/8/layout/hierarchy1"/>
    <dgm:cxn modelId="{53E238F5-D4E0-49E6-BCE9-04ABD555CB19}" srcId="{398607CE-F257-40DE-8065-CEE5213595D1}" destId="{81EEE37E-402D-4249-99BC-088F25D1AB73}" srcOrd="1" destOrd="0" parTransId="{19C219FF-92A9-459E-8F5A-CC1EE1D49EA8}" sibTransId="{BB6E22F6-FCAE-441C-9D23-A885E09F0958}"/>
    <dgm:cxn modelId="{5290795B-FA83-479D-9C93-D56CE5DFD1A0}" type="presParOf" srcId="{09CC9014-A5FA-48F1-8750-660D5F52385B}" destId="{6F6A5520-8429-4895-929A-57F970246318}" srcOrd="0" destOrd="0" presId="urn:microsoft.com/office/officeart/2005/8/layout/hierarchy1"/>
    <dgm:cxn modelId="{B0BEF63F-06E4-4329-B890-EB3B3E524ABB}" type="presParOf" srcId="{6F6A5520-8429-4895-929A-57F970246318}" destId="{97968827-2A56-4DD8-9BE9-881C8928B5D2}" srcOrd="0" destOrd="0" presId="urn:microsoft.com/office/officeart/2005/8/layout/hierarchy1"/>
    <dgm:cxn modelId="{9FAD2609-FEE4-46B4-9E3B-66DA4D3DFA7E}" type="presParOf" srcId="{97968827-2A56-4DD8-9BE9-881C8928B5D2}" destId="{B9E57273-0239-4A53-8220-1AF6B9573894}" srcOrd="0" destOrd="0" presId="urn:microsoft.com/office/officeart/2005/8/layout/hierarchy1"/>
    <dgm:cxn modelId="{46B6C84D-C071-49FD-AE9D-0DB9A6F3B432}" type="presParOf" srcId="{97968827-2A56-4DD8-9BE9-881C8928B5D2}" destId="{12AC8778-B569-417B-B75F-A0123D55D550}" srcOrd="1" destOrd="0" presId="urn:microsoft.com/office/officeart/2005/8/layout/hierarchy1"/>
    <dgm:cxn modelId="{86ACB0D5-C8D8-4837-A5CA-002C664B926A}" type="presParOf" srcId="{6F6A5520-8429-4895-929A-57F970246318}" destId="{B1034427-8AFA-4338-A649-1280C71AAF11}" srcOrd="1" destOrd="0" presId="urn:microsoft.com/office/officeart/2005/8/layout/hierarchy1"/>
    <dgm:cxn modelId="{98201CD7-F16F-4839-B6C8-6EB873683AAA}" type="presParOf" srcId="{09CC9014-A5FA-48F1-8750-660D5F52385B}" destId="{3D74151E-8A8E-4C98-84D4-031D12299808}" srcOrd="1" destOrd="0" presId="urn:microsoft.com/office/officeart/2005/8/layout/hierarchy1"/>
    <dgm:cxn modelId="{E5F0D28C-4B98-4D98-9792-B5766982ABC3}" type="presParOf" srcId="{3D74151E-8A8E-4C98-84D4-031D12299808}" destId="{923C06D1-C445-47E6-9DE4-0D536B6E2696}" srcOrd="0" destOrd="0" presId="urn:microsoft.com/office/officeart/2005/8/layout/hierarchy1"/>
    <dgm:cxn modelId="{38265471-970F-46B5-BD6E-FB0A6D401619}" type="presParOf" srcId="{923C06D1-C445-47E6-9DE4-0D536B6E2696}" destId="{D567EA35-7111-4E16-9917-653BBAF53465}" srcOrd="0" destOrd="0" presId="urn:microsoft.com/office/officeart/2005/8/layout/hierarchy1"/>
    <dgm:cxn modelId="{6BBA1EB4-1446-4AB2-AF2F-269588255150}" type="presParOf" srcId="{923C06D1-C445-47E6-9DE4-0D536B6E2696}" destId="{D787CE1E-1D43-4AAE-9687-D56A4E487A2E}" srcOrd="1" destOrd="0" presId="urn:microsoft.com/office/officeart/2005/8/layout/hierarchy1"/>
    <dgm:cxn modelId="{4003D91B-5D36-4ED8-99C9-030EC4780612}" type="presParOf" srcId="{3D74151E-8A8E-4C98-84D4-031D12299808}" destId="{573BECAA-6C9C-4BA3-BEC4-27B0AAA8059D}" srcOrd="1" destOrd="0" presId="urn:microsoft.com/office/officeart/2005/8/layout/hierarchy1"/>
    <dgm:cxn modelId="{B5B8D77B-DA6E-415C-BD0B-88B4FD82FD46}" type="presParOf" srcId="{09CC9014-A5FA-48F1-8750-660D5F52385B}" destId="{750B9B25-671E-445D-9273-00C7B12C3256}" srcOrd="2" destOrd="0" presId="urn:microsoft.com/office/officeart/2005/8/layout/hierarchy1"/>
    <dgm:cxn modelId="{A24BA582-4E46-4B8B-9A04-980679DD2D2E}" type="presParOf" srcId="{750B9B25-671E-445D-9273-00C7B12C3256}" destId="{15F1309B-CB2D-4415-8307-2BB5C55B8DF0}" srcOrd="0" destOrd="0" presId="urn:microsoft.com/office/officeart/2005/8/layout/hierarchy1"/>
    <dgm:cxn modelId="{616DB760-D0A8-4B33-B0AA-4D70204E65B2}" type="presParOf" srcId="{15F1309B-CB2D-4415-8307-2BB5C55B8DF0}" destId="{B3C6A121-4DEC-4509-BE99-6BBC500C22EF}" srcOrd="0" destOrd="0" presId="urn:microsoft.com/office/officeart/2005/8/layout/hierarchy1"/>
    <dgm:cxn modelId="{DD484804-F2E5-4C27-9886-2D8D72D9A6DF}" type="presParOf" srcId="{15F1309B-CB2D-4415-8307-2BB5C55B8DF0}" destId="{19DDB5DD-334B-4388-B6B5-80F7399B0837}" srcOrd="1" destOrd="0" presId="urn:microsoft.com/office/officeart/2005/8/layout/hierarchy1"/>
    <dgm:cxn modelId="{3EC71CCA-955D-4584-86E2-C599D05E1AB4}" type="presParOf" srcId="{750B9B25-671E-445D-9273-00C7B12C3256}" destId="{C30891D2-E07B-4F42-AAC6-B3A470477C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35A8A-BE0C-4158-82B4-398814F7ED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34D80-08CE-4C73-9FF5-F166C74BA175}">
      <dgm:prSet/>
      <dgm:spPr/>
      <dgm:t>
        <a:bodyPr/>
        <a:lstStyle/>
        <a:p>
          <a:r>
            <a:rPr lang="en-US" dirty="0"/>
            <a:t>You have a good sighting distance? T/F</a:t>
          </a:r>
        </a:p>
      </dgm:t>
    </dgm:pt>
    <dgm:pt modelId="{00DC58E9-6206-4F5F-8EBB-FEAE44D6549D}" type="parTrans" cxnId="{F5F2FE94-EB86-4FE4-91B7-8850C0BA85FB}">
      <dgm:prSet/>
      <dgm:spPr/>
      <dgm:t>
        <a:bodyPr/>
        <a:lstStyle/>
        <a:p>
          <a:endParaRPr lang="en-US"/>
        </a:p>
      </dgm:t>
    </dgm:pt>
    <dgm:pt modelId="{A3A3D124-C981-4DD9-98A1-ABAA68218D8C}" type="sibTrans" cxnId="{F5F2FE94-EB86-4FE4-91B7-8850C0BA85FB}">
      <dgm:prSet/>
      <dgm:spPr/>
      <dgm:t>
        <a:bodyPr/>
        <a:lstStyle/>
        <a:p>
          <a:endParaRPr lang="en-US"/>
        </a:p>
      </dgm:t>
    </dgm:pt>
    <dgm:pt modelId="{850BDEDA-EC9B-4F29-93FD-BA3D1416E365}">
      <dgm:prSet/>
      <dgm:spPr/>
      <dgm:t>
        <a:bodyPr/>
        <a:lstStyle/>
        <a:p>
          <a:r>
            <a:rPr lang="en-US" dirty="0"/>
            <a:t>There is a car pulling out of a driveway ahead? T/F</a:t>
          </a:r>
        </a:p>
      </dgm:t>
    </dgm:pt>
    <dgm:pt modelId="{96FF8A4C-CE80-405F-979B-CE5E5FBA2415}" type="parTrans" cxnId="{6F67B475-4375-41BF-B03D-2702BCAE649F}">
      <dgm:prSet/>
      <dgm:spPr/>
      <dgm:t>
        <a:bodyPr/>
        <a:lstStyle/>
        <a:p>
          <a:endParaRPr lang="en-US"/>
        </a:p>
      </dgm:t>
    </dgm:pt>
    <dgm:pt modelId="{7E886016-D3C1-4343-8F2C-45B0855A1797}" type="sibTrans" cxnId="{6F67B475-4375-41BF-B03D-2702BCAE649F}">
      <dgm:prSet/>
      <dgm:spPr/>
      <dgm:t>
        <a:bodyPr/>
        <a:lstStyle/>
        <a:p>
          <a:endParaRPr lang="en-US"/>
        </a:p>
      </dgm:t>
    </dgm:pt>
    <dgm:pt modelId="{E2157B77-DF3E-4367-AD6B-8C7FE44C1844}">
      <dgm:prSet/>
      <dgm:spPr/>
      <dgm:t>
        <a:bodyPr/>
        <a:lstStyle/>
        <a:p>
          <a:r>
            <a:rPr lang="en-US" dirty="0"/>
            <a:t>The roadway is level with the shoulder? T/F</a:t>
          </a:r>
        </a:p>
      </dgm:t>
    </dgm:pt>
    <dgm:pt modelId="{8C579AB6-406A-42A4-8044-CDDA90B4BA6D}" type="parTrans" cxnId="{EF97CF4D-1462-4859-ADFC-33A5431E3E26}">
      <dgm:prSet/>
      <dgm:spPr/>
      <dgm:t>
        <a:bodyPr/>
        <a:lstStyle/>
        <a:p>
          <a:endParaRPr lang="en-US"/>
        </a:p>
      </dgm:t>
    </dgm:pt>
    <dgm:pt modelId="{1569052F-9B26-46B0-9DC0-52C86EA69D25}" type="sibTrans" cxnId="{EF97CF4D-1462-4859-ADFC-33A5431E3E26}">
      <dgm:prSet/>
      <dgm:spPr/>
      <dgm:t>
        <a:bodyPr/>
        <a:lstStyle/>
        <a:p>
          <a:endParaRPr lang="en-US"/>
        </a:p>
      </dgm:t>
    </dgm:pt>
    <dgm:pt modelId="{A7608058-AA5B-4393-87F7-A1389227DA15}" type="pres">
      <dgm:prSet presAssocID="{5ED35A8A-BE0C-4158-82B4-398814F7E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62D0E9-3C1B-4F9C-B47B-681B2827A226}" type="pres">
      <dgm:prSet presAssocID="{1EF34D80-08CE-4C73-9FF5-F166C74BA175}" presName="hierRoot1" presStyleCnt="0"/>
      <dgm:spPr/>
    </dgm:pt>
    <dgm:pt modelId="{B8E4A806-2FCD-4A7B-A9C1-581F1FC6A9BF}" type="pres">
      <dgm:prSet presAssocID="{1EF34D80-08CE-4C73-9FF5-F166C74BA175}" presName="composite" presStyleCnt="0"/>
      <dgm:spPr/>
    </dgm:pt>
    <dgm:pt modelId="{7C5A7D0D-AC59-4A60-A982-45903860DA12}" type="pres">
      <dgm:prSet presAssocID="{1EF34D80-08CE-4C73-9FF5-F166C74BA175}" presName="background" presStyleLbl="node0" presStyleIdx="0" presStyleCnt="3"/>
      <dgm:spPr/>
    </dgm:pt>
    <dgm:pt modelId="{83A726C2-F5E1-4F33-A81A-78E344FB4750}" type="pres">
      <dgm:prSet presAssocID="{1EF34D80-08CE-4C73-9FF5-F166C74BA175}" presName="text" presStyleLbl="fgAcc0" presStyleIdx="0" presStyleCnt="3">
        <dgm:presLayoutVars>
          <dgm:chPref val="3"/>
        </dgm:presLayoutVars>
      </dgm:prSet>
      <dgm:spPr/>
    </dgm:pt>
    <dgm:pt modelId="{432A82A1-5E58-4951-83CB-0172078E6277}" type="pres">
      <dgm:prSet presAssocID="{1EF34D80-08CE-4C73-9FF5-F166C74BA175}" presName="hierChild2" presStyleCnt="0"/>
      <dgm:spPr/>
    </dgm:pt>
    <dgm:pt modelId="{59F3530D-C9EB-415D-A3AE-E16A8039D866}" type="pres">
      <dgm:prSet presAssocID="{850BDEDA-EC9B-4F29-93FD-BA3D1416E365}" presName="hierRoot1" presStyleCnt="0"/>
      <dgm:spPr/>
    </dgm:pt>
    <dgm:pt modelId="{186A0010-A289-4E36-B58F-313743DA1AD2}" type="pres">
      <dgm:prSet presAssocID="{850BDEDA-EC9B-4F29-93FD-BA3D1416E365}" presName="composite" presStyleCnt="0"/>
      <dgm:spPr/>
    </dgm:pt>
    <dgm:pt modelId="{0171FB01-6DE8-4932-8026-B3744F6B8E5F}" type="pres">
      <dgm:prSet presAssocID="{850BDEDA-EC9B-4F29-93FD-BA3D1416E365}" presName="background" presStyleLbl="node0" presStyleIdx="1" presStyleCnt="3"/>
      <dgm:spPr/>
    </dgm:pt>
    <dgm:pt modelId="{16258677-7F8B-4350-AAC4-0032F8100100}" type="pres">
      <dgm:prSet presAssocID="{850BDEDA-EC9B-4F29-93FD-BA3D1416E365}" presName="text" presStyleLbl="fgAcc0" presStyleIdx="1" presStyleCnt="3">
        <dgm:presLayoutVars>
          <dgm:chPref val="3"/>
        </dgm:presLayoutVars>
      </dgm:prSet>
      <dgm:spPr/>
    </dgm:pt>
    <dgm:pt modelId="{AE721802-AD6D-4537-8DF1-0B02CC82B631}" type="pres">
      <dgm:prSet presAssocID="{850BDEDA-EC9B-4F29-93FD-BA3D1416E365}" presName="hierChild2" presStyleCnt="0"/>
      <dgm:spPr/>
    </dgm:pt>
    <dgm:pt modelId="{6F492E60-EF32-44CA-A426-743FC0936849}" type="pres">
      <dgm:prSet presAssocID="{E2157B77-DF3E-4367-AD6B-8C7FE44C1844}" presName="hierRoot1" presStyleCnt="0"/>
      <dgm:spPr/>
    </dgm:pt>
    <dgm:pt modelId="{9FFDFB73-2DB4-49EF-BB99-00C03E721585}" type="pres">
      <dgm:prSet presAssocID="{E2157B77-DF3E-4367-AD6B-8C7FE44C1844}" presName="composite" presStyleCnt="0"/>
      <dgm:spPr/>
    </dgm:pt>
    <dgm:pt modelId="{7CDA6104-8C82-4F8E-AD61-336C822E84E8}" type="pres">
      <dgm:prSet presAssocID="{E2157B77-DF3E-4367-AD6B-8C7FE44C1844}" presName="background" presStyleLbl="node0" presStyleIdx="2" presStyleCnt="3"/>
      <dgm:spPr/>
    </dgm:pt>
    <dgm:pt modelId="{9C05C2B0-1A37-4A59-ACBB-CD8B6C73786D}" type="pres">
      <dgm:prSet presAssocID="{E2157B77-DF3E-4367-AD6B-8C7FE44C1844}" presName="text" presStyleLbl="fgAcc0" presStyleIdx="2" presStyleCnt="3">
        <dgm:presLayoutVars>
          <dgm:chPref val="3"/>
        </dgm:presLayoutVars>
      </dgm:prSet>
      <dgm:spPr/>
    </dgm:pt>
    <dgm:pt modelId="{FD6A5FF5-52E3-4ED4-B0DF-AF95FC38AD35}" type="pres">
      <dgm:prSet presAssocID="{E2157B77-DF3E-4367-AD6B-8C7FE44C1844}" presName="hierChild2" presStyleCnt="0"/>
      <dgm:spPr/>
    </dgm:pt>
  </dgm:ptLst>
  <dgm:cxnLst>
    <dgm:cxn modelId="{BD933301-CA30-47E7-BCA9-EC8E092D3BEC}" type="presOf" srcId="{850BDEDA-EC9B-4F29-93FD-BA3D1416E365}" destId="{16258677-7F8B-4350-AAC4-0032F8100100}" srcOrd="0" destOrd="0" presId="urn:microsoft.com/office/officeart/2005/8/layout/hierarchy1"/>
    <dgm:cxn modelId="{EF97CF4D-1462-4859-ADFC-33A5431E3E26}" srcId="{5ED35A8A-BE0C-4158-82B4-398814F7EDDE}" destId="{E2157B77-DF3E-4367-AD6B-8C7FE44C1844}" srcOrd="2" destOrd="0" parTransId="{8C579AB6-406A-42A4-8044-CDDA90B4BA6D}" sibTransId="{1569052F-9B26-46B0-9DC0-52C86EA69D25}"/>
    <dgm:cxn modelId="{99789D6E-FED0-4D85-801D-B3B8D425954F}" type="presOf" srcId="{5ED35A8A-BE0C-4158-82B4-398814F7EDDE}" destId="{A7608058-AA5B-4393-87F7-A1389227DA15}" srcOrd="0" destOrd="0" presId="urn:microsoft.com/office/officeart/2005/8/layout/hierarchy1"/>
    <dgm:cxn modelId="{6F67B475-4375-41BF-B03D-2702BCAE649F}" srcId="{5ED35A8A-BE0C-4158-82B4-398814F7EDDE}" destId="{850BDEDA-EC9B-4F29-93FD-BA3D1416E365}" srcOrd="1" destOrd="0" parTransId="{96FF8A4C-CE80-405F-979B-CE5E5FBA2415}" sibTransId="{7E886016-D3C1-4343-8F2C-45B0855A1797}"/>
    <dgm:cxn modelId="{89F1C88C-71C8-45D7-84E2-75B203AD317D}" type="presOf" srcId="{1EF34D80-08CE-4C73-9FF5-F166C74BA175}" destId="{83A726C2-F5E1-4F33-A81A-78E344FB4750}" srcOrd="0" destOrd="0" presId="urn:microsoft.com/office/officeart/2005/8/layout/hierarchy1"/>
    <dgm:cxn modelId="{F5F2FE94-EB86-4FE4-91B7-8850C0BA85FB}" srcId="{5ED35A8A-BE0C-4158-82B4-398814F7EDDE}" destId="{1EF34D80-08CE-4C73-9FF5-F166C74BA175}" srcOrd="0" destOrd="0" parTransId="{00DC58E9-6206-4F5F-8EBB-FEAE44D6549D}" sibTransId="{A3A3D124-C981-4DD9-98A1-ABAA68218D8C}"/>
    <dgm:cxn modelId="{304FF2DE-AB58-4D40-B1E3-6C8CEB7EA623}" type="presOf" srcId="{E2157B77-DF3E-4367-AD6B-8C7FE44C1844}" destId="{9C05C2B0-1A37-4A59-ACBB-CD8B6C73786D}" srcOrd="0" destOrd="0" presId="urn:microsoft.com/office/officeart/2005/8/layout/hierarchy1"/>
    <dgm:cxn modelId="{AE571350-23AC-416A-9EF4-E2B364AC2DFD}" type="presParOf" srcId="{A7608058-AA5B-4393-87F7-A1389227DA15}" destId="{D662D0E9-3C1B-4F9C-B47B-681B2827A226}" srcOrd="0" destOrd="0" presId="urn:microsoft.com/office/officeart/2005/8/layout/hierarchy1"/>
    <dgm:cxn modelId="{CDD5250E-8EA2-4EFD-9ECC-7325BCB04E3D}" type="presParOf" srcId="{D662D0E9-3C1B-4F9C-B47B-681B2827A226}" destId="{B8E4A806-2FCD-4A7B-A9C1-581F1FC6A9BF}" srcOrd="0" destOrd="0" presId="urn:microsoft.com/office/officeart/2005/8/layout/hierarchy1"/>
    <dgm:cxn modelId="{CD91FED2-728B-4BF5-8FA6-142253C7916F}" type="presParOf" srcId="{B8E4A806-2FCD-4A7B-A9C1-581F1FC6A9BF}" destId="{7C5A7D0D-AC59-4A60-A982-45903860DA12}" srcOrd="0" destOrd="0" presId="urn:microsoft.com/office/officeart/2005/8/layout/hierarchy1"/>
    <dgm:cxn modelId="{7F555EF0-8276-40DF-83D2-C15D459151DE}" type="presParOf" srcId="{B8E4A806-2FCD-4A7B-A9C1-581F1FC6A9BF}" destId="{83A726C2-F5E1-4F33-A81A-78E344FB4750}" srcOrd="1" destOrd="0" presId="urn:microsoft.com/office/officeart/2005/8/layout/hierarchy1"/>
    <dgm:cxn modelId="{49C19895-FAF5-4D8C-9C99-9A3563E0709A}" type="presParOf" srcId="{D662D0E9-3C1B-4F9C-B47B-681B2827A226}" destId="{432A82A1-5E58-4951-83CB-0172078E6277}" srcOrd="1" destOrd="0" presId="urn:microsoft.com/office/officeart/2005/8/layout/hierarchy1"/>
    <dgm:cxn modelId="{2A0456F9-B3F7-4B80-BAE5-48755F47FAA6}" type="presParOf" srcId="{A7608058-AA5B-4393-87F7-A1389227DA15}" destId="{59F3530D-C9EB-415D-A3AE-E16A8039D866}" srcOrd="1" destOrd="0" presId="urn:microsoft.com/office/officeart/2005/8/layout/hierarchy1"/>
    <dgm:cxn modelId="{4EE1C373-13D0-4F53-B0E7-007F1F226936}" type="presParOf" srcId="{59F3530D-C9EB-415D-A3AE-E16A8039D866}" destId="{186A0010-A289-4E36-B58F-313743DA1AD2}" srcOrd="0" destOrd="0" presId="urn:microsoft.com/office/officeart/2005/8/layout/hierarchy1"/>
    <dgm:cxn modelId="{6A2CAB97-2295-40C4-AF2C-E0082671E76F}" type="presParOf" srcId="{186A0010-A289-4E36-B58F-313743DA1AD2}" destId="{0171FB01-6DE8-4932-8026-B3744F6B8E5F}" srcOrd="0" destOrd="0" presId="urn:microsoft.com/office/officeart/2005/8/layout/hierarchy1"/>
    <dgm:cxn modelId="{BF8AB640-814B-4847-A435-411F4C7F0D2A}" type="presParOf" srcId="{186A0010-A289-4E36-B58F-313743DA1AD2}" destId="{16258677-7F8B-4350-AAC4-0032F8100100}" srcOrd="1" destOrd="0" presId="urn:microsoft.com/office/officeart/2005/8/layout/hierarchy1"/>
    <dgm:cxn modelId="{2D4AD37D-B441-402A-AAFB-2DE14BFB0488}" type="presParOf" srcId="{59F3530D-C9EB-415D-A3AE-E16A8039D866}" destId="{AE721802-AD6D-4537-8DF1-0B02CC82B631}" srcOrd="1" destOrd="0" presId="urn:microsoft.com/office/officeart/2005/8/layout/hierarchy1"/>
    <dgm:cxn modelId="{335D2955-A48C-4E11-9A45-8513D0768455}" type="presParOf" srcId="{A7608058-AA5B-4393-87F7-A1389227DA15}" destId="{6F492E60-EF32-44CA-A426-743FC0936849}" srcOrd="2" destOrd="0" presId="urn:microsoft.com/office/officeart/2005/8/layout/hierarchy1"/>
    <dgm:cxn modelId="{BE5D19BF-8CC1-4D12-83EA-BE12A2DBD5A5}" type="presParOf" srcId="{6F492E60-EF32-44CA-A426-743FC0936849}" destId="{9FFDFB73-2DB4-49EF-BB99-00C03E721585}" srcOrd="0" destOrd="0" presId="urn:microsoft.com/office/officeart/2005/8/layout/hierarchy1"/>
    <dgm:cxn modelId="{B0CC1E63-1EE2-48AA-806C-46195F6C4F05}" type="presParOf" srcId="{9FFDFB73-2DB4-49EF-BB99-00C03E721585}" destId="{7CDA6104-8C82-4F8E-AD61-336C822E84E8}" srcOrd="0" destOrd="0" presId="urn:microsoft.com/office/officeart/2005/8/layout/hierarchy1"/>
    <dgm:cxn modelId="{610846CF-CCC9-40CF-8811-6D0664A21BEB}" type="presParOf" srcId="{9FFDFB73-2DB4-49EF-BB99-00C03E721585}" destId="{9C05C2B0-1A37-4A59-ACBB-CD8B6C73786D}" srcOrd="1" destOrd="0" presId="urn:microsoft.com/office/officeart/2005/8/layout/hierarchy1"/>
    <dgm:cxn modelId="{2FCE5217-B215-4323-8059-37B6D2C84071}" type="presParOf" srcId="{6F492E60-EF32-44CA-A426-743FC0936849}" destId="{FD6A5FF5-52E3-4ED4-B0DF-AF95FC38AD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476A4-5D7A-4BD3-805C-8469B8466D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67C50-7CC0-4C73-875A-4DC0A9DAE20C}">
      <dgm:prSet/>
      <dgm:spPr/>
      <dgm:t>
        <a:bodyPr/>
        <a:lstStyle/>
        <a:p>
          <a:pPr>
            <a:defRPr cap="all"/>
          </a:pPr>
          <a:r>
            <a:rPr lang="en-US" dirty="0"/>
            <a:t>There are children standing at the intersection? T/F</a:t>
          </a:r>
        </a:p>
      </dgm:t>
    </dgm:pt>
    <dgm:pt modelId="{ED252C78-AA24-41D3-B594-A2A66D36C0EC}" type="parTrans" cxnId="{6EBF85A0-F2E6-4DF4-97D7-7AF49D6FF15A}">
      <dgm:prSet/>
      <dgm:spPr/>
      <dgm:t>
        <a:bodyPr/>
        <a:lstStyle/>
        <a:p>
          <a:endParaRPr lang="en-US"/>
        </a:p>
      </dgm:t>
    </dgm:pt>
    <dgm:pt modelId="{046ED3F9-4E8F-46C9-B08C-13C8006FDC95}" type="sibTrans" cxnId="{6EBF85A0-F2E6-4DF4-97D7-7AF49D6FF15A}">
      <dgm:prSet/>
      <dgm:spPr/>
      <dgm:t>
        <a:bodyPr/>
        <a:lstStyle/>
        <a:p>
          <a:endParaRPr lang="en-US"/>
        </a:p>
      </dgm:t>
    </dgm:pt>
    <dgm:pt modelId="{26EE2EDB-4A5B-4970-A827-0B43F6536A0C}">
      <dgm:prSet/>
      <dgm:spPr/>
      <dgm:t>
        <a:bodyPr/>
        <a:lstStyle/>
        <a:p>
          <a:pPr>
            <a:defRPr cap="all"/>
          </a:pPr>
          <a:r>
            <a:rPr lang="en-US" dirty="0"/>
            <a:t>The school bus has its lights activated? T/F</a:t>
          </a:r>
        </a:p>
      </dgm:t>
    </dgm:pt>
    <dgm:pt modelId="{6BD42987-3BB8-4164-AB7D-33B41C4F989E}" type="parTrans" cxnId="{7E0CBA57-8B29-49FE-8F68-2D41E68669D6}">
      <dgm:prSet/>
      <dgm:spPr/>
      <dgm:t>
        <a:bodyPr/>
        <a:lstStyle/>
        <a:p>
          <a:endParaRPr lang="en-US"/>
        </a:p>
      </dgm:t>
    </dgm:pt>
    <dgm:pt modelId="{25B67589-6DF1-4B77-9F63-68207E676AB0}" type="sibTrans" cxnId="{7E0CBA57-8B29-49FE-8F68-2D41E68669D6}">
      <dgm:prSet/>
      <dgm:spPr/>
      <dgm:t>
        <a:bodyPr/>
        <a:lstStyle/>
        <a:p>
          <a:endParaRPr lang="en-US"/>
        </a:p>
      </dgm:t>
    </dgm:pt>
    <dgm:pt modelId="{FABD85A6-C90A-4ADD-90E4-A13CECEFB807}">
      <dgm:prSet/>
      <dgm:spPr/>
      <dgm:t>
        <a:bodyPr/>
        <a:lstStyle/>
        <a:p>
          <a:pPr>
            <a:defRPr cap="all"/>
          </a:pPr>
          <a:r>
            <a:rPr lang="en-US" dirty="0"/>
            <a:t>The intersection is a three way stop? T/F</a:t>
          </a:r>
        </a:p>
      </dgm:t>
    </dgm:pt>
    <dgm:pt modelId="{396A2817-5E29-4275-B91E-C3BD74444F5F}" type="parTrans" cxnId="{19CD4F69-6036-4056-91E1-32CC557A5EB3}">
      <dgm:prSet/>
      <dgm:spPr/>
      <dgm:t>
        <a:bodyPr/>
        <a:lstStyle/>
        <a:p>
          <a:endParaRPr lang="en-US"/>
        </a:p>
      </dgm:t>
    </dgm:pt>
    <dgm:pt modelId="{0EC5978D-F9DD-44C2-9E90-5735CF11AA87}" type="sibTrans" cxnId="{19CD4F69-6036-4056-91E1-32CC557A5EB3}">
      <dgm:prSet/>
      <dgm:spPr/>
      <dgm:t>
        <a:bodyPr/>
        <a:lstStyle/>
        <a:p>
          <a:endParaRPr lang="en-US"/>
        </a:p>
      </dgm:t>
    </dgm:pt>
    <dgm:pt modelId="{CB3A4F09-379F-458B-98C9-8A18CDEE8530}" type="pres">
      <dgm:prSet presAssocID="{F14476A4-5D7A-4BD3-805C-8469B8466D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D54AF5-23E9-4A42-9D34-9CAFC98286A1}" type="pres">
      <dgm:prSet presAssocID="{EE967C50-7CC0-4C73-875A-4DC0A9DAE20C}" presName="hierRoot1" presStyleCnt="0"/>
      <dgm:spPr/>
    </dgm:pt>
    <dgm:pt modelId="{52391816-8AD7-485D-B972-FDBCFE1ED2B7}" type="pres">
      <dgm:prSet presAssocID="{EE967C50-7CC0-4C73-875A-4DC0A9DAE20C}" presName="composite" presStyleCnt="0"/>
      <dgm:spPr/>
    </dgm:pt>
    <dgm:pt modelId="{A6792D16-7728-42C6-905C-83D479821588}" type="pres">
      <dgm:prSet presAssocID="{EE967C50-7CC0-4C73-875A-4DC0A9DAE20C}" presName="background" presStyleLbl="node0" presStyleIdx="0" presStyleCnt="3"/>
      <dgm:spPr/>
    </dgm:pt>
    <dgm:pt modelId="{6685D8C3-AF0C-427E-A831-6104CBA604D6}" type="pres">
      <dgm:prSet presAssocID="{EE967C50-7CC0-4C73-875A-4DC0A9DAE20C}" presName="text" presStyleLbl="fgAcc0" presStyleIdx="0" presStyleCnt="3">
        <dgm:presLayoutVars>
          <dgm:chPref val="3"/>
        </dgm:presLayoutVars>
      </dgm:prSet>
      <dgm:spPr/>
    </dgm:pt>
    <dgm:pt modelId="{B0719156-46B7-45E4-8793-8C5BCD800AF9}" type="pres">
      <dgm:prSet presAssocID="{EE967C50-7CC0-4C73-875A-4DC0A9DAE20C}" presName="hierChild2" presStyleCnt="0"/>
      <dgm:spPr/>
    </dgm:pt>
    <dgm:pt modelId="{1B9EA92D-E079-4405-ACCA-0BDA664AFFA8}" type="pres">
      <dgm:prSet presAssocID="{26EE2EDB-4A5B-4970-A827-0B43F6536A0C}" presName="hierRoot1" presStyleCnt="0"/>
      <dgm:spPr/>
    </dgm:pt>
    <dgm:pt modelId="{A347086A-6746-4DF7-8372-E644AA9547B3}" type="pres">
      <dgm:prSet presAssocID="{26EE2EDB-4A5B-4970-A827-0B43F6536A0C}" presName="composite" presStyleCnt="0"/>
      <dgm:spPr/>
    </dgm:pt>
    <dgm:pt modelId="{8076F66A-17B9-44A8-A5F0-720CB2525B2F}" type="pres">
      <dgm:prSet presAssocID="{26EE2EDB-4A5B-4970-A827-0B43F6536A0C}" presName="background" presStyleLbl="node0" presStyleIdx="1" presStyleCnt="3"/>
      <dgm:spPr/>
    </dgm:pt>
    <dgm:pt modelId="{8E24075D-C916-4A5A-BC1F-9843711687E0}" type="pres">
      <dgm:prSet presAssocID="{26EE2EDB-4A5B-4970-A827-0B43F6536A0C}" presName="text" presStyleLbl="fgAcc0" presStyleIdx="1" presStyleCnt="3">
        <dgm:presLayoutVars>
          <dgm:chPref val="3"/>
        </dgm:presLayoutVars>
      </dgm:prSet>
      <dgm:spPr/>
    </dgm:pt>
    <dgm:pt modelId="{9429F11A-EEDE-47CA-904A-1793BC968789}" type="pres">
      <dgm:prSet presAssocID="{26EE2EDB-4A5B-4970-A827-0B43F6536A0C}" presName="hierChild2" presStyleCnt="0"/>
      <dgm:spPr/>
    </dgm:pt>
    <dgm:pt modelId="{62C89774-F1B4-4A60-A35B-27C04B9BA6CD}" type="pres">
      <dgm:prSet presAssocID="{FABD85A6-C90A-4ADD-90E4-A13CECEFB807}" presName="hierRoot1" presStyleCnt="0"/>
      <dgm:spPr/>
    </dgm:pt>
    <dgm:pt modelId="{7E2156C6-FA1D-4139-B0CF-C640813ED56D}" type="pres">
      <dgm:prSet presAssocID="{FABD85A6-C90A-4ADD-90E4-A13CECEFB807}" presName="composite" presStyleCnt="0"/>
      <dgm:spPr/>
    </dgm:pt>
    <dgm:pt modelId="{60C33A70-8292-4E0B-889B-6B4D779130A1}" type="pres">
      <dgm:prSet presAssocID="{FABD85A6-C90A-4ADD-90E4-A13CECEFB807}" presName="background" presStyleLbl="node0" presStyleIdx="2" presStyleCnt="3"/>
      <dgm:spPr/>
    </dgm:pt>
    <dgm:pt modelId="{C55560E4-F888-4FB5-92CB-B38039E8959A}" type="pres">
      <dgm:prSet presAssocID="{FABD85A6-C90A-4ADD-90E4-A13CECEFB807}" presName="text" presStyleLbl="fgAcc0" presStyleIdx="2" presStyleCnt="3">
        <dgm:presLayoutVars>
          <dgm:chPref val="3"/>
        </dgm:presLayoutVars>
      </dgm:prSet>
      <dgm:spPr/>
    </dgm:pt>
    <dgm:pt modelId="{E883BC09-9DE0-4F82-B111-50C9CF3DF535}" type="pres">
      <dgm:prSet presAssocID="{FABD85A6-C90A-4ADD-90E4-A13CECEFB807}" presName="hierChild2" presStyleCnt="0"/>
      <dgm:spPr/>
    </dgm:pt>
  </dgm:ptLst>
  <dgm:cxnLst>
    <dgm:cxn modelId="{19CD4F69-6036-4056-91E1-32CC557A5EB3}" srcId="{F14476A4-5D7A-4BD3-805C-8469B8466D10}" destId="{FABD85A6-C90A-4ADD-90E4-A13CECEFB807}" srcOrd="2" destOrd="0" parTransId="{396A2817-5E29-4275-B91E-C3BD74444F5F}" sibTransId="{0EC5978D-F9DD-44C2-9E90-5735CF11AA87}"/>
    <dgm:cxn modelId="{7E0CBA57-8B29-49FE-8F68-2D41E68669D6}" srcId="{F14476A4-5D7A-4BD3-805C-8469B8466D10}" destId="{26EE2EDB-4A5B-4970-A827-0B43F6536A0C}" srcOrd="1" destOrd="0" parTransId="{6BD42987-3BB8-4164-AB7D-33B41C4F989E}" sibTransId="{25B67589-6DF1-4B77-9F63-68207E676AB0}"/>
    <dgm:cxn modelId="{852B2188-935A-4D16-840D-FC706B7BEE22}" type="presOf" srcId="{F14476A4-5D7A-4BD3-805C-8469B8466D10}" destId="{CB3A4F09-379F-458B-98C9-8A18CDEE8530}" srcOrd="0" destOrd="0" presId="urn:microsoft.com/office/officeart/2005/8/layout/hierarchy1"/>
    <dgm:cxn modelId="{DB731395-C269-40F9-9002-52B8FDD4B639}" type="presOf" srcId="{EE967C50-7CC0-4C73-875A-4DC0A9DAE20C}" destId="{6685D8C3-AF0C-427E-A831-6104CBA604D6}" srcOrd="0" destOrd="0" presId="urn:microsoft.com/office/officeart/2005/8/layout/hierarchy1"/>
    <dgm:cxn modelId="{6EBF85A0-F2E6-4DF4-97D7-7AF49D6FF15A}" srcId="{F14476A4-5D7A-4BD3-805C-8469B8466D10}" destId="{EE967C50-7CC0-4C73-875A-4DC0A9DAE20C}" srcOrd="0" destOrd="0" parTransId="{ED252C78-AA24-41D3-B594-A2A66D36C0EC}" sibTransId="{046ED3F9-4E8F-46C9-B08C-13C8006FDC95}"/>
    <dgm:cxn modelId="{F8C626A1-6B48-4280-8F4E-909C1EB63627}" type="presOf" srcId="{FABD85A6-C90A-4ADD-90E4-A13CECEFB807}" destId="{C55560E4-F888-4FB5-92CB-B38039E8959A}" srcOrd="0" destOrd="0" presId="urn:microsoft.com/office/officeart/2005/8/layout/hierarchy1"/>
    <dgm:cxn modelId="{371E3CC6-DA4A-4217-8CD8-4680349488AE}" type="presOf" srcId="{26EE2EDB-4A5B-4970-A827-0B43F6536A0C}" destId="{8E24075D-C916-4A5A-BC1F-9843711687E0}" srcOrd="0" destOrd="0" presId="urn:microsoft.com/office/officeart/2005/8/layout/hierarchy1"/>
    <dgm:cxn modelId="{12860E99-7AAB-42B4-85F9-533F5631786E}" type="presParOf" srcId="{CB3A4F09-379F-458B-98C9-8A18CDEE8530}" destId="{C9D54AF5-23E9-4A42-9D34-9CAFC98286A1}" srcOrd="0" destOrd="0" presId="urn:microsoft.com/office/officeart/2005/8/layout/hierarchy1"/>
    <dgm:cxn modelId="{6716C159-E721-429E-98A0-6A399108EEB2}" type="presParOf" srcId="{C9D54AF5-23E9-4A42-9D34-9CAFC98286A1}" destId="{52391816-8AD7-485D-B972-FDBCFE1ED2B7}" srcOrd="0" destOrd="0" presId="urn:microsoft.com/office/officeart/2005/8/layout/hierarchy1"/>
    <dgm:cxn modelId="{A2B71EA5-8BEE-491D-AAC6-85495F554DB3}" type="presParOf" srcId="{52391816-8AD7-485D-B972-FDBCFE1ED2B7}" destId="{A6792D16-7728-42C6-905C-83D479821588}" srcOrd="0" destOrd="0" presId="urn:microsoft.com/office/officeart/2005/8/layout/hierarchy1"/>
    <dgm:cxn modelId="{587D6B77-937A-4D59-8904-C465E120C12B}" type="presParOf" srcId="{52391816-8AD7-485D-B972-FDBCFE1ED2B7}" destId="{6685D8C3-AF0C-427E-A831-6104CBA604D6}" srcOrd="1" destOrd="0" presId="urn:microsoft.com/office/officeart/2005/8/layout/hierarchy1"/>
    <dgm:cxn modelId="{E93B71D0-E1F2-4D2A-92AE-BCA49A6793AE}" type="presParOf" srcId="{C9D54AF5-23E9-4A42-9D34-9CAFC98286A1}" destId="{B0719156-46B7-45E4-8793-8C5BCD800AF9}" srcOrd="1" destOrd="0" presId="urn:microsoft.com/office/officeart/2005/8/layout/hierarchy1"/>
    <dgm:cxn modelId="{8F5C4FCD-D340-48C9-ADAB-030164FA3B17}" type="presParOf" srcId="{CB3A4F09-379F-458B-98C9-8A18CDEE8530}" destId="{1B9EA92D-E079-4405-ACCA-0BDA664AFFA8}" srcOrd="1" destOrd="0" presId="urn:microsoft.com/office/officeart/2005/8/layout/hierarchy1"/>
    <dgm:cxn modelId="{05D3D297-D2F5-46DE-BB30-0F20B0002422}" type="presParOf" srcId="{1B9EA92D-E079-4405-ACCA-0BDA664AFFA8}" destId="{A347086A-6746-4DF7-8372-E644AA9547B3}" srcOrd="0" destOrd="0" presId="urn:microsoft.com/office/officeart/2005/8/layout/hierarchy1"/>
    <dgm:cxn modelId="{8DA1818E-57BF-46D8-9979-937B57A8A149}" type="presParOf" srcId="{A347086A-6746-4DF7-8372-E644AA9547B3}" destId="{8076F66A-17B9-44A8-A5F0-720CB2525B2F}" srcOrd="0" destOrd="0" presId="urn:microsoft.com/office/officeart/2005/8/layout/hierarchy1"/>
    <dgm:cxn modelId="{71E337EC-BDDE-4DD5-B84A-6FD5FCADEDA7}" type="presParOf" srcId="{A347086A-6746-4DF7-8372-E644AA9547B3}" destId="{8E24075D-C916-4A5A-BC1F-9843711687E0}" srcOrd="1" destOrd="0" presId="urn:microsoft.com/office/officeart/2005/8/layout/hierarchy1"/>
    <dgm:cxn modelId="{AA1DC9A3-FFB7-493A-8436-B031E2AFD1D7}" type="presParOf" srcId="{1B9EA92D-E079-4405-ACCA-0BDA664AFFA8}" destId="{9429F11A-EEDE-47CA-904A-1793BC968789}" srcOrd="1" destOrd="0" presId="urn:microsoft.com/office/officeart/2005/8/layout/hierarchy1"/>
    <dgm:cxn modelId="{ECD3B7BB-4EF4-4180-9A01-58649CCC0740}" type="presParOf" srcId="{CB3A4F09-379F-458B-98C9-8A18CDEE8530}" destId="{62C89774-F1B4-4A60-A35B-27C04B9BA6CD}" srcOrd="2" destOrd="0" presId="urn:microsoft.com/office/officeart/2005/8/layout/hierarchy1"/>
    <dgm:cxn modelId="{1B7BC626-C112-4B70-8BE1-08DC2BF7E240}" type="presParOf" srcId="{62C89774-F1B4-4A60-A35B-27C04B9BA6CD}" destId="{7E2156C6-FA1D-4139-B0CF-C640813ED56D}" srcOrd="0" destOrd="0" presId="urn:microsoft.com/office/officeart/2005/8/layout/hierarchy1"/>
    <dgm:cxn modelId="{F209D647-7096-4C74-AE73-C5539BB1D676}" type="presParOf" srcId="{7E2156C6-FA1D-4139-B0CF-C640813ED56D}" destId="{60C33A70-8292-4E0B-889B-6B4D779130A1}" srcOrd="0" destOrd="0" presId="urn:microsoft.com/office/officeart/2005/8/layout/hierarchy1"/>
    <dgm:cxn modelId="{AFE6AA95-9217-4F18-AF9B-70F607B5F102}" type="presParOf" srcId="{7E2156C6-FA1D-4139-B0CF-C640813ED56D}" destId="{C55560E4-F888-4FB5-92CB-B38039E8959A}" srcOrd="1" destOrd="0" presId="urn:microsoft.com/office/officeart/2005/8/layout/hierarchy1"/>
    <dgm:cxn modelId="{21AEBE07-C878-4026-9CB1-80C4E22FD1C8}" type="presParOf" srcId="{62C89774-F1B4-4A60-A35B-27C04B9BA6CD}" destId="{E883BC09-9DE0-4F82-B111-50C9CF3DF5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2B539-80A1-4A25-9EB6-F5005DCE0CF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2ECB9C-CC1E-4A76-949C-76D0ED78EF7C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/>
            <a:t>There is a pedestrian standing along the right side of the roadway? T/F</a:t>
          </a:r>
        </a:p>
      </dgm:t>
    </dgm:pt>
    <dgm:pt modelId="{ED41D515-845F-4CDE-B41D-5F7CAFFC98F8}" type="parTrans" cxnId="{6CA9B192-9EAD-43E3-8848-E3D447EA29D7}">
      <dgm:prSet/>
      <dgm:spPr/>
      <dgm:t>
        <a:bodyPr/>
        <a:lstStyle/>
        <a:p>
          <a:endParaRPr lang="en-US"/>
        </a:p>
      </dgm:t>
    </dgm:pt>
    <dgm:pt modelId="{A3B44F32-ADEA-423B-B250-BC76AD23978C}" type="sibTrans" cxnId="{6CA9B192-9EAD-43E3-8848-E3D447EA29D7}">
      <dgm:prSet/>
      <dgm:spPr/>
      <dgm:t>
        <a:bodyPr/>
        <a:lstStyle/>
        <a:p>
          <a:endParaRPr lang="en-US"/>
        </a:p>
      </dgm:t>
    </dgm:pt>
    <dgm:pt modelId="{44CC6511-EF62-4622-AAEA-3BA84E0B383A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/>
            <a:t>The oncoming vehicle has it’s left turn signal on? T/F</a:t>
          </a:r>
        </a:p>
      </dgm:t>
    </dgm:pt>
    <dgm:pt modelId="{7923E9CA-0D02-4332-9875-E1E835B57F9D}" type="parTrans" cxnId="{3786E420-FE6D-4285-86DB-BD3FA98CEDBC}">
      <dgm:prSet/>
      <dgm:spPr/>
      <dgm:t>
        <a:bodyPr/>
        <a:lstStyle/>
        <a:p>
          <a:endParaRPr lang="en-US"/>
        </a:p>
      </dgm:t>
    </dgm:pt>
    <dgm:pt modelId="{8A71D6FC-1619-4CE6-ADFF-3076C0EE29EC}" type="sibTrans" cxnId="{3786E420-FE6D-4285-86DB-BD3FA98CEDBC}">
      <dgm:prSet/>
      <dgm:spPr/>
      <dgm:t>
        <a:bodyPr/>
        <a:lstStyle/>
        <a:p>
          <a:endParaRPr lang="en-US"/>
        </a:p>
      </dgm:t>
    </dgm:pt>
    <dgm:pt modelId="{9B298FB0-4CF6-4CD6-839B-72B946771A52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/>
            <a:t>The car in your lane ahead is making a left turn? T/F</a:t>
          </a:r>
        </a:p>
      </dgm:t>
    </dgm:pt>
    <dgm:pt modelId="{1864CB8B-CB5E-4617-AA4C-70290B5F0540}" type="parTrans" cxnId="{4DBFBA5F-682C-4CA1-8A4F-B35B03E2833D}">
      <dgm:prSet/>
      <dgm:spPr/>
      <dgm:t>
        <a:bodyPr/>
        <a:lstStyle/>
        <a:p>
          <a:endParaRPr lang="en-US"/>
        </a:p>
      </dgm:t>
    </dgm:pt>
    <dgm:pt modelId="{284B0057-9069-48EC-BBFC-F96FD7BF118B}" type="sibTrans" cxnId="{4DBFBA5F-682C-4CA1-8A4F-B35B03E2833D}">
      <dgm:prSet/>
      <dgm:spPr/>
      <dgm:t>
        <a:bodyPr/>
        <a:lstStyle/>
        <a:p>
          <a:endParaRPr lang="en-US"/>
        </a:p>
      </dgm:t>
    </dgm:pt>
    <dgm:pt modelId="{040325BA-5A0B-41CA-8AF7-1936BC60BED5}" type="pres">
      <dgm:prSet presAssocID="{0192B539-80A1-4A25-9EB6-F5005DCE0C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D2B272-D7EC-4E34-9A35-7BB05DF38DAF}" type="pres">
      <dgm:prSet presAssocID="{D52ECB9C-CC1E-4A76-949C-76D0ED78EF7C}" presName="hierRoot1" presStyleCnt="0"/>
      <dgm:spPr/>
    </dgm:pt>
    <dgm:pt modelId="{0650AFB5-CFE3-43DA-B5FA-FBD0D27B6904}" type="pres">
      <dgm:prSet presAssocID="{D52ECB9C-CC1E-4A76-949C-76D0ED78EF7C}" presName="composite" presStyleCnt="0"/>
      <dgm:spPr/>
    </dgm:pt>
    <dgm:pt modelId="{43AB23D4-2D32-40F3-A2F7-5FDFB46669CB}" type="pres">
      <dgm:prSet presAssocID="{D52ECB9C-CC1E-4A76-949C-76D0ED78EF7C}" presName="background" presStyleLbl="node0" presStyleIdx="0" presStyleCnt="3"/>
      <dgm:spPr>
        <a:solidFill>
          <a:schemeClr val="accent1"/>
        </a:solidFill>
      </dgm:spPr>
    </dgm:pt>
    <dgm:pt modelId="{852F39DA-C7B0-4DA5-B195-DEB8FCE655A9}" type="pres">
      <dgm:prSet presAssocID="{D52ECB9C-CC1E-4A76-949C-76D0ED78EF7C}" presName="text" presStyleLbl="fgAcc0" presStyleIdx="0" presStyleCnt="3">
        <dgm:presLayoutVars>
          <dgm:chPref val="3"/>
        </dgm:presLayoutVars>
      </dgm:prSet>
      <dgm:spPr/>
    </dgm:pt>
    <dgm:pt modelId="{9C7C8EDE-C8D5-4784-BAA7-34AC33D2B8EA}" type="pres">
      <dgm:prSet presAssocID="{D52ECB9C-CC1E-4A76-949C-76D0ED78EF7C}" presName="hierChild2" presStyleCnt="0"/>
      <dgm:spPr/>
    </dgm:pt>
    <dgm:pt modelId="{966A446A-5BEB-40D1-9D56-03B72179F3E1}" type="pres">
      <dgm:prSet presAssocID="{44CC6511-EF62-4622-AAEA-3BA84E0B383A}" presName="hierRoot1" presStyleCnt="0"/>
      <dgm:spPr/>
    </dgm:pt>
    <dgm:pt modelId="{14994A7E-2052-4E9F-AB5C-615C425203EE}" type="pres">
      <dgm:prSet presAssocID="{44CC6511-EF62-4622-AAEA-3BA84E0B383A}" presName="composite" presStyleCnt="0"/>
      <dgm:spPr/>
    </dgm:pt>
    <dgm:pt modelId="{7E4E99D0-CA53-4092-A2FF-981F0238EB06}" type="pres">
      <dgm:prSet presAssocID="{44CC6511-EF62-4622-AAEA-3BA84E0B383A}" presName="background" presStyleLbl="node0" presStyleIdx="1" presStyleCnt="3"/>
      <dgm:spPr>
        <a:solidFill>
          <a:schemeClr val="accent1"/>
        </a:solidFill>
      </dgm:spPr>
    </dgm:pt>
    <dgm:pt modelId="{9A9827C4-5C8D-4032-A215-C66716FF0B2F}" type="pres">
      <dgm:prSet presAssocID="{44CC6511-EF62-4622-AAEA-3BA84E0B383A}" presName="text" presStyleLbl="fgAcc0" presStyleIdx="1" presStyleCnt="3">
        <dgm:presLayoutVars>
          <dgm:chPref val="3"/>
        </dgm:presLayoutVars>
      </dgm:prSet>
      <dgm:spPr/>
    </dgm:pt>
    <dgm:pt modelId="{4C2AAB7C-5453-4C20-9174-276F59CC5EB2}" type="pres">
      <dgm:prSet presAssocID="{44CC6511-EF62-4622-AAEA-3BA84E0B383A}" presName="hierChild2" presStyleCnt="0"/>
      <dgm:spPr/>
    </dgm:pt>
    <dgm:pt modelId="{C2726E9F-5BA1-4A3C-AE74-AE03C2F3A90B}" type="pres">
      <dgm:prSet presAssocID="{9B298FB0-4CF6-4CD6-839B-72B946771A52}" presName="hierRoot1" presStyleCnt="0"/>
      <dgm:spPr/>
    </dgm:pt>
    <dgm:pt modelId="{D34A6F30-21A9-461D-89A4-251CE7C22E51}" type="pres">
      <dgm:prSet presAssocID="{9B298FB0-4CF6-4CD6-839B-72B946771A52}" presName="composite" presStyleCnt="0"/>
      <dgm:spPr/>
    </dgm:pt>
    <dgm:pt modelId="{37E77B31-30D0-4BEF-8808-18E75D019E58}" type="pres">
      <dgm:prSet presAssocID="{9B298FB0-4CF6-4CD6-839B-72B946771A52}" presName="background" presStyleLbl="node0" presStyleIdx="2" presStyleCnt="3"/>
      <dgm:spPr>
        <a:solidFill>
          <a:schemeClr val="accent1"/>
        </a:solidFill>
      </dgm:spPr>
    </dgm:pt>
    <dgm:pt modelId="{E4257DA1-CD75-47A7-990B-4270E6143B08}" type="pres">
      <dgm:prSet presAssocID="{9B298FB0-4CF6-4CD6-839B-72B946771A52}" presName="text" presStyleLbl="fgAcc0" presStyleIdx="2" presStyleCnt="3">
        <dgm:presLayoutVars>
          <dgm:chPref val="3"/>
        </dgm:presLayoutVars>
      </dgm:prSet>
      <dgm:spPr/>
    </dgm:pt>
    <dgm:pt modelId="{2EF84B09-07C7-48B0-A456-682DAA15A0D9}" type="pres">
      <dgm:prSet presAssocID="{9B298FB0-4CF6-4CD6-839B-72B946771A52}" presName="hierChild2" presStyleCnt="0"/>
      <dgm:spPr/>
    </dgm:pt>
  </dgm:ptLst>
  <dgm:cxnLst>
    <dgm:cxn modelId="{3786E420-FE6D-4285-86DB-BD3FA98CEDBC}" srcId="{0192B539-80A1-4A25-9EB6-F5005DCE0CF1}" destId="{44CC6511-EF62-4622-AAEA-3BA84E0B383A}" srcOrd="1" destOrd="0" parTransId="{7923E9CA-0D02-4332-9875-E1E835B57F9D}" sibTransId="{8A71D6FC-1619-4CE6-ADFF-3076C0EE29EC}"/>
    <dgm:cxn modelId="{E0208E22-384F-45F1-B24E-BB832E2EB298}" type="presOf" srcId="{D52ECB9C-CC1E-4A76-949C-76D0ED78EF7C}" destId="{852F39DA-C7B0-4DA5-B195-DEB8FCE655A9}" srcOrd="0" destOrd="0" presId="urn:microsoft.com/office/officeart/2005/8/layout/hierarchy1"/>
    <dgm:cxn modelId="{D719522E-F93B-4553-B48A-9C62036D66DC}" type="presOf" srcId="{44CC6511-EF62-4622-AAEA-3BA84E0B383A}" destId="{9A9827C4-5C8D-4032-A215-C66716FF0B2F}" srcOrd="0" destOrd="0" presId="urn:microsoft.com/office/officeart/2005/8/layout/hierarchy1"/>
    <dgm:cxn modelId="{4DBFBA5F-682C-4CA1-8A4F-B35B03E2833D}" srcId="{0192B539-80A1-4A25-9EB6-F5005DCE0CF1}" destId="{9B298FB0-4CF6-4CD6-839B-72B946771A52}" srcOrd="2" destOrd="0" parTransId="{1864CB8B-CB5E-4617-AA4C-70290B5F0540}" sibTransId="{284B0057-9069-48EC-BBFC-F96FD7BF118B}"/>
    <dgm:cxn modelId="{6CA9B192-9EAD-43E3-8848-E3D447EA29D7}" srcId="{0192B539-80A1-4A25-9EB6-F5005DCE0CF1}" destId="{D52ECB9C-CC1E-4A76-949C-76D0ED78EF7C}" srcOrd="0" destOrd="0" parTransId="{ED41D515-845F-4CDE-B41D-5F7CAFFC98F8}" sibTransId="{A3B44F32-ADEA-423B-B250-BC76AD23978C}"/>
    <dgm:cxn modelId="{0408CC9B-3E9B-4C29-A044-9D17640E37A9}" type="presOf" srcId="{0192B539-80A1-4A25-9EB6-F5005DCE0CF1}" destId="{040325BA-5A0B-41CA-8AF7-1936BC60BED5}" srcOrd="0" destOrd="0" presId="urn:microsoft.com/office/officeart/2005/8/layout/hierarchy1"/>
    <dgm:cxn modelId="{CC9D93E1-8413-49A8-9CEB-CE90650B4738}" type="presOf" srcId="{9B298FB0-4CF6-4CD6-839B-72B946771A52}" destId="{E4257DA1-CD75-47A7-990B-4270E6143B08}" srcOrd="0" destOrd="0" presId="urn:microsoft.com/office/officeart/2005/8/layout/hierarchy1"/>
    <dgm:cxn modelId="{43352322-04B2-49E9-96F1-FEC77A3B29B3}" type="presParOf" srcId="{040325BA-5A0B-41CA-8AF7-1936BC60BED5}" destId="{7BD2B272-D7EC-4E34-9A35-7BB05DF38DAF}" srcOrd="0" destOrd="0" presId="urn:microsoft.com/office/officeart/2005/8/layout/hierarchy1"/>
    <dgm:cxn modelId="{4C03536C-3B4A-43C7-9E3A-CDF1E68C7D98}" type="presParOf" srcId="{7BD2B272-D7EC-4E34-9A35-7BB05DF38DAF}" destId="{0650AFB5-CFE3-43DA-B5FA-FBD0D27B6904}" srcOrd="0" destOrd="0" presId="urn:microsoft.com/office/officeart/2005/8/layout/hierarchy1"/>
    <dgm:cxn modelId="{EEDEF479-D2EC-43E0-A40B-A767235DD639}" type="presParOf" srcId="{0650AFB5-CFE3-43DA-B5FA-FBD0D27B6904}" destId="{43AB23D4-2D32-40F3-A2F7-5FDFB46669CB}" srcOrd="0" destOrd="0" presId="urn:microsoft.com/office/officeart/2005/8/layout/hierarchy1"/>
    <dgm:cxn modelId="{D1E91025-89C6-418D-A491-922CDB015F4A}" type="presParOf" srcId="{0650AFB5-CFE3-43DA-B5FA-FBD0D27B6904}" destId="{852F39DA-C7B0-4DA5-B195-DEB8FCE655A9}" srcOrd="1" destOrd="0" presId="urn:microsoft.com/office/officeart/2005/8/layout/hierarchy1"/>
    <dgm:cxn modelId="{B62384D6-A427-4CB3-9983-15DBF69F3935}" type="presParOf" srcId="{7BD2B272-D7EC-4E34-9A35-7BB05DF38DAF}" destId="{9C7C8EDE-C8D5-4784-BAA7-34AC33D2B8EA}" srcOrd="1" destOrd="0" presId="urn:microsoft.com/office/officeart/2005/8/layout/hierarchy1"/>
    <dgm:cxn modelId="{A8440D14-7634-4659-BECA-50E74ACFFB7E}" type="presParOf" srcId="{040325BA-5A0B-41CA-8AF7-1936BC60BED5}" destId="{966A446A-5BEB-40D1-9D56-03B72179F3E1}" srcOrd="1" destOrd="0" presId="urn:microsoft.com/office/officeart/2005/8/layout/hierarchy1"/>
    <dgm:cxn modelId="{6769A211-CDDA-4946-BDE4-DD89FF185A69}" type="presParOf" srcId="{966A446A-5BEB-40D1-9D56-03B72179F3E1}" destId="{14994A7E-2052-4E9F-AB5C-615C425203EE}" srcOrd="0" destOrd="0" presId="urn:microsoft.com/office/officeart/2005/8/layout/hierarchy1"/>
    <dgm:cxn modelId="{EEC2BBAD-AC3A-42C1-94A1-55F34A1FBFF3}" type="presParOf" srcId="{14994A7E-2052-4E9F-AB5C-615C425203EE}" destId="{7E4E99D0-CA53-4092-A2FF-981F0238EB06}" srcOrd="0" destOrd="0" presId="urn:microsoft.com/office/officeart/2005/8/layout/hierarchy1"/>
    <dgm:cxn modelId="{601695D9-AEEC-405C-9B07-C0CE1DFCFE1C}" type="presParOf" srcId="{14994A7E-2052-4E9F-AB5C-615C425203EE}" destId="{9A9827C4-5C8D-4032-A215-C66716FF0B2F}" srcOrd="1" destOrd="0" presId="urn:microsoft.com/office/officeart/2005/8/layout/hierarchy1"/>
    <dgm:cxn modelId="{A66B46E2-5676-48F8-AC6A-1532AA4F9E94}" type="presParOf" srcId="{966A446A-5BEB-40D1-9D56-03B72179F3E1}" destId="{4C2AAB7C-5453-4C20-9174-276F59CC5EB2}" srcOrd="1" destOrd="0" presId="urn:microsoft.com/office/officeart/2005/8/layout/hierarchy1"/>
    <dgm:cxn modelId="{CF93B7CF-9163-4A7D-BED6-EC6707C330E1}" type="presParOf" srcId="{040325BA-5A0B-41CA-8AF7-1936BC60BED5}" destId="{C2726E9F-5BA1-4A3C-AE74-AE03C2F3A90B}" srcOrd="2" destOrd="0" presId="urn:microsoft.com/office/officeart/2005/8/layout/hierarchy1"/>
    <dgm:cxn modelId="{BE9A389F-24C0-44D9-A8C8-7AF8EAC32822}" type="presParOf" srcId="{C2726E9F-5BA1-4A3C-AE74-AE03C2F3A90B}" destId="{D34A6F30-21A9-461D-89A4-251CE7C22E51}" srcOrd="0" destOrd="0" presId="urn:microsoft.com/office/officeart/2005/8/layout/hierarchy1"/>
    <dgm:cxn modelId="{232A6F10-5D17-4528-ABE0-8B86FE0146E7}" type="presParOf" srcId="{D34A6F30-21A9-461D-89A4-251CE7C22E51}" destId="{37E77B31-30D0-4BEF-8808-18E75D019E58}" srcOrd="0" destOrd="0" presId="urn:microsoft.com/office/officeart/2005/8/layout/hierarchy1"/>
    <dgm:cxn modelId="{FF7853BB-3FB5-46AC-B7B1-1009D0920AA5}" type="presParOf" srcId="{D34A6F30-21A9-461D-89A4-251CE7C22E51}" destId="{E4257DA1-CD75-47A7-990B-4270E6143B08}" srcOrd="1" destOrd="0" presId="urn:microsoft.com/office/officeart/2005/8/layout/hierarchy1"/>
    <dgm:cxn modelId="{F222FAA7-2CC5-409B-AE2F-751914B11D16}" type="presParOf" srcId="{C2726E9F-5BA1-4A3C-AE74-AE03C2F3A90B}" destId="{2EF84B09-07C7-48B0-A456-682DAA15A0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92B539-80A1-4A25-9EB6-F5005DCE0CF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2ECB9C-CC1E-4A76-949C-76D0ED78EF7C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The traffic light ahead is turning to red? T/F</a:t>
          </a:r>
        </a:p>
      </dgm:t>
    </dgm:pt>
    <dgm:pt modelId="{ED41D515-845F-4CDE-B41D-5F7CAFFC98F8}" type="parTrans" cxnId="{6CA9B192-9EAD-43E3-8848-E3D447EA29D7}">
      <dgm:prSet/>
      <dgm:spPr/>
      <dgm:t>
        <a:bodyPr/>
        <a:lstStyle/>
        <a:p>
          <a:endParaRPr lang="en-US"/>
        </a:p>
      </dgm:t>
    </dgm:pt>
    <dgm:pt modelId="{A3B44F32-ADEA-423B-B250-BC76AD23978C}" type="sibTrans" cxnId="{6CA9B192-9EAD-43E3-8848-E3D447EA29D7}">
      <dgm:prSet/>
      <dgm:spPr/>
      <dgm:t>
        <a:bodyPr/>
        <a:lstStyle/>
        <a:p>
          <a:endParaRPr lang="en-US"/>
        </a:p>
      </dgm:t>
    </dgm:pt>
    <dgm:pt modelId="{44CC6511-EF62-4622-AAEA-3BA84E0B383A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You have limited space ahead? T/F</a:t>
          </a:r>
        </a:p>
      </dgm:t>
    </dgm:pt>
    <dgm:pt modelId="{7923E9CA-0D02-4332-9875-E1E835B57F9D}" type="parTrans" cxnId="{3786E420-FE6D-4285-86DB-BD3FA98CEDBC}">
      <dgm:prSet/>
      <dgm:spPr/>
      <dgm:t>
        <a:bodyPr/>
        <a:lstStyle/>
        <a:p>
          <a:endParaRPr lang="en-US"/>
        </a:p>
      </dgm:t>
    </dgm:pt>
    <dgm:pt modelId="{8A71D6FC-1619-4CE6-ADFF-3076C0EE29EC}" type="sibTrans" cxnId="{3786E420-FE6D-4285-86DB-BD3FA98CEDBC}">
      <dgm:prSet/>
      <dgm:spPr/>
      <dgm:t>
        <a:bodyPr/>
        <a:lstStyle/>
        <a:p>
          <a:endParaRPr lang="en-US"/>
        </a:p>
      </dgm:t>
    </dgm:pt>
    <dgm:pt modelId="{9B298FB0-4CF6-4CD6-839B-72B946771A52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There is a pedestrian standing on the roadway ahead? T/F</a:t>
          </a:r>
        </a:p>
      </dgm:t>
    </dgm:pt>
    <dgm:pt modelId="{1864CB8B-CB5E-4617-AA4C-70290B5F0540}" type="parTrans" cxnId="{4DBFBA5F-682C-4CA1-8A4F-B35B03E2833D}">
      <dgm:prSet/>
      <dgm:spPr/>
      <dgm:t>
        <a:bodyPr/>
        <a:lstStyle/>
        <a:p>
          <a:endParaRPr lang="en-US"/>
        </a:p>
      </dgm:t>
    </dgm:pt>
    <dgm:pt modelId="{284B0057-9069-48EC-BBFC-F96FD7BF118B}" type="sibTrans" cxnId="{4DBFBA5F-682C-4CA1-8A4F-B35B03E2833D}">
      <dgm:prSet/>
      <dgm:spPr/>
      <dgm:t>
        <a:bodyPr/>
        <a:lstStyle/>
        <a:p>
          <a:endParaRPr lang="en-US"/>
        </a:p>
      </dgm:t>
    </dgm:pt>
    <dgm:pt modelId="{040325BA-5A0B-41CA-8AF7-1936BC60BED5}" type="pres">
      <dgm:prSet presAssocID="{0192B539-80A1-4A25-9EB6-F5005DCE0C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D2B272-D7EC-4E34-9A35-7BB05DF38DAF}" type="pres">
      <dgm:prSet presAssocID="{D52ECB9C-CC1E-4A76-949C-76D0ED78EF7C}" presName="hierRoot1" presStyleCnt="0"/>
      <dgm:spPr/>
    </dgm:pt>
    <dgm:pt modelId="{0650AFB5-CFE3-43DA-B5FA-FBD0D27B6904}" type="pres">
      <dgm:prSet presAssocID="{D52ECB9C-CC1E-4A76-949C-76D0ED78EF7C}" presName="composite" presStyleCnt="0"/>
      <dgm:spPr/>
    </dgm:pt>
    <dgm:pt modelId="{43AB23D4-2D32-40F3-A2F7-5FDFB46669CB}" type="pres">
      <dgm:prSet presAssocID="{D52ECB9C-CC1E-4A76-949C-76D0ED78EF7C}" presName="background" presStyleLbl="node0" presStyleIdx="0" presStyleCnt="3"/>
      <dgm:spPr>
        <a:solidFill>
          <a:schemeClr val="accent1"/>
        </a:solidFill>
      </dgm:spPr>
    </dgm:pt>
    <dgm:pt modelId="{852F39DA-C7B0-4DA5-B195-DEB8FCE655A9}" type="pres">
      <dgm:prSet presAssocID="{D52ECB9C-CC1E-4A76-949C-76D0ED78EF7C}" presName="text" presStyleLbl="fgAcc0" presStyleIdx="0" presStyleCnt="3">
        <dgm:presLayoutVars>
          <dgm:chPref val="3"/>
        </dgm:presLayoutVars>
      </dgm:prSet>
      <dgm:spPr/>
    </dgm:pt>
    <dgm:pt modelId="{9C7C8EDE-C8D5-4784-BAA7-34AC33D2B8EA}" type="pres">
      <dgm:prSet presAssocID="{D52ECB9C-CC1E-4A76-949C-76D0ED78EF7C}" presName="hierChild2" presStyleCnt="0"/>
      <dgm:spPr/>
    </dgm:pt>
    <dgm:pt modelId="{966A446A-5BEB-40D1-9D56-03B72179F3E1}" type="pres">
      <dgm:prSet presAssocID="{44CC6511-EF62-4622-AAEA-3BA84E0B383A}" presName="hierRoot1" presStyleCnt="0"/>
      <dgm:spPr/>
    </dgm:pt>
    <dgm:pt modelId="{14994A7E-2052-4E9F-AB5C-615C425203EE}" type="pres">
      <dgm:prSet presAssocID="{44CC6511-EF62-4622-AAEA-3BA84E0B383A}" presName="composite" presStyleCnt="0"/>
      <dgm:spPr/>
    </dgm:pt>
    <dgm:pt modelId="{7E4E99D0-CA53-4092-A2FF-981F0238EB06}" type="pres">
      <dgm:prSet presAssocID="{44CC6511-EF62-4622-AAEA-3BA84E0B383A}" presName="background" presStyleLbl="node0" presStyleIdx="1" presStyleCnt="3"/>
      <dgm:spPr>
        <a:solidFill>
          <a:schemeClr val="accent1"/>
        </a:solidFill>
      </dgm:spPr>
    </dgm:pt>
    <dgm:pt modelId="{9A9827C4-5C8D-4032-A215-C66716FF0B2F}" type="pres">
      <dgm:prSet presAssocID="{44CC6511-EF62-4622-AAEA-3BA84E0B383A}" presName="text" presStyleLbl="fgAcc0" presStyleIdx="1" presStyleCnt="3">
        <dgm:presLayoutVars>
          <dgm:chPref val="3"/>
        </dgm:presLayoutVars>
      </dgm:prSet>
      <dgm:spPr/>
    </dgm:pt>
    <dgm:pt modelId="{4C2AAB7C-5453-4C20-9174-276F59CC5EB2}" type="pres">
      <dgm:prSet presAssocID="{44CC6511-EF62-4622-AAEA-3BA84E0B383A}" presName="hierChild2" presStyleCnt="0"/>
      <dgm:spPr/>
    </dgm:pt>
    <dgm:pt modelId="{C2726E9F-5BA1-4A3C-AE74-AE03C2F3A90B}" type="pres">
      <dgm:prSet presAssocID="{9B298FB0-4CF6-4CD6-839B-72B946771A52}" presName="hierRoot1" presStyleCnt="0"/>
      <dgm:spPr/>
    </dgm:pt>
    <dgm:pt modelId="{D34A6F30-21A9-461D-89A4-251CE7C22E51}" type="pres">
      <dgm:prSet presAssocID="{9B298FB0-4CF6-4CD6-839B-72B946771A52}" presName="composite" presStyleCnt="0"/>
      <dgm:spPr/>
    </dgm:pt>
    <dgm:pt modelId="{37E77B31-30D0-4BEF-8808-18E75D019E58}" type="pres">
      <dgm:prSet presAssocID="{9B298FB0-4CF6-4CD6-839B-72B946771A52}" presName="background" presStyleLbl="node0" presStyleIdx="2" presStyleCnt="3"/>
      <dgm:spPr>
        <a:solidFill>
          <a:schemeClr val="accent1"/>
        </a:solidFill>
      </dgm:spPr>
    </dgm:pt>
    <dgm:pt modelId="{E4257DA1-CD75-47A7-990B-4270E6143B08}" type="pres">
      <dgm:prSet presAssocID="{9B298FB0-4CF6-4CD6-839B-72B946771A52}" presName="text" presStyleLbl="fgAcc0" presStyleIdx="2" presStyleCnt="3">
        <dgm:presLayoutVars>
          <dgm:chPref val="3"/>
        </dgm:presLayoutVars>
      </dgm:prSet>
      <dgm:spPr/>
    </dgm:pt>
    <dgm:pt modelId="{2EF84B09-07C7-48B0-A456-682DAA15A0D9}" type="pres">
      <dgm:prSet presAssocID="{9B298FB0-4CF6-4CD6-839B-72B946771A52}" presName="hierChild2" presStyleCnt="0"/>
      <dgm:spPr/>
    </dgm:pt>
  </dgm:ptLst>
  <dgm:cxnLst>
    <dgm:cxn modelId="{3786E420-FE6D-4285-86DB-BD3FA98CEDBC}" srcId="{0192B539-80A1-4A25-9EB6-F5005DCE0CF1}" destId="{44CC6511-EF62-4622-AAEA-3BA84E0B383A}" srcOrd="1" destOrd="0" parTransId="{7923E9CA-0D02-4332-9875-E1E835B57F9D}" sibTransId="{8A71D6FC-1619-4CE6-ADFF-3076C0EE29EC}"/>
    <dgm:cxn modelId="{E0208E22-384F-45F1-B24E-BB832E2EB298}" type="presOf" srcId="{D52ECB9C-CC1E-4A76-949C-76D0ED78EF7C}" destId="{852F39DA-C7B0-4DA5-B195-DEB8FCE655A9}" srcOrd="0" destOrd="0" presId="urn:microsoft.com/office/officeart/2005/8/layout/hierarchy1"/>
    <dgm:cxn modelId="{D719522E-F93B-4553-B48A-9C62036D66DC}" type="presOf" srcId="{44CC6511-EF62-4622-AAEA-3BA84E0B383A}" destId="{9A9827C4-5C8D-4032-A215-C66716FF0B2F}" srcOrd="0" destOrd="0" presId="urn:microsoft.com/office/officeart/2005/8/layout/hierarchy1"/>
    <dgm:cxn modelId="{4DBFBA5F-682C-4CA1-8A4F-B35B03E2833D}" srcId="{0192B539-80A1-4A25-9EB6-F5005DCE0CF1}" destId="{9B298FB0-4CF6-4CD6-839B-72B946771A52}" srcOrd="2" destOrd="0" parTransId="{1864CB8B-CB5E-4617-AA4C-70290B5F0540}" sibTransId="{284B0057-9069-48EC-BBFC-F96FD7BF118B}"/>
    <dgm:cxn modelId="{6CA9B192-9EAD-43E3-8848-E3D447EA29D7}" srcId="{0192B539-80A1-4A25-9EB6-F5005DCE0CF1}" destId="{D52ECB9C-CC1E-4A76-949C-76D0ED78EF7C}" srcOrd="0" destOrd="0" parTransId="{ED41D515-845F-4CDE-B41D-5F7CAFFC98F8}" sibTransId="{A3B44F32-ADEA-423B-B250-BC76AD23978C}"/>
    <dgm:cxn modelId="{0408CC9B-3E9B-4C29-A044-9D17640E37A9}" type="presOf" srcId="{0192B539-80A1-4A25-9EB6-F5005DCE0CF1}" destId="{040325BA-5A0B-41CA-8AF7-1936BC60BED5}" srcOrd="0" destOrd="0" presId="urn:microsoft.com/office/officeart/2005/8/layout/hierarchy1"/>
    <dgm:cxn modelId="{CC9D93E1-8413-49A8-9CEB-CE90650B4738}" type="presOf" srcId="{9B298FB0-4CF6-4CD6-839B-72B946771A52}" destId="{E4257DA1-CD75-47A7-990B-4270E6143B08}" srcOrd="0" destOrd="0" presId="urn:microsoft.com/office/officeart/2005/8/layout/hierarchy1"/>
    <dgm:cxn modelId="{43352322-04B2-49E9-96F1-FEC77A3B29B3}" type="presParOf" srcId="{040325BA-5A0B-41CA-8AF7-1936BC60BED5}" destId="{7BD2B272-D7EC-4E34-9A35-7BB05DF38DAF}" srcOrd="0" destOrd="0" presId="urn:microsoft.com/office/officeart/2005/8/layout/hierarchy1"/>
    <dgm:cxn modelId="{4C03536C-3B4A-43C7-9E3A-CDF1E68C7D98}" type="presParOf" srcId="{7BD2B272-D7EC-4E34-9A35-7BB05DF38DAF}" destId="{0650AFB5-CFE3-43DA-B5FA-FBD0D27B6904}" srcOrd="0" destOrd="0" presId="urn:microsoft.com/office/officeart/2005/8/layout/hierarchy1"/>
    <dgm:cxn modelId="{EEDEF479-D2EC-43E0-A40B-A767235DD639}" type="presParOf" srcId="{0650AFB5-CFE3-43DA-B5FA-FBD0D27B6904}" destId="{43AB23D4-2D32-40F3-A2F7-5FDFB46669CB}" srcOrd="0" destOrd="0" presId="urn:microsoft.com/office/officeart/2005/8/layout/hierarchy1"/>
    <dgm:cxn modelId="{D1E91025-89C6-418D-A491-922CDB015F4A}" type="presParOf" srcId="{0650AFB5-CFE3-43DA-B5FA-FBD0D27B6904}" destId="{852F39DA-C7B0-4DA5-B195-DEB8FCE655A9}" srcOrd="1" destOrd="0" presId="urn:microsoft.com/office/officeart/2005/8/layout/hierarchy1"/>
    <dgm:cxn modelId="{B62384D6-A427-4CB3-9983-15DBF69F3935}" type="presParOf" srcId="{7BD2B272-D7EC-4E34-9A35-7BB05DF38DAF}" destId="{9C7C8EDE-C8D5-4784-BAA7-34AC33D2B8EA}" srcOrd="1" destOrd="0" presId="urn:microsoft.com/office/officeart/2005/8/layout/hierarchy1"/>
    <dgm:cxn modelId="{A8440D14-7634-4659-BECA-50E74ACFFB7E}" type="presParOf" srcId="{040325BA-5A0B-41CA-8AF7-1936BC60BED5}" destId="{966A446A-5BEB-40D1-9D56-03B72179F3E1}" srcOrd="1" destOrd="0" presId="urn:microsoft.com/office/officeart/2005/8/layout/hierarchy1"/>
    <dgm:cxn modelId="{6769A211-CDDA-4946-BDE4-DD89FF185A69}" type="presParOf" srcId="{966A446A-5BEB-40D1-9D56-03B72179F3E1}" destId="{14994A7E-2052-4E9F-AB5C-615C425203EE}" srcOrd="0" destOrd="0" presId="urn:microsoft.com/office/officeart/2005/8/layout/hierarchy1"/>
    <dgm:cxn modelId="{EEC2BBAD-AC3A-42C1-94A1-55F34A1FBFF3}" type="presParOf" srcId="{14994A7E-2052-4E9F-AB5C-615C425203EE}" destId="{7E4E99D0-CA53-4092-A2FF-981F0238EB06}" srcOrd="0" destOrd="0" presId="urn:microsoft.com/office/officeart/2005/8/layout/hierarchy1"/>
    <dgm:cxn modelId="{601695D9-AEEC-405C-9B07-C0CE1DFCFE1C}" type="presParOf" srcId="{14994A7E-2052-4E9F-AB5C-615C425203EE}" destId="{9A9827C4-5C8D-4032-A215-C66716FF0B2F}" srcOrd="1" destOrd="0" presId="urn:microsoft.com/office/officeart/2005/8/layout/hierarchy1"/>
    <dgm:cxn modelId="{A66B46E2-5676-48F8-AC6A-1532AA4F9E94}" type="presParOf" srcId="{966A446A-5BEB-40D1-9D56-03B72179F3E1}" destId="{4C2AAB7C-5453-4C20-9174-276F59CC5EB2}" srcOrd="1" destOrd="0" presId="urn:microsoft.com/office/officeart/2005/8/layout/hierarchy1"/>
    <dgm:cxn modelId="{CF93B7CF-9163-4A7D-BED6-EC6707C330E1}" type="presParOf" srcId="{040325BA-5A0B-41CA-8AF7-1936BC60BED5}" destId="{C2726E9F-5BA1-4A3C-AE74-AE03C2F3A90B}" srcOrd="2" destOrd="0" presId="urn:microsoft.com/office/officeart/2005/8/layout/hierarchy1"/>
    <dgm:cxn modelId="{BE9A389F-24C0-44D9-A8C8-7AF8EAC32822}" type="presParOf" srcId="{C2726E9F-5BA1-4A3C-AE74-AE03C2F3A90B}" destId="{D34A6F30-21A9-461D-89A4-251CE7C22E51}" srcOrd="0" destOrd="0" presId="urn:microsoft.com/office/officeart/2005/8/layout/hierarchy1"/>
    <dgm:cxn modelId="{232A6F10-5D17-4528-ABE0-8B86FE0146E7}" type="presParOf" srcId="{D34A6F30-21A9-461D-89A4-251CE7C22E51}" destId="{37E77B31-30D0-4BEF-8808-18E75D019E58}" srcOrd="0" destOrd="0" presId="urn:microsoft.com/office/officeart/2005/8/layout/hierarchy1"/>
    <dgm:cxn modelId="{FF7853BB-3FB5-46AC-B7B1-1009D0920AA5}" type="presParOf" srcId="{D34A6F30-21A9-461D-89A4-251CE7C22E51}" destId="{E4257DA1-CD75-47A7-990B-4270E6143B08}" srcOrd="1" destOrd="0" presId="urn:microsoft.com/office/officeart/2005/8/layout/hierarchy1"/>
    <dgm:cxn modelId="{F222FAA7-2CC5-409B-AE2F-751914B11D16}" type="presParOf" srcId="{C2726E9F-5BA1-4A3C-AE74-AE03C2F3A90B}" destId="{2EF84B09-07C7-48B0-A456-682DAA15A0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57273-0239-4A53-8220-1AF6B9573894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8778-B569-417B-B75F-A0123D55D550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traffic light is turning to green? T/F</a:t>
          </a:r>
        </a:p>
      </dsp:txBody>
      <dsp:txXfrm>
        <a:off x="369163" y="865197"/>
        <a:ext cx="2740203" cy="1701388"/>
      </dsp:txXfrm>
    </dsp:sp>
    <dsp:sp modelId="{D567EA35-7111-4E16-9917-653BBAF53465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7CE1E-1D43-4AAE-9687-D56A4E487A2E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There is a pedestrian crosswalk ahead?  T/F</a:t>
          </a:r>
        </a:p>
      </dsp:txBody>
      <dsp:txXfrm>
        <a:off x="3847692" y="865197"/>
        <a:ext cx="2740203" cy="1701388"/>
      </dsp:txXfrm>
    </dsp:sp>
    <dsp:sp modelId="{B3C6A121-4DEC-4509-BE99-6BBC500C22EF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DB5DD-334B-4388-B6B5-80F7399B0837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There is a motorcyclists in your lane? T/F</a:t>
          </a:r>
        </a:p>
      </dsp:txBody>
      <dsp:txXfrm>
        <a:off x="7326222" y="865197"/>
        <a:ext cx="2740203" cy="170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A7D0D-AC59-4A60-A982-45903860DA12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726C2-F5E1-4F33-A81A-78E344FB4750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You have a good sighting distance? T/F</a:t>
          </a:r>
        </a:p>
      </dsp:txBody>
      <dsp:txXfrm>
        <a:off x="369163" y="865197"/>
        <a:ext cx="2740203" cy="1701388"/>
      </dsp:txXfrm>
    </dsp:sp>
    <dsp:sp modelId="{0171FB01-6DE8-4932-8026-B3744F6B8E5F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58677-7F8B-4350-AAC4-0032F8100100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There is a car pulling out of a driveway ahead? T/F</a:t>
          </a:r>
        </a:p>
      </dsp:txBody>
      <dsp:txXfrm>
        <a:off x="3847692" y="865197"/>
        <a:ext cx="2740203" cy="1701388"/>
      </dsp:txXfrm>
    </dsp:sp>
    <dsp:sp modelId="{7CDA6104-8C82-4F8E-AD61-336C822E84E8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5C2B0-1A37-4A59-ACBB-CD8B6C73786D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roadway is level with the shoulder? T/F</a:t>
          </a:r>
        </a:p>
      </dsp:txBody>
      <dsp:txXfrm>
        <a:off x="7326222" y="865197"/>
        <a:ext cx="2740203" cy="1701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92D16-7728-42C6-905C-83D479821588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5D8C3-AF0C-427E-A831-6104CBA604D6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There are children standing at the intersection? T/F</a:t>
          </a:r>
        </a:p>
      </dsp:txBody>
      <dsp:txXfrm>
        <a:off x="369163" y="865197"/>
        <a:ext cx="2740203" cy="1701388"/>
      </dsp:txXfrm>
    </dsp:sp>
    <dsp:sp modelId="{8076F66A-17B9-44A8-A5F0-720CB2525B2F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4075D-C916-4A5A-BC1F-9843711687E0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The school bus has its lights activated? T/F</a:t>
          </a:r>
        </a:p>
      </dsp:txBody>
      <dsp:txXfrm>
        <a:off x="3847692" y="865197"/>
        <a:ext cx="2740203" cy="1701388"/>
      </dsp:txXfrm>
    </dsp:sp>
    <dsp:sp modelId="{60C33A70-8292-4E0B-889B-6B4D779130A1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560E4-F888-4FB5-92CB-B38039E8959A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The intersection is a three way stop? T/F</a:t>
          </a:r>
        </a:p>
      </dsp:txBody>
      <dsp:txXfrm>
        <a:off x="7326222" y="865197"/>
        <a:ext cx="2740203" cy="1701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B23D4-2D32-40F3-A2F7-5FDFB46669CB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F39DA-C7B0-4DA5-B195-DEB8FCE655A9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There is a pedestrian standing along the right side of the roadway? T/F</a:t>
          </a:r>
        </a:p>
      </dsp:txBody>
      <dsp:txXfrm>
        <a:off x="369163" y="865197"/>
        <a:ext cx="2740203" cy="1701388"/>
      </dsp:txXfrm>
    </dsp:sp>
    <dsp:sp modelId="{7E4E99D0-CA53-4092-A2FF-981F0238EB06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27C4-5C8D-4032-A215-C66716FF0B2F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oncoming vehicle has it’s left turn signal on? T/F</a:t>
          </a:r>
        </a:p>
      </dsp:txBody>
      <dsp:txXfrm>
        <a:off x="3847692" y="865197"/>
        <a:ext cx="2740203" cy="1701388"/>
      </dsp:txXfrm>
    </dsp:sp>
    <dsp:sp modelId="{37E77B31-30D0-4BEF-8808-18E75D019E58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57DA1-CD75-47A7-990B-4270E6143B08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car in your lane ahead is making a left turn? T/F</a:t>
          </a:r>
        </a:p>
      </dsp:txBody>
      <dsp:txXfrm>
        <a:off x="7326222" y="865197"/>
        <a:ext cx="2740203" cy="1701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B23D4-2D32-40F3-A2F7-5FDFB46669CB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F39DA-C7B0-4DA5-B195-DEB8FCE655A9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traffic light ahead is turning to red? T/F</a:t>
          </a:r>
        </a:p>
      </dsp:txBody>
      <dsp:txXfrm>
        <a:off x="369163" y="865197"/>
        <a:ext cx="2740203" cy="1701388"/>
      </dsp:txXfrm>
    </dsp:sp>
    <dsp:sp modelId="{7E4E99D0-CA53-4092-A2FF-981F0238EB06}">
      <dsp:nvSpPr>
        <dsp:cNvPr id="0" name=""/>
        <dsp:cNvSpPr/>
      </dsp:nvSpPr>
      <dsp:spPr>
        <a:xfrm>
          <a:off x="347852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27C4-5C8D-4032-A215-C66716FF0B2F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 have limited space ahead? T/F</a:t>
          </a:r>
        </a:p>
      </dsp:txBody>
      <dsp:txXfrm>
        <a:off x="3847692" y="865197"/>
        <a:ext cx="2740203" cy="1701388"/>
      </dsp:txXfrm>
    </dsp:sp>
    <dsp:sp modelId="{37E77B31-30D0-4BEF-8808-18E75D019E58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57DA1-CD75-47A7-990B-4270E6143B08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is a pedestrian standing on the roadway ahead? T/F</a:t>
          </a:r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203D-D9B9-4C76-9CED-4A5BE00E9C4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5A36D-C071-41BB-9B60-4D9A73A8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>
            <a:extLst>
              <a:ext uri="{FF2B5EF4-FFF2-40B4-BE49-F238E27FC236}">
                <a16:creationId xmlns:a16="http://schemas.microsoft.com/office/drawing/2014/main" id="{ECE550D3-F5D1-4E21-A709-AF406D0AE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BDFBF-EE37-43D4-A741-FE28713F89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8355" name="Rectangle 2">
            <a:extLst>
              <a:ext uri="{FF2B5EF4-FFF2-40B4-BE49-F238E27FC236}">
                <a16:creationId xmlns:a16="http://schemas.microsoft.com/office/drawing/2014/main" id="{B26F0216-0D7F-4300-8DC5-7B41159620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28356" name="Rectangle 3">
            <a:extLst>
              <a:ext uri="{FF2B5EF4-FFF2-40B4-BE49-F238E27FC236}">
                <a16:creationId xmlns:a16="http://schemas.microsoft.com/office/drawing/2014/main" id="{0DC37DC6-F5AC-400D-A718-F2FA63B95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200" b="1" spc="-5" dirty="0">
                <a:latin typeface="Times New Roman"/>
                <a:cs typeface="Times New Roman"/>
              </a:rPr>
              <a:t>Session Objectives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380"/>
              </a:lnSpc>
              <a:buAutoNum type="arabi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Identify vehicle condition and </a:t>
            </a:r>
            <a:r>
              <a:rPr lang="en-US" sz="1200" spc="-5" dirty="0">
                <a:latin typeface="Times New Roman"/>
                <a:cs typeface="Times New Roman"/>
              </a:rPr>
              <a:t>performance clues </a:t>
            </a:r>
            <a:r>
              <a:rPr lang="en-US" sz="1200" dirty="0">
                <a:latin typeface="Times New Roman"/>
                <a:cs typeface="Times New Roman"/>
              </a:rPr>
              <a:t>to better predict the actions of</a:t>
            </a:r>
            <a:r>
              <a:rPr lang="en-US" sz="1200" spc="-9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other  drivers;</a:t>
            </a:r>
          </a:p>
          <a:p>
            <a:pPr marL="469900" indent="-228600">
              <a:lnSpc>
                <a:spcPts val="1315"/>
              </a:lnSpc>
              <a:buAutoNum type="arabi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Identify clues to changes in vehicle</a:t>
            </a:r>
            <a:r>
              <a:rPr lang="en-US" sz="1200" spc="-4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movement;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380"/>
              </a:lnSpc>
              <a:buAutoNum type="arabi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Identify </a:t>
            </a:r>
            <a:r>
              <a:rPr lang="en-US" sz="1200" spc="-5" dirty="0">
                <a:latin typeface="Times New Roman"/>
                <a:cs typeface="Times New Roman"/>
              </a:rPr>
              <a:t>driver clues </a:t>
            </a:r>
            <a:r>
              <a:rPr lang="en-US" sz="1200" dirty="0">
                <a:latin typeface="Times New Roman"/>
                <a:cs typeface="Times New Roman"/>
              </a:rPr>
              <a:t>that enable one to predict their probable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actions;</a:t>
            </a:r>
          </a:p>
          <a:p>
            <a:pPr marL="469900" indent="-228600">
              <a:lnSpc>
                <a:spcPts val="1380"/>
              </a:lnSpc>
              <a:buAutoNum type="arabi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Identify </a:t>
            </a:r>
            <a:r>
              <a:rPr lang="en-US" sz="1200" spc="-5" dirty="0">
                <a:latin typeface="Times New Roman"/>
                <a:cs typeface="Times New Roman"/>
              </a:rPr>
              <a:t>motorcyclist clues </a:t>
            </a:r>
            <a:r>
              <a:rPr lang="en-US" sz="1200" dirty="0">
                <a:latin typeface="Times New Roman"/>
                <a:cs typeface="Times New Roman"/>
              </a:rPr>
              <a:t>in </a:t>
            </a:r>
            <a:r>
              <a:rPr lang="en-US" sz="1200" spc="-5" dirty="0">
                <a:latin typeface="Times New Roman"/>
                <a:cs typeface="Times New Roman"/>
              </a:rPr>
              <a:t>regard </a:t>
            </a:r>
            <a:r>
              <a:rPr lang="en-US" sz="1200" dirty="0">
                <a:latin typeface="Times New Roman"/>
                <a:cs typeface="Times New Roman"/>
              </a:rPr>
              <a:t>to their </a:t>
            </a:r>
            <a:r>
              <a:rPr lang="en-US" sz="1200" spc="-5" dirty="0">
                <a:latin typeface="Times New Roman"/>
                <a:cs typeface="Times New Roman"/>
              </a:rPr>
              <a:t>probable</a:t>
            </a:r>
            <a:r>
              <a:rPr lang="en-US" sz="1200" spc="-1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actions;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380"/>
              </a:lnSpc>
              <a:buAutoNum type="arabi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Identify bicyclist clues in regard to their probable actions;</a:t>
            </a:r>
            <a:r>
              <a:rPr lang="en-US" sz="1200" spc="-5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and</a:t>
            </a:r>
          </a:p>
          <a:p>
            <a:pPr marL="469900" indent="-228600">
              <a:lnSpc>
                <a:spcPts val="1410"/>
              </a:lnSpc>
              <a:buAutoNum type="arabi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Identify pedestrian clues in regard to their probable</a:t>
            </a:r>
            <a:r>
              <a:rPr lang="en-US" sz="1200" spc="-4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actions.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115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31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>
            <a:extLst>
              <a:ext uri="{FF2B5EF4-FFF2-40B4-BE49-F238E27FC236}">
                <a16:creationId xmlns:a16="http://schemas.microsoft.com/office/drawing/2014/main" id="{51AE3199-A607-40B6-804C-594086F13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E8EC46-030E-4FCE-B9AB-C18679225A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7571" name="Rectangle 2">
            <a:extLst>
              <a:ext uri="{FF2B5EF4-FFF2-40B4-BE49-F238E27FC236}">
                <a16:creationId xmlns:a16="http://schemas.microsoft.com/office/drawing/2014/main" id="{63CDD945-0787-4A97-8077-EA87DB0CF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37572" name="Rectangle 3">
            <a:extLst>
              <a:ext uri="{FF2B5EF4-FFF2-40B4-BE49-F238E27FC236}">
                <a16:creationId xmlns:a16="http://schemas.microsoft.com/office/drawing/2014/main" id="{00A13278-616A-4B0B-B209-829787715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latin typeface="Times New Roman"/>
                <a:cs typeface="Times New Roman"/>
              </a:rPr>
              <a:t>AG-5</a:t>
            </a: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latin typeface="Times New Roman"/>
                <a:cs typeface="Times New Roman"/>
              </a:rPr>
              <a:t>Search </a:t>
            </a:r>
            <a:r>
              <a:rPr lang="en-US" sz="1200" b="1" dirty="0">
                <a:latin typeface="Times New Roman"/>
                <a:cs typeface="Times New Roman"/>
              </a:rPr>
              <a:t>for all </a:t>
            </a:r>
            <a:r>
              <a:rPr lang="en-US" sz="1200" b="1" spc="-5" dirty="0">
                <a:latin typeface="Times New Roman"/>
                <a:cs typeface="Times New Roman"/>
              </a:rPr>
              <a:t>groups </a:t>
            </a:r>
            <a:r>
              <a:rPr lang="en-US" sz="1200" b="1" dirty="0">
                <a:latin typeface="Times New Roman"/>
                <a:cs typeface="Times New Roman"/>
              </a:rPr>
              <a:t>. . .</a:t>
            </a:r>
            <a:r>
              <a:rPr lang="en-US" sz="1200" b="1" spc="-65" dirty="0">
                <a:latin typeface="Times New Roman"/>
                <a:cs typeface="Times New Roman"/>
              </a:rPr>
              <a:t> </a:t>
            </a:r>
            <a:r>
              <a:rPr lang="en-US" sz="1200" b="1" dirty="0">
                <a:latin typeface="Times New Roman"/>
                <a:cs typeface="Times New Roman"/>
              </a:rPr>
              <a:t>Ready?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370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>
            <a:extLst>
              <a:ext uri="{FF2B5EF4-FFF2-40B4-BE49-F238E27FC236}">
                <a16:creationId xmlns:a16="http://schemas.microsoft.com/office/drawing/2014/main" id="{937E5773-4BDB-4632-B262-0198C54E2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90BAB-6949-4FA5-99F9-DF09E0237C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6547" name="Rectangle 2">
            <a:extLst>
              <a:ext uri="{FF2B5EF4-FFF2-40B4-BE49-F238E27FC236}">
                <a16:creationId xmlns:a16="http://schemas.microsoft.com/office/drawing/2014/main" id="{AC89EE8C-C4A1-425E-B57E-3C98787CC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36548" name="Rectangle 3">
            <a:extLst>
              <a:ext uri="{FF2B5EF4-FFF2-40B4-BE49-F238E27FC236}">
                <a16:creationId xmlns:a16="http://schemas.microsoft.com/office/drawing/2014/main" id="{46414468-9265-4236-B749-8031CB747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indent="-228600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traffic </a:t>
            </a:r>
            <a:r>
              <a:rPr lang="en-US" sz="1200" dirty="0">
                <a:latin typeface="Times New Roman"/>
                <a:cs typeface="Times New Roman"/>
              </a:rPr>
              <a:t>light ahead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turning to</a:t>
            </a:r>
            <a:r>
              <a:rPr lang="en-US" sz="1200" spc="-2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red?  	False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38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You have </a:t>
            </a:r>
            <a:r>
              <a:rPr lang="en-US" sz="1200" spc="-5" dirty="0">
                <a:latin typeface="Times New Roman"/>
                <a:cs typeface="Times New Roman"/>
              </a:rPr>
              <a:t>limited </a:t>
            </a:r>
            <a:r>
              <a:rPr lang="en-US" sz="1200" dirty="0">
                <a:latin typeface="Times New Roman"/>
                <a:cs typeface="Times New Roman"/>
              </a:rPr>
              <a:t>space</a:t>
            </a:r>
            <a:r>
              <a:rPr lang="en-US" sz="1200" spc="-5" dirty="0">
                <a:latin typeface="Times New Roman"/>
                <a:cs typeface="Times New Roman"/>
              </a:rPr>
              <a:t> ahead?		True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41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pedestrian standing on the roadway</a:t>
            </a:r>
            <a:r>
              <a:rPr lang="en-US" sz="1200" spc="-1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ahead?	True</a:t>
            </a: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A-5 back on screen </a:t>
            </a:r>
            <a:r>
              <a:rPr lang="en-US" sz="1200" dirty="0">
                <a:latin typeface="Times New Roman"/>
                <a:cs typeface="Times New Roman"/>
              </a:rPr>
              <a:t>for scoring and</a:t>
            </a:r>
            <a:r>
              <a:rPr lang="en-US" sz="1200" spc="-5" dirty="0">
                <a:latin typeface="Times New Roman"/>
                <a:cs typeface="Times New Roman"/>
              </a:rPr>
              <a:t> discussion.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410"/>
              </a:lnSpc>
              <a:buAutoNum type="alphaUcPeriod"/>
              <a:tabLst>
                <a:tab pos="6985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</a:t>
            </a:r>
            <a:r>
              <a:rPr lang="en-US" sz="1200" dirty="0">
                <a:latin typeface="Times New Roman"/>
                <a:cs typeface="Times New Roman"/>
              </a:rPr>
              <a:t>the traffic light </a:t>
            </a:r>
            <a:r>
              <a:rPr lang="en-US" sz="1200" spc="-5" dirty="0">
                <a:latin typeface="Times New Roman"/>
                <a:cs typeface="Times New Roman"/>
              </a:rPr>
              <a:t>is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green.</a:t>
            </a:r>
          </a:p>
          <a:p>
            <a:pPr marL="698500" indent="-228600">
              <a:lnSpc>
                <a:spcPts val="1380"/>
              </a:lnSpc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 </a:t>
            </a:r>
            <a:r>
              <a:rPr lang="en-US" sz="1200" spc="-5" dirty="0">
                <a:latin typeface="Times New Roman"/>
                <a:cs typeface="Times New Roman"/>
              </a:rPr>
              <a:t>space </a:t>
            </a:r>
            <a:r>
              <a:rPr lang="en-US" sz="1200" dirty="0">
                <a:latin typeface="Times New Roman"/>
                <a:cs typeface="Times New Roman"/>
              </a:rPr>
              <a:t>to the side </a:t>
            </a:r>
            <a:r>
              <a:rPr lang="en-US" sz="1200" spc="-5" dirty="0">
                <a:latin typeface="Times New Roman"/>
                <a:cs typeface="Times New Roman"/>
              </a:rPr>
              <a:t>is reduced </a:t>
            </a:r>
            <a:r>
              <a:rPr lang="en-US" sz="1200" dirty="0">
                <a:latin typeface="Times New Roman"/>
                <a:cs typeface="Times New Roman"/>
              </a:rPr>
              <a:t>ahead because of the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pedestrian.</a:t>
            </a:r>
            <a:endParaRPr lang="en-US" sz="12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410"/>
              </a:lnSpc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he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standing next to the parked</a:t>
            </a:r>
            <a:r>
              <a:rPr lang="en-US" sz="1200" spc="-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truck.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16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>
            <a:extLst>
              <a:ext uri="{FF2B5EF4-FFF2-40B4-BE49-F238E27FC236}">
                <a16:creationId xmlns:a16="http://schemas.microsoft.com/office/drawing/2014/main" id="{915858F7-AF1A-4330-9827-496D4FD70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C8335-302B-416A-BCCD-E471C13D3A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9379" name="Rectangle 2">
            <a:extLst>
              <a:ext uri="{FF2B5EF4-FFF2-40B4-BE49-F238E27FC236}">
                <a16:creationId xmlns:a16="http://schemas.microsoft.com/office/drawing/2014/main" id="{A78EDA6B-C1F3-47D0-B0AF-2F7B83C0D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29380" name="Rectangle 3">
            <a:extLst>
              <a:ext uri="{FF2B5EF4-FFF2-40B4-BE49-F238E27FC236}">
                <a16:creationId xmlns:a16="http://schemas.microsoft.com/office/drawing/2014/main" id="{13544BED-42E6-47A3-A6D6-BE32D3696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5" dirty="0">
                <a:latin typeface="Times New Roman"/>
                <a:cs typeface="Times New Roman"/>
              </a:rPr>
              <a:t>AG-1	Search </a:t>
            </a:r>
            <a:r>
              <a:rPr lang="en-US" sz="1200" b="1" dirty="0">
                <a:latin typeface="Times New Roman"/>
                <a:cs typeface="Times New Roman"/>
              </a:rPr>
              <a:t>for </a:t>
            </a:r>
            <a:r>
              <a:rPr lang="en-US" sz="1200" b="1" spc="-5" dirty="0">
                <a:latin typeface="Times New Roman"/>
                <a:cs typeface="Times New Roman"/>
              </a:rPr>
              <a:t>All Groups </a:t>
            </a:r>
            <a:r>
              <a:rPr lang="en-US" sz="1200" b="1" dirty="0">
                <a:latin typeface="Times New Roman"/>
                <a:cs typeface="Times New Roman"/>
              </a:rPr>
              <a:t>. . .</a:t>
            </a:r>
            <a:r>
              <a:rPr lang="en-US" sz="1200" b="1" spc="-25" dirty="0">
                <a:latin typeface="Times New Roman"/>
                <a:cs typeface="Times New Roman"/>
              </a:rPr>
              <a:t> </a:t>
            </a:r>
            <a:r>
              <a:rPr lang="en-US" sz="1200" b="1" dirty="0">
                <a:latin typeface="Times New Roman"/>
                <a:cs typeface="Times New Roman"/>
              </a:rPr>
              <a:t>Ready?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70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>
            <a:extLst>
              <a:ext uri="{FF2B5EF4-FFF2-40B4-BE49-F238E27FC236}">
                <a16:creationId xmlns:a16="http://schemas.microsoft.com/office/drawing/2014/main" id="{DCC5FB34-8104-4E5F-8892-E36E67A8E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5C064C-5F3C-432B-90CC-92111F3DEFD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0403" name="Rectangle 2">
            <a:extLst>
              <a:ext uri="{FF2B5EF4-FFF2-40B4-BE49-F238E27FC236}">
                <a16:creationId xmlns:a16="http://schemas.microsoft.com/office/drawing/2014/main" id="{11C52716-2445-463A-B868-9A1B14FFB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30404" name="Rectangle 3">
            <a:extLst>
              <a:ext uri="{FF2B5EF4-FFF2-40B4-BE49-F238E27FC236}">
                <a16:creationId xmlns:a16="http://schemas.microsoft.com/office/drawing/2014/main" id="{B33F01E2-0D1F-4DE7-8DF4-67F201513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1200" dirty="0">
                <a:latin typeface="Times New Roman"/>
                <a:cs typeface="Times New Roman"/>
              </a:rPr>
              <a:t>After the slide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on the screen, select </a:t>
            </a:r>
            <a:r>
              <a:rPr lang="en-US" sz="1200" spc="-5" dirty="0">
                <a:latin typeface="Times New Roman"/>
                <a:cs typeface="Times New Roman"/>
              </a:rPr>
              <a:t>individuals </a:t>
            </a:r>
            <a:r>
              <a:rPr lang="en-US" sz="1200" dirty="0">
                <a:latin typeface="Times New Roman"/>
                <a:cs typeface="Times New Roman"/>
              </a:rPr>
              <a:t>to identify the various groups,</a:t>
            </a:r>
            <a:r>
              <a:rPr lang="en-US" sz="1200" spc="-10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e.g.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are stop lines at this</a:t>
            </a:r>
            <a:r>
              <a:rPr lang="en-US" sz="1200" spc="-4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intersection.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</a:t>
            </a:r>
            <a:r>
              <a:rPr lang="en-US" sz="1200" spc="-5" dirty="0">
                <a:latin typeface="Times New Roman"/>
                <a:cs typeface="Times New Roman"/>
              </a:rPr>
              <a:t>left </a:t>
            </a:r>
            <a:r>
              <a:rPr lang="en-US" sz="1200" dirty="0">
                <a:latin typeface="Times New Roman"/>
                <a:cs typeface="Times New Roman"/>
              </a:rPr>
              <a:t>turning </a:t>
            </a:r>
            <a:r>
              <a:rPr lang="en-US" sz="1200" spc="-5" dirty="0">
                <a:latin typeface="Times New Roman"/>
                <a:cs typeface="Times New Roman"/>
              </a:rPr>
              <a:t>lane </a:t>
            </a:r>
            <a:r>
              <a:rPr lang="en-US" sz="1200" dirty="0">
                <a:latin typeface="Times New Roman"/>
                <a:cs typeface="Times New Roman"/>
              </a:rPr>
              <a:t>only at </a:t>
            </a:r>
            <a:r>
              <a:rPr lang="en-US" sz="1200" spc="-5" dirty="0">
                <a:latin typeface="Times New Roman"/>
                <a:cs typeface="Times New Roman"/>
              </a:rPr>
              <a:t>this</a:t>
            </a:r>
            <a:r>
              <a:rPr lang="en-US" sz="1200" spc="-3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intersection.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Your sighting distance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good.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200" spc="-5" dirty="0">
                <a:latin typeface="Times New Roman"/>
                <a:cs typeface="Times New Roman"/>
              </a:rPr>
              <a:t>Once </a:t>
            </a:r>
            <a:r>
              <a:rPr lang="en-US" sz="1200" dirty="0">
                <a:latin typeface="Times New Roman"/>
                <a:cs typeface="Times New Roman"/>
              </a:rPr>
              <a:t>all the groups are </a:t>
            </a:r>
            <a:r>
              <a:rPr lang="en-US" sz="1200" spc="-5" dirty="0">
                <a:latin typeface="Times New Roman"/>
                <a:cs typeface="Times New Roman"/>
              </a:rPr>
              <a:t>identified, </a:t>
            </a:r>
            <a:r>
              <a:rPr lang="en-US" sz="1200" dirty="0">
                <a:latin typeface="Times New Roman"/>
                <a:cs typeface="Times New Roman"/>
              </a:rPr>
              <a:t>ask the following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questions:</a:t>
            </a:r>
          </a:p>
          <a:p>
            <a:pPr marL="241300" indent="-228600">
              <a:lnSpc>
                <a:spcPts val="1415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traffic </a:t>
            </a:r>
            <a:r>
              <a:rPr lang="en-US" sz="1200" dirty="0">
                <a:latin typeface="Times New Roman"/>
                <a:cs typeface="Times New Roman"/>
              </a:rPr>
              <a:t>light </a:t>
            </a:r>
            <a:r>
              <a:rPr lang="en-US" sz="1200" spc="-5" dirty="0">
                <a:latin typeface="Times New Roman"/>
                <a:cs typeface="Times New Roman"/>
              </a:rPr>
              <a:t>is turning </a:t>
            </a:r>
            <a:r>
              <a:rPr lang="en-US" sz="1200" dirty="0">
                <a:latin typeface="Times New Roman"/>
                <a:cs typeface="Times New Roman"/>
              </a:rPr>
              <a:t>to</a:t>
            </a:r>
            <a:r>
              <a:rPr lang="en-US" sz="1200" spc="-2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green?	F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39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</a:t>
            </a:r>
            <a:r>
              <a:rPr lang="en-US" sz="1200" spc="-5" dirty="0">
                <a:latin typeface="Times New Roman"/>
                <a:cs typeface="Times New Roman"/>
              </a:rPr>
              <a:t>pedestrian crosswalk</a:t>
            </a:r>
            <a:r>
              <a:rPr lang="en-US" sz="1200" spc="-1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ahead?	T</a:t>
            </a:r>
          </a:p>
          <a:p>
            <a:pPr marL="241300" indent="-228600">
              <a:lnSpc>
                <a:spcPts val="1415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motorcyclist in your</a:t>
            </a:r>
            <a:r>
              <a:rPr lang="en-US" sz="1200" spc="-8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lane?	F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414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>
            <a:extLst>
              <a:ext uri="{FF2B5EF4-FFF2-40B4-BE49-F238E27FC236}">
                <a16:creationId xmlns:a16="http://schemas.microsoft.com/office/drawing/2014/main" id="{A3DDCCC7-2408-4454-ACB1-D41ED4EA09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F57AA-B5F8-48D2-A31C-25069999D5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1427" name="Rectangle 2">
            <a:extLst>
              <a:ext uri="{FF2B5EF4-FFF2-40B4-BE49-F238E27FC236}">
                <a16:creationId xmlns:a16="http://schemas.microsoft.com/office/drawing/2014/main" id="{4C4CB236-61CF-4F45-8423-84CBF9775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F310B803-A3C5-482D-95E1-6A04D3452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5" dirty="0">
                <a:latin typeface="Times New Roman"/>
                <a:cs typeface="Times New Roman"/>
              </a:rPr>
              <a:t>AG-2	Search </a:t>
            </a:r>
            <a:r>
              <a:rPr lang="en-US" sz="1200" b="1" dirty="0">
                <a:latin typeface="Times New Roman"/>
                <a:cs typeface="Times New Roman"/>
              </a:rPr>
              <a:t>for all </a:t>
            </a:r>
            <a:r>
              <a:rPr lang="en-US" sz="1200" b="1" spc="-5" dirty="0">
                <a:latin typeface="Times New Roman"/>
                <a:cs typeface="Times New Roman"/>
              </a:rPr>
              <a:t>groups </a:t>
            </a:r>
            <a:r>
              <a:rPr lang="en-US" sz="1200" b="1" dirty="0">
                <a:latin typeface="Times New Roman"/>
                <a:cs typeface="Times New Roman"/>
              </a:rPr>
              <a:t>. . .</a:t>
            </a:r>
            <a:r>
              <a:rPr lang="en-US" sz="1200" b="1" spc="-35" dirty="0">
                <a:latin typeface="Times New Roman"/>
                <a:cs typeface="Times New Roman"/>
              </a:rPr>
              <a:t> </a:t>
            </a:r>
            <a:r>
              <a:rPr lang="en-US" sz="1200" b="1" dirty="0">
                <a:latin typeface="Times New Roman"/>
                <a:cs typeface="Times New Roman"/>
              </a:rPr>
              <a:t>Ready?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91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>
            <a:extLst>
              <a:ext uri="{FF2B5EF4-FFF2-40B4-BE49-F238E27FC236}">
                <a16:creationId xmlns:a16="http://schemas.microsoft.com/office/drawing/2014/main" id="{3ABD6D0B-6EAC-445B-BDB0-16DC05B03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EC18F7-C10C-4591-A6C9-175FC5733E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2451" name="Rectangle 2">
            <a:extLst>
              <a:ext uri="{FF2B5EF4-FFF2-40B4-BE49-F238E27FC236}">
                <a16:creationId xmlns:a16="http://schemas.microsoft.com/office/drawing/2014/main" id="{FB826F89-9DBF-4222-A60E-49B208B4D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32452" name="Rectangle 3">
            <a:extLst>
              <a:ext uri="{FF2B5EF4-FFF2-40B4-BE49-F238E27FC236}">
                <a16:creationId xmlns:a16="http://schemas.microsoft.com/office/drawing/2014/main" id="{62576A37-7250-4477-B3E0-E477592B1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After </a:t>
            </a:r>
            <a:r>
              <a:rPr lang="en-US" sz="1200" dirty="0">
                <a:latin typeface="Times New Roman"/>
                <a:cs typeface="Times New Roman"/>
              </a:rPr>
              <a:t>the slide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on </a:t>
            </a:r>
            <a:r>
              <a:rPr lang="en-US" sz="1200" spc="-5" dirty="0">
                <a:latin typeface="Times New Roman"/>
                <a:cs typeface="Times New Roman"/>
              </a:rPr>
              <a:t>the </a:t>
            </a:r>
            <a:r>
              <a:rPr lang="en-US" sz="1200" dirty="0">
                <a:latin typeface="Times New Roman"/>
                <a:cs typeface="Times New Roman"/>
              </a:rPr>
              <a:t>screen, </a:t>
            </a:r>
            <a:r>
              <a:rPr lang="en-US" sz="1200" spc="-5" dirty="0">
                <a:latin typeface="Times New Roman"/>
                <a:cs typeface="Times New Roman"/>
              </a:rPr>
              <a:t>select students </a:t>
            </a:r>
            <a:r>
              <a:rPr lang="en-US" sz="1200" dirty="0">
                <a:latin typeface="Times New Roman"/>
                <a:cs typeface="Times New Roman"/>
              </a:rPr>
              <a:t>to identify the</a:t>
            </a:r>
            <a:r>
              <a:rPr lang="en-US" sz="1200" spc="1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categories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Sighting distance </a:t>
            </a:r>
            <a:r>
              <a:rPr lang="en-US" sz="1200" spc="-5" dirty="0">
                <a:latin typeface="Times New Roman"/>
                <a:cs typeface="Times New Roman"/>
              </a:rPr>
              <a:t>is</a:t>
            </a:r>
            <a:r>
              <a:rPr lang="en-US" sz="1200" spc="-2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reduced.</a:t>
            </a: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are driveways to your left and</a:t>
            </a:r>
            <a:r>
              <a:rPr lang="en-US" sz="1200" spc="-3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right.</a:t>
            </a: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View </a:t>
            </a:r>
            <a:r>
              <a:rPr lang="en-US" sz="1200" dirty="0">
                <a:latin typeface="Times New Roman"/>
                <a:cs typeface="Times New Roman"/>
              </a:rPr>
              <a:t>to the </a:t>
            </a:r>
            <a:r>
              <a:rPr lang="en-US" sz="1200" spc="-5" dirty="0">
                <a:latin typeface="Times New Roman"/>
                <a:cs typeface="Times New Roman"/>
              </a:rPr>
              <a:t>sides is</a:t>
            </a:r>
            <a:r>
              <a:rPr lang="en-US" sz="1200" spc="-2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adequate.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200" spc="-5" dirty="0">
                <a:latin typeface="Times New Roman"/>
                <a:cs typeface="Times New Roman"/>
              </a:rPr>
              <a:t>Once </a:t>
            </a:r>
            <a:r>
              <a:rPr lang="en-US" sz="1200" dirty="0">
                <a:latin typeface="Times New Roman"/>
                <a:cs typeface="Times New Roman"/>
              </a:rPr>
              <a:t>all the groups are </a:t>
            </a:r>
            <a:r>
              <a:rPr lang="en-US" sz="1200" spc="-5" dirty="0">
                <a:latin typeface="Times New Roman"/>
                <a:cs typeface="Times New Roman"/>
              </a:rPr>
              <a:t>identified, </a:t>
            </a:r>
            <a:r>
              <a:rPr lang="en-US" sz="1200" dirty="0">
                <a:latin typeface="Times New Roman"/>
                <a:cs typeface="Times New Roman"/>
              </a:rPr>
              <a:t>ask the following</a:t>
            </a:r>
            <a:r>
              <a:rPr lang="en-US" sz="1200" spc="-3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questions:</a:t>
            </a:r>
          </a:p>
          <a:p>
            <a:pPr marL="241300" indent="-228600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You have a good sighting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distance?</a:t>
            </a:r>
          </a:p>
          <a:p>
            <a:pPr marL="241300" indent="-228600">
              <a:lnSpc>
                <a:spcPts val="138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car pulling out of a driveway</a:t>
            </a:r>
            <a:r>
              <a:rPr lang="en-US" sz="1200" spc="-10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ahead?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41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roadway is level </a:t>
            </a:r>
            <a:r>
              <a:rPr lang="en-US" sz="1200" dirty="0">
                <a:latin typeface="Times New Roman"/>
                <a:cs typeface="Times New Roman"/>
              </a:rPr>
              <a:t>with the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shoulder?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452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id="{6578C6AF-65A8-4F39-8E10-2091574FD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66975-9AB0-4FD1-90EE-559FB84A70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7E9EE762-4784-4227-86D9-2526B1D25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79D7F950-1D79-49B4-9CB4-434E74E0E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latin typeface="Times New Roman"/>
                <a:cs typeface="Times New Roman"/>
              </a:rPr>
              <a:t>AG-3</a:t>
            </a: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latin typeface="Times New Roman"/>
                <a:cs typeface="Times New Roman"/>
              </a:rPr>
              <a:t>Search </a:t>
            </a:r>
            <a:r>
              <a:rPr lang="en-US" sz="1200" b="1" dirty="0">
                <a:latin typeface="Times New Roman"/>
                <a:cs typeface="Times New Roman"/>
              </a:rPr>
              <a:t>for all </a:t>
            </a:r>
            <a:r>
              <a:rPr lang="en-US" sz="1200" b="1" spc="-5" dirty="0">
                <a:latin typeface="Times New Roman"/>
                <a:cs typeface="Times New Roman"/>
              </a:rPr>
              <a:t>groups </a:t>
            </a:r>
            <a:r>
              <a:rPr lang="en-US" sz="1200" b="1" dirty="0">
                <a:latin typeface="Times New Roman"/>
                <a:cs typeface="Times New Roman"/>
              </a:rPr>
              <a:t>. . .</a:t>
            </a:r>
            <a:r>
              <a:rPr lang="en-US" sz="1200" b="1" spc="-65" dirty="0">
                <a:latin typeface="Times New Roman"/>
                <a:cs typeface="Times New Roman"/>
              </a:rPr>
              <a:t> </a:t>
            </a:r>
            <a:r>
              <a:rPr lang="en-US" sz="1200" b="1" dirty="0">
                <a:latin typeface="Times New Roman"/>
                <a:cs typeface="Times New Roman"/>
              </a:rPr>
              <a:t>Ready?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880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>
            <a:extLst>
              <a:ext uri="{FF2B5EF4-FFF2-40B4-BE49-F238E27FC236}">
                <a16:creationId xmlns:a16="http://schemas.microsoft.com/office/drawing/2014/main" id="{15623BC3-2539-4EAF-B44F-FA8507B8E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8732D3-0665-4352-A50E-CF83E271CD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4499" name="Rectangle 2">
            <a:extLst>
              <a:ext uri="{FF2B5EF4-FFF2-40B4-BE49-F238E27FC236}">
                <a16:creationId xmlns:a16="http://schemas.microsoft.com/office/drawing/2014/main" id="{4F86E176-6E39-4A05-B3AD-0F3C6EA52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34500" name="Rectangle 3">
            <a:extLst>
              <a:ext uri="{FF2B5EF4-FFF2-40B4-BE49-F238E27FC236}">
                <a16:creationId xmlns:a16="http://schemas.microsoft.com/office/drawing/2014/main" id="{EEC7B0E1-2C1F-441C-8B64-84621D5A2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indent="-228600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are </a:t>
            </a:r>
            <a:r>
              <a:rPr lang="en-US" sz="1200" spc="-5" dirty="0">
                <a:latin typeface="Times New Roman"/>
                <a:cs typeface="Times New Roman"/>
              </a:rPr>
              <a:t>children standing </a:t>
            </a:r>
            <a:r>
              <a:rPr lang="en-US" sz="1200" dirty="0">
                <a:latin typeface="Times New Roman"/>
                <a:cs typeface="Times New Roman"/>
              </a:rPr>
              <a:t>at the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intersection?   F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38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school </a:t>
            </a:r>
            <a:r>
              <a:rPr lang="en-US" sz="1200" spc="-5" dirty="0">
                <a:latin typeface="Times New Roman"/>
                <a:cs typeface="Times New Roman"/>
              </a:rPr>
              <a:t>bus has its </a:t>
            </a:r>
            <a:r>
              <a:rPr lang="en-US" sz="1200" dirty="0">
                <a:latin typeface="Times New Roman"/>
                <a:cs typeface="Times New Roman"/>
              </a:rPr>
              <a:t>lights</a:t>
            </a:r>
            <a:r>
              <a:rPr lang="en-US" sz="1200" spc="-3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activated?                 F</a:t>
            </a:r>
          </a:p>
          <a:p>
            <a:pPr marL="241300" indent="-228600">
              <a:lnSpc>
                <a:spcPts val="141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intersection is </a:t>
            </a:r>
            <a:r>
              <a:rPr lang="en-US" sz="1200" dirty="0">
                <a:latin typeface="Times New Roman"/>
                <a:cs typeface="Times New Roman"/>
              </a:rPr>
              <a:t>a </a:t>
            </a:r>
            <a:r>
              <a:rPr lang="en-US" sz="1200" spc="-5" dirty="0">
                <a:latin typeface="Times New Roman"/>
                <a:cs typeface="Times New Roman"/>
              </a:rPr>
              <a:t>three way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stop?	             T</a:t>
            </a: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A-3 </a:t>
            </a:r>
            <a:r>
              <a:rPr lang="en-US" sz="1200" dirty="0">
                <a:latin typeface="Times New Roman"/>
                <a:cs typeface="Times New Roman"/>
              </a:rPr>
              <a:t>back on screen for scoring and</a:t>
            </a:r>
            <a:r>
              <a:rPr lang="en-US" sz="1200" spc="-2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discussion.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2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410"/>
              </a:lnSpc>
              <a:buAutoNum type="alphaUcPeriod"/>
              <a:tabLst>
                <a:tab pos="6985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there </a:t>
            </a:r>
            <a:r>
              <a:rPr lang="en-US" sz="1200" dirty="0">
                <a:latin typeface="Times New Roman"/>
                <a:cs typeface="Times New Roman"/>
              </a:rPr>
              <a:t>are no </a:t>
            </a:r>
            <a:r>
              <a:rPr lang="en-US" sz="1200" spc="-5" dirty="0">
                <a:latin typeface="Times New Roman"/>
                <a:cs typeface="Times New Roman"/>
              </a:rPr>
              <a:t>children </a:t>
            </a:r>
            <a:r>
              <a:rPr lang="en-US" sz="1200" dirty="0">
                <a:latin typeface="Times New Roman"/>
                <a:cs typeface="Times New Roman"/>
              </a:rPr>
              <a:t>in </a:t>
            </a:r>
            <a:r>
              <a:rPr lang="en-US" sz="1200" spc="-5" dirty="0">
                <a:latin typeface="Times New Roman"/>
                <a:cs typeface="Times New Roman"/>
              </a:rPr>
              <a:t>this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scene.</a:t>
            </a:r>
          </a:p>
          <a:p>
            <a:pPr marL="698500" indent="-228600">
              <a:lnSpc>
                <a:spcPts val="1380"/>
              </a:lnSpc>
              <a:buAutoNum type="alphaUcPeriod"/>
              <a:tabLst>
                <a:tab pos="6985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</a:t>
            </a:r>
            <a:r>
              <a:rPr lang="en-US" sz="1200" dirty="0">
                <a:latin typeface="Times New Roman"/>
                <a:cs typeface="Times New Roman"/>
              </a:rPr>
              <a:t>the school </a:t>
            </a:r>
            <a:r>
              <a:rPr lang="en-US" sz="1200" spc="-5" dirty="0">
                <a:latin typeface="Times New Roman"/>
                <a:cs typeface="Times New Roman"/>
              </a:rPr>
              <a:t>bus </a:t>
            </a:r>
            <a:r>
              <a:rPr lang="en-US" sz="1200" dirty="0">
                <a:latin typeface="Times New Roman"/>
                <a:cs typeface="Times New Roman"/>
              </a:rPr>
              <a:t>lights are not </a:t>
            </a:r>
            <a:r>
              <a:rPr lang="en-US" sz="1200" spc="-5" dirty="0">
                <a:latin typeface="Times New Roman"/>
                <a:cs typeface="Times New Roman"/>
              </a:rPr>
              <a:t>activated </a:t>
            </a:r>
            <a:r>
              <a:rPr lang="en-US" sz="1200" dirty="0">
                <a:latin typeface="Times New Roman"/>
                <a:cs typeface="Times New Roman"/>
              </a:rPr>
              <a:t>but caution should be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given.</a:t>
            </a:r>
          </a:p>
          <a:p>
            <a:pPr marL="698500" indent="-228600">
              <a:lnSpc>
                <a:spcPts val="1410"/>
              </a:lnSpc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underneath the stop sign indicates a three </a:t>
            </a:r>
            <a:r>
              <a:rPr lang="en-US" sz="1200" spc="-5" dirty="0">
                <a:latin typeface="Times New Roman"/>
                <a:cs typeface="Times New Roman"/>
              </a:rPr>
              <a:t>way</a:t>
            </a:r>
            <a:r>
              <a:rPr lang="en-US" sz="1200" spc="-4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stop.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000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>
            <a:extLst>
              <a:ext uri="{FF2B5EF4-FFF2-40B4-BE49-F238E27FC236}">
                <a16:creationId xmlns:a16="http://schemas.microsoft.com/office/drawing/2014/main" id="{F37B3149-C1CD-43BF-8315-7965BDCCD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81C33C-6F73-4DF9-846B-D01F13C11F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EB16F532-A093-441B-8CB3-D4B86DB16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35524" name="Rectangle 3">
            <a:extLst>
              <a:ext uri="{FF2B5EF4-FFF2-40B4-BE49-F238E27FC236}">
                <a16:creationId xmlns:a16="http://schemas.microsoft.com/office/drawing/2014/main" id="{33CBF9F3-FFD3-41FD-A8BB-88BDEFBD5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latin typeface="Times New Roman"/>
                <a:cs typeface="Times New Roman"/>
              </a:rPr>
              <a:t>AG-4</a:t>
            </a: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latin typeface="Times New Roman"/>
                <a:cs typeface="Times New Roman"/>
              </a:rPr>
              <a:t>Search </a:t>
            </a:r>
            <a:r>
              <a:rPr lang="en-US" sz="1200" b="1" dirty="0">
                <a:latin typeface="Times New Roman"/>
                <a:cs typeface="Times New Roman"/>
              </a:rPr>
              <a:t>for all </a:t>
            </a:r>
            <a:r>
              <a:rPr lang="en-US" sz="1200" b="1" spc="-5" dirty="0">
                <a:latin typeface="Times New Roman"/>
                <a:cs typeface="Times New Roman"/>
              </a:rPr>
              <a:t>groups </a:t>
            </a:r>
            <a:r>
              <a:rPr lang="en-US" sz="1200" b="1" dirty="0">
                <a:latin typeface="Times New Roman"/>
                <a:cs typeface="Times New Roman"/>
              </a:rPr>
              <a:t>. . .</a:t>
            </a:r>
            <a:r>
              <a:rPr lang="en-US" sz="1200" b="1" spc="-65" dirty="0">
                <a:latin typeface="Times New Roman"/>
                <a:cs typeface="Times New Roman"/>
              </a:rPr>
              <a:t> </a:t>
            </a:r>
            <a:r>
              <a:rPr lang="en-US" sz="1200" b="1" dirty="0">
                <a:latin typeface="Times New Roman"/>
                <a:cs typeface="Times New Roman"/>
              </a:rPr>
              <a:t>Ready?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8174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>
            <a:extLst>
              <a:ext uri="{FF2B5EF4-FFF2-40B4-BE49-F238E27FC236}">
                <a16:creationId xmlns:a16="http://schemas.microsoft.com/office/drawing/2014/main" id="{937E5773-4BDB-4632-B262-0198C54E2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90BAB-6949-4FA5-99F9-DF09E0237C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6547" name="Rectangle 2">
            <a:extLst>
              <a:ext uri="{FF2B5EF4-FFF2-40B4-BE49-F238E27FC236}">
                <a16:creationId xmlns:a16="http://schemas.microsoft.com/office/drawing/2014/main" id="{AC89EE8C-C4A1-425E-B57E-3C98787CC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36548" name="Rectangle 3">
            <a:extLst>
              <a:ext uri="{FF2B5EF4-FFF2-40B4-BE49-F238E27FC236}">
                <a16:creationId xmlns:a16="http://schemas.microsoft.com/office/drawing/2014/main" id="{46414468-9265-4236-B749-8031CB747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indent="-228600">
              <a:lnSpc>
                <a:spcPts val="1415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pedestrian standing along the right side of the</a:t>
            </a:r>
            <a:r>
              <a:rPr lang="en-US" sz="1200" spc="-12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roadway?</a:t>
            </a:r>
          </a:p>
          <a:p>
            <a:pPr marL="241300" indent="-228600">
              <a:lnSpc>
                <a:spcPts val="139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oncoming </a:t>
            </a:r>
            <a:r>
              <a:rPr lang="en-US" sz="1200" dirty="0">
                <a:latin typeface="Times New Roman"/>
                <a:cs typeface="Times New Roman"/>
              </a:rPr>
              <a:t>vehicle </a:t>
            </a:r>
            <a:r>
              <a:rPr lang="en-US" sz="1200" spc="-5" dirty="0">
                <a:latin typeface="Times New Roman"/>
                <a:cs typeface="Times New Roman"/>
              </a:rPr>
              <a:t>has its </a:t>
            </a:r>
            <a:r>
              <a:rPr lang="en-US" sz="1200" dirty="0">
                <a:latin typeface="Times New Roman"/>
                <a:cs typeface="Times New Roman"/>
              </a:rPr>
              <a:t>left turn signal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on?</a:t>
            </a:r>
          </a:p>
          <a:p>
            <a:pPr marL="241300" indent="-228600">
              <a:lnSpc>
                <a:spcPts val="1415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car in your lane ahead </a:t>
            </a:r>
            <a:r>
              <a:rPr lang="en-US" sz="1200" spc="-5" dirty="0">
                <a:latin typeface="Times New Roman"/>
                <a:cs typeface="Times New Roman"/>
              </a:rPr>
              <a:t>is making </a:t>
            </a:r>
            <a:r>
              <a:rPr lang="en-US" sz="1200" dirty="0">
                <a:latin typeface="Times New Roman"/>
                <a:cs typeface="Times New Roman"/>
              </a:rPr>
              <a:t>a left</a:t>
            </a:r>
            <a:r>
              <a:rPr lang="en-US" sz="1200" spc="-9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turn?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A-4 back on screen </a:t>
            </a:r>
            <a:r>
              <a:rPr lang="en-US" sz="1200" dirty="0">
                <a:latin typeface="Times New Roman"/>
                <a:cs typeface="Times New Roman"/>
              </a:rPr>
              <a:t>for scoring and</a:t>
            </a:r>
            <a:r>
              <a:rPr lang="en-US" sz="1200" spc="-5" dirty="0">
                <a:latin typeface="Times New Roman"/>
                <a:cs typeface="Times New Roman"/>
              </a:rPr>
              <a:t> discussion.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410"/>
              </a:lnSpc>
              <a:spcBef>
                <a:spcPts val="5"/>
              </a:spcBef>
              <a:buAutoNum type="alphaUcPeriod"/>
              <a:tabLst>
                <a:tab pos="6985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</a:t>
            </a:r>
            <a:r>
              <a:rPr lang="en-US" sz="1200" dirty="0">
                <a:latin typeface="Times New Roman"/>
                <a:cs typeface="Times New Roman"/>
              </a:rPr>
              <a:t>the pedestrian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standing </a:t>
            </a:r>
            <a:r>
              <a:rPr lang="en-US" sz="1200" spc="-5" dirty="0">
                <a:latin typeface="Times New Roman"/>
                <a:cs typeface="Times New Roman"/>
              </a:rPr>
              <a:t>along </a:t>
            </a:r>
            <a:r>
              <a:rPr lang="en-US" sz="1200" dirty="0">
                <a:latin typeface="Times New Roman"/>
                <a:cs typeface="Times New Roman"/>
              </a:rPr>
              <a:t>the left </a:t>
            </a:r>
            <a:r>
              <a:rPr lang="en-US" sz="1200" spc="-5" dirty="0">
                <a:latin typeface="Times New Roman"/>
                <a:cs typeface="Times New Roman"/>
              </a:rPr>
              <a:t>side of </a:t>
            </a:r>
            <a:r>
              <a:rPr lang="en-US" sz="1200" dirty="0">
                <a:latin typeface="Times New Roman"/>
                <a:cs typeface="Times New Roman"/>
              </a:rPr>
              <a:t>the</a:t>
            </a:r>
            <a:r>
              <a:rPr lang="en-US" sz="1200" spc="-1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roadway.</a:t>
            </a:r>
            <a:endParaRPr lang="en-US" sz="12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380"/>
              </a:lnSpc>
              <a:buAutoNum type="alphaUcPeriod"/>
              <a:tabLst>
                <a:tab pos="6985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</a:t>
            </a: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oncoming </a:t>
            </a:r>
            <a:r>
              <a:rPr lang="en-US" sz="1200" dirty="0">
                <a:latin typeface="Times New Roman"/>
                <a:cs typeface="Times New Roman"/>
              </a:rPr>
              <a:t>vehicle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not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signaling.</a:t>
            </a:r>
          </a:p>
          <a:p>
            <a:pPr marL="698500" indent="-228600">
              <a:lnSpc>
                <a:spcPts val="1410"/>
              </a:lnSpc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 vehicle in your lane </a:t>
            </a:r>
            <a:r>
              <a:rPr lang="en-US" sz="1200" spc="-5" dirty="0">
                <a:latin typeface="Times New Roman"/>
                <a:cs typeface="Times New Roman"/>
              </a:rPr>
              <a:t>is completing </a:t>
            </a:r>
            <a:r>
              <a:rPr lang="en-US" sz="1200" dirty="0">
                <a:latin typeface="Times New Roman"/>
                <a:cs typeface="Times New Roman"/>
              </a:rPr>
              <a:t>a left turn from the side</a:t>
            </a:r>
            <a:r>
              <a:rPr lang="en-US" sz="1200" spc="-8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street.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10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CCBE-2D43-4AA9-BDEA-904F30F8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D049B-7EA3-4A59-BF23-55BD2AC70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7AD24-55FF-435A-A7E9-12A21CB6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216-98C3-45F4-849A-CA3347B20FC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4A077-D98C-4E0C-8D89-8990858D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4203B-597F-4639-BE9B-13DEEFB5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76C0-C42D-4AB2-A866-BB95672E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9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1953-46AF-4CDA-A5DC-3CF774B6F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23A63-21FB-4B8A-A4C0-0086D35A2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4E3CD-AD6C-467F-A2F7-90053FD9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216-98C3-45F4-849A-CA3347B20FC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32B85-34C6-4A9F-83BA-DBE2B519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1DF5B-8399-491B-9B00-9F085A0F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76C0-C42D-4AB2-A866-BB95672E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0050-9171-4D22-9C66-768BE852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A129-58EA-44DF-93B6-CB47B9399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EA27-CACC-4A58-9FB5-D97176F9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7506F-55F5-4737-B87A-D57C44B83D4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D055D-4EF1-4B54-9442-FDB09CA7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97AD4-1A03-4575-9CCB-80D13B58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97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42BE2-AF1F-4E57-8D3D-A592EA1B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84100-240A-42D1-8424-42D3CCFEB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DF5A7-4ACF-4D75-8C09-3A70CBF27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6216-98C3-45F4-849A-CA3347B20FC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E0EF5-B504-48EC-9274-F3E05990C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9A795-16E4-4057-8FFA-392B336D2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76C0-C42D-4AB2-A866-BB95672E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1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25760-6FCE-471F-9AD5-F85C5AD4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62B18-DFBD-44DA-86F9-A90B4B34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FAA8-060B-465C-96F1-F1C2353B8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3212-93C2-42BD-AD14-CF0EF6E139C9}" type="datetime1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492C6-DA27-4916-A895-BA9D5C75B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3DBD9-43A9-44B4-AE9C-ACE77795D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7305-64B1-467F-A9FA-F92415AA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7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D9B9E-3BC3-4981-9A49-55F2FF109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b="1" dirty="0">
                <a:solidFill>
                  <a:srgbClr val="FFFFFF"/>
                </a:solidFill>
              </a:rPr>
              <a:t>SESSION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8B53C-4994-45BE-896D-5C403A4CB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rmAutofit/>
          </a:bodyPr>
          <a:lstStyle/>
          <a:p>
            <a:pPr algn="l"/>
            <a:r>
              <a:rPr lang="en-US" sz="1800" b="1" dirty="0">
                <a:solidFill>
                  <a:srgbClr val="000000"/>
                </a:solidFill>
              </a:rPr>
              <a:t>ALL GROUPS</a:t>
            </a:r>
          </a:p>
        </p:txBody>
      </p:sp>
    </p:spTree>
    <p:extLst>
      <p:ext uri="{BB962C8B-B14F-4D97-AF65-F5344CB8AC3E}">
        <p14:creationId xmlns:p14="http://schemas.microsoft.com/office/powerpoint/2010/main" val="188725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100_0018">
            <a:extLst>
              <a:ext uri="{FF2B5EF4-FFF2-40B4-BE49-F238E27FC236}">
                <a16:creationId xmlns:a16="http://schemas.microsoft.com/office/drawing/2014/main" id="{9E273627-3426-43E4-BB13-8AF0737FF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" b="18430"/>
          <a:stretch/>
        </p:blipFill>
        <p:spPr bwMode="auto">
          <a:xfrm>
            <a:off x="-38100" y="76200"/>
            <a:ext cx="12192000" cy="678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D52472D-E0E6-4894-A14C-BE880215B871}"/>
              </a:ext>
            </a:extLst>
          </p:cNvPr>
          <p:cNvSpPr txBox="1">
            <a:spLocks noChangeArrowheads="1"/>
          </p:cNvSpPr>
          <p:nvPr/>
        </p:nvSpPr>
        <p:spPr>
          <a:xfrm>
            <a:off x="161925" y="152400"/>
            <a:ext cx="1504950" cy="857250"/>
          </a:xfrm>
          <a:prstGeom prst="ellipse">
            <a:avLst/>
          </a:prstGeom>
          <a:solidFill>
            <a:srgbClr val="FF000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AG-4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401DE-8EB7-4C7A-87B5-4AE6D69A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9841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0354" name="Rectangle 2">
            <a:extLst>
              <a:ext uri="{FF2B5EF4-FFF2-40B4-BE49-F238E27FC236}">
                <a16:creationId xmlns:a16="http://schemas.microsoft.com/office/drawing/2014/main" id="{DD995645-FFB3-4740-BE06-15D0B59E1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>
                <a:solidFill>
                  <a:srgbClr val="FFFFFF"/>
                </a:solidFill>
              </a:rPr>
              <a:t>AG-4 Questions</a:t>
            </a:r>
          </a:p>
        </p:txBody>
      </p:sp>
      <p:graphicFrame>
        <p:nvGraphicFramePr>
          <p:cNvPr id="100357" name="Rectangle 3">
            <a:extLst>
              <a:ext uri="{FF2B5EF4-FFF2-40B4-BE49-F238E27FC236}">
                <a16:creationId xmlns:a16="http://schemas.microsoft.com/office/drawing/2014/main" id="{4751B84F-E973-4DE2-B5F9-F43999AA9F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0D9CEB3-8CD6-4BBC-847F-0D8CEE46D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208" y="2679846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1FE97-8409-4050-A5EB-8149BC5B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678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Slide Pictures 068">
            <a:extLst>
              <a:ext uri="{FF2B5EF4-FFF2-40B4-BE49-F238E27FC236}">
                <a16:creationId xmlns:a16="http://schemas.microsoft.com/office/drawing/2014/main" id="{8F941088-90C9-44AB-9384-7D8459E4B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84"/>
          <a:stretch/>
        </p:blipFill>
        <p:spPr bwMode="auto">
          <a:xfrm>
            <a:off x="0" y="-34033"/>
            <a:ext cx="12192000" cy="6601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8" name="Rectangle 2">
            <a:extLst>
              <a:ext uri="{FF2B5EF4-FFF2-40B4-BE49-F238E27FC236}">
                <a16:creationId xmlns:a16="http://schemas.microsoft.com/office/drawing/2014/main" id="{DB24D5CF-ED0F-48AF-90E6-84B6F157B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889401"/>
            <a:ext cx="1390650" cy="85725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AG -5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CA833-4CFC-4584-A70B-628CC400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928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0354" name="Rectangle 2">
            <a:extLst>
              <a:ext uri="{FF2B5EF4-FFF2-40B4-BE49-F238E27FC236}">
                <a16:creationId xmlns:a16="http://schemas.microsoft.com/office/drawing/2014/main" id="{DD995645-FFB3-4740-BE06-15D0B59E1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AG-5 Questions</a:t>
            </a:r>
          </a:p>
        </p:txBody>
      </p:sp>
      <p:graphicFrame>
        <p:nvGraphicFramePr>
          <p:cNvPr id="100357" name="Rectangle 3">
            <a:extLst>
              <a:ext uri="{FF2B5EF4-FFF2-40B4-BE49-F238E27FC236}">
                <a16:creationId xmlns:a16="http://schemas.microsoft.com/office/drawing/2014/main" id="{4751B84F-E973-4DE2-B5F9-F43999AA9F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88E5B4E-ED7B-4A3A-A6E6-7CABF3E503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208" y="2679127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E1F17-1ECB-4DC3-97E6-A584332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488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CA2F2-3CCE-41E8-9D8C-A5137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End Part 5A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E471-70C7-42E6-BFAD-C04FEE62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1A26E95-EB6D-4D2B-8FE3-7E8E8BCD141D}"/>
              </a:ext>
            </a:extLst>
          </p:cNvPr>
          <p:cNvSpPr/>
          <p:nvPr/>
        </p:nvSpPr>
        <p:spPr>
          <a:xfrm>
            <a:off x="7803573" y="2779840"/>
            <a:ext cx="3977420" cy="384175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Next:  Session 5B</a:t>
            </a:r>
          </a:p>
          <a:p>
            <a:pPr algn="ctr"/>
            <a:r>
              <a:rPr lang="en-US" dirty="0"/>
              <a:t>All Groups Videos</a:t>
            </a:r>
          </a:p>
        </p:txBody>
      </p:sp>
    </p:spTree>
    <p:extLst>
      <p:ext uri="{BB962C8B-B14F-4D97-AF65-F5344CB8AC3E}">
        <p14:creationId xmlns:p14="http://schemas.microsoft.com/office/powerpoint/2010/main" val="488532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CA2F2-3CCE-41E8-9D8C-A5137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E-Session 5 All Groups-Static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E471-70C7-42E6-BFAD-C04FEE62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73A4F-B79F-4AA6-A24E-B987A527B651}"/>
              </a:ext>
            </a:extLst>
          </p:cNvPr>
          <p:cNvSpPr/>
          <p:nvPr/>
        </p:nvSpPr>
        <p:spPr>
          <a:xfrm>
            <a:off x="0" y="1009320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Identifying All Groups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65437-9D10-449D-8805-81B694EA1897}"/>
              </a:ext>
            </a:extLst>
          </p:cNvPr>
          <p:cNvSpPr txBox="1"/>
          <p:nvPr/>
        </p:nvSpPr>
        <p:spPr>
          <a:xfrm>
            <a:off x="870155" y="4645742"/>
            <a:ext cx="505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5753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92162" name="Rectangle 2">
            <a:extLst>
              <a:ext uri="{FF2B5EF4-FFF2-40B4-BE49-F238E27FC236}">
                <a16:creationId xmlns:a16="http://schemas.microsoft.com/office/drawing/2014/main" id="{6E3DE4E4-2E6C-4861-B557-37FEAE96C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770" y="489841"/>
            <a:ext cx="9524300" cy="16247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Session 5 – All Groups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4B297-3ED4-4F04-8288-238BEE3F5E99}"/>
              </a:ext>
            </a:extLst>
          </p:cNvPr>
          <p:cNvSpPr/>
          <p:nvPr/>
        </p:nvSpPr>
        <p:spPr>
          <a:xfrm>
            <a:off x="647700" y="1897127"/>
            <a:ext cx="10820400" cy="40072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b="1" spc="-5" dirty="0">
                <a:cs typeface="Times New Roman"/>
              </a:rPr>
              <a:t>Session Objectives</a:t>
            </a:r>
            <a:endParaRPr lang="en-US" sz="2000" b="1" dirty="0">
              <a:cs typeface="Times New Roman"/>
            </a:endParaRPr>
          </a:p>
          <a:p>
            <a:pPr marL="469900" marR="5080" indent="-228600">
              <a:lnSpc>
                <a:spcPct val="200000"/>
              </a:lnSpc>
              <a:buAutoNum type="arabicPeriod"/>
              <a:tabLst>
                <a:tab pos="469900" algn="l"/>
              </a:tabLst>
            </a:pPr>
            <a:r>
              <a:rPr lang="en-US" sz="2000" b="1" dirty="0">
                <a:cs typeface="Times New Roman"/>
              </a:rPr>
              <a:t>Identify vehicle condition and </a:t>
            </a:r>
            <a:r>
              <a:rPr lang="en-US" sz="2000" b="1" spc="-5" dirty="0">
                <a:cs typeface="Times New Roman"/>
              </a:rPr>
              <a:t>performance clues </a:t>
            </a:r>
            <a:r>
              <a:rPr lang="en-US" sz="2000" b="1" dirty="0">
                <a:cs typeface="Times New Roman"/>
              </a:rPr>
              <a:t>to better predict the actions of</a:t>
            </a:r>
            <a:r>
              <a:rPr lang="en-US" sz="2000" b="1" spc="-90" dirty="0">
                <a:cs typeface="Times New Roman"/>
              </a:rPr>
              <a:t> </a:t>
            </a:r>
            <a:r>
              <a:rPr lang="en-US" sz="2000" b="1" dirty="0">
                <a:cs typeface="Times New Roman"/>
              </a:rPr>
              <a:t>other  drivers;</a:t>
            </a:r>
          </a:p>
          <a:p>
            <a:pPr marL="469900" indent="-228600">
              <a:lnSpc>
                <a:spcPct val="200000"/>
              </a:lnSpc>
              <a:buAutoNum type="arabicPeriod"/>
              <a:tabLst>
                <a:tab pos="469900" algn="l"/>
              </a:tabLst>
            </a:pPr>
            <a:r>
              <a:rPr lang="en-US" sz="2000" b="1" dirty="0">
                <a:cs typeface="Times New Roman"/>
              </a:rPr>
              <a:t>Identify clues to changes in vehicle</a:t>
            </a:r>
            <a:r>
              <a:rPr lang="en-US" sz="2000" b="1" spc="-40" dirty="0">
                <a:cs typeface="Times New Roman"/>
              </a:rPr>
              <a:t> </a:t>
            </a:r>
            <a:r>
              <a:rPr lang="en-US" sz="2000" b="1" spc="-5" dirty="0">
                <a:cs typeface="Times New Roman"/>
              </a:rPr>
              <a:t>movement;</a:t>
            </a:r>
            <a:endParaRPr lang="en-US" sz="2000" b="1" dirty="0">
              <a:cs typeface="Times New Roman"/>
            </a:endParaRPr>
          </a:p>
          <a:p>
            <a:pPr marL="469900" indent="-228600">
              <a:lnSpc>
                <a:spcPct val="200000"/>
              </a:lnSpc>
              <a:buAutoNum type="arabicPeriod"/>
              <a:tabLst>
                <a:tab pos="469900" algn="l"/>
              </a:tabLst>
            </a:pPr>
            <a:r>
              <a:rPr lang="en-US" sz="2000" b="1" dirty="0">
                <a:cs typeface="Times New Roman"/>
              </a:rPr>
              <a:t>Identify </a:t>
            </a:r>
            <a:r>
              <a:rPr lang="en-US" sz="2000" b="1" spc="-5" dirty="0">
                <a:cs typeface="Times New Roman"/>
              </a:rPr>
              <a:t>driver clues </a:t>
            </a:r>
            <a:r>
              <a:rPr lang="en-US" sz="2000" b="1" dirty="0">
                <a:cs typeface="Times New Roman"/>
              </a:rPr>
              <a:t>that enable one to predict their probable</a:t>
            </a:r>
            <a:r>
              <a:rPr lang="en-US" sz="2000" b="1" spc="-60" dirty="0">
                <a:cs typeface="Times New Roman"/>
              </a:rPr>
              <a:t> </a:t>
            </a:r>
            <a:r>
              <a:rPr lang="en-US" sz="2000" b="1" dirty="0">
                <a:cs typeface="Times New Roman"/>
              </a:rPr>
              <a:t>actions;</a:t>
            </a:r>
          </a:p>
          <a:p>
            <a:pPr marL="469900" indent="-228600">
              <a:lnSpc>
                <a:spcPct val="200000"/>
              </a:lnSpc>
              <a:buAutoNum type="arabicPeriod"/>
              <a:tabLst>
                <a:tab pos="469900" algn="l"/>
              </a:tabLst>
            </a:pPr>
            <a:r>
              <a:rPr lang="en-US" sz="2000" b="1" dirty="0">
                <a:cs typeface="Times New Roman"/>
              </a:rPr>
              <a:t>Identify </a:t>
            </a:r>
            <a:r>
              <a:rPr lang="en-US" sz="2000" b="1" spc="-5" dirty="0">
                <a:cs typeface="Times New Roman"/>
              </a:rPr>
              <a:t>motorcyclist clues </a:t>
            </a:r>
            <a:r>
              <a:rPr lang="en-US" sz="2000" b="1" dirty="0">
                <a:cs typeface="Times New Roman"/>
              </a:rPr>
              <a:t>in </a:t>
            </a:r>
            <a:r>
              <a:rPr lang="en-US" sz="2000" b="1" spc="-5" dirty="0">
                <a:cs typeface="Times New Roman"/>
              </a:rPr>
              <a:t>regard </a:t>
            </a:r>
            <a:r>
              <a:rPr lang="en-US" sz="2000" b="1" dirty="0">
                <a:cs typeface="Times New Roman"/>
              </a:rPr>
              <a:t>to their </a:t>
            </a:r>
            <a:r>
              <a:rPr lang="en-US" sz="2000" b="1" spc="-5" dirty="0">
                <a:cs typeface="Times New Roman"/>
              </a:rPr>
              <a:t>probable</a:t>
            </a:r>
            <a:r>
              <a:rPr lang="en-US" sz="2000" b="1" spc="-10" dirty="0">
                <a:cs typeface="Times New Roman"/>
              </a:rPr>
              <a:t> </a:t>
            </a:r>
            <a:r>
              <a:rPr lang="en-US" sz="2000" b="1" spc="-5" dirty="0">
                <a:cs typeface="Times New Roman"/>
              </a:rPr>
              <a:t>actions;</a:t>
            </a:r>
            <a:endParaRPr lang="en-US" sz="2000" b="1" dirty="0">
              <a:cs typeface="Times New Roman"/>
            </a:endParaRPr>
          </a:p>
          <a:p>
            <a:pPr marL="469900" indent="-228600">
              <a:lnSpc>
                <a:spcPct val="200000"/>
              </a:lnSpc>
              <a:buAutoNum type="arabicPeriod"/>
              <a:tabLst>
                <a:tab pos="469900" algn="l"/>
              </a:tabLst>
            </a:pPr>
            <a:r>
              <a:rPr lang="en-US" sz="2000" b="1" dirty="0">
                <a:cs typeface="Times New Roman"/>
              </a:rPr>
              <a:t>Identify bicyclist clues in regard to their probable actions;</a:t>
            </a:r>
            <a:r>
              <a:rPr lang="en-US" sz="2000" b="1" spc="-50" dirty="0">
                <a:cs typeface="Times New Roman"/>
              </a:rPr>
              <a:t> </a:t>
            </a:r>
            <a:r>
              <a:rPr lang="en-US" sz="2000" b="1" dirty="0">
                <a:cs typeface="Times New Roman"/>
              </a:rPr>
              <a:t>and</a:t>
            </a:r>
          </a:p>
          <a:p>
            <a:pPr marL="469900" indent="-228600">
              <a:lnSpc>
                <a:spcPct val="200000"/>
              </a:lnSpc>
              <a:buAutoNum type="arabicPeriod"/>
              <a:tabLst>
                <a:tab pos="469900" algn="l"/>
              </a:tabLst>
            </a:pPr>
            <a:r>
              <a:rPr lang="en-US" sz="2000" b="1" dirty="0">
                <a:cs typeface="Times New Roman"/>
              </a:rPr>
              <a:t>Identify pedestrian clues in regard to their probable</a:t>
            </a:r>
            <a:r>
              <a:rPr lang="en-US" sz="2000" b="1" spc="-40" dirty="0">
                <a:cs typeface="Times New Roman"/>
              </a:rPr>
              <a:t> </a:t>
            </a:r>
            <a:r>
              <a:rPr lang="en-US" sz="2000" b="1" dirty="0">
                <a:cs typeface="Times New Roman"/>
              </a:rPr>
              <a:t>actions.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AD006-B569-4C9E-9E30-292F61A4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27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100_0023">
            <a:extLst>
              <a:ext uri="{FF2B5EF4-FFF2-40B4-BE49-F238E27FC236}">
                <a16:creationId xmlns:a16="http://schemas.microsoft.com/office/drawing/2014/main" id="{ADC9C454-AEA9-4E29-A5F4-738B5752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6" name="Rectangle 2">
            <a:extLst>
              <a:ext uri="{FF2B5EF4-FFF2-40B4-BE49-F238E27FC236}">
                <a16:creationId xmlns:a16="http://schemas.microsoft.com/office/drawing/2014/main" id="{4972825C-DA60-4099-B309-FAD226537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828800" cy="85725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AG-1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0E7DD-B4BA-4B3E-9E89-4EB04664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4647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4210" name="Rectangle 2">
            <a:extLst>
              <a:ext uri="{FF2B5EF4-FFF2-40B4-BE49-F238E27FC236}">
                <a16:creationId xmlns:a16="http://schemas.microsoft.com/office/drawing/2014/main" id="{3B47B4F9-D8CA-4AE0-A82C-3F35A8B50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AG – 1 Questions</a:t>
            </a:r>
          </a:p>
        </p:txBody>
      </p:sp>
      <p:graphicFrame>
        <p:nvGraphicFramePr>
          <p:cNvPr id="94213" name="Rectangle 3">
            <a:extLst>
              <a:ext uri="{FF2B5EF4-FFF2-40B4-BE49-F238E27FC236}">
                <a16:creationId xmlns:a16="http://schemas.microsoft.com/office/drawing/2014/main" id="{FB245F83-C4D1-49C6-84E8-9A19ADA7A1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9F7B259-C383-49E9-A290-65CECD859E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056" y="2603986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E4D6F-9603-40BB-A978-88FC1725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6839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 descr="100_0073">
            <a:extLst>
              <a:ext uri="{FF2B5EF4-FFF2-40B4-BE49-F238E27FC236}">
                <a16:creationId xmlns:a16="http://schemas.microsoft.com/office/drawing/2014/main" id="{430CD589-5E4C-4910-B37A-A0E27E44B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14722" r="3467"/>
          <a:stretch/>
        </p:blipFill>
        <p:spPr bwMode="auto">
          <a:xfrm>
            <a:off x="304800" y="0"/>
            <a:ext cx="1136904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16E5FA4-9E5D-44C2-AD04-D21830259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4" y="152400"/>
            <a:ext cx="1762125" cy="85725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AG-2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F1A0D-824A-4F4C-8523-2A6BD7EC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376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258" name="Rectangle 2">
            <a:extLst>
              <a:ext uri="{FF2B5EF4-FFF2-40B4-BE49-F238E27FC236}">
                <a16:creationId xmlns:a16="http://schemas.microsoft.com/office/drawing/2014/main" id="{D57CFB3C-7994-44D4-B3BB-D7A840F43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AG–2 Questions</a:t>
            </a:r>
          </a:p>
        </p:txBody>
      </p:sp>
      <p:graphicFrame>
        <p:nvGraphicFramePr>
          <p:cNvPr id="96263" name="Rectangle 3">
            <a:extLst>
              <a:ext uri="{FF2B5EF4-FFF2-40B4-BE49-F238E27FC236}">
                <a16:creationId xmlns:a16="http://schemas.microsoft.com/office/drawing/2014/main" id="{0A5A7EE0-D964-4DE7-9363-5660EE20F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A9FC016-C0BB-411D-BCBF-E461DF330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208" y="2753936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F59D30-F84A-4599-8EB9-1C727F7E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9460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 descr="100_1277">
            <a:extLst>
              <a:ext uri="{FF2B5EF4-FFF2-40B4-BE49-F238E27FC236}">
                <a16:creationId xmlns:a16="http://schemas.microsoft.com/office/drawing/2014/main" id="{38E9B2C4-A0FF-4A3F-B5E2-CA2A4C63D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45"/>
          <a:stretch/>
        </p:blipFill>
        <p:spPr bwMode="auto">
          <a:xfrm>
            <a:off x="0" y="16594"/>
            <a:ext cx="12192000" cy="684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F822510-8503-43C8-8346-F6C4ADD3C14B}"/>
              </a:ext>
            </a:extLst>
          </p:cNvPr>
          <p:cNvSpPr txBox="1">
            <a:spLocks noChangeArrowheads="1"/>
          </p:cNvSpPr>
          <p:nvPr/>
        </p:nvSpPr>
        <p:spPr>
          <a:xfrm>
            <a:off x="161925" y="152400"/>
            <a:ext cx="1504950" cy="857250"/>
          </a:xfrm>
          <a:prstGeom prst="ellipse">
            <a:avLst/>
          </a:prstGeom>
          <a:solidFill>
            <a:srgbClr val="FF000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AG-3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484A8B-9408-4568-BD05-D2D2305D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5421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8306" name="Rectangle 2">
            <a:extLst>
              <a:ext uri="{FF2B5EF4-FFF2-40B4-BE49-F238E27FC236}">
                <a16:creationId xmlns:a16="http://schemas.microsoft.com/office/drawing/2014/main" id="{3B301FE0-3FE9-425F-9A8A-918011E4C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AG-3 Questions</a:t>
            </a:r>
          </a:p>
        </p:txBody>
      </p:sp>
      <p:graphicFrame>
        <p:nvGraphicFramePr>
          <p:cNvPr id="98309" name="Rectangle 3">
            <a:extLst>
              <a:ext uri="{FF2B5EF4-FFF2-40B4-BE49-F238E27FC236}">
                <a16:creationId xmlns:a16="http://schemas.microsoft.com/office/drawing/2014/main" id="{B274E9F6-756F-445C-B29E-49166204BB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2FFDE24-53C4-41DB-8B51-6E22758FB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056" y="2603986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B86F0-F610-4489-B137-CE7BDE04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2238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6A4CE6ADB6B43A6748A6AABB1B845" ma:contentTypeVersion="12" ma:contentTypeDescription="Create a new document." ma:contentTypeScope="" ma:versionID="af888ff180e6747daef966974209fab3">
  <xsd:schema xmlns:xsd="http://www.w3.org/2001/XMLSchema" xmlns:xs="http://www.w3.org/2001/XMLSchema" xmlns:p="http://schemas.microsoft.com/office/2006/metadata/properties" xmlns:ns3="31643094-ec0d-4642-a417-4ef39447a0c1" xmlns:ns4="0d805a2e-ad1d-4748-94b6-809eefd79ba3" targetNamespace="http://schemas.microsoft.com/office/2006/metadata/properties" ma:root="true" ma:fieldsID="743a58e4d7fb3b44132185e1ba1d51dd" ns3:_="" ns4:_="">
    <xsd:import namespace="31643094-ec0d-4642-a417-4ef39447a0c1"/>
    <xsd:import namespace="0d805a2e-ad1d-4748-94b6-809eefd79b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43094-ec0d-4642-a417-4ef39447a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05a2e-ad1d-4748-94b6-809eefd79ba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C460BD-2AA7-4CE3-8935-7E383ECC39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A81DF-ECAF-4852-878E-3BE4ED04D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43094-ec0d-4642-a417-4ef39447a0c1"/>
    <ds:schemaRef ds:uri="0d805a2e-ad1d-4748-94b6-809eefd79b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8820E-9952-47C8-994E-B4640CD20019}">
  <ds:schemaRefs>
    <ds:schemaRef ds:uri="http://www.w3.org/XML/1998/namespace"/>
    <ds:schemaRef ds:uri="http://purl.org/dc/terms/"/>
    <ds:schemaRef ds:uri="http://schemas.microsoft.com/office/2006/documentManagement/types"/>
    <ds:schemaRef ds:uri="0d805a2e-ad1d-4748-94b6-809eefd79ba3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1643094-ec0d-4642-a417-4ef39447a0c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837</Words>
  <Application>Microsoft Office PowerPoint</Application>
  <PresentationFormat>Widescreen</PresentationFormat>
  <Paragraphs>126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SESSION 5</vt:lpstr>
      <vt:lpstr>E-Session 5 All Groups-Static Slides</vt:lpstr>
      <vt:lpstr>Session 5 – All Groups</vt:lpstr>
      <vt:lpstr>AG-1</vt:lpstr>
      <vt:lpstr>AG – 1 Questions</vt:lpstr>
      <vt:lpstr>AG-2</vt:lpstr>
      <vt:lpstr>AG–2 Questions</vt:lpstr>
      <vt:lpstr>PowerPoint Presentation</vt:lpstr>
      <vt:lpstr>AG-3 Questions</vt:lpstr>
      <vt:lpstr>PowerPoint Presentation</vt:lpstr>
      <vt:lpstr>AG-4 Questions</vt:lpstr>
      <vt:lpstr>AG -5</vt:lpstr>
      <vt:lpstr>AG-5 Questions</vt:lpstr>
      <vt:lpstr>End Part 5A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</dc:title>
  <dc:creator>Kevin Wolford</dc:creator>
  <cp:lastModifiedBy>Kevin Wolford</cp:lastModifiedBy>
  <cp:revision>3</cp:revision>
  <dcterms:created xsi:type="dcterms:W3CDTF">2020-12-23T20:03:40Z</dcterms:created>
  <dcterms:modified xsi:type="dcterms:W3CDTF">2020-12-28T20:36:50Z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0x0101009086A4CE6ADB6B43A6748A6AABB1B845</vt:lpwstr>
  </property>
</Properties>
</file>