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8F645-AFA1-B1AB-26A9-C256C02719B3}" v="2" dt="2022-05-26T12:45:41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73" autoAdjust="0"/>
  </p:normalViewPr>
  <p:slideViewPr>
    <p:cSldViewPr snapToGrid="0" showGuides="1">
      <p:cViewPr varScale="1">
        <p:scale>
          <a:sx n="72" d="100"/>
          <a:sy n="72" d="100"/>
        </p:scale>
        <p:origin x="102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E68ED-9994-4354-8DC0-73A24F71DC64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A7958F-8F0C-4612-9D31-9B30BF046BFA}">
      <dgm:prSet/>
      <dgm:spPr/>
      <dgm:t>
        <a:bodyPr/>
        <a:lstStyle/>
        <a:p>
          <a:r>
            <a:rPr lang="en-US" dirty="0"/>
            <a:t>There are two constructions workers ahead? T/F</a:t>
          </a:r>
        </a:p>
      </dgm:t>
    </dgm:pt>
    <dgm:pt modelId="{9FDC8364-38C7-4E9B-B2DB-24D9B989E806}" type="parTrans" cxnId="{7ECE2B41-76E3-4E2F-A2F8-BB6B6EED55C4}">
      <dgm:prSet/>
      <dgm:spPr/>
      <dgm:t>
        <a:bodyPr/>
        <a:lstStyle/>
        <a:p>
          <a:endParaRPr lang="en-US"/>
        </a:p>
      </dgm:t>
    </dgm:pt>
    <dgm:pt modelId="{31A992E2-CC06-421F-B7B1-4D73F6EC12AF}" type="sibTrans" cxnId="{7ECE2B41-76E3-4E2F-A2F8-BB6B6EED55C4}">
      <dgm:prSet/>
      <dgm:spPr/>
      <dgm:t>
        <a:bodyPr/>
        <a:lstStyle/>
        <a:p>
          <a:endParaRPr lang="en-US"/>
        </a:p>
      </dgm:t>
    </dgm:pt>
    <dgm:pt modelId="{D9862735-F38C-4435-A4F0-13841610BA63}">
      <dgm:prSet/>
      <dgm:spPr/>
      <dgm:t>
        <a:bodyPr/>
        <a:lstStyle/>
        <a:p>
          <a:r>
            <a:rPr lang="en-US" dirty="0"/>
            <a:t>The vehicle ahead is braking? T/F</a:t>
          </a:r>
        </a:p>
      </dgm:t>
    </dgm:pt>
    <dgm:pt modelId="{F364093E-60F9-4ED3-B756-005E2F46A4CB}" type="parTrans" cxnId="{4C630C75-9520-4422-AC24-0D26A48D58D2}">
      <dgm:prSet/>
      <dgm:spPr/>
      <dgm:t>
        <a:bodyPr/>
        <a:lstStyle/>
        <a:p>
          <a:endParaRPr lang="en-US"/>
        </a:p>
      </dgm:t>
    </dgm:pt>
    <dgm:pt modelId="{8880FBCE-C980-47F7-9C4C-A523D5000E64}" type="sibTrans" cxnId="{4C630C75-9520-4422-AC24-0D26A48D58D2}">
      <dgm:prSet/>
      <dgm:spPr/>
      <dgm:t>
        <a:bodyPr/>
        <a:lstStyle/>
        <a:p>
          <a:endParaRPr lang="en-US"/>
        </a:p>
      </dgm:t>
    </dgm:pt>
    <dgm:pt modelId="{B34696C1-4439-4D95-BDB1-4E3C374FF491}">
      <dgm:prSet/>
      <dgm:spPr/>
      <dgm:t>
        <a:bodyPr/>
        <a:lstStyle/>
        <a:p>
          <a:r>
            <a:rPr lang="en-US" dirty="0"/>
            <a:t>There is a construction vehicle ahead? T/F</a:t>
          </a:r>
        </a:p>
      </dgm:t>
    </dgm:pt>
    <dgm:pt modelId="{466ED3B7-3282-4286-B71F-F687A6D3A94F}" type="parTrans" cxnId="{ED02530B-8E57-4094-9285-08DB77D0B1DD}">
      <dgm:prSet/>
      <dgm:spPr/>
      <dgm:t>
        <a:bodyPr/>
        <a:lstStyle/>
        <a:p>
          <a:endParaRPr lang="en-US"/>
        </a:p>
      </dgm:t>
    </dgm:pt>
    <dgm:pt modelId="{E49BAAD2-CA39-48B7-A414-934050C8A920}" type="sibTrans" cxnId="{ED02530B-8E57-4094-9285-08DB77D0B1DD}">
      <dgm:prSet/>
      <dgm:spPr/>
      <dgm:t>
        <a:bodyPr/>
        <a:lstStyle/>
        <a:p>
          <a:endParaRPr lang="en-US"/>
        </a:p>
      </dgm:t>
    </dgm:pt>
    <dgm:pt modelId="{50607776-1E99-45D5-9923-EAB1E2CFBA69}" type="pres">
      <dgm:prSet presAssocID="{0BEE68ED-9994-4354-8DC0-73A24F71DC64}" presName="Name0" presStyleCnt="0">
        <dgm:presLayoutVars>
          <dgm:dir/>
          <dgm:resizeHandles val="exact"/>
        </dgm:presLayoutVars>
      </dgm:prSet>
      <dgm:spPr/>
    </dgm:pt>
    <dgm:pt modelId="{E7741C52-9618-4362-8551-E9E22F102DBF}" type="pres">
      <dgm:prSet presAssocID="{56A7958F-8F0C-4612-9D31-9B30BF046BFA}" presName="node" presStyleLbl="node1" presStyleIdx="0" presStyleCnt="5">
        <dgm:presLayoutVars>
          <dgm:bulletEnabled val="1"/>
        </dgm:presLayoutVars>
      </dgm:prSet>
      <dgm:spPr/>
    </dgm:pt>
    <dgm:pt modelId="{641CA81A-2CB4-488F-B452-3566A0EF4250}" type="pres">
      <dgm:prSet presAssocID="{31A992E2-CC06-421F-B7B1-4D73F6EC12AF}" presName="sibTransSpacerBeforeConnector" presStyleCnt="0"/>
      <dgm:spPr/>
    </dgm:pt>
    <dgm:pt modelId="{5FF68F68-9262-4435-A688-91B3DC15B605}" type="pres">
      <dgm:prSet presAssocID="{31A992E2-CC06-421F-B7B1-4D73F6EC12AF}" presName="sibTrans" presStyleLbl="node1" presStyleIdx="1" presStyleCnt="5"/>
      <dgm:spPr/>
    </dgm:pt>
    <dgm:pt modelId="{67451059-1A2A-47BA-994D-8254D853CF56}" type="pres">
      <dgm:prSet presAssocID="{31A992E2-CC06-421F-B7B1-4D73F6EC12AF}" presName="sibTransSpacerAfterConnector" presStyleCnt="0"/>
      <dgm:spPr/>
    </dgm:pt>
    <dgm:pt modelId="{20C188D7-B4D7-437C-A8BA-5317E5FC77DD}" type="pres">
      <dgm:prSet presAssocID="{D9862735-F38C-4435-A4F0-13841610BA63}" presName="node" presStyleLbl="node1" presStyleIdx="2" presStyleCnt="5">
        <dgm:presLayoutVars>
          <dgm:bulletEnabled val="1"/>
        </dgm:presLayoutVars>
      </dgm:prSet>
      <dgm:spPr/>
    </dgm:pt>
    <dgm:pt modelId="{28F25C1D-E752-49BA-8EA9-D599C9F0D98A}" type="pres">
      <dgm:prSet presAssocID="{8880FBCE-C980-47F7-9C4C-A523D5000E64}" presName="sibTransSpacerBeforeConnector" presStyleCnt="0"/>
      <dgm:spPr/>
    </dgm:pt>
    <dgm:pt modelId="{E82D580A-D9B7-4A26-B7D7-097E29C52C3E}" type="pres">
      <dgm:prSet presAssocID="{8880FBCE-C980-47F7-9C4C-A523D5000E64}" presName="sibTrans" presStyleLbl="node1" presStyleIdx="3" presStyleCnt="5"/>
      <dgm:spPr/>
    </dgm:pt>
    <dgm:pt modelId="{5035C61C-0D94-40CD-B662-76D05B4C04B8}" type="pres">
      <dgm:prSet presAssocID="{8880FBCE-C980-47F7-9C4C-A523D5000E64}" presName="sibTransSpacerAfterConnector" presStyleCnt="0"/>
      <dgm:spPr/>
    </dgm:pt>
    <dgm:pt modelId="{8F7B0DA5-32C0-491C-A556-84AC6EDBD70F}" type="pres">
      <dgm:prSet presAssocID="{B34696C1-4439-4D95-BDB1-4E3C374FF491}" presName="node" presStyleLbl="node1" presStyleIdx="4" presStyleCnt="5">
        <dgm:presLayoutVars>
          <dgm:bulletEnabled val="1"/>
        </dgm:presLayoutVars>
      </dgm:prSet>
      <dgm:spPr/>
    </dgm:pt>
  </dgm:ptLst>
  <dgm:cxnLst>
    <dgm:cxn modelId="{ED02530B-8E57-4094-9285-08DB77D0B1DD}" srcId="{0BEE68ED-9994-4354-8DC0-73A24F71DC64}" destId="{B34696C1-4439-4D95-BDB1-4E3C374FF491}" srcOrd="2" destOrd="0" parTransId="{466ED3B7-3282-4286-B71F-F687A6D3A94F}" sibTransId="{E49BAAD2-CA39-48B7-A414-934050C8A920}"/>
    <dgm:cxn modelId="{53879C23-696E-4DBB-8090-B6BC130D8422}" type="presOf" srcId="{56A7958F-8F0C-4612-9D31-9B30BF046BFA}" destId="{E7741C52-9618-4362-8551-E9E22F102DBF}" srcOrd="0" destOrd="0" presId="urn:microsoft.com/office/officeart/2016/7/layout/BasicProcessNew"/>
    <dgm:cxn modelId="{7ECE2B41-76E3-4E2F-A2F8-BB6B6EED55C4}" srcId="{0BEE68ED-9994-4354-8DC0-73A24F71DC64}" destId="{56A7958F-8F0C-4612-9D31-9B30BF046BFA}" srcOrd="0" destOrd="0" parTransId="{9FDC8364-38C7-4E9B-B2DB-24D9B989E806}" sibTransId="{31A992E2-CC06-421F-B7B1-4D73F6EC12AF}"/>
    <dgm:cxn modelId="{48B3F261-6C7F-45AD-93F4-0A4CAE470540}" type="presOf" srcId="{B34696C1-4439-4D95-BDB1-4E3C374FF491}" destId="{8F7B0DA5-32C0-491C-A556-84AC6EDBD70F}" srcOrd="0" destOrd="0" presId="urn:microsoft.com/office/officeart/2016/7/layout/BasicProcessNew"/>
    <dgm:cxn modelId="{38290243-DE74-45BC-9268-0459CFBC5E2F}" type="presOf" srcId="{0BEE68ED-9994-4354-8DC0-73A24F71DC64}" destId="{50607776-1E99-45D5-9923-EAB1E2CFBA69}" srcOrd="0" destOrd="0" presId="urn:microsoft.com/office/officeart/2016/7/layout/BasicProcessNew"/>
    <dgm:cxn modelId="{4C630C75-9520-4422-AC24-0D26A48D58D2}" srcId="{0BEE68ED-9994-4354-8DC0-73A24F71DC64}" destId="{D9862735-F38C-4435-A4F0-13841610BA63}" srcOrd="1" destOrd="0" parTransId="{F364093E-60F9-4ED3-B756-005E2F46A4CB}" sibTransId="{8880FBCE-C980-47F7-9C4C-A523D5000E64}"/>
    <dgm:cxn modelId="{43D8F986-52B8-40A5-ADCF-5B4DF01C8497}" type="presOf" srcId="{8880FBCE-C980-47F7-9C4C-A523D5000E64}" destId="{E82D580A-D9B7-4A26-B7D7-097E29C52C3E}" srcOrd="0" destOrd="0" presId="urn:microsoft.com/office/officeart/2016/7/layout/BasicProcessNew"/>
    <dgm:cxn modelId="{BD0B5692-C884-4210-8505-A87E5CAE4882}" type="presOf" srcId="{31A992E2-CC06-421F-B7B1-4D73F6EC12AF}" destId="{5FF68F68-9262-4435-A688-91B3DC15B605}" srcOrd="0" destOrd="0" presId="urn:microsoft.com/office/officeart/2016/7/layout/BasicProcessNew"/>
    <dgm:cxn modelId="{3A6725F3-B871-443D-93DD-A3E0976545D6}" type="presOf" srcId="{D9862735-F38C-4435-A4F0-13841610BA63}" destId="{20C188D7-B4D7-437C-A8BA-5317E5FC77DD}" srcOrd="0" destOrd="0" presId="urn:microsoft.com/office/officeart/2016/7/layout/BasicProcessNew"/>
    <dgm:cxn modelId="{C5FA3CFD-AD1E-440F-BEA8-A2FE4CDF93A7}" type="presParOf" srcId="{50607776-1E99-45D5-9923-EAB1E2CFBA69}" destId="{E7741C52-9618-4362-8551-E9E22F102DBF}" srcOrd="0" destOrd="0" presId="urn:microsoft.com/office/officeart/2016/7/layout/BasicProcessNew"/>
    <dgm:cxn modelId="{8B3037F2-4A84-4AF6-BB3E-436AE6C5637A}" type="presParOf" srcId="{50607776-1E99-45D5-9923-EAB1E2CFBA69}" destId="{641CA81A-2CB4-488F-B452-3566A0EF4250}" srcOrd="1" destOrd="0" presId="urn:microsoft.com/office/officeart/2016/7/layout/BasicProcessNew"/>
    <dgm:cxn modelId="{10ACD96D-475F-4838-8E97-0D942BB76ABF}" type="presParOf" srcId="{50607776-1E99-45D5-9923-EAB1E2CFBA69}" destId="{5FF68F68-9262-4435-A688-91B3DC15B605}" srcOrd="2" destOrd="0" presId="urn:microsoft.com/office/officeart/2016/7/layout/BasicProcessNew"/>
    <dgm:cxn modelId="{C22D0BE4-5D18-42F1-AEE1-CF90DE27F014}" type="presParOf" srcId="{50607776-1E99-45D5-9923-EAB1E2CFBA69}" destId="{67451059-1A2A-47BA-994D-8254D853CF56}" srcOrd="3" destOrd="0" presId="urn:microsoft.com/office/officeart/2016/7/layout/BasicProcessNew"/>
    <dgm:cxn modelId="{C691F962-2490-46E8-B9AC-4B84753C9242}" type="presParOf" srcId="{50607776-1E99-45D5-9923-EAB1E2CFBA69}" destId="{20C188D7-B4D7-437C-A8BA-5317E5FC77DD}" srcOrd="4" destOrd="0" presId="urn:microsoft.com/office/officeart/2016/7/layout/BasicProcessNew"/>
    <dgm:cxn modelId="{769FB56A-0CBD-46AA-8732-97EFF094F483}" type="presParOf" srcId="{50607776-1E99-45D5-9923-EAB1E2CFBA69}" destId="{28F25C1D-E752-49BA-8EA9-D599C9F0D98A}" srcOrd="5" destOrd="0" presId="urn:microsoft.com/office/officeart/2016/7/layout/BasicProcessNew"/>
    <dgm:cxn modelId="{488FCAF1-156F-4A02-865C-E0D67ED3F28C}" type="presParOf" srcId="{50607776-1E99-45D5-9923-EAB1E2CFBA69}" destId="{E82D580A-D9B7-4A26-B7D7-097E29C52C3E}" srcOrd="6" destOrd="0" presId="urn:microsoft.com/office/officeart/2016/7/layout/BasicProcessNew"/>
    <dgm:cxn modelId="{06A5F12A-49BD-423B-88FC-91B3529E5937}" type="presParOf" srcId="{50607776-1E99-45D5-9923-EAB1E2CFBA69}" destId="{5035C61C-0D94-40CD-B662-76D05B4C04B8}" srcOrd="7" destOrd="0" presId="urn:microsoft.com/office/officeart/2016/7/layout/BasicProcessNew"/>
    <dgm:cxn modelId="{080C8B01-FD09-46CC-991A-A50404490772}" type="presParOf" srcId="{50607776-1E99-45D5-9923-EAB1E2CFBA69}" destId="{8F7B0DA5-32C0-491C-A556-84AC6EDBD70F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AF409-DFC7-4A1A-8CD7-6F5CB299199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E86FCC-B659-4ACE-B3EB-2AD39142E4BA}">
      <dgm:prSet/>
      <dgm:spPr/>
      <dgm:t>
        <a:bodyPr/>
        <a:lstStyle/>
        <a:p>
          <a:r>
            <a:rPr lang="en-US" dirty="0"/>
            <a:t>There is a pedestrian walking along the side street ahead? T/F</a:t>
          </a:r>
        </a:p>
      </dgm:t>
    </dgm:pt>
    <dgm:pt modelId="{693F6187-C629-48EF-B606-E66B833CA731}" type="parTrans" cxnId="{8549FC4B-F8B9-4641-AEC9-755643D15AB3}">
      <dgm:prSet/>
      <dgm:spPr/>
      <dgm:t>
        <a:bodyPr/>
        <a:lstStyle/>
        <a:p>
          <a:endParaRPr lang="en-US"/>
        </a:p>
      </dgm:t>
    </dgm:pt>
    <dgm:pt modelId="{224C24DC-A61B-4FF3-8827-2668BC1CB2DA}" type="sibTrans" cxnId="{8549FC4B-F8B9-4641-AEC9-755643D15AB3}">
      <dgm:prSet/>
      <dgm:spPr/>
      <dgm:t>
        <a:bodyPr/>
        <a:lstStyle/>
        <a:p>
          <a:endParaRPr lang="en-US"/>
        </a:p>
      </dgm:t>
    </dgm:pt>
    <dgm:pt modelId="{862676D7-0D0C-4EDE-894D-4AEF7750BAD8}">
      <dgm:prSet/>
      <dgm:spPr/>
      <dgm:t>
        <a:bodyPr/>
        <a:lstStyle/>
        <a:p>
          <a:r>
            <a:rPr lang="en-US" dirty="0"/>
            <a:t>There is a bicyclist coming towards you? T/F</a:t>
          </a:r>
        </a:p>
      </dgm:t>
    </dgm:pt>
    <dgm:pt modelId="{00B63E03-63C9-44D6-91AC-3BB9C467329D}" type="parTrans" cxnId="{B55BBF2A-F6C8-4371-98C8-B87C0D7EABAE}">
      <dgm:prSet/>
      <dgm:spPr/>
      <dgm:t>
        <a:bodyPr/>
        <a:lstStyle/>
        <a:p>
          <a:endParaRPr lang="en-US"/>
        </a:p>
      </dgm:t>
    </dgm:pt>
    <dgm:pt modelId="{3C95CF27-1242-4B4F-A64D-614FBC4349FF}" type="sibTrans" cxnId="{B55BBF2A-F6C8-4371-98C8-B87C0D7EABAE}">
      <dgm:prSet/>
      <dgm:spPr/>
      <dgm:t>
        <a:bodyPr/>
        <a:lstStyle/>
        <a:p>
          <a:endParaRPr lang="en-US"/>
        </a:p>
      </dgm:t>
    </dgm:pt>
    <dgm:pt modelId="{EA6C8ABE-EAFE-425E-B347-77B7BAAE5154}">
      <dgm:prSet/>
      <dgm:spPr/>
      <dgm:t>
        <a:bodyPr/>
        <a:lstStyle/>
        <a:p>
          <a:r>
            <a:rPr lang="en-US" dirty="0"/>
            <a:t>There is a motorcycle at the intersection ahead? T/F </a:t>
          </a:r>
        </a:p>
      </dgm:t>
    </dgm:pt>
    <dgm:pt modelId="{F18FFBB5-E968-4085-BDA1-D8322E2B1BF2}" type="parTrans" cxnId="{C18D34FE-0543-41B8-A4B7-3CBF3A510FB8}">
      <dgm:prSet/>
      <dgm:spPr/>
      <dgm:t>
        <a:bodyPr/>
        <a:lstStyle/>
        <a:p>
          <a:endParaRPr lang="en-US"/>
        </a:p>
      </dgm:t>
    </dgm:pt>
    <dgm:pt modelId="{F107DB92-9E36-402B-874B-2D5C089F47A8}" type="sibTrans" cxnId="{C18D34FE-0543-41B8-A4B7-3CBF3A510FB8}">
      <dgm:prSet/>
      <dgm:spPr/>
      <dgm:t>
        <a:bodyPr/>
        <a:lstStyle/>
        <a:p>
          <a:endParaRPr lang="en-US"/>
        </a:p>
      </dgm:t>
    </dgm:pt>
    <dgm:pt modelId="{FD4DD09B-F735-4F27-A578-6F57B0139AD4}" type="pres">
      <dgm:prSet presAssocID="{35DAF409-DFC7-4A1A-8CD7-6F5CB2991994}" presName="diagram" presStyleCnt="0">
        <dgm:presLayoutVars>
          <dgm:dir/>
          <dgm:resizeHandles val="exact"/>
        </dgm:presLayoutVars>
      </dgm:prSet>
      <dgm:spPr/>
    </dgm:pt>
    <dgm:pt modelId="{EA65E757-7662-4533-9758-9BCE02847EBE}" type="pres">
      <dgm:prSet presAssocID="{D6E86FCC-B659-4ACE-B3EB-2AD39142E4BA}" presName="node" presStyleLbl="node1" presStyleIdx="0" presStyleCnt="3">
        <dgm:presLayoutVars>
          <dgm:bulletEnabled val="1"/>
        </dgm:presLayoutVars>
      </dgm:prSet>
      <dgm:spPr/>
    </dgm:pt>
    <dgm:pt modelId="{177C6817-054B-425E-9668-DC98577CF2E3}" type="pres">
      <dgm:prSet presAssocID="{224C24DC-A61B-4FF3-8827-2668BC1CB2DA}" presName="sibTrans" presStyleCnt="0"/>
      <dgm:spPr/>
    </dgm:pt>
    <dgm:pt modelId="{5C1311D1-C366-460F-A92C-645F13E63148}" type="pres">
      <dgm:prSet presAssocID="{862676D7-0D0C-4EDE-894D-4AEF7750BAD8}" presName="node" presStyleLbl="node1" presStyleIdx="1" presStyleCnt="3">
        <dgm:presLayoutVars>
          <dgm:bulletEnabled val="1"/>
        </dgm:presLayoutVars>
      </dgm:prSet>
      <dgm:spPr/>
    </dgm:pt>
    <dgm:pt modelId="{2D521710-E1F4-421F-818C-D5DCA457C449}" type="pres">
      <dgm:prSet presAssocID="{3C95CF27-1242-4B4F-A64D-614FBC4349FF}" presName="sibTrans" presStyleCnt="0"/>
      <dgm:spPr/>
    </dgm:pt>
    <dgm:pt modelId="{56F609B2-8DDF-4EE4-AFD4-8D101FF1F295}" type="pres">
      <dgm:prSet presAssocID="{EA6C8ABE-EAFE-425E-B347-77B7BAAE5154}" presName="node" presStyleLbl="node1" presStyleIdx="2" presStyleCnt="3">
        <dgm:presLayoutVars>
          <dgm:bulletEnabled val="1"/>
        </dgm:presLayoutVars>
      </dgm:prSet>
      <dgm:spPr/>
    </dgm:pt>
  </dgm:ptLst>
  <dgm:cxnLst>
    <dgm:cxn modelId="{C704CA17-44A0-46AE-AC23-071866BF5F8A}" type="presOf" srcId="{EA6C8ABE-EAFE-425E-B347-77B7BAAE5154}" destId="{56F609B2-8DDF-4EE4-AFD4-8D101FF1F295}" srcOrd="0" destOrd="0" presId="urn:microsoft.com/office/officeart/2005/8/layout/default"/>
    <dgm:cxn modelId="{EB4E2219-7E3A-4C6C-AF0F-AA9E522FE5B3}" type="presOf" srcId="{862676D7-0D0C-4EDE-894D-4AEF7750BAD8}" destId="{5C1311D1-C366-460F-A92C-645F13E63148}" srcOrd="0" destOrd="0" presId="urn:microsoft.com/office/officeart/2005/8/layout/default"/>
    <dgm:cxn modelId="{B55BBF2A-F6C8-4371-98C8-B87C0D7EABAE}" srcId="{35DAF409-DFC7-4A1A-8CD7-6F5CB2991994}" destId="{862676D7-0D0C-4EDE-894D-4AEF7750BAD8}" srcOrd="1" destOrd="0" parTransId="{00B63E03-63C9-44D6-91AC-3BB9C467329D}" sibTransId="{3C95CF27-1242-4B4F-A64D-614FBC4349FF}"/>
    <dgm:cxn modelId="{5D7EFF3E-54A0-4494-94EA-A1C1196E083E}" type="presOf" srcId="{35DAF409-DFC7-4A1A-8CD7-6F5CB2991994}" destId="{FD4DD09B-F735-4F27-A578-6F57B0139AD4}" srcOrd="0" destOrd="0" presId="urn:microsoft.com/office/officeart/2005/8/layout/default"/>
    <dgm:cxn modelId="{8549FC4B-F8B9-4641-AEC9-755643D15AB3}" srcId="{35DAF409-DFC7-4A1A-8CD7-6F5CB2991994}" destId="{D6E86FCC-B659-4ACE-B3EB-2AD39142E4BA}" srcOrd="0" destOrd="0" parTransId="{693F6187-C629-48EF-B606-E66B833CA731}" sibTransId="{224C24DC-A61B-4FF3-8827-2668BC1CB2DA}"/>
    <dgm:cxn modelId="{FBEA2DE8-BC73-4998-9305-3E5C6863E541}" type="presOf" srcId="{D6E86FCC-B659-4ACE-B3EB-2AD39142E4BA}" destId="{EA65E757-7662-4533-9758-9BCE02847EBE}" srcOrd="0" destOrd="0" presId="urn:microsoft.com/office/officeart/2005/8/layout/default"/>
    <dgm:cxn modelId="{C18D34FE-0543-41B8-A4B7-3CBF3A510FB8}" srcId="{35DAF409-DFC7-4A1A-8CD7-6F5CB2991994}" destId="{EA6C8ABE-EAFE-425E-B347-77B7BAAE5154}" srcOrd="2" destOrd="0" parTransId="{F18FFBB5-E968-4085-BDA1-D8322E2B1BF2}" sibTransId="{F107DB92-9E36-402B-874B-2D5C089F47A8}"/>
    <dgm:cxn modelId="{83E5F69A-5B30-42E7-A205-378CB8FDA12A}" type="presParOf" srcId="{FD4DD09B-F735-4F27-A578-6F57B0139AD4}" destId="{EA65E757-7662-4533-9758-9BCE02847EBE}" srcOrd="0" destOrd="0" presId="urn:microsoft.com/office/officeart/2005/8/layout/default"/>
    <dgm:cxn modelId="{9829DBA6-6447-4F40-B4D3-F32709698046}" type="presParOf" srcId="{FD4DD09B-F735-4F27-A578-6F57B0139AD4}" destId="{177C6817-054B-425E-9668-DC98577CF2E3}" srcOrd="1" destOrd="0" presId="urn:microsoft.com/office/officeart/2005/8/layout/default"/>
    <dgm:cxn modelId="{ED77F243-1A75-4984-B9BE-289B032BC25B}" type="presParOf" srcId="{FD4DD09B-F735-4F27-A578-6F57B0139AD4}" destId="{5C1311D1-C366-460F-A92C-645F13E63148}" srcOrd="2" destOrd="0" presId="urn:microsoft.com/office/officeart/2005/8/layout/default"/>
    <dgm:cxn modelId="{75A2CCD2-B548-4F08-B7A0-40BC75ABC467}" type="presParOf" srcId="{FD4DD09B-F735-4F27-A578-6F57B0139AD4}" destId="{2D521710-E1F4-421F-818C-D5DCA457C449}" srcOrd="3" destOrd="0" presId="urn:microsoft.com/office/officeart/2005/8/layout/default"/>
    <dgm:cxn modelId="{2568CEF6-6E89-4B55-94E1-D62D5AA0B9B1}" type="presParOf" srcId="{FD4DD09B-F735-4F27-A578-6F57B0139AD4}" destId="{56F609B2-8DDF-4EE4-AFD4-8D101FF1F29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CF786-CD8E-4E8C-AA90-17A98B0A5BD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2558CF-5E95-479E-A83D-CF724380E734}">
      <dgm:prSet/>
      <dgm:spPr/>
      <dgm:t>
        <a:bodyPr/>
        <a:lstStyle/>
        <a:p>
          <a:r>
            <a:rPr lang="en-US" dirty="0"/>
            <a:t>There is an oncoming motorcyclists? T/F</a:t>
          </a:r>
        </a:p>
      </dgm:t>
    </dgm:pt>
    <dgm:pt modelId="{A2D90918-33DC-4BEE-8115-D5E5B69EBDEC}" type="parTrans" cxnId="{5B4619A3-B8EB-4EC7-8957-F560DE6C7102}">
      <dgm:prSet/>
      <dgm:spPr/>
      <dgm:t>
        <a:bodyPr/>
        <a:lstStyle/>
        <a:p>
          <a:endParaRPr lang="en-US"/>
        </a:p>
      </dgm:t>
    </dgm:pt>
    <dgm:pt modelId="{CABBD49C-92AD-47DC-8DAC-B0E60D0525A6}" type="sibTrans" cxnId="{5B4619A3-B8EB-4EC7-8957-F560DE6C7102}">
      <dgm:prSet/>
      <dgm:spPr/>
      <dgm:t>
        <a:bodyPr/>
        <a:lstStyle/>
        <a:p>
          <a:endParaRPr lang="en-US"/>
        </a:p>
      </dgm:t>
    </dgm:pt>
    <dgm:pt modelId="{24A106D0-C409-40B2-B972-4D4E4235A4BE}">
      <dgm:prSet/>
      <dgm:spPr/>
      <dgm:t>
        <a:bodyPr/>
        <a:lstStyle/>
        <a:p>
          <a:r>
            <a:rPr lang="en-US" dirty="0"/>
            <a:t>The vehicle ahead is centered in their lane? T/F</a:t>
          </a:r>
        </a:p>
      </dgm:t>
    </dgm:pt>
    <dgm:pt modelId="{9AFE1F8B-EDC9-4263-81E7-202CF599F8AC}" type="parTrans" cxnId="{DE463A76-E35E-4592-8FA6-C9FE64088506}">
      <dgm:prSet/>
      <dgm:spPr/>
      <dgm:t>
        <a:bodyPr/>
        <a:lstStyle/>
        <a:p>
          <a:endParaRPr lang="en-US"/>
        </a:p>
      </dgm:t>
    </dgm:pt>
    <dgm:pt modelId="{92E4183F-C20B-44D2-BB8D-67C92DB57EE4}" type="sibTrans" cxnId="{DE463A76-E35E-4592-8FA6-C9FE64088506}">
      <dgm:prSet/>
      <dgm:spPr/>
      <dgm:t>
        <a:bodyPr/>
        <a:lstStyle/>
        <a:p>
          <a:endParaRPr lang="en-US"/>
        </a:p>
      </dgm:t>
    </dgm:pt>
    <dgm:pt modelId="{908C9CEC-CEFE-481A-A272-2284821E26AF}">
      <dgm:prSet/>
      <dgm:spPr/>
      <dgm:t>
        <a:bodyPr/>
        <a:lstStyle/>
        <a:p>
          <a:r>
            <a:rPr lang="en-US" dirty="0"/>
            <a:t>There is a pedestrian walking along the right side of the roadway? T/F</a:t>
          </a:r>
        </a:p>
      </dgm:t>
    </dgm:pt>
    <dgm:pt modelId="{EC15948A-BF4C-4240-AD75-A3D5A240C455}" type="parTrans" cxnId="{D246FF89-1DA1-4AB1-8110-E6E52DB15160}">
      <dgm:prSet/>
      <dgm:spPr/>
      <dgm:t>
        <a:bodyPr/>
        <a:lstStyle/>
        <a:p>
          <a:endParaRPr lang="en-US"/>
        </a:p>
      </dgm:t>
    </dgm:pt>
    <dgm:pt modelId="{2FC26E9F-50F2-46A3-B20F-1871ACE9D38F}" type="sibTrans" cxnId="{D246FF89-1DA1-4AB1-8110-E6E52DB15160}">
      <dgm:prSet/>
      <dgm:spPr/>
      <dgm:t>
        <a:bodyPr/>
        <a:lstStyle/>
        <a:p>
          <a:endParaRPr lang="en-US"/>
        </a:p>
      </dgm:t>
    </dgm:pt>
    <dgm:pt modelId="{FA303DE1-4463-4757-AE8B-AA7822ABC71B}" type="pres">
      <dgm:prSet presAssocID="{747CF786-CD8E-4E8C-AA90-17A98B0A5BDC}" presName="diagram" presStyleCnt="0">
        <dgm:presLayoutVars>
          <dgm:dir/>
          <dgm:resizeHandles val="exact"/>
        </dgm:presLayoutVars>
      </dgm:prSet>
      <dgm:spPr/>
    </dgm:pt>
    <dgm:pt modelId="{6F36577C-56D8-4421-A489-F2E98D7D9F44}" type="pres">
      <dgm:prSet presAssocID="{D12558CF-5E95-479E-A83D-CF724380E734}" presName="node" presStyleLbl="node1" presStyleIdx="0" presStyleCnt="3">
        <dgm:presLayoutVars>
          <dgm:bulletEnabled val="1"/>
        </dgm:presLayoutVars>
      </dgm:prSet>
      <dgm:spPr/>
    </dgm:pt>
    <dgm:pt modelId="{0094FC31-2CBD-4B09-97DB-CBB269A22F97}" type="pres">
      <dgm:prSet presAssocID="{CABBD49C-92AD-47DC-8DAC-B0E60D0525A6}" presName="sibTrans" presStyleCnt="0"/>
      <dgm:spPr/>
    </dgm:pt>
    <dgm:pt modelId="{F501AFDE-FDE5-4A0F-BFE2-B28AC62D63F8}" type="pres">
      <dgm:prSet presAssocID="{24A106D0-C409-40B2-B972-4D4E4235A4BE}" presName="node" presStyleLbl="node1" presStyleIdx="1" presStyleCnt="3">
        <dgm:presLayoutVars>
          <dgm:bulletEnabled val="1"/>
        </dgm:presLayoutVars>
      </dgm:prSet>
      <dgm:spPr/>
    </dgm:pt>
    <dgm:pt modelId="{12ABE3AA-1A46-4C3A-8B67-90D6EBC77BE7}" type="pres">
      <dgm:prSet presAssocID="{92E4183F-C20B-44D2-BB8D-67C92DB57EE4}" presName="sibTrans" presStyleCnt="0"/>
      <dgm:spPr/>
    </dgm:pt>
    <dgm:pt modelId="{366017EF-6920-4A9E-AAC0-E822CCB15486}" type="pres">
      <dgm:prSet presAssocID="{908C9CEC-CEFE-481A-A272-2284821E26AF}" presName="node" presStyleLbl="node1" presStyleIdx="2" presStyleCnt="3">
        <dgm:presLayoutVars>
          <dgm:bulletEnabled val="1"/>
        </dgm:presLayoutVars>
      </dgm:prSet>
      <dgm:spPr/>
    </dgm:pt>
  </dgm:ptLst>
  <dgm:cxnLst>
    <dgm:cxn modelId="{B552BF0D-51F8-4481-8D7E-A71AF00345CB}" type="presOf" srcId="{24A106D0-C409-40B2-B972-4D4E4235A4BE}" destId="{F501AFDE-FDE5-4A0F-BFE2-B28AC62D63F8}" srcOrd="0" destOrd="0" presId="urn:microsoft.com/office/officeart/2005/8/layout/default"/>
    <dgm:cxn modelId="{DE463A76-E35E-4592-8FA6-C9FE64088506}" srcId="{747CF786-CD8E-4E8C-AA90-17A98B0A5BDC}" destId="{24A106D0-C409-40B2-B972-4D4E4235A4BE}" srcOrd="1" destOrd="0" parTransId="{9AFE1F8B-EDC9-4263-81E7-202CF599F8AC}" sibTransId="{92E4183F-C20B-44D2-BB8D-67C92DB57EE4}"/>
    <dgm:cxn modelId="{D246FF89-1DA1-4AB1-8110-E6E52DB15160}" srcId="{747CF786-CD8E-4E8C-AA90-17A98B0A5BDC}" destId="{908C9CEC-CEFE-481A-A272-2284821E26AF}" srcOrd="2" destOrd="0" parTransId="{EC15948A-BF4C-4240-AD75-A3D5A240C455}" sibTransId="{2FC26E9F-50F2-46A3-B20F-1871ACE9D38F}"/>
    <dgm:cxn modelId="{CC29FEA1-6779-4B9D-A5A5-6E3F44BA59CB}" type="presOf" srcId="{D12558CF-5E95-479E-A83D-CF724380E734}" destId="{6F36577C-56D8-4421-A489-F2E98D7D9F44}" srcOrd="0" destOrd="0" presId="urn:microsoft.com/office/officeart/2005/8/layout/default"/>
    <dgm:cxn modelId="{5B4619A3-B8EB-4EC7-8957-F560DE6C7102}" srcId="{747CF786-CD8E-4E8C-AA90-17A98B0A5BDC}" destId="{D12558CF-5E95-479E-A83D-CF724380E734}" srcOrd="0" destOrd="0" parTransId="{A2D90918-33DC-4BEE-8115-D5E5B69EBDEC}" sibTransId="{CABBD49C-92AD-47DC-8DAC-B0E60D0525A6}"/>
    <dgm:cxn modelId="{5D514DAB-7F2C-4DAC-B685-1988CAC7BBF6}" type="presOf" srcId="{908C9CEC-CEFE-481A-A272-2284821E26AF}" destId="{366017EF-6920-4A9E-AAC0-E822CCB15486}" srcOrd="0" destOrd="0" presId="urn:microsoft.com/office/officeart/2005/8/layout/default"/>
    <dgm:cxn modelId="{456174F9-7F09-4D7B-86D6-9996FFC2EE5B}" type="presOf" srcId="{747CF786-CD8E-4E8C-AA90-17A98B0A5BDC}" destId="{FA303DE1-4463-4757-AE8B-AA7822ABC71B}" srcOrd="0" destOrd="0" presId="urn:microsoft.com/office/officeart/2005/8/layout/default"/>
    <dgm:cxn modelId="{AB8334F3-7C75-409B-A049-CCC238B0CA3E}" type="presParOf" srcId="{FA303DE1-4463-4757-AE8B-AA7822ABC71B}" destId="{6F36577C-56D8-4421-A489-F2E98D7D9F44}" srcOrd="0" destOrd="0" presId="urn:microsoft.com/office/officeart/2005/8/layout/default"/>
    <dgm:cxn modelId="{B2E8F2D8-C103-4F87-975A-570DA0DD54DB}" type="presParOf" srcId="{FA303DE1-4463-4757-AE8B-AA7822ABC71B}" destId="{0094FC31-2CBD-4B09-97DB-CBB269A22F97}" srcOrd="1" destOrd="0" presId="urn:microsoft.com/office/officeart/2005/8/layout/default"/>
    <dgm:cxn modelId="{CBE50DDB-9FE3-4CD5-B5D1-495D12C3B16C}" type="presParOf" srcId="{FA303DE1-4463-4757-AE8B-AA7822ABC71B}" destId="{F501AFDE-FDE5-4A0F-BFE2-B28AC62D63F8}" srcOrd="2" destOrd="0" presId="urn:microsoft.com/office/officeart/2005/8/layout/default"/>
    <dgm:cxn modelId="{F5676D83-EE3C-4925-B423-5DB28ACBD10B}" type="presParOf" srcId="{FA303DE1-4463-4757-AE8B-AA7822ABC71B}" destId="{12ABE3AA-1A46-4C3A-8B67-90D6EBC77BE7}" srcOrd="3" destOrd="0" presId="urn:microsoft.com/office/officeart/2005/8/layout/default"/>
    <dgm:cxn modelId="{8135C0AD-57E3-4E81-BB5A-2CB0B5AE2417}" type="presParOf" srcId="{FA303DE1-4463-4757-AE8B-AA7822ABC71B}" destId="{366017EF-6920-4A9E-AAC0-E822CCB1548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CF786-CD8E-4E8C-AA90-17A98B0A5BD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2558CF-5E95-479E-A83D-CF724380E734}">
      <dgm:prSet/>
      <dgm:spPr/>
      <dgm:t>
        <a:bodyPr/>
        <a:lstStyle/>
        <a:p>
          <a:r>
            <a:rPr lang="en-US" dirty="0"/>
            <a:t>The vehicle coming towards you is getting ready to turn left? T/F</a:t>
          </a:r>
        </a:p>
      </dgm:t>
    </dgm:pt>
    <dgm:pt modelId="{A2D90918-33DC-4BEE-8115-D5E5B69EBDEC}" type="parTrans" cxnId="{5B4619A3-B8EB-4EC7-8957-F560DE6C7102}">
      <dgm:prSet/>
      <dgm:spPr/>
      <dgm:t>
        <a:bodyPr/>
        <a:lstStyle/>
        <a:p>
          <a:endParaRPr lang="en-US"/>
        </a:p>
      </dgm:t>
    </dgm:pt>
    <dgm:pt modelId="{CABBD49C-92AD-47DC-8DAC-B0E60D0525A6}" type="sibTrans" cxnId="{5B4619A3-B8EB-4EC7-8957-F560DE6C7102}">
      <dgm:prSet/>
      <dgm:spPr/>
      <dgm:t>
        <a:bodyPr/>
        <a:lstStyle/>
        <a:p>
          <a:endParaRPr lang="en-US"/>
        </a:p>
      </dgm:t>
    </dgm:pt>
    <dgm:pt modelId="{24A106D0-C409-40B2-B972-4D4E4235A4BE}">
      <dgm:prSet/>
      <dgm:spPr/>
      <dgm:t>
        <a:bodyPr/>
        <a:lstStyle/>
        <a:p>
          <a:r>
            <a:rPr lang="en-US" dirty="0"/>
            <a:t>The vehicle ahead is centered in their lane? T/F</a:t>
          </a:r>
        </a:p>
      </dgm:t>
    </dgm:pt>
    <dgm:pt modelId="{9AFE1F8B-EDC9-4263-81E7-202CF599F8AC}" type="parTrans" cxnId="{DE463A76-E35E-4592-8FA6-C9FE64088506}">
      <dgm:prSet/>
      <dgm:spPr/>
      <dgm:t>
        <a:bodyPr/>
        <a:lstStyle/>
        <a:p>
          <a:endParaRPr lang="en-US"/>
        </a:p>
      </dgm:t>
    </dgm:pt>
    <dgm:pt modelId="{92E4183F-C20B-44D2-BB8D-67C92DB57EE4}" type="sibTrans" cxnId="{DE463A76-E35E-4592-8FA6-C9FE64088506}">
      <dgm:prSet/>
      <dgm:spPr/>
      <dgm:t>
        <a:bodyPr/>
        <a:lstStyle/>
        <a:p>
          <a:endParaRPr lang="en-US"/>
        </a:p>
      </dgm:t>
    </dgm:pt>
    <dgm:pt modelId="{908C9CEC-CEFE-481A-A272-2284821E26AF}">
      <dgm:prSet/>
      <dgm:spPr/>
      <dgm:t>
        <a:bodyPr/>
        <a:lstStyle/>
        <a:p>
          <a:r>
            <a:rPr lang="en-US" dirty="0"/>
            <a:t>There is motorcyclists in your lane? T/F</a:t>
          </a:r>
        </a:p>
      </dgm:t>
    </dgm:pt>
    <dgm:pt modelId="{EC15948A-BF4C-4240-AD75-A3D5A240C455}" type="parTrans" cxnId="{D246FF89-1DA1-4AB1-8110-E6E52DB15160}">
      <dgm:prSet/>
      <dgm:spPr/>
      <dgm:t>
        <a:bodyPr/>
        <a:lstStyle/>
        <a:p>
          <a:endParaRPr lang="en-US"/>
        </a:p>
      </dgm:t>
    </dgm:pt>
    <dgm:pt modelId="{2FC26E9F-50F2-46A3-B20F-1871ACE9D38F}" type="sibTrans" cxnId="{D246FF89-1DA1-4AB1-8110-E6E52DB15160}">
      <dgm:prSet/>
      <dgm:spPr/>
      <dgm:t>
        <a:bodyPr/>
        <a:lstStyle/>
        <a:p>
          <a:endParaRPr lang="en-US"/>
        </a:p>
      </dgm:t>
    </dgm:pt>
    <dgm:pt modelId="{8097F689-50A3-44F4-A3FB-2ED22C90FFBB}" type="pres">
      <dgm:prSet presAssocID="{747CF786-CD8E-4E8C-AA90-17A98B0A5BDC}" presName="diagram" presStyleCnt="0">
        <dgm:presLayoutVars>
          <dgm:dir/>
          <dgm:resizeHandles val="exact"/>
        </dgm:presLayoutVars>
      </dgm:prSet>
      <dgm:spPr/>
    </dgm:pt>
    <dgm:pt modelId="{E5F7B212-FFD2-4471-BDD5-83FEA688BF06}" type="pres">
      <dgm:prSet presAssocID="{D12558CF-5E95-479E-A83D-CF724380E734}" presName="node" presStyleLbl="node1" presStyleIdx="0" presStyleCnt="3">
        <dgm:presLayoutVars>
          <dgm:bulletEnabled val="1"/>
        </dgm:presLayoutVars>
      </dgm:prSet>
      <dgm:spPr/>
    </dgm:pt>
    <dgm:pt modelId="{5168017A-C9AE-4D53-A622-6DD0580C0B58}" type="pres">
      <dgm:prSet presAssocID="{CABBD49C-92AD-47DC-8DAC-B0E60D0525A6}" presName="sibTrans" presStyleCnt="0"/>
      <dgm:spPr/>
    </dgm:pt>
    <dgm:pt modelId="{3D04D429-AE7D-4A4F-AE3C-F40CD88CDAA2}" type="pres">
      <dgm:prSet presAssocID="{24A106D0-C409-40B2-B972-4D4E4235A4BE}" presName="node" presStyleLbl="node1" presStyleIdx="1" presStyleCnt="3">
        <dgm:presLayoutVars>
          <dgm:bulletEnabled val="1"/>
        </dgm:presLayoutVars>
      </dgm:prSet>
      <dgm:spPr/>
    </dgm:pt>
    <dgm:pt modelId="{D49F1BA6-5D1B-465C-BD9D-92F4DD097C61}" type="pres">
      <dgm:prSet presAssocID="{92E4183F-C20B-44D2-BB8D-67C92DB57EE4}" presName="sibTrans" presStyleCnt="0"/>
      <dgm:spPr/>
    </dgm:pt>
    <dgm:pt modelId="{2F277778-AA05-4874-88E2-81C382064A77}" type="pres">
      <dgm:prSet presAssocID="{908C9CEC-CEFE-481A-A272-2284821E26AF}" presName="node" presStyleLbl="node1" presStyleIdx="2" presStyleCnt="3">
        <dgm:presLayoutVars>
          <dgm:bulletEnabled val="1"/>
        </dgm:presLayoutVars>
      </dgm:prSet>
      <dgm:spPr/>
    </dgm:pt>
  </dgm:ptLst>
  <dgm:cxnLst>
    <dgm:cxn modelId="{4235B312-FACA-4277-BC2F-D62AEF5B33A1}" type="presOf" srcId="{908C9CEC-CEFE-481A-A272-2284821E26AF}" destId="{2F277778-AA05-4874-88E2-81C382064A77}" srcOrd="0" destOrd="0" presId="urn:microsoft.com/office/officeart/2005/8/layout/default"/>
    <dgm:cxn modelId="{9610D033-912A-4BDF-963E-A321ABFA4455}" type="presOf" srcId="{747CF786-CD8E-4E8C-AA90-17A98B0A5BDC}" destId="{8097F689-50A3-44F4-A3FB-2ED22C90FFBB}" srcOrd="0" destOrd="0" presId="urn:microsoft.com/office/officeart/2005/8/layout/default"/>
    <dgm:cxn modelId="{DE463A76-E35E-4592-8FA6-C9FE64088506}" srcId="{747CF786-CD8E-4E8C-AA90-17A98B0A5BDC}" destId="{24A106D0-C409-40B2-B972-4D4E4235A4BE}" srcOrd="1" destOrd="0" parTransId="{9AFE1F8B-EDC9-4263-81E7-202CF599F8AC}" sibTransId="{92E4183F-C20B-44D2-BB8D-67C92DB57EE4}"/>
    <dgm:cxn modelId="{D246FF89-1DA1-4AB1-8110-E6E52DB15160}" srcId="{747CF786-CD8E-4E8C-AA90-17A98B0A5BDC}" destId="{908C9CEC-CEFE-481A-A272-2284821E26AF}" srcOrd="2" destOrd="0" parTransId="{EC15948A-BF4C-4240-AD75-A3D5A240C455}" sibTransId="{2FC26E9F-50F2-46A3-B20F-1871ACE9D38F}"/>
    <dgm:cxn modelId="{B265719C-86BF-478B-9E69-24BDF414C2B4}" type="presOf" srcId="{D12558CF-5E95-479E-A83D-CF724380E734}" destId="{E5F7B212-FFD2-4471-BDD5-83FEA688BF06}" srcOrd="0" destOrd="0" presId="urn:microsoft.com/office/officeart/2005/8/layout/default"/>
    <dgm:cxn modelId="{F35C569F-F6C8-4799-86E3-B493FBFA8745}" type="presOf" srcId="{24A106D0-C409-40B2-B972-4D4E4235A4BE}" destId="{3D04D429-AE7D-4A4F-AE3C-F40CD88CDAA2}" srcOrd="0" destOrd="0" presId="urn:microsoft.com/office/officeart/2005/8/layout/default"/>
    <dgm:cxn modelId="{5B4619A3-B8EB-4EC7-8957-F560DE6C7102}" srcId="{747CF786-CD8E-4E8C-AA90-17A98B0A5BDC}" destId="{D12558CF-5E95-479E-A83D-CF724380E734}" srcOrd="0" destOrd="0" parTransId="{A2D90918-33DC-4BEE-8115-D5E5B69EBDEC}" sibTransId="{CABBD49C-92AD-47DC-8DAC-B0E60D0525A6}"/>
    <dgm:cxn modelId="{9DFAD90B-C702-448A-A777-B8A99945F0BA}" type="presParOf" srcId="{8097F689-50A3-44F4-A3FB-2ED22C90FFBB}" destId="{E5F7B212-FFD2-4471-BDD5-83FEA688BF06}" srcOrd="0" destOrd="0" presId="urn:microsoft.com/office/officeart/2005/8/layout/default"/>
    <dgm:cxn modelId="{62F8C44F-5169-4E94-9A03-1F2ABD2567E5}" type="presParOf" srcId="{8097F689-50A3-44F4-A3FB-2ED22C90FFBB}" destId="{5168017A-C9AE-4D53-A622-6DD0580C0B58}" srcOrd="1" destOrd="0" presId="urn:microsoft.com/office/officeart/2005/8/layout/default"/>
    <dgm:cxn modelId="{774111C2-60F3-4B8B-AE70-16B674924E32}" type="presParOf" srcId="{8097F689-50A3-44F4-A3FB-2ED22C90FFBB}" destId="{3D04D429-AE7D-4A4F-AE3C-F40CD88CDAA2}" srcOrd="2" destOrd="0" presId="urn:microsoft.com/office/officeart/2005/8/layout/default"/>
    <dgm:cxn modelId="{3998DB93-71EC-403A-BE9E-9A40D145A01A}" type="presParOf" srcId="{8097F689-50A3-44F4-A3FB-2ED22C90FFBB}" destId="{D49F1BA6-5D1B-465C-BD9D-92F4DD097C61}" srcOrd="3" destOrd="0" presId="urn:microsoft.com/office/officeart/2005/8/layout/default"/>
    <dgm:cxn modelId="{954AE1FC-B276-4FB6-8482-AC0D09743B06}" type="presParOf" srcId="{8097F689-50A3-44F4-A3FB-2ED22C90FFBB}" destId="{2F277778-AA05-4874-88E2-81C382064A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E9534-5707-4565-9A3C-E9E557E490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5C0697-0773-4093-8853-BDD10A6AA858}">
      <dgm:prSet/>
      <dgm:spPr/>
      <dgm:t>
        <a:bodyPr/>
        <a:lstStyle/>
        <a:p>
          <a:r>
            <a:rPr lang="en-US" dirty="0"/>
            <a:t>The parked vehicle on the right has it’s brake lights on? T/F</a:t>
          </a:r>
        </a:p>
      </dgm:t>
    </dgm:pt>
    <dgm:pt modelId="{6D4DF9F6-1317-4759-BECC-83EB45A9D204}" type="parTrans" cxnId="{F63B92B1-5251-494B-8824-14A3234A44DE}">
      <dgm:prSet/>
      <dgm:spPr/>
      <dgm:t>
        <a:bodyPr/>
        <a:lstStyle/>
        <a:p>
          <a:endParaRPr lang="en-US"/>
        </a:p>
      </dgm:t>
    </dgm:pt>
    <dgm:pt modelId="{3B50150B-E02E-4E7A-B607-D3F880E38C87}" type="sibTrans" cxnId="{F63B92B1-5251-494B-8824-14A3234A44DE}">
      <dgm:prSet/>
      <dgm:spPr/>
      <dgm:t>
        <a:bodyPr/>
        <a:lstStyle/>
        <a:p>
          <a:endParaRPr lang="en-US"/>
        </a:p>
      </dgm:t>
    </dgm:pt>
    <dgm:pt modelId="{B61A3C0A-63B0-47A3-B41F-769D3FE467E6}">
      <dgm:prSet/>
      <dgm:spPr/>
      <dgm:t>
        <a:bodyPr/>
        <a:lstStyle/>
        <a:p>
          <a:r>
            <a:rPr lang="en-US" dirty="0"/>
            <a:t>There is a pedestrian standing along the right side of the roadway? T/F</a:t>
          </a:r>
        </a:p>
      </dgm:t>
    </dgm:pt>
    <dgm:pt modelId="{02240B1B-4581-4236-AB2C-55DEAD35F0A3}" type="parTrans" cxnId="{084C638F-A540-47B3-A426-471C8FEE293B}">
      <dgm:prSet/>
      <dgm:spPr/>
      <dgm:t>
        <a:bodyPr/>
        <a:lstStyle/>
        <a:p>
          <a:endParaRPr lang="en-US"/>
        </a:p>
      </dgm:t>
    </dgm:pt>
    <dgm:pt modelId="{20BFC7A3-0532-4188-9816-D4B2815EE762}" type="sibTrans" cxnId="{084C638F-A540-47B3-A426-471C8FEE293B}">
      <dgm:prSet/>
      <dgm:spPr/>
      <dgm:t>
        <a:bodyPr/>
        <a:lstStyle/>
        <a:p>
          <a:endParaRPr lang="en-US"/>
        </a:p>
      </dgm:t>
    </dgm:pt>
    <dgm:pt modelId="{B3FB0D48-036E-493E-A0E1-73D8BC872525}">
      <dgm:prSet/>
      <dgm:spPr/>
      <dgm:t>
        <a:bodyPr/>
        <a:lstStyle/>
        <a:p>
          <a:r>
            <a:rPr lang="en-US" dirty="0"/>
            <a:t>The first parked car on your right has it’s driver side door open? T/F</a:t>
          </a:r>
        </a:p>
      </dgm:t>
    </dgm:pt>
    <dgm:pt modelId="{446DC067-3D6C-4F6F-8366-611EF15E5E77}" type="parTrans" cxnId="{BDE39D06-D652-46A2-A328-7EDE7FFEB2D8}">
      <dgm:prSet/>
      <dgm:spPr/>
      <dgm:t>
        <a:bodyPr/>
        <a:lstStyle/>
        <a:p>
          <a:endParaRPr lang="en-US"/>
        </a:p>
      </dgm:t>
    </dgm:pt>
    <dgm:pt modelId="{CD60B863-79B0-4ED6-B078-C295DA32D039}" type="sibTrans" cxnId="{BDE39D06-D652-46A2-A328-7EDE7FFEB2D8}">
      <dgm:prSet/>
      <dgm:spPr/>
      <dgm:t>
        <a:bodyPr/>
        <a:lstStyle/>
        <a:p>
          <a:endParaRPr lang="en-US"/>
        </a:p>
      </dgm:t>
    </dgm:pt>
    <dgm:pt modelId="{B8446FC6-FC2F-4D14-9FBB-356EEC4093A7}" type="pres">
      <dgm:prSet presAssocID="{14AE9534-5707-4565-9A3C-E9E557E490BE}" presName="diagram" presStyleCnt="0">
        <dgm:presLayoutVars>
          <dgm:dir/>
          <dgm:resizeHandles val="exact"/>
        </dgm:presLayoutVars>
      </dgm:prSet>
      <dgm:spPr/>
    </dgm:pt>
    <dgm:pt modelId="{8F2F5816-69C0-4DBA-928D-CC38C649C9CB}" type="pres">
      <dgm:prSet presAssocID="{A15C0697-0773-4093-8853-BDD10A6AA858}" presName="node" presStyleLbl="node1" presStyleIdx="0" presStyleCnt="3">
        <dgm:presLayoutVars>
          <dgm:bulletEnabled val="1"/>
        </dgm:presLayoutVars>
      </dgm:prSet>
      <dgm:spPr/>
    </dgm:pt>
    <dgm:pt modelId="{6920CFF5-FC6F-40FD-8A1A-A2D63D824EC5}" type="pres">
      <dgm:prSet presAssocID="{3B50150B-E02E-4E7A-B607-D3F880E38C87}" presName="sibTrans" presStyleCnt="0"/>
      <dgm:spPr/>
    </dgm:pt>
    <dgm:pt modelId="{4E393AE7-F892-4B5C-BEC6-F9D5D9B04016}" type="pres">
      <dgm:prSet presAssocID="{B61A3C0A-63B0-47A3-B41F-769D3FE467E6}" presName="node" presStyleLbl="node1" presStyleIdx="1" presStyleCnt="3">
        <dgm:presLayoutVars>
          <dgm:bulletEnabled val="1"/>
        </dgm:presLayoutVars>
      </dgm:prSet>
      <dgm:spPr/>
    </dgm:pt>
    <dgm:pt modelId="{E1515D75-C78D-47ED-9415-29EB0FAAF482}" type="pres">
      <dgm:prSet presAssocID="{20BFC7A3-0532-4188-9816-D4B2815EE762}" presName="sibTrans" presStyleCnt="0"/>
      <dgm:spPr/>
    </dgm:pt>
    <dgm:pt modelId="{55118CA3-CF7E-43CA-8BAB-49641FBD511C}" type="pres">
      <dgm:prSet presAssocID="{B3FB0D48-036E-493E-A0E1-73D8BC872525}" presName="node" presStyleLbl="node1" presStyleIdx="2" presStyleCnt="3">
        <dgm:presLayoutVars>
          <dgm:bulletEnabled val="1"/>
        </dgm:presLayoutVars>
      </dgm:prSet>
      <dgm:spPr/>
    </dgm:pt>
  </dgm:ptLst>
  <dgm:cxnLst>
    <dgm:cxn modelId="{BDE39D06-D652-46A2-A328-7EDE7FFEB2D8}" srcId="{14AE9534-5707-4565-9A3C-E9E557E490BE}" destId="{B3FB0D48-036E-493E-A0E1-73D8BC872525}" srcOrd="2" destOrd="0" parTransId="{446DC067-3D6C-4F6F-8366-611EF15E5E77}" sibTransId="{CD60B863-79B0-4ED6-B078-C295DA32D039}"/>
    <dgm:cxn modelId="{819C406E-CD08-408F-92E0-28E2770283BD}" type="presOf" srcId="{B61A3C0A-63B0-47A3-B41F-769D3FE467E6}" destId="{4E393AE7-F892-4B5C-BEC6-F9D5D9B04016}" srcOrd="0" destOrd="0" presId="urn:microsoft.com/office/officeart/2005/8/layout/default"/>
    <dgm:cxn modelId="{FAE1CA70-980D-42E9-96AD-83973A8C92E5}" type="presOf" srcId="{14AE9534-5707-4565-9A3C-E9E557E490BE}" destId="{B8446FC6-FC2F-4D14-9FBB-356EEC4093A7}" srcOrd="0" destOrd="0" presId="urn:microsoft.com/office/officeart/2005/8/layout/default"/>
    <dgm:cxn modelId="{985F0E57-F130-43CD-A531-51EB67FCD4F9}" type="presOf" srcId="{A15C0697-0773-4093-8853-BDD10A6AA858}" destId="{8F2F5816-69C0-4DBA-928D-CC38C649C9CB}" srcOrd="0" destOrd="0" presId="urn:microsoft.com/office/officeart/2005/8/layout/default"/>
    <dgm:cxn modelId="{C3A5A277-85EF-4FFA-BF1B-215250A2B3BD}" type="presOf" srcId="{B3FB0D48-036E-493E-A0E1-73D8BC872525}" destId="{55118CA3-CF7E-43CA-8BAB-49641FBD511C}" srcOrd="0" destOrd="0" presId="urn:microsoft.com/office/officeart/2005/8/layout/default"/>
    <dgm:cxn modelId="{084C638F-A540-47B3-A426-471C8FEE293B}" srcId="{14AE9534-5707-4565-9A3C-E9E557E490BE}" destId="{B61A3C0A-63B0-47A3-B41F-769D3FE467E6}" srcOrd="1" destOrd="0" parTransId="{02240B1B-4581-4236-AB2C-55DEAD35F0A3}" sibTransId="{20BFC7A3-0532-4188-9816-D4B2815EE762}"/>
    <dgm:cxn modelId="{F63B92B1-5251-494B-8824-14A3234A44DE}" srcId="{14AE9534-5707-4565-9A3C-E9E557E490BE}" destId="{A15C0697-0773-4093-8853-BDD10A6AA858}" srcOrd="0" destOrd="0" parTransId="{6D4DF9F6-1317-4759-BECC-83EB45A9D204}" sibTransId="{3B50150B-E02E-4E7A-B607-D3F880E38C87}"/>
    <dgm:cxn modelId="{4A793636-3270-41EA-B627-1DE3E46F4D19}" type="presParOf" srcId="{B8446FC6-FC2F-4D14-9FBB-356EEC4093A7}" destId="{8F2F5816-69C0-4DBA-928D-CC38C649C9CB}" srcOrd="0" destOrd="0" presId="urn:microsoft.com/office/officeart/2005/8/layout/default"/>
    <dgm:cxn modelId="{BCAFE0EB-3721-4328-9EBE-9E1E738B7073}" type="presParOf" srcId="{B8446FC6-FC2F-4D14-9FBB-356EEC4093A7}" destId="{6920CFF5-FC6F-40FD-8A1A-A2D63D824EC5}" srcOrd="1" destOrd="0" presId="urn:microsoft.com/office/officeart/2005/8/layout/default"/>
    <dgm:cxn modelId="{BA73CB1E-B100-4C93-B984-DEF25062F4D9}" type="presParOf" srcId="{B8446FC6-FC2F-4D14-9FBB-356EEC4093A7}" destId="{4E393AE7-F892-4B5C-BEC6-F9D5D9B04016}" srcOrd="2" destOrd="0" presId="urn:microsoft.com/office/officeart/2005/8/layout/default"/>
    <dgm:cxn modelId="{254B2311-8C5B-4440-8111-779AE0DAAECF}" type="presParOf" srcId="{B8446FC6-FC2F-4D14-9FBB-356EEC4093A7}" destId="{E1515D75-C78D-47ED-9415-29EB0FAAF482}" srcOrd="3" destOrd="0" presId="urn:microsoft.com/office/officeart/2005/8/layout/default"/>
    <dgm:cxn modelId="{AB0E7ABE-54FB-4FDF-9563-04768439C6F5}" type="presParOf" srcId="{B8446FC6-FC2F-4D14-9FBB-356EEC4093A7}" destId="{55118CA3-CF7E-43CA-8BAB-49641FBD511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1C52-9618-4362-8551-E9E22F102DBF}">
      <dsp:nvSpPr>
        <dsp:cNvPr id="0" name=""/>
        <dsp:cNvSpPr/>
      </dsp:nvSpPr>
      <dsp:spPr>
        <a:xfrm>
          <a:off x="6587" y="664426"/>
          <a:ext cx="3004185" cy="18025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are two constructions workers ahead? T/F</a:t>
          </a:r>
        </a:p>
      </dsp:txBody>
      <dsp:txXfrm>
        <a:off x="6587" y="664426"/>
        <a:ext cx="3004185" cy="1802511"/>
      </dsp:txXfrm>
    </dsp:sp>
    <dsp:sp modelId="{5FF68F68-9262-4435-A688-91B3DC15B605}">
      <dsp:nvSpPr>
        <dsp:cNvPr id="0" name=""/>
        <dsp:cNvSpPr/>
      </dsp:nvSpPr>
      <dsp:spPr>
        <a:xfrm>
          <a:off x="3058865" y="1444181"/>
          <a:ext cx="45062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188D7-B4D7-437C-A8BA-5317E5FC77DD}">
      <dsp:nvSpPr>
        <dsp:cNvPr id="0" name=""/>
        <dsp:cNvSpPr/>
      </dsp:nvSpPr>
      <dsp:spPr>
        <a:xfrm>
          <a:off x="3557587" y="664426"/>
          <a:ext cx="3004185" cy="180251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vehicle ahead is braking? T/F</a:t>
          </a:r>
        </a:p>
      </dsp:txBody>
      <dsp:txXfrm>
        <a:off x="3557587" y="664426"/>
        <a:ext cx="3004185" cy="1802511"/>
      </dsp:txXfrm>
    </dsp:sp>
    <dsp:sp modelId="{E82D580A-D9B7-4A26-B7D7-097E29C52C3E}">
      <dsp:nvSpPr>
        <dsp:cNvPr id="0" name=""/>
        <dsp:cNvSpPr/>
      </dsp:nvSpPr>
      <dsp:spPr>
        <a:xfrm>
          <a:off x="6609866" y="1444181"/>
          <a:ext cx="45062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0DA5-32C0-491C-A556-84AC6EDBD70F}">
      <dsp:nvSpPr>
        <dsp:cNvPr id="0" name=""/>
        <dsp:cNvSpPr/>
      </dsp:nvSpPr>
      <dsp:spPr>
        <a:xfrm>
          <a:off x="7108587" y="664426"/>
          <a:ext cx="3004185" cy="18025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is a construction vehicle ahead? T/F</a:t>
          </a:r>
        </a:p>
      </dsp:txBody>
      <dsp:txXfrm>
        <a:off x="7108587" y="664426"/>
        <a:ext cx="3004185" cy="1802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5E757-7662-4533-9758-9BCE02847EBE}">
      <dsp:nvSpPr>
        <dsp:cNvPr id="0" name=""/>
        <dsp:cNvSpPr/>
      </dsp:nvSpPr>
      <dsp:spPr>
        <a:xfrm>
          <a:off x="0" y="616992"/>
          <a:ext cx="3162299" cy="189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There is a pedestrian walking along the side street ahead? T/F</a:t>
          </a:r>
        </a:p>
      </dsp:txBody>
      <dsp:txXfrm>
        <a:off x="0" y="616992"/>
        <a:ext cx="3162299" cy="1897380"/>
      </dsp:txXfrm>
    </dsp:sp>
    <dsp:sp modelId="{5C1311D1-C366-460F-A92C-645F13E63148}">
      <dsp:nvSpPr>
        <dsp:cNvPr id="0" name=""/>
        <dsp:cNvSpPr/>
      </dsp:nvSpPr>
      <dsp:spPr>
        <a:xfrm>
          <a:off x="3478530" y="616992"/>
          <a:ext cx="3162299" cy="1897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There is a bicyclist coming towards you? T/F</a:t>
          </a:r>
        </a:p>
      </dsp:txBody>
      <dsp:txXfrm>
        <a:off x="3478530" y="616992"/>
        <a:ext cx="3162299" cy="1897380"/>
      </dsp:txXfrm>
    </dsp:sp>
    <dsp:sp modelId="{56F609B2-8DDF-4EE4-AFD4-8D101FF1F295}">
      <dsp:nvSpPr>
        <dsp:cNvPr id="0" name=""/>
        <dsp:cNvSpPr/>
      </dsp:nvSpPr>
      <dsp:spPr>
        <a:xfrm>
          <a:off x="6957059" y="616992"/>
          <a:ext cx="3162299" cy="1897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There is a motorcycle at the intersection ahead? T/F </a:t>
          </a:r>
        </a:p>
      </dsp:txBody>
      <dsp:txXfrm>
        <a:off x="6957059" y="616992"/>
        <a:ext cx="3162299" cy="1897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6577C-56D8-4421-A489-F2E98D7D9F44}">
      <dsp:nvSpPr>
        <dsp:cNvPr id="0" name=""/>
        <dsp:cNvSpPr/>
      </dsp:nvSpPr>
      <dsp:spPr>
        <a:xfrm>
          <a:off x="0" y="616992"/>
          <a:ext cx="3162299" cy="189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There is an oncoming motorcyclists? T/F</a:t>
          </a:r>
        </a:p>
      </dsp:txBody>
      <dsp:txXfrm>
        <a:off x="0" y="616992"/>
        <a:ext cx="3162299" cy="1897380"/>
      </dsp:txXfrm>
    </dsp:sp>
    <dsp:sp modelId="{F501AFDE-FDE5-4A0F-BFE2-B28AC62D63F8}">
      <dsp:nvSpPr>
        <dsp:cNvPr id="0" name=""/>
        <dsp:cNvSpPr/>
      </dsp:nvSpPr>
      <dsp:spPr>
        <a:xfrm>
          <a:off x="3478530" y="616992"/>
          <a:ext cx="3162299" cy="1897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vehicle ahead is centered in their lane? T/F</a:t>
          </a:r>
        </a:p>
      </dsp:txBody>
      <dsp:txXfrm>
        <a:off x="3478530" y="616992"/>
        <a:ext cx="3162299" cy="1897380"/>
      </dsp:txXfrm>
    </dsp:sp>
    <dsp:sp modelId="{366017EF-6920-4A9E-AAC0-E822CCB15486}">
      <dsp:nvSpPr>
        <dsp:cNvPr id="0" name=""/>
        <dsp:cNvSpPr/>
      </dsp:nvSpPr>
      <dsp:spPr>
        <a:xfrm>
          <a:off x="6957059" y="616992"/>
          <a:ext cx="3162299" cy="1897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There is a pedestrian walking along the right side of the roadway? T/F</a:t>
          </a:r>
        </a:p>
      </dsp:txBody>
      <dsp:txXfrm>
        <a:off x="6957059" y="616992"/>
        <a:ext cx="3162299" cy="1897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7B212-FFD2-4471-BDD5-83FEA688BF06}">
      <dsp:nvSpPr>
        <dsp:cNvPr id="0" name=""/>
        <dsp:cNvSpPr/>
      </dsp:nvSpPr>
      <dsp:spPr>
        <a:xfrm>
          <a:off x="0" y="616992"/>
          <a:ext cx="3162299" cy="189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vehicle coming towards you is getting ready to turn left? T/F</a:t>
          </a:r>
        </a:p>
      </dsp:txBody>
      <dsp:txXfrm>
        <a:off x="0" y="616992"/>
        <a:ext cx="3162299" cy="1897380"/>
      </dsp:txXfrm>
    </dsp:sp>
    <dsp:sp modelId="{3D04D429-AE7D-4A4F-AE3C-F40CD88CDAA2}">
      <dsp:nvSpPr>
        <dsp:cNvPr id="0" name=""/>
        <dsp:cNvSpPr/>
      </dsp:nvSpPr>
      <dsp:spPr>
        <a:xfrm>
          <a:off x="3478530" y="616992"/>
          <a:ext cx="3162299" cy="1897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vehicle ahead is centered in their lane? T/F</a:t>
          </a:r>
        </a:p>
      </dsp:txBody>
      <dsp:txXfrm>
        <a:off x="3478530" y="616992"/>
        <a:ext cx="3162299" cy="1897380"/>
      </dsp:txXfrm>
    </dsp:sp>
    <dsp:sp modelId="{2F277778-AA05-4874-88E2-81C382064A77}">
      <dsp:nvSpPr>
        <dsp:cNvPr id="0" name=""/>
        <dsp:cNvSpPr/>
      </dsp:nvSpPr>
      <dsp:spPr>
        <a:xfrm>
          <a:off x="6957059" y="616992"/>
          <a:ext cx="3162299" cy="1897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There is motorcyclists in your lane? T/F</a:t>
          </a:r>
        </a:p>
      </dsp:txBody>
      <dsp:txXfrm>
        <a:off x="6957059" y="616992"/>
        <a:ext cx="3162299" cy="1897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F5816-69C0-4DBA-928D-CC38C649C9CB}">
      <dsp:nvSpPr>
        <dsp:cNvPr id="0" name=""/>
        <dsp:cNvSpPr/>
      </dsp:nvSpPr>
      <dsp:spPr>
        <a:xfrm>
          <a:off x="0" y="616992"/>
          <a:ext cx="3162299" cy="189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parked vehicle on the right has it’s brake lights on? T/F</a:t>
          </a:r>
        </a:p>
      </dsp:txBody>
      <dsp:txXfrm>
        <a:off x="0" y="616992"/>
        <a:ext cx="3162299" cy="1897380"/>
      </dsp:txXfrm>
    </dsp:sp>
    <dsp:sp modelId="{4E393AE7-F892-4B5C-BEC6-F9D5D9B04016}">
      <dsp:nvSpPr>
        <dsp:cNvPr id="0" name=""/>
        <dsp:cNvSpPr/>
      </dsp:nvSpPr>
      <dsp:spPr>
        <a:xfrm>
          <a:off x="3478530" y="616992"/>
          <a:ext cx="3162299" cy="1897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There is a pedestrian standing along the right side of the roadway? T/F</a:t>
          </a:r>
        </a:p>
      </dsp:txBody>
      <dsp:txXfrm>
        <a:off x="3478530" y="616992"/>
        <a:ext cx="3162299" cy="1897380"/>
      </dsp:txXfrm>
    </dsp:sp>
    <dsp:sp modelId="{55118CA3-CF7E-43CA-8BAB-49641FBD511C}">
      <dsp:nvSpPr>
        <dsp:cNvPr id="0" name=""/>
        <dsp:cNvSpPr/>
      </dsp:nvSpPr>
      <dsp:spPr>
        <a:xfrm>
          <a:off x="6957059" y="616992"/>
          <a:ext cx="3162299" cy="1897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first parked car on your right has it’s driver side door open? T/F</a:t>
          </a:r>
        </a:p>
      </dsp:txBody>
      <dsp:txXfrm>
        <a:off x="6957059" y="616992"/>
        <a:ext cx="3162299" cy="189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EE78-F38F-4FB6-B1FA-5052C77F075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CCEF7-64A1-4369-BBAA-8ABFDE5A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>
            <a:extLst>
              <a:ext uri="{FF2B5EF4-FFF2-40B4-BE49-F238E27FC236}">
                <a16:creationId xmlns:a16="http://schemas.microsoft.com/office/drawing/2014/main" id="{AB07C8E2-5436-476A-ACF7-03CB394A6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B41D7E-A5DB-4F25-AB63-A251B08569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1" name="Rectangle 2">
            <a:extLst>
              <a:ext uri="{FF2B5EF4-FFF2-40B4-BE49-F238E27FC236}">
                <a16:creationId xmlns:a16="http://schemas.microsoft.com/office/drawing/2014/main" id="{C9963EEE-DE64-4AB7-9F74-B3FAB9D9D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1972" name="Rectangle 3">
            <a:extLst>
              <a:ext uri="{FF2B5EF4-FFF2-40B4-BE49-F238E27FC236}">
                <a16:creationId xmlns:a16="http://schemas.microsoft.com/office/drawing/2014/main" id="{68F217DA-C570-410A-8038-56BBAEDF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Look for Clues-Other Users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13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E1B19D8C-4658-4E04-90B1-5867F983A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ABE7E-AC1A-4713-8650-D40AF28187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4C6EFA6A-8EE4-44EC-B3C4-A60209B1D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54AAA6CC-019E-4B7D-9D43-63112EF64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parked vehicle on the right </a:t>
            </a:r>
            <a:r>
              <a:rPr lang="en-US" sz="1200" spc="-5" dirty="0">
                <a:latin typeface="Times New Roman"/>
                <a:cs typeface="Times New Roman"/>
              </a:rPr>
              <a:t>has its </a:t>
            </a:r>
            <a:r>
              <a:rPr lang="en-US" sz="1200" dirty="0">
                <a:latin typeface="Times New Roman"/>
                <a:cs typeface="Times New Roman"/>
              </a:rPr>
              <a:t>brake lights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on?</a:t>
            </a:r>
            <a:r>
              <a:rPr lang="en-US" dirty="0">
                <a:latin typeface="Times New Roman"/>
                <a:cs typeface="Times New Roman"/>
              </a:rPr>
              <a:t>                  True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pedestrian standing along the </a:t>
            </a:r>
            <a:r>
              <a:rPr lang="en-US" sz="1200" spc="-5" dirty="0">
                <a:latin typeface="Times New Roman"/>
                <a:cs typeface="Times New Roman"/>
              </a:rPr>
              <a:t>right side of the</a:t>
            </a:r>
            <a:r>
              <a:rPr lang="en-US" sz="1200" spc="-10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roadway?</a:t>
            </a:r>
            <a:r>
              <a:rPr lang="en-US" spc="-5" dirty="0">
                <a:latin typeface="Times New Roman"/>
                <a:cs typeface="Times New Roman"/>
              </a:rPr>
              <a:t>       True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first parked </a:t>
            </a:r>
            <a:r>
              <a:rPr lang="en-US" sz="1200" dirty="0">
                <a:latin typeface="Times New Roman"/>
                <a:cs typeface="Times New Roman"/>
              </a:rPr>
              <a:t>car </a:t>
            </a:r>
            <a:r>
              <a:rPr lang="en-US" sz="1200" spc="-5" dirty="0">
                <a:latin typeface="Times New Roman"/>
                <a:cs typeface="Times New Roman"/>
              </a:rPr>
              <a:t>your right has its driver side door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open?</a:t>
            </a:r>
            <a:r>
              <a:rPr lang="en-US" spc="-5" dirty="0">
                <a:latin typeface="Times New Roman"/>
                <a:cs typeface="Times New Roman"/>
              </a:rPr>
              <a:t>                             False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0-5 back on screen </a:t>
            </a:r>
            <a:r>
              <a:rPr lang="en-US" sz="1200" spc="-5" dirty="0">
                <a:latin typeface="Times New Roman"/>
                <a:cs typeface="Times New Roman"/>
              </a:rPr>
              <a:t>for </a:t>
            </a:r>
            <a:r>
              <a:rPr lang="en-US" sz="1200" dirty="0">
                <a:latin typeface="Times New Roman"/>
                <a:cs typeface="Times New Roman"/>
              </a:rPr>
              <a:t>scoring and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discussion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 vehicle in the parallel </a:t>
            </a:r>
            <a:r>
              <a:rPr lang="en-US" sz="1200" spc="-5" dirty="0">
                <a:latin typeface="Times New Roman"/>
                <a:cs typeface="Times New Roman"/>
              </a:rPr>
              <a:t>parking </a:t>
            </a:r>
            <a:r>
              <a:rPr lang="en-US" sz="1200" dirty="0">
                <a:latin typeface="Times New Roman"/>
                <a:cs typeface="Times New Roman"/>
              </a:rPr>
              <a:t>space </a:t>
            </a:r>
            <a:r>
              <a:rPr lang="en-US" sz="1200" spc="-10" dirty="0">
                <a:latin typeface="Times New Roman"/>
                <a:cs typeface="Times New Roman"/>
              </a:rPr>
              <a:t>has </a:t>
            </a:r>
            <a:r>
              <a:rPr lang="en-US" sz="1200" spc="-5" dirty="0">
                <a:latin typeface="Times New Roman"/>
                <a:cs typeface="Times New Roman"/>
              </a:rPr>
              <a:t>its brakes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activated.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38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lady standing on </a:t>
            </a:r>
            <a:r>
              <a:rPr lang="en-US" sz="1200" spc="-5" dirty="0">
                <a:latin typeface="Times New Roman"/>
                <a:cs typeface="Times New Roman"/>
              </a:rPr>
              <a:t>the </a:t>
            </a:r>
            <a:r>
              <a:rPr lang="en-US" sz="1200" dirty="0">
                <a:latin typeface="Times New Roman"/>
                <a:cs typeface="Times New Roman"/>
              </a:rPr>
              <a:t>corner of the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intersection.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there are no vehicle doors opening in this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scene.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0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13204013-1F3B-4809-94DB-0D6D26010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0A0C0-7FFB-4316-89C4-5680A2B2CA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E246102F-4D39-4DE5-A608-8FC950E5D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61599DF9-926B-436E-8B2D-E46F3AA7A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OU-1 Questions</a:t>
            </a:r>
          </a:p>
          <a:p>
            <a:pPr marL="228600" indent="-228600">
              <a:buAutoNum type="alphaUcPeriod"/>
            </a:pPr>
            <a:r>
              <a:rPr lang="en-US" dirty="0"/>
              <a:t>There are two constructions workers ahead? T/F   True-Two are immediately seen</a:t>
            </a:r>
            <a:endParaRPr lang="en-US" dirty="0">
              <a:cs typeface="Calibri" panose="020F0502020204030204"/>
            </a:endParaRPr>
          </a:p>
          <a:p>
            <a:pPr marL="228600" indent="-228600">
              <a:buAutoNum type="alphaUcPeriod"/>
            </a:pPr>
            <a:r>
              <a:rPr lang="en-US" dirty="0"/>
              <a:t>The vehicle ahead is braking? T/F                            True-Brake lights are visible</a:t>
            </a:r>
            <a:endParaRPr lang="en-US" dirty="0">
              <a:cs typeface="Calibri" panose="020F0502020204030204"/>
            </a:endParaRPr>
          </a:p>
          <a:p>
            <a:pPr marL="228600" indent="-228600">
              <a:buAutoNum type="alphaUcPeriod"/>
            </a:pPr>
            <a:r>
              <a:rPr lang="en-US" dirty="0"/>
              <a:t>There is a construction vehicle ahead? T/F              True- There are several to </a:t>
            </a:r>
            <a:r>
              <a:rPr lang="en-US"/>
              <a:t>the right.</a:t>
            </a:r>
            <a:endParaRPr lang="en-US" dirty="0">
              <a:cs typeface="Calibri" panose="020F0502020204030204"/>
            </a:endParaRPr>
          </a:p>
          <a:p>
            <a:endParaRPr lang="en-US" alt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07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>
            <a:extLst>
              <a:ext uri="{FF2B5EF4-FFF2-40B4-BE49-F238E27FC236}">
                <a16:creationId xmlns:a16="http://schemas.microsoft.com/office/drawing/2014/main" id="{6FB2EB82-8AD5-4DB1-8878-C08E040F6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46922-1652-4976-930F-5CFE733851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id="{E090364D-2D3A-4420-B382-BD15CD640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4020" name="Rectangle 3">
            <a:extLst>
              <a:ext uri="{FF2B5EF4-FFF2-40B4-BE49-F238E27FC236}">
                <a16:creationId xmlns:a16="http://schemas.microsoft.com/office/drawing/2014/main" id="{B914973D-D58C-42F2-BA07-7A092278E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Calibri"/>
              </a:rPr>
              <a:t>Search for clues to other users-Ready? Go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86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F417C488-A677-4A37-8B84-BF41DCAF5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230A1-BA3A-482C-B125-D37AD09978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659DBEA0-7E02-4394-A9B5-10C33D742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A8A68263-92F9-499C-8BEB-25C2819BD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OU-2 Questions</a:t>
            </a:r>
          </a:p>
          <a:p>
            <a:pPr marL="228600" indent="-228600">
              <a:buAutoNum type="alphaUcPeriod"/>
            </a:pPr>
            <a:r>
              <a:rPr lang="en-US" dirty="0"/>
              <a:t>There is a pedestrian walking along the side street ahead? T/F              False-No pedestrian</a:t>
            </a:r>
            <a:endParaRPr lang="en-US" dirty="0">
              <a:cs typeface="Calibri" panose="020F0502020204030204"/>
            </a:endParaRPr>
          </a:p>
          <a:p>
            <a:pPr marL="228600" indent="-228600">
              <a:buAutoNum type="alphaUcPeriod"/>
            </a:pPr>
            <a:r>
              <a:rPr lang="en-US" dirty="0"/>
              <a:t>There is a bicyclist coming towards you? T/F                                              False-Cyclist is travelling in same direction</a:t>
            </a:r>
            <a:endParaRPr lang="en-US" dirty="0">
              <a:cs typeface="Calibri" panose="020F0502020204030204"/>
            </a:endParaRPr>
          </a:p>
          <a:p>
            <a:pPr marL="228600" indent="-228600">
              <a:buAutoNum type="alphaUcPeriod"/>
            </a:pPr>
            <a:r>
              <a:rPr lang="en-US" dirty="0"/>
              <a:t>There is a motorcycle at the intersection ahead? T/F                                False-No motorcycle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202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>
            <a:extLst>
              <a:ext uri="{FF2B5EF4-FFF2-40B4-BE49-F238E27FC236}">
                <a16:creationId xmlns:a16="http://schemas.microsoft.com/office/drawing/2014/main" id="{FE75F000-564E-4BFB-815C-FF8A3FCD9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B14AD8-3D39-49B0-A62F-FDE98B0DE1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6067" name="Rectangle 2">
            <a:extLst>
              <a:ext uri="{FF2B5EF4-FFF2-40B4-BE49-F238E27FC236}">
                <a16:creationId xmlns:a16="http://schemas.microsoft.com/office/drawing/2014/main" id="{5A501A56-6597-4693-80B4-5665533B1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6068" name="Rectangle 3">
            <a:extLst>
              <a:ext uri="{FF2B5EF4-FFF2-40B4-BE49-F238E27FC236}">
                <a16:creationId xmlns:a16="http://schemas.microsoft.com/office/drawing/2014/main" id="{1A7FF0BC-5A20-4C17-BB21-8504865B3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968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E541A1F9-4764-4A57-8639-6181AA205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895DD-F5E3-4330-B1E1-E6930F09A0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424E3136-967B-4374-BCE6-94DB8DC92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6D8AAB80-B20C-4CC8-BDC1-2DF95E1CA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36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CD722A6D-6227-42DA-9EFD-04145870E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52B30-0576-41F7-BC62-887E039F5E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20831CCB-EE02-44F7-A202-D3F76BBE7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A3087C04-CAD1-414C-A127-81277D054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latin typeface="Times New Roman"/>
                <a:cs typeface="Times New Roman"/>
              </a:rPr>
              <a:t>0U-4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latin typeface="Times New Roman"/>
                <a:cs typeface="Times New Roman"/>
              </a:rPr>
              <a:t>Search </a:t>
            </a:r>
            <a:r>
              <a:rPr lang="en-US" sz="1200" b="1" dirty="0">
                <a:latin typeface="Times New Roman"/>
                <a:cs typeface="Times New Roman"/>
              </a:rPr>
              <a:t>for Other </a:t>
            </a:r>
            <a:r>
              <a:rPr lang="en-US" sz="1200" b="1" spc="-5" dirty="0">
                <a:latin typeface="Times New Roman"/>
                <a:cs typeface="Times New Roman"/>
              </a:rPr>
              <a:t>User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b="1" spc="-5" dirty="0">
                <a:latin typeface="Times New Roman"/>
                <a:cs typeface="Times New Roman"/>
              </a:rPr>
              <a:t>Clues...Ready?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04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E541A1F9-4764-4A57-8639-6181AA205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895DD-F5E3-4330-B1E1-E6930F09A0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424E3136-967B-4374-BCE6-94DB8DC92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6D8AAB80-B20C-4CC8-BDC1-2DF95E1CA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vehicle </a:t>
            </a:r>
            <a:r>
              <a:rPr lang="en-US" sz="1200" spc="-5" dirty="0">
                <a:latin typeface="Times New Roman"/>
                <a:cs typeface="Times New Roman"/>
              </a:rPr>
              <a:t>coming towards </a:t>
            </a:r>
            <a:r>
              <a:rPr lang="en-US" sz="1200" dirty="0">
                <a:latin typeface="Times New Roman"/>
                <a:cs typeface="Times New Roman"/>
              </a:rPr>
              <a:t>you </a:t>
            </a:r>
            <a:r>
              <a:rPr lang="en-US" sz="1200" spc="-5" dirty="0">
                <a:latin typeface="Times New Roman"/>
                <a:cs typeface="Times New Roman"/>
              </a:rPr>
              <a:t>is getting </a:t>
            </a:r>
            <a:r>
              <a:rPr lang="en-US" sz="1200" dirty="0">
                <a:latin typeface="Times New Roman"/>
                <a:cs typeface="Times New Roman"/>
              </a:rPr>
              <a:t>ready to turn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left?</a:t>
            </a:r>
            <a:r>
              <a:rPr lang="en-US" dirty="0">
                <a:latin typeface="Times New Roman"/>
                <a:cs typeface="Times New Roman"/>
              </a:rPr>
              <a:t>        True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vehicle ahead </a:t>
            </a:r>
            <a:r>
              <a:rPr lang="en-US" sz="1200" spc="-5" dirty="0">
                <a:latin typeface="Times New Roman"/>
                <a:cs typeface="Times New Roman"/>
              </a:rPr>
              <a:t>is centered </a:t>
            </a:r>
            <a:r>
              <a:rPr lang="en-US" sz="1200" dirty="0">
                <a:latin typeface="Times New Roman"/>
                <a:cs typeface="Times New Roman"/>
              </a:rPr>
              <a:t>in their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lane?</a:t>
            </a:r>
            <a:r>
              <a:rPr lang="en-US" dirty="0">
                <a:latin typeface="Times New Roman"/>
                <a:cs typeface="Times New Roman"/>
              </a:rPr>
              <a:t>                                  False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motorcyclist in your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lane?</a:t>
            </a:r>
            <a:r>
              <a:rPr lang="en-US" dirty="0">
                <a:latin typeface="Times New Roman"/>
                <a:cs typeface="Times New Roman"/>
              </a:rPr>
              <a:t>                                          False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0-4 back on the screen for scoring and </a:t>
            </a:r>
            <a:r>
              <a:rPr lang="en-US" sz="1200" spc="-5" dirty="0">
                <a:latin typeface="Times New Roman"/>
                <a:cs typeface="Times New Roman"/>
              </a:rPr>
              <a:t>discussion.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694055" indent="-224154">
              <a:lnSpc>
                <a:spcPts val="1410"/>
              </a:lnSpc>
              <a:buAutoNum type="alphaUcPeriod"/>
              <a:tabLst>
                <a:tab pos="69469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 vehicle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in a left </a:t>
            </a:r>
            <a:r>
              <a:rPr lang="en-US" sz="1200" spc="-5" dirty="0">
                <a:latin typeface="Times New Roman"/>
                <a:cs typeface="Times New Roman"/>
              </a:rPr>
              <a:t>turning </a:t>
            </a:r>
            <a:r>
              <a:rPr lang="en-US" sz="1200" dirty="0">
                <a:latin typeface="Times New Roman"/>
                <a:cs typeface="Times New Roman"/>
              </a:rPr>
              <a:t>lane only with their left turn signal</a:t>
            </a:r>
            <a:r>
              <a:rPr lang="en-US" sz="1200" spc="-13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on.</a:t>
            </a:r>
          </a:p>
          <a:p>
            <a:pPr marL="685800" indent="-215900">
              <a:lnSpc>
                <a:spcPts val="1380"/>
              </a:lnSpc>
              <a:buAutoNum type="alphaUcPeriod"/>
              <a:tabLst>
                <a:tab pos="686435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 vehicle ahead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straddling the center lane</a:t>
            </a:r>
            <a:r>
              <a:rPr lang="en-US" sz="1200" spc="-5" dirty="0">
                <a:latin typeface="Times New Roman"/>
                <a:cs typeface="Times New Roman"/>
              </a:rPr>
              <a:t> marking.</a:t>
            </a:r>
            <a:endParaRPr lang="en-US" sz="1200" dirty="0">
              <a:latin typeface="Times New Roman"/>
              <a:cs typeface="Times New Roman"/>
            </a:endParaRPr>
          </a:p>
          <a:p>
            <a:pPr marL="685165" indent="-215265">
              <a:lnSpc>
                <a:spcPts val="1410"/>
              </a:lnSpc>
              <a:buAutoNum type="alphaUcPeriod"/>
              <a:tabLst>
                <a:tab pos="6858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there are </a:t>
            </a:r>
            <a:r>
              <a:rPr lang="en-US" sz="1200" dirty="0">
                <a:latin typeface="Times New Roman"/>
                <a:cs typeface="Times New Roman"/>
              </a:rPr>
              <a:t>no </a:t>
            </a:r>
            <a:r>
              <a:rPr lang="en-US" sz="1200" spc="-5" dirty="0">
                <a:latin typeface="Times New Roman"/>
                <a:cs typeface="Times New Roman"/>
              </a:rPr>
              <a:t>motorcyclists </a:t>
            </a:r>
            <a:r>
              <a:rPr lang="en-US" sz="1200" dirty="0">
                <a:latin typeface="Times New Roman"/>
                <a:cs typeface="Times New Roman"/>
              </a:rPr>
              <a:t>in this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scene.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648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>
            <a:extLst>
              <a:ext uri="{FF2B5EF4-FFF2-40B4-BE49-F238E27FC236}">
                <a16:creationId xmlns:a16="http://schemas.microsoft.com/office/drawing/2014/main" id="{31B0297E-F1E1-4DC7-98EE-5144927B5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64EFB-D155-418D-9A5A-D7C03480CD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0163" name="Rectangle 2">
            <a:extLst>
              <a:ext uri="{FF2B5EF4-FFF2-40B4-BE49-F238E27FC236}">
                <a16:creationId xmlns:a16="http://schemas.microsoft.com/office/drawing/2014/main" id="{70CF0AB3-F7CA-4EF9-962F-2272C6875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220164" name="Rectangle 3">
            <a:extLst>
              <a:ext uri="{FF2B5EF4-FFF2-40B4-BE49-F238E27FC236}">
                <a16:creationId xmlns:a16="http://schemas.microsoft.com/office/drawing/2014/main" id="{17AA2658-5653-43B8-9FEC-38673002E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1" spc="-5" dirty="0">
                <a:latin typeface="Times New Roman"/>
                <a:cs typeface="Times New Roman"/>
              </a:rPr>
              <a:t>Search </a:t>
            </a:r>
            <a:r>
              <a:rPr lang="en-US" sz="1200" b="1" dirty="0">
                <a:latin typeface="Times New Roman"/>
                <a:cs typeface="Times New Roman"/>
              </a:rPr>
              <a:t>for Other </a:t>
            </a:r>
            <a:r>
              <a:rPr lang="en-US" sz="1200" b="1" spc="-5" dirty="0">
                <a:latin typeface="Times New Roman"/>
                <a:cs typeface="Times New Roman"/>
              </a:rPr>
              <a:t>User Clues. </a:t>
            </a:r>
            <a:r>
              <a:rPr lang="en-US" sz="1200" dirty="0">
                <a:latin typeface="Times New Roman"/>
                <a:cs typeface="Times New Roman"/>
              </a:rPr>
              <a:t>. .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b="1" spc="-5" dirty="0">
                <a:latin typeface="Times New Roman"/>
                <a:cs typeface="Times New Roman"/>
              </a:rPr>
              <a:t>Ready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57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0050-9171-4D22-9C66-768BE852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A129-58EA-44DF-93B6-CB47B939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EA27-CACC-4A58-9FB5-D97176F9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7506F-55F5-4737-B87A-D57C44B83D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055D-4EF1-4B54-9442-FDB09CA7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7AD4-1A03-4575-9CCB-80D13B58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2385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03A4-8CA3-48DB-A27C-2466A555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24648-D24A-4DD6-9FA5-A9B91FCC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C369-937B-43F0-8A0C-BFA8454C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B0159-AB58-4108-84F4-B223BEF1794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B47C1-21F1-46E1-A910-59E10AA7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A6E3-FADE-45F6-9A4A-B44C5CD9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710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25760-6FCE-471F-9AD5-F85C5AD4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62B18-DFBD-44DA-86F9-A90B4B34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FAA8-060B-465C-96F1-F1C2353B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12-93C2-42BD-AD14-CF0EF6E139C9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492C6-DA27-4916-A895-BA9D5C75B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DBD9-43A9-44B4-AE9C-ACE77795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7305-64B1-467F-A9FA-F92415AA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3658E-68AD-48F1-80EF-34E2EEAC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Four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317DF-6E03-4A93-8FB1-BEB3C1B2E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Identifying Vehicle Clues and Other Users</a:t>
            </a:r>
          </a:p>
          <a:p>
            <a:pPr algn="ctr"/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4194E-5A93-4C09-A6DD-C9196C39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0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58291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898" name="Rectangle 2">
            <a:extLst>
              <a:ext uri="{FF2B5EF4-FFF2-40B4-BE49-F238E27FC236}">
                <a16:creationId xmlns:a16="http://schemas.microsoft.com/office/drawing/2014/main" id="{8762B76B-216D-4AB9-83E8-6131D3A28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rgbClr val="FFFFFF"/>
                </a:solidFill>
              </a:rPr>
              <a:t>OU-4 Questions</a:t>
            </a:r>
            <a:endParaRPr lang="en-US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80901" name="Rectangle 3">
            <a:extLst>
              <a:ext uri="{FF2B5EF4-FFF2-40B4-BE49-F238E27FC236}">
                <a16:creationId xmlns:a16="http://schemas.microsoft.com/office/drawing/2014/main" id="{47EEBCA6-9D1D-47CA-80FE-15CE091BC4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982769-DCBA-43C0-AD5D-E0095205A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056" y="267984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1ADB8-6AD1-4B1F-A346-B8AF07AF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936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100_0026">
            <a:extLst>
              <a:ext uri="{FF2B5EF4-FFF2-40B4-BE49-F238E27FC236}">
                <a16:creationId xmlns:a16="http://schemas.microsoft.com/office/drawing/2014/main" id="{C2808BCB-6671-4668-AD04-3084D4986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/>
          <a:stretch/>
        </p:blipFill>
        <p:spPr bwMode="auto">
          <a:xfrm>
            <a:off x="137160" y="0"/>
            <a:ext cx="1191768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9E409AF-4445-4986-BE41-DC5A69231196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" y="98110"/>
            <a:ext cx="1402080" cy="85725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OU-5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E6DAB-75D2-4BD3-BF5F-0485B0B5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27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64A360C0-2D97-4603-9F91-A8608D8B3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OU-5 Questions</a:t>
            </a:r>
            <a:endParaRPr lang="en-US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84997" name="Rectangle 3">
            <a:extLst>
              <a:ext uri="{FF2B5EF4-FFF2-40B4-BE49-F238E27FC236}">
                <a16:creationId xmlns:a16="http://schemas.microsoft.com/office/drawing/2014/main" id="{531DA751-E875-4882-ABF5-1E52DBE02D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25BE6FE-A53C-4D72-90E1-585B72412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208" y="2753936"/>
            <a:ext cx="7931583" cy="7498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CF09B-F67A-44CC-8F3F-012EA278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758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End Session </a:t>
            </a:r>
            <a:r>
              <a:rPr lang="en-US" sz="4000" dirty="0">
                <a:solidFill>
                  <a:schemeClr val="bg2"/>
                </a:solidFill>
              </a:rPr>
              <a:t>4B </a:t>
            </a: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1A26E95-EB6D-4D2B-8FE3-7E8E8BCD141D}"/>
              </a:ext>
            </a:extLst>
          </p:cNvPr>
          <p:cNvSpPr/>
          <p:nvPr/>
        </p:nvSpPr>
        <p:spPr>
          <a:xfrm>
            <a:off x="7803573" y="2779840"/>
            <a:ext cx="3977420" cy="3841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Next:  Session C</a:t>
            </a:r>
          </a:p>
        </p:txBody>
      </p:sp>
    </p:spTree>
    <p:extLst>
      <p:ext uri="{BB962C8B-B14F-4D97-AF65-F5344CB8AC3E}">
        <p14:creationId xmlns:p14="http://schemas.microsoft.com/office/powerpoint/2010/main" val="114906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91" y="2776538"/>
            <a:ext cx="9626009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D-Session 4B</a:t>
            </a:r>
            <a:b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Slides OU 1,2,3,4,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3A4F-B79F-4AA6-A24E-B987A527B651}"/>
              </a:ext>
            </a:extLst>
          </p:cNvPr>
          <p:cNvSpPr/>
          <p:nvPr/>
        </p:nvSpPr>
        <p:spPr>
          <a:xfrm>
            <a:off x="871869" y="1395647"/>
            <a:ext cx="10792047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dirty="0">
                <a:solidFill>
                  <a:srgbClr val="FFFFFF"/>
                </a:solidFill>
              </a:rPr>
              <a:t>Identifying Vehicle Clues and Other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3B728-AB7D-4C11-84C9-9087562C2BA8}"/>
              </a:ext>
            </a:extLst>
          </p:cNvPr>
          <p:cNvSpPr txBox="1"/>
          <p:nvPr/>
        </p:nvSpPr>
        <p:spPr>
          <a:xfrm>
            <a:off x="616688" y="4820737"/>
            <a:ext cx="388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Perception  Slides &amp;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User Questions</a:t>
            </a:r>
          </a:p>
        </p:txBody>
      </p:sp>
    </p:spTree>
    <p:extLst>
      <p:ext uri="{BB962C8B-B14F-4D97-AF65-F5344CB8AC3E}">
        <p14:creationId xmlns:p14="http://schemas.microsoft.com/office/powerpoint/2010/main" val="75753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00_0088">
            <a:extLst>
              <a:ext uri="{FF2B5EF4-FFF2-40B4-BE49-F238E27FC236}">
                <a16:creationId xmlns:a16="http://schemas.microsoft.com/office/drawing/2014/main" id="{632964DC-4E1F-415F-B2E9-14A06B463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36464"/>
            <a:ext cx="12070079" cy="68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A14889-915F-4A0E-8C58-0AB5016EC254}"/>
              </a:ext>
            </a:extLst>
          </p:cNvPr>
          <p:cNvSpPr txBox="1"/>
          <p:nvPr/>
        </p:nvSpPr>
        <p:spPr>
          <a:xfrm>
            <a:off x="807720" y="445770"/>
            <a:ext cx="944880" cy="51935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7774D-5A28-462C-A09B-6DCE59E5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01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802" name="Rectangle 2">
            <a:extLst>
              <a:ext uri="{FF2B5EF4-FFF2-40B4-BE49-F238E27FC236}">
                <a16:creationId xmlns:a16="http://schemas.microsoft.com/office/drawing/2014/main" id="{D7E63EC3-A1E4-4F46-BA66-05747744B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OU-1 Questions</a:t>
            </a:r>
            <a:endParaRPr lang="en-US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76805" name="Rectangle 3">
            <a:extLst>
              <a:ext uri="{FF2B5EF4-FFF2-40B4-BE49-F238E27FC236}">
                <a16:creationId xmlns:a16="http://schemas.microsoft.com/office/drawing/2014/main" id="{7CFBE5A2-269F-47C5-B9C5-164659248E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030E3E-6A3D-46F1-A0F4-3257FB9077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208" y="289995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8BACC-3861-4C48-80B6-9DDC1B05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915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3">
            <a:extLst>
              <a:ext uri="{FF2B5EF4-FFF2-40B4-BE49-F238E27FC236}">
                <a16:creationId xmlns:a16="http://schemas.microsoft.com/office/drawing/2014/main" id="{20A6D2C4-2475-4ABB-B47B-D5DB720C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82"/>
            <a:ext cx="11917680" cy="673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CD888B5F-CD50-4B85-B8F5-147CB03AB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" y="98110"/>
            <a:ext cx="1402080" cy="8572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OU-2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838858-A6CB-4290-8489-3ADA3896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40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850" name="Rectangle 2">
            <a:extLst>
              <a:ext uri="{FF2B5EF4-FFF2-40B4-BE49-F238E27FC236}">
                <a16:creationId xmlns:a16="http://schemas.microsoft.com/office/drawing/2014/main" id="{24160D35-2AC4-47BF-98EA-E94405C21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OU-2 Questions</a:t>
            </a:r>
            <a:endParaRPr lang="en-US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78853" name="Rectangle 3">
            <a:extLst>
              <a:ext uri="{FF2B5EF4-FFF2-40B4-BE49-F238E27FC236}">
                <a16:creationId xmlns:a16="http://schemas.microsoft.com/office/drawing/2014/main" id="{CCD1B6E0-FB58-44DB-82E7-14199FF12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88137ED-BC93-466C-8F74-CC45D9EC8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056" y="2830743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B4AE1-478A-44B4-A780-BDA62D0C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2610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000_0102">
            <a:extLst>
              <a:ext uri="{FF2B5EF4-FFF2-40B4-BE49-F238E27FC236}">
                <a16:creationId xmlns:a16="http://schemas.microsoft.com/office/drawing/2014/main" id="{3284EDD7-F061-44D9-B92F-135816583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698" r="-320" b="12205"/>
          <a:stretch/>
        </p:blipFill>
        <p:spPr bwMode="auto">
          <a:xfrm>
            <a:off x="137160" y="53706"/>
            <a:ext cx="11917680" cy="6804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5138951-E6B8-41DD-B930-7C9EC2B9F6B2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" y="98110"/>
            <a:ext cx="1402080" cy="85725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OU-3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AA7CC-4D34-4C33-894E-908C142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749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898" name="Rectangle 2">
            <a:extLst>
              <a:ext uri="{FF2B5EF4-FFF2-40B4-BE49-F238E27FC236}">
                <a16:creationId xmlns:a16="http://schemas.microsoft.com/office/drawing/2014/main" id="{8762B76B-216D-4AB9-83E8-6131D3A28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OU-3 Questions</a:t>
            </a:r>
            <a:endParaRPr lang="en-US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80901" name="Rectangle 3">
            <a:extLst>
              <a:ext uri="{FF2B5EF4-FFF2-40B4-BE49-F238E27FC236}">
                <a16:creationId xmlns:a16="http://schemas.microsoft.com/office/drawing/2014/main" id="{47EEBCA6-9D1D-47CA-80FE-15CE091BC4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C128C99-A09B-4AF6-B637-F579F7A07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208" y="275393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79BE6-3547-420D-A687-5DD8E975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676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00_0041">
            <a:extLst>
              <a:ext uri="{FF2B5EF4-FFF2-40B4-BE49-F238E27FC236}">
                <a16:creationId xmlns:a16="http://schemas.microsoft.com/office/drawing/2014/main" id="{E243EB0E-1EDF-4401-8C38-6C3D92D9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8275"/>
            <a:ext cx="11502390" cy="6775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BD6F07C-A438-48BF-98AE-85E22D6A3006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" y="98110"/>
            <a:ext cx="1402080" cy="85725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OU-4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3DF1F-756A-4ACB-A385-F417D2EE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5742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56F7A65C23848A7BC78F625F5DFC7" ma:contentTypeVersion="13" ma:contentTypeDescription="Create a new document." ma:contentTypeScope="" ma:versionID="e0403d871d0ebeccf792b559d9798512">
  <xsd:schema xmlns:xsd="http://www.w3.org/2001/XMLSchema" xmlns:xs="http://www.w3.org/2001/XMLSchema" xmlns:p="http://schemas.microsoft.com/office/2006/metadata/properties" xmlns:ns3="f7ac947d-ab7d-4ac0-af91-ee160708b3a8" xmlns:ns4="6c4d5d25-5081-467e-a18d-fbb12e6fed11" targetNamespace="http://schemas.microsoft.com/office/2006/metadata/properties" ma:root="true" ma:fieldsID="bf800560f1e9bfd217d714ac66801854" ns3:_="" ns4:_="">
    <xsd:import namespace="f7ac947d-ab7d-4ac0-af91-ee160708b3a8"/>
    <xsd:import namespace="6c4d5d25-5081-467e-a18d-fbb12e6fed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c947d-ab7d-4ac0-af91-ee160708b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d5d25-5081-467e-a18d-fbb12e6fed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39730-9DF4-43F7-8EFD-3F01A8BAB5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c947d-ab7d-4ac0-af91-ee160708b3a8"/>
    <ds:schemaRef ds:uri="6c4d5d25-5081-467e-a18d-fbb12e6fe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C61003-FBBA-449D-8EBB-A3CA45638E13}">
  <ds:schemaRefs>
    <ds:schemaRef ds:uri="6c4d5d25-5081-467e-a18d-fbb12e6fed11"/>
    <ds:schemaRef ds:uri="http://www.w3.org/XML/1998/namespace"/>
    <ds:schemaRef ds:uri="http://schemas.openxmlformats.org/package/2006/metadata/core-properties"/>
    <ds:schemaRef ds:uri="f7ac947d-ab7d-4ac0-af91-ee160708b3a8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BED9E6-8164-4329-B3CC-A9F43F50BC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562</Words>
  <Application>Microsoft Office PowerPoint</Application>
  <PresentationFormat>Widescreen</PresentationFormat>
  <Paragraphs>85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 Theme</vt:lpstr>
      <vt:lpstr>Session Four </vt:lpstr>
      <vt:lpstr>D-Session 4B  Slides OU 1,2,3,4,</vt:lpstr>
      <vt:lpstr>PowerPoint Presentation</vt:lpstr>
      <vt:lpstr>OU-1 Questions</vt:lpstr>
      <vt:lpstr>OU-2</vt:lpstr>
      <vt:lpstr>OU-2 Questions</vt:lpstr>
      <vt:lpstr>PowerPoint Presentation</vt:lpstr>
      <vt:lpstr>OU-3 Questions</vt:lpstr>
      <vt:lpstr>PowerPoint Presentation</vt:lpstr>
      <vt:lpstr>OU-4 Questions</vt:lpstr>
      <vt:lpstr>PowerPoint Presentation</vt:lpstr>
      <vt:lpstr>OU-5 Questions</vt:lpstr>
      <vt:lpstr>End Session 4B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Four</dc:title>
  <dc:creator>Kevin Wolford</dc:creator>
  <cp:lastModifiedBy>Kevin Wolford</cp:lastModifiedBy>
  <cp:revision>79</cp:revision>
  <dcterms:created xsi:type="dcterms:W3CDTF">2020-12-23T17:02:51Z</dcterms:created>
  <dcterms:modified xsi:type="dcterms:W3CDTF">2022-05-26T13:10:44Z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0x01010073956F7A65C23848A7BC78F625F5DFC7</vt:lpwstr>
  </property>
</Properties>
</file>