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BD801-1821-D652-8B87-4A66F6A02843}" v="10" dt="2021-01-17T14:49:43.313"/>
    <p1510:client id="{86181498-D424-F1D3-4C84-307A9F710E05}" v="9" dt="2020-12-29T19:07:14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6" y="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Wolford" userId="S::kwolford@iup.edu::e86e3853-065d-4207-abf9-4e651af30894" providerId="AD" clId="Web-{86181498-D424-F1D3-4C84-307A9F710E05}"/>
    <pc:docChg chg="modSld">
      <pc:chgData name="Kevin Wolford" userId="S::kwolford@iup.edu::e86e3853-065d-4207-abf9-4e651af30894" providerId="AD" clId="Web-{86181498-D424-F1D3-4C84-307A9F710E05}" dt="2020-12-29T19:07:11.442" v="1"/>
      <pc:docMkLst>
        <pc:docMk/>
      </pc:docMkLst>
      <pc:sldChg chg="addSp delSp modSp">
        <pc:chgData name="Kevin Wolford" userId="S::kwolford@iup.edu::e86e3853-065d-4207-abf9-4e651af30894" providerId="AD" clId="Web-{86181498-D424-F1D3-4C84-307A9F710E05}" dt="2020-12-29T19:07:11.442" v="1"/>
        <pc:sldMkLst>
          <pc:docMk/>
          <pc:sldMk cId="3421626391" sldId="258"/>
        </pc:sldMkLst>
        <pc:picChg chg="add del mod">
          <ac:chgData name="Kevin Wolford" userId="S::kwolford@iup.edu::e86e3853-065d-4207-abf9-4e651af30894" providerId="AD" clId="Web-{86181498-D424-F1D3-4C84-307A9F710E05}" dt="2020-12-29T19:07:11.442" v="1"/>
          <ac:picMkLst>
            <pc:docMk/>
            <pc:sldMk cId="3421626391" sldId="258"/>
            <ac:picMk id="29" creationId="{A9203170-C8F1-4096-B270-F8E0043498C9}"/>
          </ac:picMkLst>
        </pc:picChg>
      </pc:sldChg>
    </pc:docChg>
  </pc:docChgLst>
  <pc:docChgLst>
    <pc:chgData name="Kevin Wolford" userId="S::kwolford@iup.edu::e86e3853-065d-4207-abf9-4e651af30894" providerId="AD" clId="Web-{003BD801-1821-D652-8B87-4A66F6A02843}"/>
    <pc:docChg chg="addSld delSld modSld">
      <pc:chgData name="Kevin Wolford" userId="S::kwolford@iup.edu::e86e3853-065d-4207-abf9-4e651af30894" providerId="AD" clId="Web-{003BD801-1821-D652-8B87-4A66F6A02843}" dt="2021-01-17T14:49:43.313" v="5" actId="20577"/>
      <pc:docMkLst>
        <pc:docMk/>
      </pc:docMkLst>
      <pc:sldChg chg="new del">
        <pc:chgData name="Kevin Wolford" userId="S::kwolford@iup.edu::e86e3853-065d-4207-abf9-4e651af30894" providerId="AD" clId="Web-{003BD801-1821-D652-8B87-4A66F6A02843}" dt="2021-01-17T14:49:27.765" v="2"/>
        <pc:sldMkLst>
          <pc:docMk/>
          <pc:sldMk cId="4269005886" sldId="267"/>
        </pc:sldMkLst>
      </pc:sldChg>
      <pc:sldChg chg="modSp add">
        <pc:chgData name="Kevin Wolford" userId="S::kwolford@iup.edu::e86e3853-065d-4207-abf9-4e651af30894" providerId="AD" clId="Web-{003BD801-1821-D652-8B87-4A66F6A02843}" dt="2021-01-17T14:49:43.313" v="5" actId="20577"/>
        <pc:sldMkLst>
          <pc:docMk/>
          <pc:sldMk cId="4264464657" sldId="268"/>
        </pc:sldMkLst>
        <pc:spChg chg="mod">
          <ac:chgData name="Kevin Wolford" userId="S::kwolford@iup.edu::e86e3853-065d-4207-abf9-4e651af30894" providerId="AD" clId="Web-{003BD801-1821-D652-8B87-4A66F6A02843}" dt="2021-01-17T14:49:39.063" v="4" actId="20577"/>
          <ac:spMkLst>
            <pc:docMk/>
            <pc:sldMk cId="4264464657" sldId="268"/>
            <ac:spMk id="2" creationId="{471CA2F2-3CCE-41E8-9D8C-A5137C90901B}"/>
          </ac:spMkLst>
        </pc:spChg>
        <pc:spChg chg="mod">
          <ac:chgData name="Kevin Wolford" userId="S::kwolford@iup.edu::e86e3853-065d-4207-abf9-4e651af30894" providerId="AD" clId="Web-{003BD801-1821-D652-8B87-4A66F6A02843}" dt="2021-01-17T14:49:43.313" v="5" actId="20577"/>
          <ac:spMkLst>
            <pc:docMk/>
            <pc:sldMk cId="4264464657" sldId="268"/>
            <ac:spMk id="3" creationId="{81A26E95-EB6D-4D2B-8FE3-7E8E8BCD141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00DC5-719A-4D58-87C1-E1D13BF578DF}" type="doc">
      <dgm:prSet loTypeId="urn:microsoft.com/office/officeart/2016/7/layout/VerticalSolidActionList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C6505BD-335C-44D5-BFBE-11D154EB0F67}">
      <dgm:prSet/>
      <dgm:spPr/>
      <dgm:t>
        <a:bodyPr/>
        <a:lstStyle/>
        <a:p>
          <a:r>
            <a:rPr lang="en-US" b="1" dirty="0"/>
            <a:t>Identify </a:t>
          </a:r>
        </a:p>
      </dgm:t>
    </dgm:pt>
    <dgm:pt modelId="{D553620D-73D7-4FDD-BDBB-FD042D92D5B1}" type="parTrans" cxnId="{8502ACE9-6B44-4A6D-850E-E0B405969CC1}">
      <dgm:prSet/>
      <dgm:spPr/>
      <dgm:t>
        <a:bodyPr/>
        <a:lstStyle/>
        <a:p>
          <a:endParaRPr lang="en-US"/>
        </a:p>
      </dgm:t>
    </dgm:pt>
    <dgm:pt modelId="{6695C678-FED9-4EBE-A0EE-FB5D38A840A2}" type="sibTrans" cxnId="{8502ACE9-6B44-4A6D-850E-E0B405969CC1}">
      <dgm:prSet/>
      <dgm:spPr/>
      <dgm:t>
        <a:bodyPr/>
        <a:lstStyle/>
        <a:p>
          <a:endParaRPr lang="en-US"/>
        </a:p>
      </dgm:t>
    </dgm:pt>
    <dgm:pt modelId="{8B55AFE8-18A8-40BD-8EE7-2D3D8F533D3B}">
      <dgm:prSet custT="1"/>
      <dgm:spPr/>
      <dgm:t>
        <a:bodyPr/>
        <a:lstStyle/>
        <a:p>
          <a:r>
            <a:rPr lang="en-US" sz="2800" b="1" dirty="0"/>
            <a:t>Vehicle condition  and performance clues to better predict the actions of other drivers</a:t>
          </a:r>
        </a:p>
      </dgm:t>
    </dgm:pt>
    <dgm:pt modelId="{9F40103C-85EE-47DB-8B6F-65A37175CF01}" type="parTrans" cxnId="{2D538E7A-DFB5-4866-AC56-43EA1E865E94}">
      <dgm:prSet/>
      <dgm:spPr/>
      <dgm:t>
        <a:bodyPr/>
        <a:lstStyle/>
        <a:p>
          <a:endParaRPr lang="en-US"/>
        </a:p>
      </dgm:t>
    </dgm:pt>
    <dgm:pt modelId="{9B20C214-85C9-4A93-A8F4-FB6142A69323}" type="sibTrans" cxnId="{2D538E7A-DFB5-4866-AC56-43EA1E865E94}">
      <dgm:prSet/>
      <dgm:spPr/>
      <dgm:t>
        <a:bodyPr/>
        <a:lstStyle/>
        <a:p>
          <a:endParaRPr lang="en-US"/>
        </a:p>
      </dgm:t>
    </dgm:pt>
    <dgm:pt modelId="{8E20A697-095B-4C11-A411-9612D638ABCE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AED321AD-4AD3-4DB7-A932-7D2B6050766F}" type="parTrans" cxnId="{90561672-96F7-4652-9BC0-C0A823824CF8}">
      <dgm:prSet/>
      <dgm:spPr/>
      <dgm:t>
        <a:bodyPr/>
        <a:lstStyle/>
        <a:p>
          <a:endParaRPr lang="en-US"/>
        </a:p>
      </dgm:t>
    </dgm:pt>
    <dgm:pt modelId="{9A8C48DC-4D8B-428D-AAF5-881D73ED2742}" type="sibTrans" cxnId="{90561672-96F7-4652-9BC0-C0A823824CF8}">
      <dgm:prSet/>
      <dgm:spPr/>
      <dgm:t>
        <a:bodyPr/>
        <a:lstStyle/>
        <a:p>
          <a:endParaRPr lang="en-US"/>
        </a:p>
      </dgm:t>
    </dgm:pt>
    <dgm:pt modelId="{F1163F92-D4CF-42F1-8612-67308D53D923}">
      <dgm:prSet custT="1"/>
      <dgm:spPr/>
      <dgm:t>
        <a:bodyPr/>
        <a:lstStyle/>
        <a:p>
          <a:r>
            <a:rPr lang="en-US" sz="2400" b="1" dirty="0"/>
            <a:t>Drivers clues to predict probable actions</a:t>
          </a:r>
        </a:p>
      </dgm:t>
    </dgm:pt>
    <dgm:pt modelId="{7CE77476-2785-494F-9B32-406F01EA09A0}" type="parTrans" cxnId="{098A3BA3-0A40-42BD-BD23-8A7B029512B0}">
      <dgm:prSet/>
      <dgm:spPr/>
      <dgm:t>
        <a:bodyPr/>
        <a:lstStyle/>
        <a:p>
          <a:endParaRPr lang="en-US"/>
        </a:p>
      </dgm:t>
    </dgm:pt>
    <dgm:pt modelId="{45C0A913-B049-4F48-B9EB-06965ABAB536}" type="sibTrans" cxnId="{098A3BA3-0A40-42BD-BD23-8A7B029512B0}">
      <dgm:prSet/>
      <dgm:spPr/>
      <dgm:t>
        <a:bodyPr/>
        <a:lstStyle/>
        <a:p>
          <a:endParaRPr lang="en-US"/>
        </a:p>
      </dgm:t>
    </dgm:pt>
    <dgm:pt modelId="{C7ABAC40-C98C-4AE9-A471-48A8A81AF347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7E3FC1A5-EB6D-4F89-8747-B60D38870873}" type="parTrans" cxnId="{70659BDF-BEC2-4033-840F-2C72FCE776F0}">
      <dgm:prSet/>
      <dgm:spPr/>
      <dgm:t>
        <a:bodyPr/>
        <a:lstStyle/>
        <a:p>
          <a:endParaRPr lang="en-US"/>
        </a:p>
      </dgm:t>
    </dgm:pt>
    <dgm:pt modelId="{D0531605-5225-4A08-AE6E-87BA4790FAFC}" type="sibTrans" cxnId="{70659BDF-BEC2-4033-840F-2C72FCE776F0}">
      <dgm:prSet/>
      <dgm:spPr/>
      <dgm:t>
        <a:bodyPr/>
        <a:lstStyle/>
        <a:p>
          <a:endParaRPr lang="en-US"/>
        </a:p>
      </dgm:t>
    </dgm:pt>
    <dgm:pt modelId="{9AD41868-F272-45B4-84EB-6525080A62D4}">
      <dgm:prSet custT="1"/>
      <dgm:spPr/>
      <dgm:t>
        <a:bodyPr/>
        <a:lstStyle/>
        <a:p>
          <a:r>
            <a:rPr lang="en-US" sz="2800" b="1" dirty="0"/>
            <a:t>Motorcyclist clues in regard to probable actions</a:t>
          </a:r>
        </a:p>
      </dgm:t>
    </dgm:pt>
    <dgm:pt modelId="{15EC1F9D-E1C2-4E4C-985C-B12CE27AF04F}" type="parTrans" cxnId="{299EE7BA-B4AC-4450-AA30-54281DC9CA6B}">
      <dgm:prSet/>
      <dgm:spPr/>
      <dgm:t>
        <a:bodyPr/>
        <a:lstStyle/>
        <a:p>
          <a:endParaRPr lang="en-US"/>
        </a:p>
      </dgm:t>
    </dgm:pt>
    <dgm:pt modelId="{9C2A1121-5284-4D59-9DD9-BAD9A4D47325}" type="sibTrans" cxnId="{299EE7BA-B4AC-4450-AA30-54281DC9CA6B}">
      <dgm:prSet/>
      <dgm:spPr/>
      <dgm:t>
        <a:bodyPr/>
        <a:lstStyle/>
        <a:p>
          <a:endParaRPr lang="en-US"/>
        </a:p>
      </dgm:t>
    </dgm:pt>
    <dgm:pt modelId="{8EFD8AB3-3FD7-46A6-BD04-DCB5ADC97CD1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A4F4206F-5630-49FE-908C-DB8FAF0D4277}" type="parTrans" cxnId="{4D5C3690-3C63-4607-ADD4-142EB8A66E93}">
      <dgm:prSet/>
      <dgm:spPr/>
      <dgm:t>
        <a:bodyPr/>
        <a:lstStyle/>
        <a:p>
          <a:endParaRPr lang="en-US"/>
        </a:p>
      </dgm:t>
    </dgm:pt>
    <dgm:pt modelId="{81A3AA64-308F-48E2-A1A3-D0DB73208D82}" type="sibTrans" cxnId="{4D5C3690-3C63-4607-ADD4-142EB8A66E93}">
      <dgm:prSet/>
      <dgm:spPr/>
      <dgm:t>
        <a:bodyPr/>
        <a:lstStyle/>
        <a:p>
          <a:endParaRPr lang="en-US"/>
        </a:p>
      </dgm:t>
    </dgm:pt>
    <dgm:pt modelId="{8457CAFC-B770-46C4-9FD1-701153B1AB60}">
      <dgm:prSet custT="1"/>
      <dgm:spPr/>
      <dgm:t>
        <a:bodyPr/>
        <a:lstStyle/>
        <a:p>
          <a:r>
            <a:rPr lang="en-US" sz="2400" b="1" dirty="0"/>
            <a:t>Bicyclist clues in regard to probable actions</a:t>
          </a:r>
        </a:p>
      </dgm:t>
    </dgm:pt>
    <dgm:pt modelId="{91FA7359-C7ED-4B20-95DA-8ECA75632BEA}" type="parTrans" cxnId="{B61FC996-4A7D-4D3F-B8CE-0B27F10E271A}">
      <dgm:prSet/>
      <dgm:spPr/>
      <dgm:t>
        <a:bodyPr/>
        <a:lstStyle/>
        <a:p>
          <a:endParaRPr lang="en-US"/>
        </a:p>
      </dgm:t>
    </dgm:pt>
    <dgm:pt modelId="{7B7A51CA-9300-4D9F-8C40-B1AE4FB1E462}" type="sibTrans" cxnId="{B61FC996-4A7D-4D3F-B8CE-0B27F10E271A}">
      <dgm:prSet/>
      <dgm:spPr/>
      <dgm:t>
        <a:bodyPr/>
        <a:lstStyle/>
        <a:p>
          <a:endParaRPr lang="en-US"/>
        </a:p>
      </dgm:t>
    </dgm:pt>
    <dgm:pt modelId="{C3E61A87-8FA6-4ABE-B33F-E0CEC9C969D5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121D6054-1DAA-4000-AE55-F4B94FB48A63}" type="parTrans" cxnId="{B18A1039-F8D8-428E-A121-00B3BE217950}">
      <dgm:prSet/>
      <dgm:spPr/>
      <dgm:t>
        <a:bodyPr/>
        <a:lstStyle/>
        <a:p>
          <a:endParaRPr lang="en-US"/>
        </a:p>
      </dgm:t>
    </dgm:pt>
    <dgm:pt modelId="{EF7A6BF3-B810-4A2F-8B90-9BE84D7BB228}" type="sibTrans" cxnId="{B18A1039-F8D8-428E-A121-00B3BE217950}">
      <dgm:prSet/>
      <dgm:spPr/>
      <dgm:t>
        <a:bodyPr/>
        <a:lstStyle/>
        <a:p>
          <a:endParaRPr lang="en-US"/>
        </a:p>
      </dgm:t>
    </dgm:pt>
    <dgm:pt modelId="{5C6481E7-1B04-47A1-9656-71DE8937B66D}">
      <dgm:prSet custT="1"/>
      <dgm:spPr/>
      <dgm:t>
        <a:bodyPr/>
        <a:lstStyle/>
        <a:p>
          <a:r>
            <a:rPr lang="en-US" sz="2400" b="1" dirty="0"/>
            <a:t>Pedestrian clues in regard to probable actions</a:t>
          </a:r>
        </a:p>
      </dgm:t>
    </dgm:pt>
    <dgm:pt modelId="{71861368-FC6E-4BAE-BFF9-C5B17A6950ED}" type="parTrans" cxnId="{29F3EB03-04D1-4BF2-8C57-39BE50818003}">
      <dgm:prSet/>
      <dgm:spPr/>
      <dgm:t>
        <a:bodyPr/>
        <a:lstStyle/>
        <a:p>
          <a:endParaRPr lang="en-US"/>
        </a:p>
      </dgm:t>
    </dgm:pt>
    <dgm:pt modelId="{886A1DCD-9A3F-4828-859A-BB90C298E663}" type="sibTrans" cxnId="{29F3EB03-04D1-4BF2-8C57-39BE50818003}">
      <dgm:prSet/>
      <dgm:spPr/>
      <dgm:t>
        <a:bodyPr/>
        <a:lstStyle/>
        <a:p>
          <a:endParaRPr lang="en-US"/>
        </a:p>
      </dgm:t>
    </dgm:pt>
    <dgm:pt modelId="{77545558-99FD-44E3-8066-B5E73078A145}">
      <dgm:prSet custT="1"/>
      <dgm:spPr/>
      <dgm:t>
        <a:bodyPr/>
        <a:lstStyle/>
        <a:p>
          <a:r>
            <a:rPr lang="en-US" sz="2400" b="1" dirty="0"/>
            <a:t>Clues to changes in vehicle movement</a:t>
          </a:r>
        </a:p>
      </dgm:t>
    </dgm:pt>
    <dgm:pt modelId="{DA09905C-5583-48E2-880C-367B6AAD37FD}" type="sibTrans" cxnId="{79C8E31E-149A-445E-8345-F290C50B9477}">
      <dgm:prSet/>
      <dgm:spPr/>
      <dgm:t>
        <a:bodyPr/>
        <a:lstStyle/>
        <a:p>
          <a:endParaRPr lang="en-US"/>
        </a:p>
      </dgm:t>
    </dgm:pt>
    <dgm:pt modelId="{B8A1676C-F84C-404A-AB9B-EEE5ADB84FA2}" type="parTrans" cxnId="{79C8E31E-149A-445E-8345-F290C50B9477}">
      <dgm:prSet/>
      <dgm:spPr/>
      <dgm:t>
        <a:bodyPr/>
        <a:lstStyle/>
        <a:p>
          <a:endParaRPr lang="en-US"/>
        </a:p>
      </dgm:t>
    </dgm:pt>
    <dgm:pt modelId="{3116874D-C378-4004-8BAB-03148986BE33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ECEAC2DB-3BCB-4319-9417-18E93223F7C9}" type="sibTrans" cxnId="{E8491942-ECCF-4AF6-818E-768C91DF8887}">
      <dgm:prSet/>
      <dgm:spPr/>
      <dgm:t>
        <a:bodyPr/>
        <a:lstStyle/>
        <a:p>
          <a:endParaRPr lang="en-US"/>
        </a:p>
      </dgm:t>
    </dgm:pt>
    <dgm:pt modelId="{DD0A011A-6131-430F-8E0D-F4FE47FD2FDF}" type="parTrans" cxnId="{E8491942-ECCF-4AF6-818E-768C91DF8887}">
      <dgm:prSet/>
      <dgm:spPr/>
      <dgm:t>
        <a:bodyPr/>
        <a:lstStyle/>
        <a:p>
          <a:endParaRPr lang="en-US"/>
        </a:p>
      </dgm:t>
    </dgm:pt>
    <dgm:pt modelId="{7F8BD891-98E3-40E0-96EE-AF11B32131A7}" type="pres">
      <dgm:prSet presAssocID="{EDF00DC5-719A-4D58-87C1-E1D13BF578DF}" presName="Name0" presStyleCnt="0">
        <dgm:presLayoutVars>
          <dgm:dir/>
          <dgm:animLvl val="lvl"/>
          <dgm:resizeHandles val="exact"/>
        </dgm:presLayoutVars>
      </dgm:prSet>
      <dgm:spPr/>
    </dgm:pt>
    <dgm:pt modelId="{2F6F6F56-5D03-45B2-88FD-EA30DAB6987E}" type="pres">
      <dgm:prSet presAssocID="{0C6505BD-335C-44D5-BFBE-11D154EB0F67}" presName="linNode" presStyleCnt="0"/>
      <dgm:spPr/>
    </dgm:pt>
    <dgm:pt modelId="{E4B07C3E-76B6-4667-949F-32251FC42FF2}" type="pres">
      <dgm:prSet presAssocID="{0C6505BD-335C-44D5-BFBE-11D154EB0F67}" presName="parentText" presStyleLbl="alignNode1" presStyleIdx="0" presStyleCnt="6" custScaleY="256550">
        <dgm:presLayoutVars>
          <dgm:chMax val="1"/>
          <dgm:bulletEnabled/>
        </dgm:presLayoutVars>
      </dgm:prSet>
      <dgm:spPr/>
    </dgm:pt>
    <dgm:pt modelId="{340D4ABB-992F-4A51-BA0C-3A6FC1039F6D}" type="pres">
      <dgm:prSet presAssocID="{0C6505BD-335C-44D5-BFBE-11D154EB0F67}" presName="descendantText" presStyleLbl="alignAccFollowNode1" presStyleIdx="0" presStyleCnt="6" custScaleY="248098">
        <dgm:presLayoutVars>
          <dgm:bulletEnabled/>
        </dgm:presLayoutVars>
      </dgm:prSet>
      <dgm:spPr/>
    </dgm:pt>
    <dgm:pt modelId="{AB14445C-79B3-40A1-9B02-D7441B2CD23C}" type="pres">
      <dgm:prSet presAssocID="{6695C678-FED9-4EBE-A0EE-FB5D38A840A2}" presName="sp" presStyleCnt="0"/>
      <dgm:spPr/>
    </dgm:pt>
    <dgm:pt modelId="{4DD2CF8A-7A9E-4BB2-8A6C-EC979D2EA15E}" type="pres">
      <dgm:prSet presAssocID="{8E20A697-095B-4C11-A411-9612D638ABCE}" presName="linNode" presStyleCnt="0"/>
      <dgm:spPr/>
    </dgm:pt>
    <dgm:pt modelId="{F549BFED-2785-4A55-9037-30FE4EFE9B96}" type="pres">
      <dgm:prSet presAssocID="{8E20A697-095B-4C11-A411-9612D638ABCE}" presName="parentText" presStyleLbl="alignNode1" presStyleIdx="1" presStyleCnt="6">
        <dgm:presLayoutVars>
          <dgm:chMax val="1"/>
          <dgm:bulletEnabled/>
        </dgm:presLayoutVars>
      </dgm:prSet>
      <dgm:spPr/>
    </dgm:pt>
    <dgm:pt modelId="{650C3901-5A86-45F7-B967-0E994C1581A6}" type="pres">
      <dgm:prSet presAssocID="{8E20A697-095B-4C11-A411-9612D638ABCE}" presName="descendantText" presStyleLbl="alignAccFollowNode1" presStyleIdx="1" presStyleCnt="6">
        <dgm:presLayoutVars>
          <dgm:bulletEnabled/>
        </dgm:presLayoutVars>
      </dgm:prSet>
      <dgm:spPr/>
    </dgm:pt>
    <dgm:pt modelId="{65DFE230-EEAE-4E5C-A975-88C2197954F6}" type="pres">
      <dgm:prSet presAssocID="{9A8C48DC-4D8B-428D-AAF5-881D73ED2742}" presName="sp" presStyleCnt="0"/>
      <dgm:spPr/>
    </dgm:pt>
    <dgm:pt modelId="{675FD997-8D2F-4340-9F7D-1C599C097B2A}" type="pres">
      <dgm:prSet presAssocID="{3116874D-C378-4004-8BAB-03148986BE33}" presName="linNode" presStyleCnt="0"/>
      <dgm:spPr/>
    </dgm:pt>
    <dgm:pt modelId="{98F1E8A1-E01F-410C-87BB-2ECB42C9C53C}" type="pres">
      <dgm:prSet presAssocID="{3116874D-C378-4004-8BAB-03148986BE33}" presName="parentText" presStyleLbl="alignNode1" presStyleIdx="2" presStyleCnt="6">
        <dgm:presLayoutVars>
          <dgm:chMax val="1"/>
          <dgm:bulletEnabled/>
        </dgm:presLayoutVars>
      </dgm:prSet>
      <dgm:spPr/>
    </dgm:pt>
    <dgm:pt modelId="{BDDAA9AD-B8C3-47AE-8473-0FD0ADF19125}" type="pres">
      <dgm:prSet presAssocID="{3116874D-C378-4004-8BAB-03148986BE33}" presName="descendantText" presStyleLbl="alignAccFollowNode1" presStyleIdx="2" presStyleCnt="6">
        <dgm:presLayoutVars>
          <dgm:bulletEnabled/>
        </dgm:presLayoutVars>
      </dgm:prSet>
      <dgm:spPr/>
    </dgm:pt>
    <dgm:pt modelId="{C52CE88D-D24D-4F69-ABBA-FDB24229AEC8}" type="pres">
      <dgm:prSet presAssocID="{ECEAC2DB-3BCB-4319-9417-18E93223F7C9}" presName="sp" presStyleCnt="0"/>
      <dgm:spPr/>
    </dgm:pt>
    <dgm:pt modelId="{B801D0C6-3A6C-45CA-8336-6E159AC6C791}" type="pres">
      <dgm:prSet presAssocID="{C7ABAC40-C98C-4AE9-A471-48A8A81AF347}" presName="linNode" presStyleCnt="0"/>
      <dgm:spPr/>
    </dgm:pt>
    <dgm:pt modelId="{559801E7-A2F4-485D-8C33-B352DD43D940}" type="pres">
      <dgm:prSet presAssocID="{C7ABAC40-C98C-4AE9-A471-48A8A81AF347}" presName="parentText" presStyleLbl="alignNode1" presStyleIdx="3" presStyleCnt="6">
        <dgm:presLayoutVars>
          <dgm:chMax val="1"/>
          <dgm:bulletEnabled/>
        </dgm:presLayoutVars>
      </dgm:prSet>
      <dgm:spPr/>
    </dgm:pt>
    <dgm:pt modelId="{9270DB0F-D056-4584-A686-D76A531CC4EC}" type="pres">
      <dgm:prSet presAssocID="{C7ABAC40-C98C-4AE9-A471-48A8A81AF347}" presName="descendantText" presStyleLbl="alignAccFollowNode1" presStyleIdx="3" presStyleCnt="6">
        <dgm:presLayoutVars>
          <dgm:bulletEnabled/>
        </dgm:presLayoutVars>
      </dgm:prSet>
      <dgm:spPr/>
    </dgm:pt>
    <dgm:pt modelId="{64D8C702-D231-45CC-AE5B-D8A419544085}" type="pres">
      <dgm:prSet presAssocID="{D0531605-5225-4A08-AE6E-87BA4790FAFC}" presName="sp" presStyleCnt="0"/>
      <dgm:spPr/>
    </dgm:pt>
    <dgm:pt modelId="{084D7482-8F7D-4D33-8974-17C02B000710}" type="pres">
      <dgm:prSet presAssocID="{8EFD8AB3-3FD7-46A6-BD04-DCB5ADC97CD1}" presName="linNode" presStyleCnt="0"/>
      <dgm:spPr/>
    </dgm:pt>
    <dgm:pt modelId="{E92B4886-2918-46EE-81BB-7E9BE731F2F4}" type="pres">
      <dgm:prSet presAssocID="{8EFD8AB3-3FD7-46A6-BD04-DCB5ADC97CD1}" presName="parentText" presStyleLbl="alignNode1" presStyleIdx="4" presStyleCnt="6">
        <dgm:presLayoutVars>
          <dgm:chMax val="1"/>
          <dgm:bulletEnabled/>
        </dgm:presLayoutVars>
      </dgm:prSet>
      <dgm:spPr/>
    </dgm:pt>
    <dgm:pt modelId="{8326D548-2BD2-45DD-BD89-ABBF3489BB5A}" type="pres">
      <dgm:prSet presAssocID="{8EFD8AB3-3FD7-46A6-BD04-DCB5ADC97CD1}" presName="descendantText" presStyleLbl="alignAccFollowNode1" presStyleIdx="4" presStyleCnt="6">
        <dgm:presLayoutVars>
          <dgm:bulletEnabled/>
        </dgm:presLayoutVars>
      </dgm:prSet>
      <dgm:spPr/>
    </dgm:pt>
    <dgm:pt modelId="{CAAF0C3F-38F2-4AC1-9F13-E566924612C9}" type="pres">
      <dgm:prSet presAssocID="{81A3AA64-308F-48E2-A1A3-D0DB73208D82}" presName="sp" presStyleCnt="0"/>
      <dgm:spPr/>
    </dgm:pt>
    <dgm:pt modelId="{E0A37D3E-F1B3-4B37-8F79-256AD2E1363F}" type="pres">
      <dgm:prSet presAssocID="{C3E61A87-8FA6-4ABE-B33F-E0CEC9C969D5}" presName="linNode" presStyleCnt="0"/>
      <dgm:spPr/>
    </dgm:pt>
    <dgm:pt modelId="{4B5DF24F-D09B-4C69-9923-1D70241D9B6A}" type="pres">
      <dgm:prSet presAssocID="{C3E61A87-8FA6-4ABE-B33F-E0CEC9C969D5}" presName="parentText" presStyleLbl="alignNode1" presStyleIdx="5" presStyleCnt="6">
        <dgm:presLayoutVars>
          <dgm:chMax val="1"/>
          <dgm:bulletEnabled/>
        </dgm:presLayoutVars>
      </dgm:prSet>
      <dgm:spPr/>
    </dgm:pt>
    <dgm:pt modelId="{563F3B07-E597-4A0D-84C7-306837BAAC39}" type="pres">
      <dgm:prSet presAssocID="{C3E61A87-8FA6-4ABE-B33F-E0CEC9C969D5}" presName="descendantText" presStyleLbl="alignAccFollowNode1" presStyleIdx="5" presStyleCnt="6">
        <dgm:presLayoutVars>
          <dgm:bulletEnabled/>
        </dgm:presLayoutVars>
      </dgm:prSet>
      <dgm:spPr/>
    </dgm:pt>
  </dgm:ptLst>
  <dgm:cxnLst>
    <dgm:cxn modelId="{29F3EB03-04D1-4BF2-8C57-39BE50818003}" srcId="{C3E61A87-8FA6-4ABE-B33F-E0CEC9C969D5}" destId="{5C6481E7-1B04-47A1-9656-71DE8937B66D}" srcOrd="0" destOrd="0" parTransId="{71861368-FC6E-4BAE-BFF9-C5B17A6950ED}" sibTransId="{886A1DCD-9A3F-4828-859A-BB90C298E663}"/>
    <dgm:cxn modelId="{CC641806-F5A6-4557-964A-03A5D87DAC99}" type="presOf" srcId="{3116874D-C378-4004-8BAB-03148986BE33}" destId="{98F1E8A1-E01F-410C-87BB-2ECB42C9C53C}" srcOrd="0" destOrd="0" presId="urn:microsoft.com/office/officeart/2016/7/layout/VerticalSolidActionList"/>
    <dgm:cxn modelId="{6E0D5608-CE74-43A9-AF6D-8EA896552301}" type="presOf" srcId="{F1163F92-D4CF-42F1-8612-67308D53D923}" destId="{BDDAA9AD-B8C3-47AE-8473-0FD0ADF19125}" srcOrd="0" destOrd="0" presId="urn:microsoft.com/office/officeart/2016/7/layout/VerticalSolidActionList"/>
    <dgm:cxn modelId="{5881B310-78E9-4ABF-91D7-7F38FA68411D}" type="presOf" srcId="{0C6505BD-335C-44D5-BFBE-11D154EB0F67}" destId="{E4B07C3E-76B6-4667-949F-32251FC42FF2}" srcOrd="0" destOrd="0" presId="urn:microsoft.com/office/officeart/2016/7/layout/VerticalSolidActionList"/>
    <dgm:cxn modelId="{AF24F611-01AD-432A-82C5-B4065305CE7E}" type="presOf" srcId="{EDF00DC5-719A-4D58-87C1-E1D13BF578DF}" destId="{7F8BD891-98E3-40E0-96EE-AF11B32131A7}" srcOrd="0" destOrd="0" presId="urn:microsoft.com/office/officeart/2016/7/layout/VerticalSolidActionList"/>
    <dgm:cxn modelId="{C992C415-0D21-43D0-87F5-3708CA9FE408}" type="presOf" srcId="{9AD41868-F272-45B4-84EB-6525080A62D4}" destId="{9270DB0F-D056-4584-A686-D76A531CC4EC}" srcOrd="0" destOrd="0" presId="urn:microsoft.com/office/officeart/2016/7/layout/VerticalSolidActionList"/>
    <dgm:cxn modelId="{79C8E31E-149A-445E-8345-F290C50B9477}" srcId="{8E20A697-095B-4C11-A411-9612D638ABCE}" destId="{77545558-99FD-44E3-8066-B5E73078A145}" srcOrd="0" destOrd="0" parTransId="{B8A1676C-F84C-404A-AB9B-EEE5ADB84FA2}" sibTransId="{DA09905C-5583-48E2-880C-367B6AAD37FD}"/>
    <dgm:cxn modelId="{50A99A25-B8A4-4830-9291-9270018C5999}" type="presOf" srcId="{77545558-99FD-44E3-8066-B5E73078A145}" destId="{650C3901-5A86-45F7-B967-0E994C1581A6}" srcOrd="0" destOrd="0" presId="urn:microsoft.com/office/officeart/2016/7/layout/VerticalSolidActionList"/>
    <dgm:cxn modelId="{B18A1039-F8D8-428E-A121-00B3BE217950}" srcId="{EDF00DC5-719A-4D58-87C1-E1D13BF578DF}" destId="{C3E61A87-8FA6-4ABE-B33F-E0CEC9C969D5}" srcOrd="5" destOrd="0" parTransId="{121D6054-1DAA-4000-AE55-F4B94FB48A63}" sibTransId="{EF7A6BF3-B810-4A2F-8B90-9BE84D7BB228}"/>
    <dgm:cxn modelId="{27C7DE3A-268E-49D9-A417-8742C160CB45}" type="presOf" srcId="{5C6481E7-1B04-47A1-9656-71DE8937B66D}" destId="{563F3B07-E597-4A0D-84C7-306837BAAC39}" srcOrd="0" destOrd="0" presId="urn:microsoft.com/office/officeart/2016/7/layout/VerticalSolidActionList"/>
    <dgm:cxn modelId="{B62E185D-B3A4-43EF-B9B2-82DF1934D68A}" type="presOf" srcId="{8EFD8AB3-3FD7-46A6-BD04-DCB5ADC97CD1}" destId="{E92B4886-2918-46EE-81BB-7E9BE731F2F4}" srcOrd="0" destOrd="0" presId="urn:microsoft.com/office/officeart/2016/7/layout/VerticalSolidActionList"/>
    <dgm:cxn modelId="{E8491942-ECCF-4AF6-818E-768C91DF8887}" srcId="{EDF00DC5-719A-4D58-87C1-E1D13BF578DF}" destId="{3116874D-C378-4004-8BAB-03148986BE33}" srcOrd="2" destOrd="0" parTransId="{DD0A011A-6131-430F-8E0D-F4FE47FD2FDF}" sibTransId="{ECEAC2DB-3BCB-4319-9417-18E93223F7C9}"/>
    <dgm:cxn modelId="{90561672-96F7-4652-9BC0-C0A823824CF8}" srcId="{EDF00DC5-719A-4D58-87C1-E1D13BF578DF}" destId="{8E20A697-095B-4C11-A411-9612D638ABCE}" srcOrd="1" destOrd="0" parTransId="{AED321AD-4AD3-4DB7-A932-7D2B6050766F}" sibTransId="{9A8C48DC-4D8B-428D-AAF5-881D73ED2742}"/>
    <dgm:cxn modelId="{23D13775-C057-4D3E-9687-5899A18A0968}" type="presOf" srcId="{8457CAFC-B770-46C4-9FD1-701153B1AB60}" destId="{8326D548-2BD2-45DD-BD89-ABBF3489BB5A}" srcOrd="0" destOrd="0" presId="urn:microsoft.com/office/officeart/2016/7/layout/VerticalSolidActionList"/>
    <dgm:cxn modelId="{2D538E7A-DFB5-4866-AC56-43EA1E865E94}" srcId="{0C6505BD-335C-44D5-BFBE-11D154EB0F67}" destId="{8B55AFE8-18A8-40BD-8EE7-2D3D8F533D3B}" srcOrd="0" destOrd="0" parTransId="{9F40103C-85EE-47DB-8B6F-65A37175CF01}" sibTransId="{9B20C214-85C9-4A93-A8F4-FB6142A69323}"/>
    <dgm:cxn modelId="{34E79B81-6342-4BDB-875D-B88DBEE3D2AD}" type="presOf" srcId="{8E20A697-095B-4C11-A411-9612D638ABCE}" destId="{F549BFED-2785-4A55-9037-30FE4EFE9B96}" srcOrd="0" destOrd="0" presId="urn:microsoft.com/office/officeart/2016/7/layout/VerticalSolidActionList"/>
    <dgm:cxn modelId="{4D5C3690-3C63-4607-ADD4-142EB8A66E93}" srcId="{EDF00DC5-719A-4D58-87C1-E1D13BF578DF}" destId="{8EFD8AB3-3FD7-46A6-BD04-DCB5ADC97CD1}" srcOrd="4" destOrd="0" parTransId="{A4F4206F-5630-49FE-908C-DB8FAF0D4277}" sibTransId="{81A3AA64-308F-48E2-A1A3-D0DB73208D82}"/>
    <dgm:cxn modelId="{B61FC996-4A7D-4D3F-B8CE-0B27F10E271A}" srcId="{8EFD8AB3-3FD7-46A6-BD04-DCB5ADC97CD1}" destId="{8457CAFC-B770-46C4-9FD1-701153B1AB60}" srcOrd="0" destOrd="0" parTransId="{91FA7359-C7ED-4B20-95DA-8ECA75632BEA}" sibTransId="{7B7A51CA-9300-4D9F-8C40-B1AE4FB1E462}"/>
    <dgm:cxn modelId="{566B739C-E415-463E-9D06-4FBBE3B36FAA}" type="presOf" srcId="{8B55AFE8-18A8-40BD-8EE7-2D3D8F533D3B}" destId="{340D4ABB-992F-4A51-BA0C-3A6FC1039F6D}" srcOrd="0" destOrd="0" presId="urn:microsoft.com/office/officeart/2016/7/layout/VerticalSolidActionList"/>
    <dgm:cxn modelId="{098A3BA3-0A40-42BD-BD23-8A7B029512B0}" srcId="{3116874D-C378-4004-8BAB-03148986BE33}" destId="{F1163F92-D4CF-42F1-8612-67308D53D923}" srcOrd="0" destOrd="0" parTransId="{7CE77476-2785-494F-9B32-406F01EA09A0}" sibTransId="{45C0A913-B049-4F48-B9EB-06965ABAB536}"/>
    <dgm:cxn modelId="{299EE7BA-B4AC-4450-AA30-54281DC9CA6B}" srcId="{C7ABAC40-C98C-4AE9-A471-48A8A81AF347}" destId="{9AD41868-F272-45B4-84EB-6525080A62D4}" srcOrd="0" destOrd="0" parTransId="{15EC1F9D-E1C2-4E4C-985C-B12CE27AF04F}" sibTransId="{9C2A1121-5284-4D59-9DD9-BAD9A4D47325}"/>
    <dgm:cxn modelId="{330268C7-3441-4314-9C33-57EF2862E9EC}" type="presOf" srcId="{C7ABAC40-C98C-4AE9-A471-48A8A81AF347}" destId="{559801E7-A2F4-485D-8C33-B352DD43D940}" srcOrd="0" destOrd="0" presId="urn:microsoft.com/office/officeart/2016/7/layout/VerticalSolidActionList"/>
    <dgm:cxn modelId="{70659BDF-BEC2-4033-840F-2C72FCE776F0}" srcId="{EDF00DC5-719A-4D58-87C1-E1D13BF578DF}" destId="{C7ABAC40-C98C-4AE9-A471-48A8A81AF347}" srcOrd="3" destOrd="0" parTransId="{7E3FC1A5-EB6D-4F89-8747-B60D38870873}" sibTransId="{D0531605-5225-4A08-AE6E-87BA4790FAFC}"/>
    <dgm:cxn modelId="{486285E0-9727-4AB4-90F3-28254F9E15E8}" type="presOf" srcId="{C3E61A87-8FA6-4ABE-B33F-E0CEC9C969D5}" destId="{4B5DF24F-D09B-4C69-9923-1D70241D9B6A}" srcOrd="0" destOrd="0" presId="urn:microsoft.com/office/officeart/2016/7/layout/VerticalSolidActionList"/>
    <dgm:cxn modelId="{8502ACE9-6B44-4A6D-850E-E0B405969CC1}" srcId="{EDF00DC5-719A-4D58-87C1-E1D13BF578DF}" destId="{0C6505BD-335C-44D5-BFBE-11D154EB0F67}" srcOrd="0" destOrd="0" parTransId="{D553620D-73D7-4FDD-BDBB-FD042D92D5B1}" sibTransId="{6695C678-FED9-4EBE-A0EE-FB5D38A840A2}"/>
    <dgm:cxn modelId="{1564CB96-F439-4AF6-8C82-8BC6CC519D7F}" type="presParOf" srcId="{7F8BD891-98E3-40E0-96EE-AF11B32131A7}" destId="{2F6F6F56-5D03-45B2-88FD-EA30DAB6987E}" srcOrd="0" destOrd="0" presId="urn:microsoft.com/office/officeart/2016/7/layout/VerticalSolidActionList"/>
    <dgm:cxn modelId="{CF07BFF3-3367-436C-A0FD-FAFFBFE7FDA1}" type="presParOf" srcId="{2F6F6F56-5D03-45B2-88FD-EA30DAB6987E}" destId="{E4B07C3E-76B6-4667-949F-32251FC42FF2}" srcOrd="0" destOrd="0" presId="urn:microsoft.com/office/officeart/2016/7/layout/VerticalSolidActionList"/>
    <dgm:cxn modelId="{63AE27A7-8AD7-458B-8DCE-377010031E2F}" type="presParOf" srcId="{2F6F6F56-5D03-45B2-88FD-EA30DAB6987E}" destId="{340D4ABB-992F-4A51-BA0C-3A6FC1039F6D}" srcOrd="1" destOrd="0" presId="urn:microsoft.com/office/officeart/2016/7/layout/VerticalSolidActionList"/>
    <dgm:cxn modelId="{501D0560-4758-4CF1-9A74-05A3D6D60FC9}" type="presParOf" srcId="{7F8BD891-98E3-40E0-96EE-AF11B32131A7}" destId="{AB14445C-79B3-40A1-9B02-D7441B2CD23C}" srcOrd="1" destOrd="0" presId="urn:microsoft.com/office/officeart/2016/7/layout/VerticalSolidActionList"/>
    <dgm:cxn modelId="{252D193C-A8D0-4474-9AAA-6101005159E1}" type="presParOf" srcId="{7F8BD891-98E3-40E0-96EE-AF11B32131A7}" destId="{4DD2CF8A-7A9E-4BB2-8A6C-EC979D2EA15E}" srcOrd="2" destOrd="0" presId="urn:microsoft.com/office/officeart/2016/7/layout/VerticalSolidActionList"/>
    <dgm:cxn modelId="{2FD2FEA7-2847-4D12-A4AC-25152665F2F3}" type="presParOf" srcId="{4DD2CF8A-7A9E-4BB2-8A6C-EC979D2EA15E}" destId="{F549BFED-2785-4A55-9037-30FE4EFE9B96}" srcOrd="0" destOrd="0" presId="urn:microsoft.com/office/officeart/2016/7/layout/VerticalSolidActionList"/>
    <dgm:cxn modelId="{F6D3874A-CA5F-4A8E-A24E-760D34A9FA76}" type="presParOf" srcId="{4DD2CF8A-7A9E-4BB2-8A6C-EC979D2EA15E}" destId="{650C3901-5A86-45F7-B967-0E994C1581A6}" srcOrd="1" destOrd="0" presId="urn:microsoft.com/office/officeart/2016/7/layout/VerticalSolidActionList"/>
    <dgm:cxn modelId="{3C463851-ED81-460A-A11F-A59AAA0A4A19}" type="presParOf" srcId="{7F8BD891-98E3-40E0-96EE-AF11B32131A7}" destId="{65DFE230-EEAE-4E5C-A975-88C2197954F6}" srcOrd="3" destOrd="0" presId="urn:microsoft.com/office/officeart/2016/7/layout/VerticalSolidActionList"/>
    <dgm:cxn modelId="{C42ACA77-75E1-4BCB-8F35-CD151381D6AB}" type="presParOf" srcId="{7F8BD891-98E3-40E0-96EE-AF11B32131A7}" destId="{675FD997-8D2F-4340-9F7D-1C599C097B2A}" srcOrd="4" destOrd="0" presId="urn:microsoft.com/office/officeart/2016/7/layout/VerticalSolidActionList"/>
    <dgm:cxn modelId="{2DD1E8EB-E7E4-4CF6-BBAA-1E885E627325}" type="presParOf" srcId="{675FD997-8D2F-4340-9F7D-1C599C097B2A}" destId="{98F1E8A1-E01F-410C-87BB-2ECB42C9C53C}" srcOrd="0" destOrd="0" presId="urn:microsoft.com/office/officeart/2016/7/layout/VerticalSolidActionList"/>
    <dgm:cxn modelId="{009E3C59-8D85-4A41-9784-75F08FC19E2E}" type="presParOf" srcId="{675FD997-8D2F-4340-9F7D-1C599C097B2A}" destId="{BDDAA9AD-B8C3-47AE-8473-0FD0ADF19125}" srcOrd="1" destOrd="0" presId="urn:microsoft.com/office/officeart/2016/7/layout/VerticalSolidActionList"/>
    <dgm:cxn modelId="{41F5CBEF-146A-4E7B-8A68-6504B453FFE0}" type="presParOf" srcId="{7F8BD891-98E3-40E0-96EE-AF11B32131A7}" destId="{C52CE88D-D24D-4F69-ABBA-FDB24229AEC8}" srcOrd="5" destOrd="0" presId="urn:microsoft.com/office/officeart/2016/7/layout/VerticalSolidActionList"/>
    <dgm:cxn modelId="{B6EE199E-FA7C-4F63-8BEE-97908868D078}" type="presParOf" srcId="{7F8BD891-98E3-40E0-96EE-AF11B32131A7}" destId="{B801D0C6-3A6C-45CA-8336-6E159AC6C791}" srcOrd="6" destOrd="0" presId="urn:microsoft.com/office/officeart/2016/7/layout/VerticalSolidActionList"/>
    <dgm:cxn modelId="{3E8381C4-F8BC-43C0-B288-C5DB4E1ABC91}" type="presParOf" srcId="{B801D0C6-3A6C-45CA-8336-6E159AC6C791}" destId="{559801E7-A2F4-485D-8C33-B352DD43D940}" srcOrd="0" destOrd="0" presId="urn:microsoft.com/office/officeart/2016/7/layout/VerticalSolidActionList"/>
    <dgm:cxn modelId="{AD830E23-C450-418D-AC93-5E62753A465A}" type="presParOf" srcId="{B801D0C6-3A6C-45CA-8336-6E159AC6C791}" destId="{9270DB0F-D056-4584-A686-D76A531CC4EC}" srcOrd="1" destOrd="0" presId="urn:microsoft.com/office/officeart/2016/7/layout/VerticalSolidActionList"/>
    <dgm:cxn modelId="{7E0BBD7F-6F98-41EA-B5D3-593A142728E1}" type="presParOf" srcId="{7F8BD891-98E3-40E0-96EE-AF11B32131A7}" destId="{64D8C702-D231-45CC-AE5B-D8A419544085}" srcOrd="7" destOrd="0" presId="urn:microsoft.com/office/officeart/2016/7/layout/VerticalSolidActionList"/>
    <dgm:cxn modelId="{69D22122-40C2-45F3-B618-21FDCB7E3CE0}" type="presParOf" srcId="{7F8BD891-98E3-40E0-96EE-AF11B32131A7}" destId="{084D7482-8F7D-4D33-8974-17C02B000710}" srcOrd="8" destOrd="0" presId="urn:microsoft.com/office/officeart/2016/7/layout/VerticalSolidActionList"/>
    <dgm:cxn modelId="{2FF45EDA-7E78-4538-9301-FCF0E365FC79}" type="presParOf" srcId="{084D7482-8F7D-4D33-8974-17C02B000710}" destId="{E92B4886-2918-46EE-81BB-7E9BE731F2F4}" srcOrd="0" destOrd="0" presId="urn:microsoft.com/office/officeart/2016/7/layout/VerticalSolidActionList"/>
    <dgm:cxn modelId="{D04C04E4-1D7F-43FB-96D2-93BAE19615A4}" type="presParOf" srcId="{084D7482-8F7D-4D33-8974-17C02B000710}" destId="{8326D548-2BD2-45DD-BD89-ABBF3489BB5A}" srcOrd="1" destOrd="0" presId="urn:microsoft.com/office/officeart/2016/7/layout/VerticalSolidActionList"/>
    <dgm:cxn modelId="{19D665CB-BE28-46F7-9289-E53B1730DE32}" type="presParOf" srcId="{7F8BD891-98E3-40E0-96EE-AF11B32131A7}" destId="{CAAF0C3F-38F2-4AC1-9F13-E566924612C9}" srcOrd="9" destOrd="0" presId="urn:microsoft.com/office/officeart/2016/7/layout/VerticalSolidActionList"/>
    <dgm:cxn modelId="{7BEDB763-1EE1-4C1B-9B71-C0E464466704}" type="presParOf" srcId="{7F8BD891-98E3-40E0-96EE-AF11B32131A7}" destId="{E0A37D3E-F1B3-4B37-8F79-256AD2E1363F}" srcOrd="10" destOrd="0" presId="urn:microsoft.com/office/officeart/2016/7/layout/VerticalSolidActionList"/>
    <dgm:cxn modelId="{1532DD22-04E3-4107-8444-95DF5ED61BD3}" type="presParOf" srcId="{E0A37D3E-F1B3-4B37-8F79-256AD2E1363F}" destId="{4B5DF24F-D09B-4C69-9923-1D70241D9B6A}" srcOrd="0" destOrd="0" presId="urn:microsoft.com/office/officeart/2016/7/layout/VerticalSolidActionList"/>
    <dgm:cxn modelId="{3328E25A-CF4A-4195-8665-5B83D579233D}" type="presParOf" srcId="{E0A37D3E-F1B3-4B37-8F79-256AD2E1363F}" destId="{563F3B07-E597-4A0D-84C7-306837BAAC3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D4ABB-992F-4A51-BA0C-3A6FC1039F6D}">
      <dsp:nvSpPr>
        <dsp:cNvPr id="0" name=""/>
        <dsp:cNvSpPr/>
      </dsp:nvSpPr>
      <dsp:spPr>
        <a:xfrm>
          <a:off x="1892403" y="29797"/>
          <a:ext cx="7569613" cy="1541044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6872" tIns="157770" rIns="146872" bIns="1577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Vehicle condition  and performance clues to better predict the actions of other drivers</a:t>
          </a:r>
        </a:p>
      </dsp:txBody>
      <dsp:txXfrm>
        <a:off x="1892403" y="29797"/>
        <a:ext cx="7569613" cy="1541044"/>
      </dsp:txXfrm>
    </dsp:sp>
    <dsp:sp modelId="{E4B07C3E-76B6-4667-949F-32251FC42FF2}">
      <dsp:nvSpPr>
        <dsp:cNvPr id="0" name=""/>
        <dsp:cNvSpPr/>
      </dsp:nvSpPr>
      <dsp:spPr>
        <a:xfrm>
          <a:off x="0" y="3547"/>
          <a:ext cx="1892403" cy="15935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140" tIns="61355" rIns="100140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 </a:t>
          </a:r>
        </a:p>
      </dsp:txBody>
      <dsp:txXfrm>
        <a:off x="0" y="3547"/>
        <a:ext cx="1892403" cy="1593543"/>
      </dsp:txXfrm>
    </dsp:sp>
    <dsp:sp modelId="{650C3901-5A86-45F7-B967-0E994C1581A6}">
      <dsp:nvSpPr>
        <dsp:cNvPr id="0" name=""/>
        <dsp:cNvSpPr/>
      </dsp:nvSpPr>
      <dsp:spPr>
        <a:xfrm>
          <a:off x="1894253" y="1634360"/>
          <a:ext cx="7577012" cy="62114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57770" rIns="147015" bIns="15777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Clues to changes in vehicle movement</a:t>
          </a:r>
        </a:p>
      </dsp:txBody>
      <dsp:txXfrm>
        <a:off x="1894253" y="1634360"/>
        <a:ext cx="7577012" cy="621143"/>
      </dsp:txXfrm>
    </dsp:sp>
    <dsp:sp modelId="{F549BFED-2785-4A55-9037-30FE4EFE9B96}">
      <dsp:nvSpPr>
        <dsp:cNvPr id="0" name=""/>
        <dsp:cNvSpPr/>
      </dsp:nvSpPr>
      <dsp:spPr>
        <a:xfrm>
          <a:off x="0" y="1634360"/>
          <a:ext cx="1894253" cy="621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61355" rIns="100238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1634360"/>
        <a:ext cx="1894253" cy="621143"/>
      </dsp:txXfrm>
    </dsp:sp>
    <dsp:sp modelId="{BDDAA9AD-B8C3-47AE-8473-0FD0ADF19125}">
      <dsp:nvSpPr>
        <dsp:cNvPr id="0" name=""/>
        <dsp:cNvSpPr/>
      </dsp:nvSpPr>
      <dsp:spPr>
        <a:xfrm>
          <a:off x="1894253" y="2292772"/>
          <a:ext cx="7577012" cy="62114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57770" rIns="147015" bIns="15777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Drivers clues to predict probable actions</a:t>
          </a:r>
        </a:p>
      </dsp:txBody>
      <dsp:txXfrm>
        <a:off x="1894253" y="2292772"/>
        <a:ext cx="7577012" cy="621143"/>
      </dsp:txXfrm>
    </dsp:sp>
    <dsp:sp modelId="{98F1E8A1-E01F-410C-87BB-2ECB42C9C53C}">
      <dsp:nvSpPr>
        <dsp:cNvPr id="0" name=""/>
        <dsp:cNvSpPr/>
      </dsp:nvSpPr>
      <dsp:spPr>
        <a:xfrm>
          <a:off x="0" y="2292772"/>
          <a:ext cx="1894253" cy="621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61355" rIns="100238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2292772"/>
        <a:ext cx="1894253" cy="621143"/>
      </dsp:txXfrm>
    </dsp:sp>
    <dsp:sp modelId="{9270DB0F-D056-4584-A686-D76A531CC4EC}">
      <dsp:nvSpPr>
        <dsp:cNvPr id="0" name=""/>
        <dsp:cNvSpPr/>
      </dsp:nvSpPr>
      <dsp:spPr>
        <a:xfrm>
          <a:off x="1894253" y="2951184"/>
          <a:ext cx="7577012" cy="62114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57770" rIns="147015" bIns="1577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Motorcyclist clues in regard to probable actions</a:t>
          </a:r>
        </a:p>
      </dsp:txBody>
      <dsp:txXfrm>
        <a:off x="1894253" y="2951184"/>
        <a:ext cx="7577012" cy="621143"/>
      </dsp:txXfrm>
    </dsp:sp>
    <dsp:sp modelId="{559801E7-A2F4-485D-8C33-B352DD43D940}">
      <dsp:nvSpPr>
        <dsp:cNvPr id="0" name=""/>
        <dsp:cNvSpPr/>
      </dsp:nvSpPr>
      <dsp:spPr>
        <a:xfrm>
          <a:off x="0" y="2951184"/>
          <a:ext cx="1894253" cy="621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61355" rIns="100238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2951184"/>
        <a:ext cx="1894253" cy="621143"/>
      </dsp:txXfrm>
    </dsp:sp>
    <dsp:sp modelId="{8326D548-2BD2-45DD-BD89-ABBF3489BB5A}">
      <dsp:nvSpPr>
        <dsp:cNvPr id="0" name=""/>
        <dsp:cNvSpPr/>
      </dsp:nvSpPr>
      <dsp:spPr>
        <a:xfrm>
          <a:off x="1894253" y="3609596"/>
          <a:ext cx="7577012" cy="62114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57770" rIns="147015" bIns="15777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Bicyclist clues in regard to probable actions</a:t>
          </a:r>
        </a:p>
      </dsp:txBody>
      <dsp:txXfrm>
        <a:off x="1894253" y="3609596"/>
        <a:ext cx="7577012" cy="621143"/>
      </dsp:txXfrm>
    </dsp:sp>
    <dsp:sp modelId="{E92B4886-2918-46EE-81BB-7E9BE731F2F4}">
      <dsp:nvSpPr>
        <dsp:cNvPr id="0" name=""/>
        <dsp:cNvSpPr/>
      </dsp:nvSpPr>
      <dsp:spPr>
        <a:xfrm>
          <a:off x="0" y="3609596"/>
          <a:ext cx="1894253" cy="621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61355" rIns="100238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3609596"/>
        <a:ext cx="1894253" cy="621143"/>
      </dsp:txXfrm>
    </dsp:sp>
    <dsp:sp modelId="{563F3B07-E597-4A0D-84C7-306837BAAC39}">
      <dsp:nvSpPr>
        <dsp:cNvPr id="0" name=""/>
        <dsp:cNvSpPr/>
      </dsp:nvSpPr>
      <dsp:spPr>
        <a:xfrm>
          <a:off x="1894253" y="4268008"/>
          <a:ext cx="7577012" cy="62114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57770" rIns="147015" bIns="15777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Pedestrian clues in regard to probable actions</a:t>
          </a:r>
        </a:p>
      </dsp:txBody>
      <dsp:txXfrm>
        <a:off x="1894253" y="4268008"/>
        <a:ext cx="7577012" cy="621143"/>
      </dsp:txXfrm>
    </dsp:sp>
    <dsp:sp modelId="{4B5DF24F-D09B-4C69-9923-1D70241D9B6A}">
      <dsp:nvSpPr>
        <dsp:cNvPr id="0" name=""/>
        <dsp:cNvSpPr/>
      </dsp:nvSpPr>
      <dsp:spPr>
        <a:xfrm>
          <a:off x="0" y="4268008"/>
          <a:ext cx="1894253" cy="621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61355" rIns="100238" bIns="613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4268008"/>
        <a:ext cx="1894253" cy="621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E518-C246-411F-A42D-E59945F2BEF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14D26-170B-4822-BF2B-FC4FEB9E5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3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5CB66CA1-9F7A-474B-8823-12524F8AD8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4CBDDF-8DCA-4265-B140-37EE9BBAC4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888D90AB-4970-4B23-A01D-D7D1449D3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A4F8F999-90E9-4061-A470-696878A47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90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Body Style and</a:t>
            </a:r>
            <a:r>
              <a:rPr lang="en-US" sz="1200" b="1" spc="-75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Size</a:t>
            </a:r>
            <a:endParaRPr lang="en-US" sz="1200">
              <a:latin typeface="Times New Roman"/>
              <a:cs typeface="Times New Roman"/>
            </a:endParaRPr>
          </a:p>
          <a:p>
            <a:pPr marL="241300" marR="309880" indent="-228600" algn="just">
              <a:lnSpc>
                <a:spcPct val="98100"/>
              </a:lnSpc>
              <a:spcBef>
                <a:spcPts val="125"/>
              </a:spcBef>
              <a:buFont typeface="Symbol"/>
              <a:buChar char=""/>
              <a:tabLst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Large trucks, </a:t>
            </a:r>
            <a:r>
              <a:rPr lang="en-US" sz="1200" spc="-5" dirty="0">
                <a:latin typeface="Times New Roman"/>
                <a:cs typeface="Times New Roman"/>
              </a:rPr>
              <a:t>buses </a:t>
            </a:r>
            <a:r>
              <a:rPr lang="en-US" sz="1200" dirty="0">
                <a:latin typeface="Times New Roman"/>
                <a:cs typeface="Times New Roman"/>
              </a:rPr>
              <a:t>and motor </a:t>
            </a:r>
            <a:r>
              <a:rPr lang="en-US" sz="1200" spc="-5" dirty="0">
                <a:latin typeface="Times New Roman"/>
                <a:cs typeface="Times New Roman"/>
              </a:rPr>
              <a:t>homes </a:t>
            </a:r>
            <a:r>
              <a:rPr lang="en-US" sz="1200" dirty="0">
                <a:latin typeface="Times New Roman"/>
                <a:cs typeface="Times New Roman"/>
              </a:rPr>
              <a:t>take up </a:t>
            </a:r>
            <a:r>
              <a:rPr lang="en-US" sz="1200" spc="-5" dirty="0">
                <a:latin typeface="Times New Roman"/>
                <a:cs typeface="Times New Roman"/>
              </a:rPr>
              <a:t>more  </a:t>
            </a:r>
            <a:r>
              <a:rPr lang="en-US" sz="1200" dirty="0">
                <a:latin typeface="Times New Roman"/>
                <a:cs typeface="Times New Roman"/>
              </a:rPr>
              <a:t>space when turning. They have reduced pickup</a:t>
            </a:r>
            <a:r>
              <a:rPr lang="en-US" sz="1200" spc="-12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and  </a:t>
            </a:r>
            <a:r>
              <a:rPr lang="en-US" sz="1200" dirty="0">
                <a:latin typeface="Times New Roman"/>
                <a:cs typeface="Times New Roman"/>
              </a:rPr>
              <a:t>longer braking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distances.</a:t>
            </a:r>
          </a:p>
          <a:p>
            <a:pPr marL="241300" marR="136525" indent="-228600">
              <a:lnSpc>
                <a:spcPts val="141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City </a:t>
            </a:r>
            <a:r>
              <a:rPr lang="en-US" sz="1200" spc="-5" dirty="0">
                <a:latin typeface="Times New Roman"/>
                <a:cs typeface="Times New Roman"/>
              </a:rPr>
              <a:t>buses and </a:t>
            </a:r>
            <a:r>
              <a:rPr lang="en-US" sz="1200" dirty="0">
                <a:latin typeface="Times New Roman"/>
                <a:cs typeface="Times New Roman"/>
              </a:rPr>
              <a:t>taxis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in a </a:t>
            </a:r>
            <a:r>
              <a:rPr lang="en-US" sz="1200" spc="-5" dirty="0">
                <a:latin typeface="Times New Roman"/>
                <a:cs typeface="Times New Roman"/>
              </a:rPr>
              <a:t>hurry </a:t>
            </a:r>
            <a:r>
              <a:rPr lang="en-US" sz="1200" dirty="0">
                <a:latin typeface="Times New Roman"/>
                <a:cs typeface="Times New Roman"/>
              </a:rPr>
              <a:t>and </a:t>
            </a:r>
            <a:r>
              <a:rPr lang="en-US" sz="1200" spc="-5" dirty="0">
                <a:latin typeface="Times New Roman"/>
                <a:cs typeface="Times New Roman"/>
              </a:rPr>
              <a:t>will expect  </a:t>
            </a:r>
            <a:r>
              <a:rPr lang="en-US" sz="1200" dirty="0">
                <a:latin typeface="Times New Roman"/>
                <a:cs typeface="Times New Roman"/>
              </a:rPr>
              <a:t>and take the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right-of-way.</a:t>
            </a:r>
          </a:p>
          <a:p>
            <a:pPr marL="241300" marR="40005" indent="-228600">
              <a:lnSpc>
                <a:spcPts val="1410"/>
              </a:lnSpc>
              <a:spcBef>
                <a:spcPts val="6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Drivers </a:t>
            </a:r>
            <a:r>
              <a:rPr lang="en-US" sz="1200" dirty="0">
                <a:latin typeface="Times New Roman"/>
                <a:cs typeface="Times New Roman"/>
              </a:rPr>
              <a:t>of sport </a:t>
            </a:r>
            <a:r>
              <a:rPr lang="en-US" sz="1200" spc="-5" dirty="0">
                <a:latin typeface="Times New Roman"/>
                <a:cs typeface="Times New Roman"/>
              </a:rPr>
              <a:t>models </a:t>
            </a:r>
            <a:r>
              <a:rPr lang="en-US" sz="1200" dirty="0">
                <a:latin typeface="Times New Roman"/>
                <a:cs typeface="Times New Roman"/>
              </a:rPr>
              <a:t>and high </a:t>
            </a:r>
            <a:r>
              <a:rPr lang="en-US" sz="1200" spc="-5" dirty="0">
                <a:latin typeface="Times New Roman"/>
                <a:cs typeface="Times New Roman"/>
              </a:rPr>
              <a:t>performance </a:t>
            </a:r>
            <a:r>
              <a:rPr lang="en-US" sz="1200" dirty="0">
                <a:latin typeface="Times New Roman"/>
                <a:cs typeface="Times New Roman"/>
              </a:rPr>
              <a:t>cars </a:t>
            </a:r>
            <a:r>
              <a:rPr lang="en-US" sz="1200" spc="-5" dirty="0">
                <a:latin typeface="Times New Roman"/>
                <a:cs typeface="Times New Roman"/>
              </a:rPr>
              <a:t>may  make </a:t>
            </a:r>
            <a:r>
              <a:rPr lang="en-US" sz="1200" dirty="0">
                <a:latin typeface="Times New Roman"/>
                <a:cs typeface="Times New Roman"/>
              </a:rPr>
              <a:t>quick </a:t>
            </a:r>
            <a:r>
              <a:rPr lang="en-US" sz="1200" spc="-5" dirty="0">
                <a:latin typeface="Times New Roman"/>
                <a:cs typeface="Times New Roman"/>
              </a:rPr>
              <a:t>stops, starts </a:t>
            </a:r>
            <a:r>
              <a:rPr lang="en-US" sz="1200" dirty="0">
                <a:latin typeface="Times New Roman"/>
                <a:cs typeface="Times New Roman"/>
              </a:rPr>
              <a:t>and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turns.</a:t>
            </a:r>
          </a:p>
          <a:p>
            <a:pPr marL="241300" marR="5080" indent="-228600">
              <a:lnSpc>
                <a:spcPts val="1410"/>
              </a:lnSpc>
              <a:spcBef>
                <a:spcPts val="6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Small </a:t>
            </a:r>
            <a:r>
              <a:rPr lang="en-US" sz="1200" dirty="0">
                <a:latin typeface="Times New Roman"/>
                <a:cs typeface="Times New Roman"/>
              </a:rPr>
              <a:t>economy </a:t>
            </a:r>
            <a:r>
              <a:rPr lang="en-US" sz="1200" spc="-5" dirty="0">
                <a:latin typeface="Times New Roman"/>
                <a:cs typeface="Times New Roman"/>
              </a:rPr>
              <a:t>compacts may </a:t>
            </a:r>
            <a:r>
              <a:rPr lang="en-US" sz="1200" dirty="0">
                <a:latin typeface="Times New Roman"/>
                <a:cs typeface="Times New Roman"/>
              </a:rPr>
              <a:t>have </a:t>
            </a:r>
            <a:r>
              <a:rPr lang="en-US" sz="1200" spc="-5" dirty="0">
                <a:latin typeface="Times New Roman"/>
                <a:cs typeface="Times New Roman"/>
              </a:rPr>
              <a:t>less </a:t>
            </a:r>
            <a:r>
              <a:rPr lang="en-US" sz="1200" dirty="0">
                <a:latin typeface="Times New Roman"/>
                <a:cs typeface="Times New Roman"/>
              </a:rPr>
              <a:t>pickup and </a:t>
            </a:r>
            <a:r>
              <a:rPr lang="en-US" sz="1200" spc="-5" dirty="0">
                <a:latin typeface="Times New Roman"/>
                <a:cs typeface="Times New Roman"/>
              </a:rPr>
              <a:t>less  </a:t>
            </a:r>
            <a:r>
              <a:rPr lang="en-US" sz="1200" dirty="0">
                <a:latin typeface="Times New Roman"/>
                <a:cs typeface="Times New Roman"/>
              </a:rPr>
              <a:t>braking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capability.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787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Body Style and</a:t>
            </a:r>
            <a:r>
              <a:rPr lang="en-US" sz="1200" b="1" spc="-75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Size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marR="309880" indent="-228600" algn="just">
              <a:lnSpc>
                <a:spcPct val="98100"/>
              </a:lnSpc>
              <a:spcBef>
                <a:spcPts val="125"/>
              </a:spcBef>
              <a:buFont typeface="Symbol"/>
              <a:buChar char=""/>
              <a:tabLst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Large trucks, </a:t>
            </a:r>
            <a:r>
              <a:rPr lang="en-US" sz="1200" spc="-5" dirty="0">
                <a:latin typeface="Times New Roman"/>
                <a:cs typeface="Times New Roman"/>
              </a:rPr>
              <a:t>buses </a:t>
            </a:r>
            <a:r>
              <a:rPr lang="en-US" sz="1200" dirty="0">
                <a:latin typeface="Times New Roman"/>
                <a:cs typeface="Times New Roman"/>
              </a:rPr>
              <a:t>and motor </a:t>
            </a:r>
            <a:r>
              <a:rPr lang="en-US" sz="1200" spc="-5" dirty="0">
                <a:latin typeface="Times New Roman"/>
                <a:cs typeface="Times New Roman"/>
              </a:rPr>
              <a:t>homes </a:t>
            </a:r>
            <a:r>
              <a:rPr lang="en-US" sz="1200" dirty="0">
                <a:latin typeface="Times New Roman"/>
                <a:cs typeface="Times New Roman"/>
              </a:rPr>
              <a:t>take up </a:t>
            </a:r>
            <a:r>
              <a:rPr lang="en-US" sz="1200" spc="-5" dirty="0">
                <a:latin typeface="Times New Roman"/>
                <a:cs typeface="Times New Roman"/>
              </a:rPr>
              <a:t>more  </a:t>
            </a:r>
            <a:r>
              <a:rPr lang="en-US" sz="1200" dirty="0">
                <a:latin typeface="Times New Roman"/>
                <a:cs typeface="Times New Roman"/>
              </a:rPr>
              <a:t>space when turning. They have reduced pickup</a:t>
            </a:r>
            <a:r>
              <a:rPr lang="en-US" sz="1200" spc="-12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and  </a:t>
            </a:r>
            <a:r>
              <a:rPr lang="en-US" sz="1200" dirty="0">
                <a:latin typeface="Times New Roman"/>
                <a:cs typeface="Times New Roman"/>
              </a:rPr>
              <a:t>longer braking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distances.</a:t>
            </a:r>
          </a:p>
          <a:p>
            <a:pPr marL="241300" marR="136525" indent="-228600">
              <a:lnSpc>
                <a:spcPts val="141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City </a:t>
            </a:r>
            <a:r>
              <a:rPr lang="en-US" sz="1200" spc="-5" dirty="0">
                <a:latin typeface="Times New Roman"/>
                <a:cs typeface="Times New Roman"/>
              </a:rPr>
              <a:t>buses and </a:t>
            </a:r>
            <a:r>
              <a:rPr lang="en-US" sz="1200" dirty="0">
                <a:latin typeface="Times New Roman"/>
                <a:cs typeface="Times New Roman"/>
              </a:rPr>
              <a:t>taxis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in a </a:t>
            </a:r>
            <a:r>
              <a:rPr lang="en-US" sz="1200" spc="-5" dirty="0">
                <a:latin typeface="Times New Roman"/>
                <a:cs typeface="Times New Roman"/>
              </a:rPr>
              <a:t>hurry </a:t>
            </a:r>
            <a:r>
              <a:rPr lang="en-US" sz="1200" dirty="0">
                <a:latin typeface="Times New Roman"/>
                <a:cs typeface="Times New Roman"/>
              </a:rPr>
              <a:t>and </a:t>
            </a:r>
            <a:r>
              <a:rPr lang="en-US" sz="1200" spc="-5" dirty="0">
                <a:latin typeface="Times New Roman"/>
                <a:cs typeface="Times New Roman"/>
              </a:rPr>
              <a:t>will expect  </a:t>
            </a:r>
            <a:r>
              <a:rPr lang="en-US" sz="1200" dirty="0">
                <a:latin typeface="Times New Roman"/>
                <a:cs typeface="Times New Roman"/>
              </a:rPr>
              <a:t>and take the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right-of-way.</a:t>
            </a:r>
          </a:p>
          <a:p>
            <a:pPr marL="241300" marR="40005" indent="-228600">
              <a:lnSpc>
                <a:spcPts val="1410"/>
              </a:lnSpc>
              <a:spcBef>
                <a:spcPts val="6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Drivers </a:t>
            </a:r>
            <a:r>
              <a:rPr lang="en-US" sz="1200" dirty="0">
                <a:latin typeface="Times New Roman"/>
                <a:cs typeface="Times New Roman"/>
              </a:rPr>
              <a:t>of sport </a:t>
            </a:r>
            <a:r>
              <a:rPr lang="en-US" sz="1200" spc="-5" dirty="0">
                <a:latin typeface="Times New Roman"/>
                <a:cs typeface="Times New Roman"/>
              </a:rPr>
              <a:t>models </a:t>
            </a:r>
            <a:r>
              <a:rPr lang="en-US" sz="1200" dirty="0">
                <a:latin typeface="Times New Roman"/>
                <a:cs typeface="Times New Roman"/>
              </a:rPr>
              <a:t>and high </a:t>
            </a:r>
            <a:r>
              <a:rPr lang="en-US" sz="1200" spc="-5" dirty="0">
                <a:latin typeface="Times New Roman"/>
                <a:cs typeface="Times New Roman"/>
              </a:rPr>
              <a:t>performance </a:t>
            </a:r>
            <a:r>
              <a:rPr lang="en-US" sz="1200" dirty="0">
                <a:latin typeface="Times New Roman"/>
                <a:cs typeface="Times New Roman"/>
              </a:rPr>
              <a:t>cars </a:t>
            </a:r>
            <a:r>
              <a:rPr lang="en-US" sz="1200" spc="-5" dirty="0">
                <a:latin typeface="Times New Roman"/>
                <a:cs typeface="Times New Roman"/>
              </a:rPr>
              <a:t>may  make </a:t>
            </a:r>
            <a:r>
              <a:rPr lang="en-US" sz="1200" dirty="0">
                <a:latin typeface="Times New Roman"/>
                <a:cs typeface="Times New Roman"/>
              </a:rPr>
              <a:t>quick </a:t>
            </a:r>
            <a:r>
              <a:rPr lang="en-US" sz="1200" spc="-5" dirty="0">
                <a:latin typeface="Times New Roman"/>
                <a:cs typeface="Times New Roman"/>
              </a:rPr>
              <a:t>stops, starts </a:t>
            </a:r>
            <a:r>
              <a:rPr lang="en-US" sz="1200" dirty="0">
                <a:latin typeface="Times New Roman"/>
                <a:cs typeface="Times New Roman"/>
              </a:rPr>
              <a:t>and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turns.</a:t>
            </a:r>
          </a:p>
          <a:p>
            <a:pPr marL="241300" marR="5080" indent="-228600">
              <a:lnSpc>
                <a:spcPts val="1410"/>
              </a:lnSpc>
              <a:spcBef>
                <a:spcPts val="6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Small </a:t>
            </a:r>
            <a:r>
              <a:rPr lang="en-US" sz="1200" dirty="0">
                <a:latin typeface="Times New Roman"/>
                <a:cs typeface="Times New Roman"/>
              </a:rPr>
              <a:t>economy </a:t>
            </a:r>
            <a:r>
              <a:rPr lang="en-US" sz="1200" spc="-5" dirty="0">
                <a:latin typeface="Times New Roman"/>
                <a:cs typeface="Times New Roman"/>
              </a:rPr>
              <a:t>compacts may </a:t>
            </a:r>
            <a:r>
              <a:rPr lang="en-US" sz="1200" dirty="0">
                <a:latin typeface="Times New Roman"/>
                <a:cs typeface="Times New Roman"/>
              </a:rPr>
              <a:t>have </a:t>
            </a:r>
            <a:r>
              <a:rPr lang="en-US" sz="1200" spc="-5" dirty="0">
                <a:latin typeface="Times New Roman"/>
                <a:cs typeface="Times New Roman"/>
              </a:rPr>
              <a:t>less </a:t>
            </a:r>
            <a:r>
              <a:rPr lang="en-US" sz="1200" dirty="0">
                <a:latin typeface="Times New Roman"/>
                <a:cs typeface="Times New Roman"/>
              </a:rPr>
              <a:t>pickup and </a:t>
            </a:r>
            <a:r>
              <a:rPr lang="en-US" sz="1200" spc="-5" dirty="0">
                <a:latin typeface="Times New Roman"/>
                <a:cs typeface="Times New Roman"/>
              </a:rPr>
              <a:t>less  </a:t>
            </a:r>
            <a:r>
              <a:rPr lang="en-US" sz="1200" dirty="0">
                <a:latin typeface="Times New Roman"/>
                <a:cs typeface="Times New Roman"/>
              </a:rPr>
              <a:t>braking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capability.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03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Signals and </a:t>
            </a:r>
            <a:r>
              <a:rPr lang="en-US" sz="1200" b="1" dirty="0">
                <a:latin typeface="Times New Roman"/>
                <a:cs typeface="Times New Roman"/>
              </a:rPr>
              <a:t>Front</a:t>
            </a:r>
            <a:r>
              <a:rPr lang="en-US" sz="1200" b="1" spc="-1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Wheels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Are </a:t>
            </a:r>
            <a:r>
              <a:rPr lang="en-US" sz="1200" dirty="0">
                <a:latin typeface="Times New Roman"/>
                <a:cs typeface="Times New Roman"/>
              </a:rPr>
              <a:t>turn signals, back-up lights or horn being</a:t>
            </a:r>
            <a:r>
              <a:rPr lang="en-US" sz="1200" spc="-8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used?</a:t>
            </a:r>
          </a:p>
          <a:p>
            <a:pPr marL="2413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How </a:t>
            </a:r>
            <a:r>
              <a:rPr lang="en-US" sz="1200" dirty="0">
                <a:latin typeface="Times New Roman"/>
                <a:cs typeface="Times New Roman"/>
              </a:rPr>
              <a:t>long have the signal lights </a:t>
            </a:r>
            <a:r>
              <a:rPr lang="en-US" sz="1200" spc="-5" dirty="0">
                <a:latin typeface="Times New Roman"/>
                <a:cs typeface="Times New Roman"/>
              </a:rPr>
              <a:t>been</a:t>
            </a:r>
            <a:r>
              <a:rPr lang="en-US" sz="1200" spc="-5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activated?</a:t>
            </a:r>
          </a:p>
          <a:p>
            <a:pPr marL="2413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What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direction </a:t>
            </a:r>
            <a:r>
              <a:rPr lang="en-US" sz="1200" spc="-5" dirty="0">
                <a:latin typeface="Times New Roman"/>
                <a:cs typeface="Times New Roman"/>
              </a:rPr>
              <a:t>of the front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spc="-10" dirty="0">
                <a:latin typeface="Times New Roman"/>
                <a:cs typeface="Times New Roman"/>
              </a:rPr>
              <a:t>wheels?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925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1300" marR="229870" lvl="0" indent="0" algn="l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None/>
              <a:tabLst>
                <a:tab pos="469265" algn="l"/>
                <a:tab pos="469900" algn="l"/>
              </a:tabLst>
              <a:defRPr/>
            </a:pPr>
            <a:r>
              <a:rPr lang="en-US" sz="1200" b="1" dirty="0">
                <a:latin typeface="Times New Roman"/>
                <a:cs typeface="Times New Roman"/>
              </a:rPr>
              <a:t>Location </a:t>
            </a:r>
            <a:r>
              <a:rPr lang="en-US" sz="1200" b="1" spc="-5" dirty="0">
                <a:latin typeface="Times New Roman"/>
                <a:cs typeface="Times New Roman"/>
              </a:rPr>
              <a:t>and Attempted</a:t>
            </a:r>
            <a:r>
              <a:rPr lang="en-US" sz="1200" b="1" dirty="0">
                <a:latin typeface="Times New Roman"/>
                <a:cs typeface="Times New Roman"/>
              </a:rPr>
              <a:t> Maneuver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marR="229870" indent="-228600">
              <a:lnSpc>
                <a:spcPts val="142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vehicle </a:t>
            </a:r>
            <a:r>
              <a:rPr lang="en-US" sz="1200" dirty="0">
                <a:latin typeface="Times New Roman"/>
                <a:cs typeface="Times New Roman"/>
              </a:rPr>
              <a:t>in the </a:t>
            </a:r>
            <a:r>
              <a:rPr lang="en-US" sz="1200" spc="-5" dirty="0">
                <a:latin typeface="Times New Roman"/>
                <a:cs typeface="Times New Roman"/>
              </a:rPr>
              <a:t>turning </a:t>
            </a:r>
            <a:r>
              <a:rPr lang="en-US" sz="1200" dirty="0">
                <a:latin typeface="Times New Roman"/>
                <a:cs typeface="Times New Roman"/>
              </a:rPr>
              <a:t>lane, in the </a:t>
            </a:r>
            <a:r>
              <a:rPr lang="en-US" sz="1200" spc="-5" dirty="0">
                <a:latin typeface="Times New Roman"/>
                <a:cs typeface="Times New Roman"/>
              </a:rPr>
              <a:t>passing </a:t>
            </a:r>
            <a:r>
              <a:rPr lang="en-US" sz="1200" dirty="0">
                <a:latin typeface="Times New Roman"/>
                <a:cs typeface="Times New Roman"/>
              </a:rPr>
              <a:t>lane,  next to curb or on the</a:t>
            </a:r>
            <a:r>
              <a:rPr lang="en-US" sz="1200" spc="-4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shoulder?</a:t>
            </a:r>
          </a:p>
          <a:p>
            <a:pPr marL="469900" marR="39370" indent="-228600">
              <a:lnSpc>
                <a:spcPts val="1420"/>
              </a:lnSpc>
              <a:spcBef>
                <a:spcPts val="4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vehicle centered </a:t>
            </a:r>
            <a:r>
              <a:rPr lang="en-US" sz="1200" dirty="0">
                <a:latin typeface="Times New Roman"/>
                <a:cs typeface="Times New Roman"/>
              </a:rPr>
              <a:t>in the lane or drifting to one side  </a:t>
            </a:r>
            <a:r>
              <a:rPr lang="en-US" sz="1200" spc="-5" dirty="0">
                <a:latin typeface="Times New Roman"/>
                <a:cs typeface="Times New Roman"/>
              </a:rPr>
              <a:t>of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it?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42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car tailgating or driving in your blind</a:t>
            </a:r>
            <a:r>
              <a:rPr lang="en-US" sz="1200" spc="-6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spot?</a:t>
            </a:r>
          </a:p>
          <a:p>
            <a:pPr marL="469900" marR="5080" indent="-228600">
              <a:lnSpc>
                <a:spcPts val="1410"/>
              </a:lnSpc>
              <a:spcBef>
                <a:spcPts val="9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there </a:t>
            </a:r>
            <a:r>
              <a:rPr lang="en-US" sz="1200" spc="-5" dirty="0">
                <a:latin typeface="Times New Roman"/>
                <a:cs typeface="Times New Roman"/>
              </a:rPr>
              <a:t>time </a:t>
            </a:r>
            <a:r>
              <a:rPr lang="en-US" sz="1200" dirty="0">
                <a:latin typeface="Times New Roman"/>
                <a:cs typeface="Times New Roman"/>
              </a:rPr>
              <a:t>and space </a:t>
            </a:r>
            <a:r>
              <a:rPr lang="en-US" sz="1200" spc="-5" dirty="0">
                <a:latin typeface="Times New Roman"/>
                <a:cs typeface="Times New Roman"/>
              </a:rPr>
              <a:t>for completion </a:t>
            </a:r>
            <a:r>
              <a:rPr lang="en-US" sz="1200" dirty="0">
                <a:latin typeface="Times New Roman"/>
                <a:cs typeface="Times New Roman"/>
              </a:rPr>
              <a:t>of the </a:t>
            </a:r>
            <a:r>
              <a:rPr lang="en-US" sz="1200" spc="-5" dirty="0">
                <a:latin typeface="Times New Roman"/>
                <a:cs typeface="Times New Roman"/>
              </a:rPr>
              <a:t>maneuver?  Do </a:t>
            </a:r>
            <a:r>
              <a:rPr lang="en-US" sz="1200" dirty="0">
                <a:latin typeface="Times New Roman"/>
                <a:cs typeface="Times New Roman"/>
              </a:rPr>
              <a:t>you detect an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error?</a:t>
            </a:r>
          </a:p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Times New Roman"/>
                <a:cs typeface="Times New Roman"/>
              </a:rPr>
              <a:t>Lights and</a:t>
            </a:r>
            <a:r>
              <a:rPr lang="en-US" sz="1200" b="1" spc="-10" dirty="0">
                <a:latin typeface="Times New Roman"/>
                <a:cs typeface="Times New Roman"/>
              </a:rPr>
              <a:t> Exhaust</a:t>
            </a:r>
            <a:endParaRPr lang="en-US" sz="125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Are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brake lights </a:t>
            </a:r>
            <a:r>
              <a:rPr lang="en-US" sz="1200" dirty="0">
                <a:latin typeface="Times New Roman"/>
                <a:cs typeface="Times New Roman"/>
              </a:rPr>
              <a:t>or </a:t>
            </a:r>
            <a:r>
              <a:rPr lang="en-US" sz="1200" spc="-5" dirty="0">
                <a:latin typeface="Times New Roman"/>
                <a:cs typeface="Times New Roman"/>
              </a:rPr>
              <a:t>four-way flashers</a:t>
            </a:r>
            <a:r>
              <a:rPr lang="en-US" sz="1200" spc="2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on?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marR="203835" indent="-228600">
              <a:lnSpc>
                <a:spcPts val="1420"/>
              </a:lnSpc>
              <a:spcBef>
                <a:spcPts val="8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Are </a:t>
            </a:r>
            <a:r>
              <a:rPr lang="en-US" sz="1200" dirty="0">
                <a:latin typeface="Times New Roman"/>
                <a:cs typeface="Times New Roman"/>
              </a:rPr>
              <a:t>puffs of </a:t>
            </a:r>
            <a:r>
              <a:rPr lang="en-US" sz="1200" spc="-5" dirty="0">
                <a:latin typeface="Times New Roman"/>
                <a:cs typeface="Times New Roman"/>
              </a:rPr>
              <a:t>smoke coming </a:t>
            </a:r>
            <a:r>
              <a:rPr lang="en-US" sz="1200" dirty="0">
                <a:latin typeface="Times New Roman"/>
                <a:cs typeface="Times New Roman"/>
              </a:rPr>
              <a:t>from a moving car or</a:t>
            </a:r>
            <a:r>
              <a:rPr lang="en-US" sz="1200" spc="-4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the  exhaust </a:t>
            </a:r>
            <a:r>
              <a:rPr lang="en-US" sz="1200" spc="-5" dirty="0">
                <a:latin typeface="Times New Roman"/>
                <a:cs typeface="Times New Roman"/>
              </a:rPr>
              <a:t>coming </a:t>
            </a:r>
            <a:r>
              <a:rPr lang="en-US" sz="1200" dirty="0">
                <a:latin typeface="Times New Roman"/>
                <a:cs typeface="Times New Roman"/>
              </a:rPr>
              <a:t>from a parked</a:t>
            </a:r>
            <a:r>
              <a:rPr lang="en-US" sz="1200" spc="-2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car?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Body Angle and Tire</a:t>
            </a:r>
            <a:r>
              <a:rPr lang="en-US" sz="1200" b="1" dirty="0">
                <a:latin typeface="Times New Roman"/>
                <a:cs typeface="Times New Roman"/>
              </a:rPr>
              <a:t> </a:t>
            </a:r>
            <a:r>
              <a:rPr lang="en-US" sz="1200" b="1" spc="-10" dirty="0">
                <a:latin typeface="Times New Roman"/>
                <a:cs typeface="Times New Roman"/>
              </a:rPr>
              <a:t>Squeals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Does </a:t>
            </a:r>
            <a:r>
              <a:rPr lang="en-US" sz="1200" dirty="0">
                <a:latin typeface="Times New Roman"/>
                <a:cs typeface="Times New Roman"/>
              </a:rPr>
              <a:t>the front end nose</a:t>
            </a:r>
            <a:r>
              <a:rPr lang="en-US" sz="1200" spc="-3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down?</a:t>
            </a:r>
          </a:p>
          <a:p>
            <a:pPr marL="4699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Does </a:t>
            </a:r>
            <a:r>
              <a:rPr lang="en-US" sz="1200" dirty="0">
                <a:latin typeface="Times New Roman"/>
                <a:cs typeface="Times New Roman"/>
              </a:rPr>
              <a:t>the back end squat or the tires</a:t>
            </a:r>
            <a:r>
              <a:rPr lang="en-US" sz="1200" spc="-6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squeal?</a:t>
            </a:r>
          </a:p>
          <a:p>
            <a:pPr marL="469900" marR="32384" indent="-228600">
              <a:lnSpc>
                <a:spcPts val="1370"/>
              </a:lnSpc>
              <a:spcBef>
                <a:spcPts val="13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What does the body lean of the </a:t>
            </a:r>
            <a:r>
              <a:rPr lang="en-US" sz="1200" spc="-5" dirty="0">
                <a:latin typeface="Times New Roman"/>
                <a:cs typeface="Times New Roman"/>
              </a:rPr>
              <a:t>oncoming </a:t>
            </a:r>
            <a:r>
              <a:rPr lang="en-US" sz="1200" dirty="0">
                <a:latin typeface="Times New Roman"/>
                <a:cs typeface="Times New Roman"/>
              </a:rPr>
              <a:t>vehicle in</a:t>
            </a:r>
            <a:r>
              <a:rPr lang="en-US" sz="1200" spc="-6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the  curve tell</a:t>
            </a:r>
            <a:r>
              <a:rPr lang="en-US" sz="1200" spc="-5" dirty="0">
                <a:latin typeface="Times New Roman"/>
                <a:cs typeface="Times New Roman"/>
              </a:rPr>
              <a:t> you?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897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Age and Condition </a:t>
            </a:r>
            <a:r>
              <a:rPr lang="en-US" sz="1200" b="1" dirty="0">
                <a:latin typeface="Times New Roman"/>
                <a:cs typeface="Times New Roman"/>
              </a:rPr>
              <a:t>of</a:t>
            </a:r>
            <a:r>
              <a:rPr lang="en-US" sz="1200" b="1" spc="5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Driver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An </a:t>
            </a:r>
            <a:r>
              <a:rPr lang="en-US" sz="1200" dirty="0">
                <a:latin typeface="Times New Roman"/>
                <a:cs typeface="Times New Roman"/>
              </a:rPr>
              <a:t>older person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</a:t>
            </a:r>
            <a:r>
              <a:rPr lang="en-US" sz="1200" spc="-5" dirty="0">
                <a:latin typeface="Times New Roman"/>
                <a:cs typeface="Times New Roman"/>
              </a:rPr>
              <a:t>slow </a:t>
            </a:r>
            <a:r>
              <a:rPr lang="en-US" sz="1200" dirty="0">
                <a:latin typeface="Times New Roman"/>
                <a:cs typeface="Times New Roman"/>
              </a:rPr>
              <a:t>to react.</a:t>
            </a:r>
          </a:p>
          <a:p>
            <a:pPr marL="2413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 </a:t>
            </a:r>
            <a:r>
              <a:rPr lang="en-US" sz="1200" dirty="0">
                <a:latin typeface="Times New Roman"/>
                <a:cs typeface="Times New Roman"/>
              </a:rPr>
              <a:t>younger person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inexperienced and take</a:t>
            </a:r>
            <a:r>
              <a:rPr lang="en-US" sz="1200" spc="-5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risks.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 </a:t>
            </a:r>
            <a:r>
              <a:rPr lang="en-US" sz="1200" dirty="0">
                <a:latin typeface="Times New Roman"/>
                <a:cs typeface="Times New Roman"/>
              </a:rPr>
              <a:t>short person could have sight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problems.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Does </a:t>
            </a:r>
            <a:r>
              <a:rPr lang="en-US" sz="1200" dirty="0">
                <a:latin typeface="Times New Roman"/>
                <a:cs typeface="Times New Roman"/>
              </a:rPr>
              <a:t>driver appear </a:t>
            </a:r>
            <a:r>
              <a:rPr lang="en-US" sz="1200" spc="-5" dirty="0">
                <a:latin typeface="Times New Roman"/>
                <a:cs typeface="Times New Roman"/>
              </a:rPr>
              <a:t>confused, </a:t>
            </a:r>
            <a:r>
              <a:rPr lang="en-US" sz="1200" dirty="0">
                <a:latin typeface="Times New Roman"/>
                <a:cs typeface="Times New Roman"/>
              </a:rPr>
              <a:t>sleepy or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impaired?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/>
                <a:cs typeface="Times New Roman"/>
              </a:rPr>
              <a:t>Activity of a</a:t>
            </a:r>
            <a:r>
              <a:rPr lang="en-US" sz="1200" b="1" spc="-20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Driver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Does </a:t>
            </a:r>
            <a:r>
              <a:rPr lang="en-US" sz="1200" dirty="0">
                <a:latin typeface="Times New Roman"/>
                <a:cs typeface="Times New Roman"/>
              </a:rPr>
              <a:t>the driver </a:t>
            </a:r>
            <a:r>
              <a:rPr lang="en-US" sz="1200" spc="-5" dirty="0">
                <a:latin typeface="Times New Roman"/>
                <a:cs typeface="Times New Roman"/>
              </a:rPr>
              <a:t>make </a:t>
            </a:r>
            <a:r>
              <a:rPr lang="en-US" sz="1200" dirty="0">
                <a:latin typeface="Times New Roman"/>
                <a:cs typeface="Times New Roman"/>
              </a:rPr>
              <a:t>eye contact?</a:t>
            </a:r>
          </a:p>
          <a:p>
            <a:pPr marL="469900" marR="508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driver distracted </a:t>
            </a:r>
            <a:r>
              <a:rPr lang="en-US" sz="1200" spc="-5" dirty="0">
                <a:latin typeface="Times New Roman"/>
                <a:cs typeface="Times New Roman"/>
              </a:rPr>
              <a:t>by </a:t>
            </a:r>
            <a:r>
              <a:rPr lang="en-US" sz="1200" dirty="0">
                <a:latin typeface="Times New Roman"/>
                <a:cs typeface="Times New Roman"/>
              </a:rPr>
              <a:t>talking, </a:t>
            </a:r>
            <a:r>
              <a:rPr lang="en-US" sz="1200" spc="-5" dirty="0">
                <a:latin typeface="Times New Roman"/>
                <a:cs typeface="Times New Roman"/>
              </a:rPr>
              <a:t>smoking, eating, map  </a:t>
            </a:r>
            <a:r>
              <a:rPr lang="en-US" sz="1200" dirty="0">
                <a:latin typeface="Times New Roman"/>
                <a:cs typeface="Times New Roman"/>
              </a:rPr>
              <a:t>reading, scenic viewing, or tending to</a:t>
            </a:r>
            <a:r>
              <a:rPr lang="en-US" sz="1200" spc="-3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children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Age and Condition </a:t>
            </a:r>
            <a:r>
              <a:rPr lang="en-US" sz="1200" b="1" dirty="0">
                <a:latin typeface="Times New Roman"/>
                <a:cs typeface="Times New Roman"/>
              </a:rPr>
              <a:t>of</a:t>
            </a:r>
            <a:r>
              <a:rPr lang="en-US" sz="1200" b="1" spc="-25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Operator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driver young or</a:t>
            </a:r>
            <a:r>
              <a:rPr lang="en-US" sz="1200" spc="-8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old?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driver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impaired?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there a</a:t>
            </a:r>
            <a:r>
              <a:rPr lang="en-US" sz="1200" spc="-2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passenger?</a:t>
            </a:r>
          </a:p>
          <a:p>
            <a:pPr marL="4699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How </a:t>
            </a:r>
            <a:r>
              <a:rPr lang="en-US" sz="1200" dirty="0">
                <a:latin typeface="Times New Roman"/>
                <a:cs typeface="Times New Roman"/>
              </a:rPr>
              <a:t>are they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dressed?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bike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overloaded?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102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C7532180-98B6-4345-BDE1-6D6E37A27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01041-1F2F-4E07-8CAA-3BD7A07BB8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328B3392-6AC4-476E-AA6C-383FF4992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4A5C5EC7-0B00-4D07-B81B-662A6619E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3921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>
            <a:extLst>
              <a:ext uri="{FF2B5EF4-FFF2-40B4-BE49-F238E27FC236}">
                <a16:creationId xmlns:a16="http://schemas.microsoft.com/office/drawing/2014/main" id="{CE940F05-9A2E-4CED-B500-8D207BDE1B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C859E-95DF-481D-8332-D327BC7DC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368E7F00-CBF9-40A9-A65A-6D00BB86B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082E6D67-F54A-4163-96DC-0E19D0D44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Age and Condition </a:t>
            </a:r>
            <a:r>
              <a:rPr lang="en-US" sz="1200" b="1" dirty="0">
                <a:latin typeface="Times New Roman"/>
                <a:cs typeface="Times New Roman"/>
              </a:rPr>
              <a:t>of</a:t>
            </a:r>
            <a:r>
              <a:rPr lang="en-US" sz="1200" b="1" spc="-25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Operator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driver young or</a:t>
            </a:r>
            <a:r>
              <a:rPr lang="en-US" sz="1200" spc="-8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old?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driver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impaired?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there a</a:t>
            </a:r>
            <a:r>
              <a:rPr lang="en-US" sz="1200" spc="-2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passenger?</a:t>
            </a:r>
          </a:p>
          <a:p>
            <a:pPr marL="4699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How </a:t>
            </a:r>
            <a:r>
              <a:rPr lang="en-US" sz="1200" dirty="0">
                <a:latin typeface="Times New Roman"/>
                <a:cs typeface="Times New Roman"/>
              </a:rPr>
              <a:t>are they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dressed?</a:t>
            </a:r>
            <a:endParaRPr lang="en-US"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bike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overloaded?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357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B6C4AB2E-0EE2-473A-8BC0-E9BC38C18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763A6-E3B9-456B-9AFE-914BC979AD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4D466A3A-87D6-487A-8CCF-A65B38507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0D7EB2F1-D1DF-4273-A2D7-86A49F85A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772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6B05-EA0C-4877-A064-1C2B2F2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0091F-A7B5-4D9A-86A7-7C2AC4A3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CAFEB-FBBA-4F04-86D8-F306957D7C6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0923A-A773-49E4-A6DD-681B9D18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2D3F6-884C-4AB1-AB66-9633ED22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5264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0050-9171-4D22-9C66-768BE852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0A129-58EA-44DF-93B6-CB47B9399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FEA27-CACC-4A58-9FB5-D97176F9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7506F-55F5-4737-B87A-D57C44B83D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D055D-4EF1-4B54-9442-FDB09CA7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97AD4-1A03-4575-9CCB-80D13B58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2385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03A4-8CA3-48DB-A27C-2466A555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24648-D24A-4DD6-9FA5-A9B91FCCA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C369-937B-43F0-8A0C-BFA8454C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B0159-AB58-4108-84F4-B223BEF1794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B47C1-21F1-46E1-A910-59E10AA7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A6E3-FADE-45F6-9A4A-B44C5CD9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710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25760-6FCE-471F-9AD5-F85C5AD4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62B18-DFBD-44DA-86F9-A90B4B34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8FAA8-060B-465C-96F1-F1C2353B8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3212-93C2-42BD-AD14-CF0EF6E139C9}" type="datetime1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92C6-DA27-4916-A895-BA9D5C75B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3DBD9-43A9-44B4-AE9C-ACE77795D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7305-64B1-467F-A9FA-F92415AA2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5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flickr.com/photos/completestreets/4035849564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g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nd/3.0/" TargetMode="External"/><Relationship Id="rId11" Type="http://schemas.openxmlformats.org/officeDocument/2006/relationships/hyperlink" Target="https://commons.wikimedia.org/wiki/File:Detectable_Warnings.jpg" TargetMode="External"/><Relationship Id="rId5" Type="http://schemas.openxmlformats.org/officeDocument/2006/relationships/hyperlink" Target="http://sandierpastures.com/japan/taiken-nyugaku-experiencing-local-school-in-japan.html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6.jpg"/><Relationship Id="rId9" Type="http://schemas.openxmlformats.org/officeDocument/2006/relationships/hyperlink" Target="https://creativecommons.org/licenses/by-nc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flickr.com/photos/char1iej/4037425782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nc-nd/3.0/" TargetMode="External"/><Relationship Id="rId12" Type="http://schemas.openxmlformats.org/officeDocument/2006/relationships/hyperlink" Target="http://flickr.com/photos/smaedli/393995402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jpg"/><Relationship Id="rId5" Type="http://schemas.openxmlformats.org/officeDocument/2006/relationships/hyperlink" Target="http://flickr.com/photos/char1iej/4037425782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s://en.wikipedia.org/wiki/Route_150_(MTA_Maryland)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hyperlink" Target="https://aviation.stackexchange.com/questions/26967/what-is-the-cause-of-tire-marks-at-the-extreme-ends-of-runways" TargetMode="External"/><Relationship Id="rId12" Type="http://schemas.openxmlformats.org/officeDocument/2006/relationships/hyperlink" Target="https://pxhere.com/en/photo/117389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1.jpeg"/><Relationship Id="rId5" Type="http://schemas.openxmlformats.org/officeDocument/2006/relationships/hyperlink" Target="http://flickr.com/photos/char1iej/4037425782" TargetMode="External"/><Relationship Id="rId10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://asanebreakfromtheinsanity.blogspot.com/2010/12/rage-post-how-to-man-up-and-use-your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13" Type="http://schemas.openxmlformats.org/officeDocument/2006/relationships/hyperlink" Target="https://www.flickr.com/photos/15131913@N00/5224242/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://asanebreakfromtheinsanity.blogspot.com/2010/12/rage-post-how-to-man-up-and-use-your.html" TargetMode="External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viation.stackexchange.com/questions/26967/what-is-the-cause-of-tire-marks-at-the-extreme-ends-of-runways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9.gif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eco.allpurposeguru.com/2011/07/five-simple-driving-tips-for-saving-on-gas" TargetMode="External"/><Relationship Id="rId9" Type="http://schemas.openxmlformats.org/officeDocument/2006/relationships/hyperlink" Target="http://commons.wikimedia.org/wiki/file:brake_lights.jpg" TargetMode="Externa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13" Type="http://schemas.openxmlformats.org/officeDocument/2006/relationships/hyperlink" Target="https://en.wikipedia.org/wiki/Work-related_road_safety_in_the_United_States" TargetMode="External"/><Relationship Id="rId18" Type="http://schemas.openxmlformats.org/officeDocument/2006/relationships/hyperlink" Target="http://flickr.com/photos/statefarm/9731140727" TargetMode="External"/><Relationship Id="rId3" Type="http://schemas.openxmlformats.org/officeDocument/2006/relationships/hyperlink" Target="http://asanebreakfromtheinsanity.blogspot.com/2010/12/rage-post-how-to-man-up-and-use-your.html" TargetMode="External"/><Relationship Id="rId21" Type="http://schemas.openxmlformats.org/officeDocument/2006/relationships/hyperlink" Target="https://creativecommons.org/licenses/by-nc-nd/3.0/" TargetMode="External"/><Relationship Id="rId7" Type="http://schemas.openxmlformats.org/officeDocument/2006/relationships/hyperlink" Target="http://eco.allpurposeguru.com/2011/07/five-simple-driving-tips-for-saving-on-gas" TargetMode="External"/><Relationship Id="rId12" Type="http://schemas.openxmlformats.org/officeDocument/2006/relationships/image" Target="../media/image16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strongtowns.org/journal/2014/7/14/texting-in-your-risk-gap.html" TargetMode="External"/><Relationship Id="rId20" Type="http://schemas.openxmlformats.org/officeDocument/2006/relationships/hyperlink" Target="http://usa.streetsblog.org/2013/05/14/ntsb-states-should-have-tougher-drunk-driving-rul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hyperlink" Target="http://theconversation.com/getting-older-drivers-off-the-road-wont-solve-safety-problems-10143" TargetMode="External"/><Relationship Id="rId5" Type="http://schemas.openxmlformats.org/officeDocument/2006/relationships/hyperlink" Target="http://commons.wikimedia.org/wiki/file:brake_lights.jpg" TargetMode="External"/><Relationship Id="rId15" Type="http://schemas.openxmlformats.org/officeDocument/2006/relationships/image" Target="../media/image17.jpg"/><Relationship Id="rId10" Type="http://schemas.openxmlformats.org/officeDocument/2006/relationships/image" Target="../media/image15.jpg"/><Relationship Id="rId19" Type="http://schemas.openxmlformats.org/officeDocument/2006/relationships/image" Target="../media/image19.jpg"/><Relationship Id="rId4" Type="http://schemas.openxmlformats.org/officeDocument/2006/relationships/hyperlink" Target="https://creativecommons.org/licenses/by-nd/3.0/" TargetMode="External"/><Relationship Id="rId9" Type="http://schemas.openxmlformats.org/officeDocument/2006/relationships/hyperlink" Target="https://www.flickr.com/photos/15131913@N00/5224242/" TargetMode="External"/><Relationship Id="rId14" Type="http://schemas.openxmlformats.org/officeDocument/2006/relationships/hyperlink" Target="http://flickr.com/photos/statefarm/973437131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image" Target="../media/image3.jpg"/><Relationship Id="rId7" Type="http://schemas.openxmlformats.org/officeDocument/2006/relationships/hyperlink" Target="http://www.dirtandnoise.com/2011/05/bike-helmet-fashion-or-safety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22.jpeg"/><Relationship Id="rId10" Type="http://schemas.openxmlformats.org/officeDocument/2006/relationships/hyperlink" Target="https://travel.stackexchange.com/questions/7862/what-unusual-means-of-public-share-transportation-exist-around-the-world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3658E-68AD-48F1-80EF-34E2EEAC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Session Four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17DF-6E03-4A93-8FB1-BEB3C1B2E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Identifying Vehicle Clues and Other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4194E-5A93-4C09-A6DD-C9196C39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000" b="0" i="0" u="none" strike="noStrike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4AF94-1D12-4E50-A626-FC6E8052EF6C}"/>
              </a:ext>
            </a:extLst>
          </p:cNvPr>
          <p:cNvSpPr txBox="1"/>
          <p:nvPr/>
        </p:nvSpPr>
        <p:spPr>
          <a:xfrm>
            <a:off x="4782207" y="4756797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D-Session 4 A Objectives</a:t>
            </a:r>
          </a:p>
        </p:txBody>
      </p:sp>
    </p:spTree>
    <p:extLst>
      <p:ext uri="{BB962C8B-B14F-4D97-AF65-F5344CB8AC3E}">
        <p14:creationId xmlns:p14="http://schemas.microsoft.com/office/powerpoint/2010/main" val="139582914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668928A-045D-4AD0-8C1C-38C393BD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677" y="396764"/>
            <a:ext cx="6797040" cy="88656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b="1" dirty="0"/>
              <a:t>Clues to Pedestrian 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27333-09BC-400A-92CA-7CC291AF81E6}"/>
              </a:ext>
            </a:extLst>
          </p:cNvPr>
          <p:cNvSpPr txBox="1"/>
          <p:nvPr/>
        </p:nvSpPr>
        <p:spPr>
          <a:xfrm>
            <a:off x="278382" y="1574468"/>
            <a:ext cx="4086497" cy="1856122"/>
          </a:xfrm>
          <a:prstGeom prst="rect">
            <a:avLst/>
          </a:prstGeom>
          <a:solidFill>
            <a:srgbClr val="FEE01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and Condition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Activities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756" name="Picture 4" descr="Slide Pictures 079">
            <a:extLst>
              <a:ext uri="{FF2B5EF4-FFF2-40B4-BE49-F238E27FC236}">
                <a16:creationId xmlns:a16="http://schemas.microsoft.com/office/drawing/2014/main" id="{86A55B69-0973-42E8-89A5-F93FD3C68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24224" b="-2"/>
          <a:stretch/>
        </p:blipFill>
        <p:spPr bwMode="auto">
          <a:xfrm>
            <a:off x="6111240" y="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6231AF-263E-48C8-B80C-07090DE36F2B}"/>
              </a:ext>
            </a:extLst>
          </p:cNvPr>
          <p:cNvSpPr txBox="1"/>
          <p:nvPr/>
        </p:nvSpPr>
        <p:spPr>
          <a:xfrm>
            <a:off x="2920466" y="6224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7F845ED4-E165-43AD-9561-EE3E6E089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7816" r="15300"/>
          <a:stretch/>
        </p:blipFill>
        <p:spPr>
          <a:xfrm>
            <a:off x="217422" y="3547855"/>
            <a:ext cx="4989100" cy="3188878"/>
          </a:xfrm>
          <a:prstGeom prst="rect">
            <a:avLst/>
          </a:prstGeom>
          <a:ln>
            <a:solidFill>
              <a:srgbClr val="FEE01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A1D16-EEF7-45E1-BEA4-56C2F6CBC70C}"/>
              </a:ext>
            </a:extLst>
          </p:cNvPr>
          <p:cNvSpPr txBox="1"/>
          <p:nvPr/>
        </p:nvSpPr>
        <p:spPr>
          <a:xfrm>
            <a:off x="3261360" y="6937711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sandierpastures.com/japan/taiken-nyugaku-experiencing-local-school-in-japan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2FC8ADB5-6DB1-4172-9625-5F7D7714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66793" y="3634537"/>
            <a:ext cx="3497943" cy="2623457"/>
          </a:xfrm>
          <a:prstGeom prst="rect">
            <a:avLst/>
          </a:prstGeom>
          <a:ln>
            <a:solidFill>
              <a:srgbClr val="FEE01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A6A7F-0713-4642-A8AD-1F53260788D2}"/>
              </a:ext>
            </a:extLst>
          </p:cNvPr>
          <p:cNvSpPr txBox="1"/>
          <p:nvPr/>
        </p:nvSpPr>
        <p:spPr>
          <a:xfrm>
            <a:off x="-1702231" y="693771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://flickr.com/photos/completestreets/4035849564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8089759A-FBBF-425C-8CA6-15AF9809B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082314" y="1283329"/>
            <a:ext cx="3053080" cy="2438400"/>
          </a:xfrm>
          <a:prstGeom prst="rect">
            <a:avLst/>
          </a:prstGeom>
          <a:ln>
            <a:solidFill>
              <a:srgbClr val="FEE01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916205-EAFA-49C9-AA37-04E58B69998B}"/>
              </a:ext>
            </a:extLst>
          </p:cNvPr>
          <p:cNvSpPr txBox="1"/>
          <p:nvPr/>
        </p:nvSpPr>
        <p:spPr>
          <a:xfrm>
            <a:off x="1256572" y="6937711"/>
            <a:ext cx="3053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tooltip="https://commons.wikimedia.org/wiki/File:Detectable_Warnings.jpg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EEB40-705F-4716-A417-F0CE48A0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2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CA2F2-3CCE-41E8-9D8C-A5137C90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End Session </a:t>
            </a:r>
            <a:r>
              <a:rPr lang="en-US" sz="4000" dirty="0">
                <a:solidFill>
                  <a:schemeClr val="bg2"/>
                </a:solidFill>
              </a:rPr>
              <a:t>4 A </a:t>
            </a:r>
            <a:endParaRPr lang="en-US" sz="400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0E471-70C7-42E6-BFAD-C04FEE62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1A26E95-EB6D-4D2B-8FE3-7E8E8BCD141D}"/>
              </a:ext>
            </a:extLst>
          </p:cNvPr>
          <p:cNvSpPr/>
          <p:nvPr/>
        </p:nvSpPr>
        <p:spPr>
          <a:xfrm>
            <a:off x="7803573" y="2779840"/>
            <a:ext cx="3977420" cy="384175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Next:  Session </a:t>
            </a:r>
            <a:r>
              <a:rPr lang="en-US"/>
              <a:t>4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2911D58-65B8-469E-AD4D-87CB6607B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874" y="265010"/>
            <a:ext cx="10451592" cy="856219"/>
          </a:xfr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Session Four Objectives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967" name="Rectangle 3">
            <a:extLst>
              <a:ext uri="{FF2B5EF4-FFF2-40B4-BE49-F238E27FC236}">
                <a16:creationId xmlns:a16="http://schemas.microsoft.com/office/drawing/2014/main" id="{736D2C25-0A85-4B70-A46C-59ECDDA3BA02}"/>
              </a:ext>
            </a:extLst>
          </p:cNvPr>
          <p:cNvGraphicFramePr/>
          <p:nvPr/>
        </p:nvGraphicFramePr>
        <p:xfrm>
          <a:off x="1360367" y="1331698"/>
          <a:ext cx="9471266" cy="489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06546-7CBA-49CA-8681-B7701623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263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4A57C-2411-43D5-B638-0F477A444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2" t="15300" r="15475" b="15674"/>
          <a:stretch/>
        </p:blipFill>
        <p:spPr>
          <a:xfrm>
            <a:off x="8595362" y="4177608"/>
            <a:ext cx="3471906" cy="3147507"/>
          </a:xfrm>
          <a:prstGeom prst="rect">
            <a:avLst/>
          </a:prstGeom>
        </p:spPr>
      </p:pic>
      <p:pic>
        <p:nvPicPr>
          <p:cNvPr id="5" name="Picture 4" descr="A red and black truck sitting on top of a car&#10;&#10;Description automatically generated">
            <a:extLst>
              <a:ext uri="{FF2B5EF4-FFF2-40B4-BE49-F238E27FC236}">
                <a16:creationId xmlns:a16="http://schemas.microsoft.com/office/drawing/2014/main" id="{EBDB67A7-AE12-4008-88DE-BB0C3A076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3151" y="1152449"/>
            <a:ext cx="5023547" cy="3351648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39" y="629229"/>
            <a:ext cx="11823429" cy="6966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altLang="en-US" dirty="0"/>
              <a:t>Vehicle Condition and Performance</a:t>
            </a:r>
            <a:endParaRPr lang="en-US" altLang="en-US" b="1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9497896-897E-44E6-A67F-CD8D37FE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" y="1343315"/>
            <a:ext cx="6057900" cy="505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3105148" y="5273162"/>
            <a:ext cx="3088640" cy="12956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Condition or Out-of-state License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F3C18-FEF1-46A8-A75E-4EBDAF03CE43}"/>
              </a:ext>
            </a:extLst>
          </p:cNvPr>
          <p:cNvSpPr txBox="1"/>
          <p:nvPr/>
        </p:nvSpPr>
        <p:spPr>
          <a:xfrm>
            <a:off x="1993900" y="7002402"/>
            <a:ext cx="812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flickr.com/photos/char1iej/4037425782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B6392A-64E5-4732-9764-40B476E1DD96}"/>
              </a:ext>
            </a:extLst>
          </p:cNvPr>
          <p:cNvSpPr txBox="1">
            <a:spLocks noChangeArrowheads="1"/>
          </p:cNvSpPr>
          <p:nvPr/>
        </p:nvSpPr>
        <p:spPr>
          <a:xfrm>
            <a:off x="6364542" y="5265128"/>
            <a:ext cx="3088640" cy="12956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or Low Performance</a:t>
            </a:r>
          </a:p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F13170-B91E-4D98-AF5D-AE54EE5F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108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4A57C-2411-43D5-B638-0F477A444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2" t="15300" r="15475" b="15674"/>
          <a:stretch/>
        </p:blipFill>
        <p:spPr>
          <a:xfrm>
            <a:off x="13426442" y="3918172"/>
            <a:ext cx="3471906" cy="3147507"/>
          </a:xfrm>
          <a:prstGeom prst="rect">
            <a:avLst/>
          </a:prstGeom>
        </p:spPr>
      </p:pic>
      <p:pic>
        <p:nvPicPr>
          <p:cNvPr id="5" name="Picture 4" descr="A red and black truck sitting on top of a car&#10;&#10;Description automatically generated">
            <a:extLst>
              <a:ext uri="{FF2B5EF4-FFF2-40B4-BE49-F238E27FC236}">
                <a16:creationId xmlns:a16="http://schemas.microsoft.com/office/drawing/2014/main" id="{EBDB67A7-AE12-4008-88DE-BB0C3A076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16871" y="47915"/>
            <a:ext cx="5023547" cy="3351648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39" y="629229"/>
            <a:ext cx="11823429" cy="6966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altLang="en-US" dirty="0"/>
              <a:t>Vehicle Condition and Performance</a:t>
            </a:r>
            <a:endParaRPr lang="en-US" altLang="en-US" b="1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9497896-897E-44E6-A67F-CD8D37FE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503" y="1798320"/>
            <a:ext cx="6057900" cy="505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F3C18-FEF1-46A8-A75E-4EBDAF03CE43}"/>
              </a:ext>
            </a:extLst>
          </p:cNvPr>
          <p:cNvSpPr txBox="1"/>
          <p:nvPr/>
        </p:nvSpPr>
        <p:spPr>
          <a:xfrm>
            <a:off x="1993900" y="7002402"/>
            <a:ext cx="812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flickr.com/photos/char1iej/4037425782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B6392A-64E5-4732-9764-40B476E1DD96}"/>
              </a:ext>
            </a:extLst>
          </p:cNvPr>
          <p:cNvSpPr txBox="1">
            <a:spLocks noChangeArrowheads="1"/>
          </p:cNvSpPr>
          <p:nvPr/>
        </p:nvSpPr>
        <p:spPr>
          <a:xfrm>
            <a:off x="13984542" y="5168677"/>
            <a:ext cx="3088640" cy="12956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or Low Performance</a:t>
            </a:r>
          </a:p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ublic transit bus on a city street&#10;&#10;Description automatically generated">
            <a:extLst>
              <a:ext uri="{FF2B5EF4-FFF2-40B4-BE49-F238E27FC236}">
                <a16:creationId xmlns:a16="http://schemas.microsoft.com/office/drawing/2014/main" id="{99670BC6-B667-4555-BBBF-072CAFE0C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0931" y="1692312"/>
            <a:ext cx="5936969" cy="5059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0CB4E3-B782-4A74-A256-405662B7C2D6}"/>
              </a:ext>
            </a:extLst>
          </p:cNvPr>
          <p:cNvSpPr txBox="1"/>
          <p:nvPr/>
        </p:nvSpPr>
        <p:spPr>
          <a:xfrm>
            <a:off x="1501025" y="6991471"/>
            <a:ext cx="9189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s://en.wikipedia.org/wiki/Route_150_(MTA_Maryland)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05CBA133-F329-42C6-9907-D6CFBA3ED8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190720" y="1642299"/>
            <a:ext cx="5876547" cy="4906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3431DB-80C4-484D-A409-6B0020FF65EC}"/>
              </a:ext>
            </a:extLst>
          </p:cNvPr>
          <p:cNvSpPr txBox="1"/>
          <p:nvPr/>
        </p:nvSpPr>
        <p:spPr>
          <a:xfrm>
            <a:off x="6385087" y="687059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 tooltip="http://flickr.com/photos/smaedli/3939954028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4579990" y="1497935"/>
            <a:ext cx="3088640" cy="9467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Style and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40AB4-2DDB-41C2-BFA1-DE8DE081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851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4A57C-2411-43D5-B638-0F477A444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2" t="15300" r="15475" b="15674"/>
          <a:stretch/>
        </p:blipFill>
        <p:spPr>
          <a:xfrm>
            <a:off x="13426442" y="3918172"/>
            <a:ext cx="3471906" cy="3147507"/>
          </a:xfrm>
          <a:prstGeom prst="rect">
            <a:avLst/>
          </a:prstGeom>
        </p:spPr>
      </p:pic>
      <p:pic>
        <p:nvPicPr>
          <p:cNvPr id="5" name="Picture 4" descr="A red and black truck sitting on top of a car&#10;&#10;Description automatically generated">
            <a:extLst>
              <a:ext uri="{FF2B5EF4-FFF2-40B4-BE49-F238E27FC236}">
                <a16:creationId xmlns:a16="http://schemas.microsoft.com/office/drawing/2014/main" id="{EBDB67A7-AE12-4008-88DE-BB0C3A076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16871" y="47915"/>
            <a:ext cx="5023547" cy="3351648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285" y="629229"/>
            <a:ext cx="11823429" cy="6966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altLang="en-US" dirty="0"/>
              <a:t>Clues to Change in Vehicle Movement</a:t>
            </a:r>
            <a:endParaRPr lang="en-US" altLang="en-US" b="1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B6392A-64E5-4732-9764-40B476E1DD96}"/>
              </a:ext>
            </a:extLst>
          </p:cNvPr>
          <p:cNvSpPr txBox="1">
            <a:spLocks noChangeArrowheads="1"/>
          </p:cNvSpPr>
          <p:nvPr/>
        </p:nvSpPr>
        <p:spPr>
          <a:xfrm>
            <a:off x="13984542" y="5168677"/>
            <a:ext cx="3088640" cy="12956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or Low Performance</a:t>
            </a:r>
          </a:p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car going down the street&#10;&#10;Description automatically generated">
            <a:extLst>
              <a:ext uri="{FF2B5EF4-FFF2-40B4-BE49-F238E27FC236}">
                <a16:creationId xmlns:a16="http://schemas.microsoft.com/office/drawing/2014/main" id="{BDD31EF6-9A98-4032-A0A4-D5E1EC616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5368290" y="2898457"/>
            <a:ext cx="4762500" cy="2676525"/>
          </a:xfrm>
          <a:prstGeom prst="rect">
            <a:avLst/>
          </a:prstGeom>
        </p:spPr>
      </p:pic>
      <p:pic>
        <p:nvPicPr>
          <p:cNvPr id="17" name="Picture 16" descr="A car parked on a city street&#10;&#10;Description automatically generated">
            <a:extLst>
              <a:ext uri="{FF2B5EF4-FFF2-40B4-BE49-F238E27FC236}">
                <a16:creationId xmlns:a16="http://schemas.microsoft.com/office/drawing/2014/main" id="{44E3BC90-5CE9-46CA-A57D-904C61777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43839" y="1474385"/>
            <a:ext cx="5814061" cy="4559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37E59F-4A4D-4FDE-9240-2E36EC6DB155}"/>
              </a:ext>
            </a:extLst>
          </p:cNvPr>
          <p:cNvSpPr txBox="1"/>
          <p:nvPr/>
        </p:nvSpPr>
        <p:spPr>
          <a:xfrm>
            <a:off x="1556275" y="7065679"/>
            <a:ext cx="6337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://asanebreakfromtheinsanity.blogspot.com/2010/12/rage-post-how-to-man-up-and-use-your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road, transport, outdoor&#10;&#10;Description automatically generated">
            <a:extLst>
              <a:ext uri="{FF2B5EF4-FFF2-40B4-BE49-F238E27FC236}">
                <a16:creationId xmlns:a16="http://schemas.microsoft.com/office/drawing/2014/main" id="{1C57D3CD-31A3-4B3D-819A-3C2586005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155553" y="1474385"/>
            <a:ext cx="5950867" cy="4546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3185161" y="5560239"/>
            <a:ext cx="6539864" cy="9467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SIGNALS AND FRONT WHEEL DIRECTION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BA9F8-C991-412B-AE38-F82FD19E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033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F0B57914-9F0A-4EB0-AE6B-C0002EB6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42549" y="1330293"/>
            <a:ext cx="3468289" cy="28418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285" y="629229"/>
            <a:ext cx="11823429" cy="6966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altLang="en-US" dirty="0"/>
              <a:t>Clues to Change in Vehicle Movement</a:t>
            </a:r>
            <a:endParaRPr lang="en-US" altLang="en-US" b="1" dirty="0"/>
          </a:p>
        </p:txBody>
      </p:sp>
      <p:pic>
        <p:nvPicPr>
          <p:cNvPr id="4" name="Picture 3" descr="A close up of a car going down the street&#10;&#10;Description automatically generated">
            <a:extLst>
              <a:ext uri="{FF2B5EF4-FFF2-40B4-BE49-F238E27FC236}">
                <a16:creationId xmlns:a16="http://schemas.microsoft.com/office/drawing/2014/main" id="{BDD31EF6-9A98-4032-A0A4-D5E1EC616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0941" y="1804872"/>
            <a:ext cx="4762500" cy="3649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37E59F-4A4D-4FDE-9240-2E36EC6DB155}"/>
              </a:ext>
            </a:extLst>
          </p:cNvPr>
          <p:cNvSpPr txBox="1"/>
          <p:nvPr/>
        </p:nvSpPr>
        <p:spPr>
          <a:xfrm>
            <a:off x="1556275" y="7065679"/>
            <a:ext cx="6337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://asanebreakfromtheinsanity.blogspot.com/2010/12/rage-post-how-to-man-up-and-use-your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745270" y="5354606"/>
            <a:ext cx="3893842" cy="12600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Direction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Deceleration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Acceleration</a:t>
            </a:r>
          </a:p>
          <a:p>
            <a:pPr marL="241300" marR="229870" lvl="0" indent="0" algn="l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9265" algn="l"/>
                <a:tab pos="469900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1EA17-603F-4F4C-971A-6DD9958092A7}"/>
              </a:ext>
            </a:extLst>
          </p:cNvPr>
          <p:cNvSpPr txBox="1"/>
          <p:nvPr/>
        </p:nvSpPr>
        <p:spPr>
          <a:xfrm>
            <a:off x="7275716" y="6983105"/>
            <a:ext cx="3471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://commons.wikimedia.org/wiki/file:brake_lights.jpg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C3A53-C2BF-4F77-9D10-B34E352167AA}"/>
              </a:ext>
            </a:extLst>
          </p:cNvPr>
          <p:cNvSpPr txBox="1"/>
          <p:nvPr/>
        </p:nvSpPr>
        <p:spPr>
          <a:xfrm>
            <a:off x="10747622" y="692717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eco.allpurposeguru.com/2011/07/five-simple-driving-tips-for-saving-on-gas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ign on the side of a road&#10;&#10;Description automatically generated">
            <a:extLst>
              <a:ext uri="{FF2B5EF4-FFF2-40B4-BE49-F238E27FC236}">
                <a16:creationId xmlns:a16="http://schemas.microsoft.com/office/drawing/2014/main" id="{81880A94-7922-4A10-B07A-564710E7B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93866" y="1381806"/>
            <a:ext cx="3287473" cy="5370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7217CE-EF4A-4C1D-9223-C715C657EB79}"/>
              </a:ext>
            </a:extLst>
          </p:cNvPr>
          <p:cNvSpPr txBox="1"/>
          <p:nvPr/>
        </p:nvSpPr>
        <p:spPr>
          <a:xfrm>
            <a:off x="3904895" y="7028005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 tooltip="https://www.flickr.com/photos/15131913@N00/5224242/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08B8E8-9736-4078-9ED7-15D82E3ED4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6469" y="4200085"/>
            <a:ext cx="3468289" cy="26100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A6120-1CF5-4070-8A7F-88D7A14C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629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240" y="694236"/>
            <a:ext cx="8351520" cy="6966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altLang="en-US" dirty="0"/>
              <a:t>Driver Clues to Probable Actions</a:t>
            </a:r>
            <a:endParaRPr lang="en-US" alt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7E59F-4A4D-4FDE-9240-2E36EC6DB155}"/>
              </a:ext>
            </a:extLst>
          </p:cNvPr>
          <p:cNvSpPr txBox="1"/>
          <p:nvPr/>
        </p:nvSpPr>
        <p:spPr>
          <a:xfrm>
            <a:off x="1556275" y="7065679"/>
            <a:ext cx="6337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asanebreakfromtheinsanity.blogspot.com/2010/12/rage-post-how-to-man-up-and-use-your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1EA17-603F-4F4C-971A-6DD9958092A7}"/>
              </a:ext>
            </a:extLst>
          </p:cNvPr>
          <p:cNvSpPr txBox="1"/>
          <p:nvPr/>
        </p:nvSpPr>
        <p:spPr>
          <a:xfrm>
            <a:off x="7275716" y="6983105"/>
            <a:ext cx="3471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commons.wikimedia.org/wiki/file:brake_lights.jpg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C3A53-C2BF-4F77-9D10-B34E352167AA}"/>
              </a:ext>
            </a:extLst>
          </p:cNvPr>
          <p:cNvSpPr txBox="1"/>
          <p:nvPr/>
        </p:nvSpPr>
        <p:spPr>
          <a:xfrm>
            <a:off x="10747622" y="692717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://eco.allpurposeguru.com/2011/07/five-simple-driving-tips-for-saving-on-gas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217CE-EF4A-4C1D-9223-C715C657EB79}"/>
              </a:ext>
            </a:extLst>
          </p:cNvPr>
          <p:cNvSpPr txBox="1"/>
          <p:nvPr/>
        </p:nvSpPr>
        <p:spPr>
          <a:xfrm>
            <a:off x="3904895" y="7028005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s://www.flickr.com/photos/15131913@N00/5224242/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erson driving a car&#10;&#10;Description automatically generated">
            <a:extLst>
              <a:ext uri="{FF2B5EF4-FFF2-40B4-BE49-F238E27FC236}">
                <a16:creationId xmlns:a16="http://schemas.microsoft.com/office/drawing/2014/main" id="{40E808C1-7FF9-4FEE-BC76-A3B3E0F2A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8434384" y="1835360"/>
            <a:ext cx="3559795" cy="2818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erson driving a car&#10;&#10;Description automatically generated">
            <a:extLst>
              <a:ext uri="{FF2B5EF4-FFF2-40B4-BE49-F238E27FC236}">
                <a16:creationId xmlns:a16="http://schemas.microsoft.com/office/drawing/2014/main" id="{9F26314C-B9C4-40D9-A5BB-49CDC4AF4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97821" y="1835360"/>
            <a:ext cx="3745688" cy="2809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517A1-8B7E-407C-BB65-110C813DE2EB}"/>
              </a:ext>
            </a:extLst>
          </p:cNvPr>
          <p:cNvSpPr txBox="1"/>
          <p:nvPr/>
        </p:nvSpPr>
        <p:spPr>
          <a:xfrm>
            <a:off x="960030" y="6858000"/>
            <a:ext cx="10271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 tooltip="http://flickr.com/photos/statefarm/9734371316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in a car&#10;&#10;Description automatically generated">
            <a:extLst>
              <a:ext uri="{FF2B5EF4-FFF2-40B4-BE49-F238E27FC236}">
                <a16:creationId xmlns:a16="http://schemas.microsoft.com/office/drawing/2014/main" id="{94F37B5B-90D9-4B1B-BB40-C1E76EF8CA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781891" y="2070074"/>
            <a:ext cx="5842000" cy="436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1236A8-BB63-4D9B-A071-485CA5B60B38}"/>
              </a:ext>
            </a:extLst>
          </p:cNvPr>
          <p:cNvSpPr txBox="1"/>
          <p:nvPr/>
        </p:nvSpPr>
        <p:spPr>
          <a:xfrm>
            <a:off x="4724925" y="7326248"/>
            <a:ext cx="584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6" tooltip="https://www.strongtowns.org/journal/2014/7/14/texting-in-your-risk-gap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erson in a car&#10;&#10;Description automatically generated">
            <a:extLst>
              <a:ext uri="{FF2B5EF4-FFF2-40B4-BE49-F238E27FC236}">
                <a16:creationId xmlns:a16="http://schemas.microsoft.com/office/drawing/2014/main" id="{ECD98084-B2FD-4F7A-B4BF-AC2E3ECC75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174215" y="1830636"/>
            <a:ext cx="4029462" cy="2809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CDC3AB-0301-42F6-80C0-A8898462A132}"/>
              </a:ext>
            </a:extLst>
          </p:cNvPr>
          <p:cNvSpPr txBox="1"/>
          <p:nvPr/>
        </p:nvSpPr>
        <p:spPr>
          <a:xfrm>
            <a:off x="2507725" y="6867345"/>
            <a:ext cx="812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 tooltip="http://flickr.com/photos/statefarm/9731140727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848129"/>
            <a:ext cx="11399519" cy="16464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Activity of Driver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Age of Driver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Condition of Driver</a:t>
            </a:r>
          </a:p>
          <a:p>
            <a:pPr marL="241300" marR="229870" lvl="0" indent="0" algn="l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9265" algn="l"/>
                <a:tab pos="469900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5" name="Picture 24" descr="A person standing next to a road&#10;&#10;Description automatically generated">
            <a:extLst>
              <a:ext uri="{FF2B5EF4-FFF2-40B4-BE49-F238E27FC236}">
                <a16:creationId xmlns:a16="http://schemas.microsoft.com/office/drawing/2014/main" id="{727A06BB-995C-48DB-88E6-0F5A832CAF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187568" y="4141158"/>
            <a:ext cx="2346749" cy="23995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FCA10C-FE64-456F-AF44-FEE8684C07BC}"/>
              </a:ext>
            </a:extLst>
          </p:cNvPr>
          <p:cNvSpPr txBox="1"/>
          <p:nvPr/>
        </p:nvSpPr>
        <p:spPr>
          <a:xfrm>
            <a:off x="6064774" y="6806589"/>
            <a:ext cx="3395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0" tooltip="http://usa.streetsblog.org/2013/05/14/ntsb-states-should-have-tougher-drunk-driving-rules/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1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9D719-6A4F-4674-B76F-283B8DC8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712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D5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A538AA09-4B28-4B21-814F-292D0D61A9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708" name="Picture 4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id="{565EC2FE-14A1-403A-80E4-3009A0EC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9807" y="418194"/>
            <a:ext cx="9035443" cy="60747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3">
            <a:extLst>
              <a:ext uri="{FF2B5EF4-FFF2-40B4-BE49-F238E27FC236}">
                <a16:creationId xmlns:a16="http://schemas.microsoft.com/office/drawing/2014/main" id="{0625C015-738F-47A1-99F9-7082CEEF2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5321248"/>
            <a:ext cx="7181850" cy="1354217"/>
          </a:xfrm>
          <a:prstGeom prst="rect">
            <a:avLst/>
          </a:prstGeom>
          <a:solidFill>
            <a:srgbClr val="FEE01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and Way Dressed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Activity – Learning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 as Related to Condition of Pavement Ahead</a:t>
            </a: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3B9FD91-0B9F-438B-8ED8-CE1F60984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57" y="418194"/>
            <a:ext cx="2743200" cy="2248806"/>
          </a:xfrm>
          <a:prstGeom prst="ellipse">
            <a:avLst/>
          </a:prstGeom>
          <a:solidFill>
            <a:srgbClr val="FFC000"/>
          </a:solidFill>
          <a:ln w="174625" cmpd="thinThick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Clues to Motorcyclist 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085E0-BC16-431A-B48E-4C7BB4A7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652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D7E9C61-1A3D-4F88-A0EC-944069A3A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Clues to Bicyclist 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8709B-374F-4380-A391-1FB231DDD999}"/>
              </a:ext>
            </a:extLst>
          </p:cNvPr>
          <p:cNvSpPr txBox="1"/>
          <p:nvPr/>
        </p:nvSpPr>
        <p:spPr>
          <a:xfrm>
            <a:off x="320039" y="1950423"/>
            <a:ext cx="6204984" cy="2387277"/>
          </a:xfrm>
          <a:prstGeom prst="rect">
            <a:avLst/>
          </a:prstGeom>
          <a:solidFill>
            <a:srgbClr val="FEE01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Roadway Condition Ahead of Bicyclist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of Rider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 of Bicycle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733" name="Picture 5" descr="3">
            <a:extLst>
              <a:ext uri="{FF2B5EF4-FFF2-40B4-BE49-F238E27FC236}">
                <a16:creationId xmlns:a16="http://schemas.microsoft.com/office/drawing/2014/main" id="{DFCCA333-C7DA-4430-91CA-707B6070D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7225"/>
          <a:stretch/>
        </p:blipFill>
        <p:spPr bwMode="auto">
          <a:xfrm>
            <a:off x="6903721" y="306908"/>
            <a:ext cx="4968240" cy="31220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4-6">
            <a:extLst>
              <a:ext uri="{FF2B5EF4-FFF2-40B4-BE49-F238E27FC236}">
                <a16:creationId xmlns:a16="http://schemas.microsoft.com/office/drawing/2014/main" id="{F1C716CD-EB90-4F7F-B567-9C6A34963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r="2" b="20408"/>
          <a:stretch/>
        </p:blipFill>
        <p:spPr bwMode="auto">
          <a:xfrm>
            <a:off x="8257716" y="3324405"/>
            <a:ext cx="3614245" cy="30300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EA3F32B6-FBB7-4F63-A573-CC5053C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39631" y="3620696"/>
            <a:ext cx="3973735" cy="3033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BE203-9E56-46EC-A602-8BFFE62600F2}"/>
              </a:ext>
            </a:extLst>
          </p:cNvPr>
          <p:cNvSpPr txBox="1"/>
          <p:nvPr/>
        </p:nvSpPr>
        <p:spPr>
          <a:xfrm>
            <a:off x="4302919" y="6954577"/>
            <a:ext cx="4562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://www.dirtandnoise.com/2011/05/bike-helmet-fashion-or-safety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315A34BA-B84D-403A-8EA5-B25BB445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427955" y="4302884"/>
            <a:ext cx="2369360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19F76-D54B-4A54-97D3-B4F83954CB1D}"/>
              </a:ext>
            </a:extLst>
          </p:cNvPr>
          <p:cNvSpPr txBox="1"/>
          <p:nvPr/>
        </p:nvSpPr>
        <p:spPr>
          <a:xfrm>
            <a:off x="2436338" y="6836717"/>
            <a:ext cx="236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travel.stackexchange.com/questions/7862/what-unusual-means-of-public-share-transportation-exist-around-the-world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6B6A8-19BC-42B0-B57B-24701CFD8BB0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OTHER USER ACTIONS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17855-AA24-4FAC-ACC7-83F8A1B1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7077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6A4CE6ADB6B43A6748A6AABB1B845" ma:contentTypeVersion="12" ma:contentTypeDescription="Create a new document." ma:contentTypeScope="" ma:versionID="af888ff180e6747daef966974209fab3">
  <xsd:schema xmlns:xsd="http://www.w3.org/2001/XMLSchema" xmlns:xs="http://www.w3.org/2001/XMLSchema" xmlns:p="http://schemas.microsoft.com/office/2006/metadata/properties" xmlns:ns3="31643094-ec0d-4642-a417-4ef39447a0c1" xmlns:ns4="0d805a2e-ad1d-4748-94b6-809eefd79ba3" targetNamespace="http://schemas.microsoft.com/office/2006/metadata/properties" ma:root="true" ma:fieldsID="743a58e4d7fb3b44132185e1ba1d51dd" ns3:_="" ns4:_="">
    <xsd:import namespace="31643094-ec0d-4642-a417-4ef39447a0c1"/>
    <xsd:import namespace="0d805a2e-ad1d-4748-94b6-809eefd79b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43094-ec0d-4642-a417-4ef39447a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05a2e-ad1d-4748-94b6-809eefd79b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0C2445-A9CA-4CEA-9BE6-E3D7664B8E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43094-ec0d-4642-a417-4ef39447a0c1"/>
    <ds:schemaRef ds:uri="0d805a2e-ad1d-4748-94b6-809eefd79b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05F4AD-3827-45A2-973A-9BA29DA343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D9C4C-89D1-41FF-9BFA-90C7FB142F12}">
  <ds:schemaRefs>
    <ds:schemaRef ds:uri="http://purl.org/dc/elements/1.1/"/>
    <ds:schemaRef ds:uri="31643094-ec0d-4642-a417-4ef39447a0c1"/>
    <ds:schemaRef ds:uri="http://www.w3.org/XML/1998/namespace"/>
    <ds:schemaRef ds:uri="http://purl.org/dc/dcmitype/"/>
    <ds:schemaRef ds:uri="0d805a2e-ad1d-4748-94b6-809eefd79ba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909</Words>
  <Application>Microsoft Office PowerPoint</Application>
  <PresentationFormat>Widescreen</PresentationFormat>
  <Paragraphs>139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Session Four </vt:lpstr>
      <vt:lpstr>Session Four Objectives</vt:lpstr>
      <vt:lpstr>Vehicle Condition and Performance</vt:lpstr>
      <vt:lpstr>Vehicle Condition and Performance</vt:lpstr>
      <vt:lpstr>Clues to Change in Vehicle Movement</vt:lpstr>
      <vt:lpstr>Clues to Change in Vehicle Movement</vt:lpstr>
      <vt:lpstr>Driver Clues to Probable Actions</vt:lpstr>
      <vt:lpstr>Clues to Motorcyclist Actions</vt:lpstr>
      <vt:lpstr>Clues to Bicyclist Actions</vt:lpstr>
      <vt:lpstr>Clues to Pedestrian Actions</vt:lpstr>
      <vt:lpstr>End Session 4 A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Four </dc:title>
  <dc:creator>Kevin Wolford</dc:creator>
  <cp:lastModifiedBy>Kevin Wolford</cp:lastModifiedBy>
  <cp:revision>8</cp:revision>
  <dcterms:created xsi:type="dcterms:W3CDTF">2020-12-23T16:55:08Z</dcterms:created>
  <dcterms:modified xsi:type="dcterms:W3CDTF">2021-01-17T14:49:46Z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0x0101009086A4CE6ADB6B43A6748A6AABB1B845</vt:lpwstr>
  </property>
</Properties>
</file>