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477" autoAdjust="0"/>
  </p:normalViewPr>
  <p:slideViewPr>
    <p:cSldViewPr snapToGrid="0" showGuides="1">
      <p:cViewPr varScale="1">
        <p:scale>
          <a:sx n="57" d="100"/>
          <a:sy n="57" d="100"/>
        </p:scale>
        <p:origin x="160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F70A3-421B-4E66-BBB6-FEEC62F732C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CA26D1E-26E5-4C69-9881-79490A1D6432}">
      <dgm:prSet/>
      <dgm:spPr/>
      <dgm:t>
        <a:bodyPr/>
        <a:lstStyle/>
        <a:p>
          <a:r>
            <a:rPr lang="en-US" dirty="0"/>
            <a:t>The shoulder to the left is level with the roadway? T/F</a:t>
          </a:r>
        </a:p>
      </dgm:t>
    </dgm:pt>
    <dgm:pt modelId="{BF39C7B7-2DE1-4CD6-B60F-BC3010F55DAD}" type="parTrans" cxnId="{40B3EFB6-DB6E-410F-AB37-604094B3254E}">
      <dgm:prSet/>
      <dgm:spPr/>
      <dgm:t>
        <a:bodyPr/>
        <a:lstStyle/>
        <a:p>
          <a:endParaRPr lang="en-US"/>
        </a:p>
      </dgm:t>
    </dgm:pt>
    <dgm:pt modelId="{161F6917-7B54-4321-8E10-D528AC2DAFB7}" type="sibTrans" cxnId="{40B3EFB6-DB6E-410F-AB37-604094B3254E}">
      <dgm:prSet/>
      <dgm:spPr/>
      <dgm:t>
        <a:bodyPr/>
        <a:lstStyle/>
        <a:p>
          <a:endParaRPr lang="en-US"/>
        </a:p>
      </dgm:t>
    </dgm:pt>
    <dgm:pt modelId="{0400A90F-0568-4374-A7E0-93201701B634}">
      <dgm:prSet/>
      <dgm:spPr/>
      <dgm:t>
        <a:bodyPr/>
        <a:lstStyle/>
        <a:p>
          <a:r>
            <a:rPr lang="en-US" dirty="0"/>
            <a:t>You are in an area of limited space? T/F</a:t>
          </a:r>
        </a:p>
      </dgm:t>
    </dgm:pt>
    <dgm:pt modelId="{79D8AFD2-F50F-43E1-9F4F-065F8DE3DAB5}" type="parTrans" cxnId="{1AAE4AE2-C3E2-49DC-B6C5-358418E122FF}">
      <dgm:prSet/>
      <dgm:spPr/>
      <dgm:t>
        <a:bodyPr/>
        <a:lstStyle/>
        <a:p>
          <a:endParaRPr lang="en-US"/>
        </a:p>
      </dgm:t>
    </dgm:pt>
    <dgm:pt modelId="{65E75E33-1177-464A-8D5C-BF00AB2BA7A1}" type="sibTrans" cxnId="{1AAE4AE2-C3E2-49DC-B6C5-358418E122FF}">
      <dgm:prSet/>
      <dgm:spPr/>
      <dgm:t>
        <a:bodyPr/>
        <a:lstStyle/>
        <a:p>
          <a:endParaRPr lang="en-US"/>
        </a:p>
      </dgm:t>
    </dgm:pt>
    <dgm:pt modelId="{40DA7F16-435D-4B28-87BF-6D1B4434A0BF}">
      <dgm:prSet/>
      <dgm:spPr/>
      <dgm:t>
        <a:bodyPr/>
        <a:lstStyle/>
        <a:p>
          <a:r>
            <a:rPr lang="en-US" dirty="0"/>
            <a:t>You have a good sighting distance ahead? T/F</a:t>
          </a:r>
        </a:p>
      </dgm:t>
    </dgm:pt>
    <dgm:pt modelId="{D25A0EE2-F461-4877-8C71-6F7AFD6F53E2}" type="parTrans" cxnId="{A270696F-16D7-48CC-8677-DA64175A9D64}">
      <dgm:prSet/>
      <dgm:spPr/>
      <dgm:t>
        <a:bodyPr/>
        <a:lstStyle/>
        <a:p>
          <a:endParaRPr lang="en-US"/>
        </a:p>
      </dgm:t>
    </dgm:pt>
    <dgm:pt modelId="{D6E33C86-9CAA-4392-B9CD-680D24E8F111}" type="sibTrans" cxnId="{A270696F-16D7-48CC-8677-DA64175A9D64}">
      <dgm:prSet/>
      <dgm:spPr/>
      <dgm:t>
        <a:bodyPr/>
        <a:lstStyle/>
        <a:p>
          <a:endParaRPr lang="en-US"/>
        </a:p>
      </dgm:t>
    </dgm:pt>
    <dgm:pt modelId="{D8D5A4C1-4ECA-4C0A-A139-1F328BB7D610}" type="pres">
      <dgm:prSet presAssocID="{21AF70A3-421B-4E66-BBB6-FEEC62F732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8B031A-5DD2-4CCC-AC3A-E5B6BA688566}" type="pres">
      <dgm:prSet presAssocID="{DCA26D1E-26E5-4C69-9881-79490A1D6432}" presName="hierRoot1" presStyleCnt="0"/>
      <dgm:spPr/>
    </dgm:pt>
    <dgm:pt modelId="{88B22E06-111F-4D36-811A-F2C29E5A8E4A}" type="pres">
      <dgm:prSet presAssocID="{DCA26D1E-26E5-4C69-9881-79490A1D6432}" presName="composite" presStyleCnt="0"/>
      <dgm:spPr/>
    </dgm:pt>
    <dgm:pt modelId="{79DFB543-DAF5-4CAC-B8B3-AF46FF270F62}" type="pres">
      <dgm:prSet presAssocID="{DCA26D1E-26E5-4C69-9881-79490A1D6432}" presName="background" presStyleLbl="node0" presStyleIdx="0" presStyleCnt="3"/>
      <dgm:spPr/>
    </dgm:pt>
    <dgm:pt modelId="{8EF97519-BEE5-4196-B15B-BC5FD802480F}" type="pres">
      <dgm:prSet presAssocID="{DCA26D1E-26E5-4C69-9881-79490A1D6432}" presName="text" presStyleLbl="fgAcc0" presStyleIdx="0" presStyleCnt="3">
        <dgm:presLayoutVars>
          <dgm:chPref val="3"/>
        </dgm:presLayoutVars>
      </dgm:prSet>
      <dgm:spPr/>
    </dgm:pt>
    <dgm:pt modelId="{49A34CFF-D880-4F76-B279-CB9AE054D983}" type="pres">
      <dgm:prSet presAssocID="{DCA26D1E-26E5-4C69-9881-79490A1D6432}" presName="hierChild2" presStyleCnt="0"/>
      <dgm:spPr/>
    </dgm:pt>
    <dgm:pt modelId="{B0F41608-0E69-4BF9-9801-8D2B7597B2D5}" type="pres">
      <dgm:prSet presAssocID="{0400A90F-0568-4374-A7E0-93201701B634}" presName="hierRoot1" presStyleCnt="0"/>
      <dgm:spPr/>
    </dgm:pt>
    <dgm:pt modelId="{431F2BDA-C430-457D-8B7A-289A2FF68120}" type="pres">
      <dgm:prSet presAssocID="{0400A90F-0568-4374-A7E0-93201701B634}" presName="composite" presStyleCnt="0"/>
      <dgm:spPr/>
    </dgm:pt>
    <dgm:pt modelId="{C809FB1A-6A38-4DC9-BA5E-3016E07F37F3}" type="pres">
      <dgm:prSet presAssocID="{0400A90F-0568-4374-A7E0-93201701B634}" presName="background" presStyleLbl="node0" presStyleIdx="1" presStyleCnt="3"/>
      <dgm:spPr/>
    </dgm:pt>
    <dgm:pt modelId="{0517D5CF-CC65-4E88-9224-A03FF0384F37}" type="pres">
      <dgm:prSet presAssocID="{0400A90F-0568-4374-A7E0-93201701B634}" presName="text" presStyleLbl="fgAcc0" presStyleIdx="1" presStyleCnt="3">
        <dgm:presLayoutVars>
          <dgm:chPref val="3"/>
        </dgm:presLayoutVars>
      </dgm:prSet>
      <dgm:spPr/>
    </dgm:pt>
    <dgm:pt modelId="{B5182313-AC0F-48C3-AE99-1D30A6A01DE2}" type="pres">
      <dgm:prSet presAssocID="{0400A90F-0568-4374-A7E0-93201701B634}" presName="hierChild2" presStyleCnt="0"/>
      <dgm:spPr/>
    </dgm:pt>
    <dgm:pt modelId="{D596CAD6-7B25-44B6-9A7B-B46A92D147BB}" type="pres">
      <dgm:prSet presAssocID="{40DA7F16-435D-4B28-87BF-6D1B4434A0BF}" presName="hierRoot1" presStyleCnt="0"/>
      <dgm:spPr/>
    </dgm:pt>
    <dgm:pt modelId="{BBD42CCC-8A01-49BE-802D-7AA40CE0E2BC}" type="pres">
      <dgm:prSet presAssocID="{40DA7F16-435D-4B28-87BF-6D1B4434A0BF}" presName="composite" presStyleCnt="0"/>
      <dgm:spPr/>
    </dgm:pt>
    <dgm:pt modelId="{7AA8A919-7BC5-4F84-A84C-6F7EC7F83F02}" type="pres">
      <dgm:prSet presAssocID="{40DA7F16-435D-4B28-87BF-6D1B4434A0BF}" presName="background" presStyleLbl="node0" presStyleIdx="2" presStyleCnt="3"/>
      <dgm:spPr/>
    </dgm:pt>
    <dgm:pt modelId="{8C3B6164-491C-42F2-B1FA-2F923CC05D6E}" type="pres">
      <dgm:prSet presAssocID="{40DA7F16-435D-4B28-87BF-6D1B4434A0BF}" presName="text" presStyleLbl="fgAcc0" presStyleIdx="2" presStyleCnt="3">
        <dgm:presLayoutVars>
          <dgm:chPref val="3"/>
        </dgm:presLayoutVars>
      </dgm:prSet>
      <dgm:spPr/>
    </dgm:pt>
    <dgm:pt modelId="{3C8F8822-D830-4799-8D65-30258F8D7ED6}" type="pres">
      <dgm:prSet presAssocID="{40DA7F16-435D-4B28-87BF-6D1B4434A0BF}" presName="hierChild2" presStyleCnt="0"/>
      <dgm:spPr/>
    </dgm:pt>
  </dgm:ptLst>
  <dgm:cxnLst>
    <dgm:cxn modelId="{CCF45900-4911-4F1E-AB47-21698A38F664}" type="presOf" srcId="{40DA7F16-435D-4B28-87BF-6D1B4434A0BF}" destId="{8C3B6164-491C-42F2-B1FA-2F923CC05D6E}" srcOrd="0" destOrd="0" presId="urn:microsoft.com/office/officeart/2005/8/layout/hierarchy1"/>
    <dgm:cxn modelId="{02E3AB66-5B49-4FA0-B51F-3D9B8326FE6A}" type="presOf" srcId="{0400A90F-0568-4374-A7E0-93201701B634}" destId="{0517D5CF-CC65-4E88-9224-A03FF0384F37}" srcOrd="0" destOrd="0" presId="urn:microsoft.com/office/officeart/2005/8/layout/hierarchy1"/>
    <dgm:cxn modelId="{A270696F-16D7-48CC-8677-DA64175A9D64}" srcId="{21AF70A3-421B-4E66-BBB6-FEEC62F732CF}" destId="{40DA7F16-435D-4B28-87BF-6D1B4434A0BF}" srcOrd="2" destOrd="0" parTransId="{D25A0EE2-F461-4877-8C71-6F7AFD6F53E2}" sibTransId="{D6E33C86-9CAA-4392-B9CD-680D24E8F111}"/>
    <dgm:cxn modelId="{2F84A0A4-359D-4866-975E-7352FC126EDA}" type="presOf" srcId="{DCA26D1E-26E5-4C69-9881-79490A1D6432}" destId="{8EF97519-BEE5-4196-B15B-BC5FD802480F}" srcOrd="0" destOrd="0" presId="urn:microsoft.com/office/officeart/2005/8/layout/hierarchy1"/>
    <dgm:cxn modelId="{40B3EFB6-DB6E-410F-AB37-604094B3254E}" srcId="{21AF70A3-421B-4E66-BBB6-FEEC62F732CF}" destId="{DCA26D1E-26E5-4C69-9881-79490A1D6432}" srcOrd="0" destOrd="0" parTransId="{BF39C7B7-2DE1-4CD6-B60F-BC3010F55DAD}" sibTransId="{161F6917-7B54-4321-8E10-D528AC2DAFB7}"/>
    <dgm:cxn modelId="{72450CDB-40AC-4B02-A871-16258CF36CB2}" type="presOf" srcId="{21AF70A3-421B-4E66-BBB6-FEEC62F732CF}" destId="{D8D5A4C1-4ECA-4C0A-A139-1F328BB7D610}" srcOrd="0" destOrd="0" presId="urn:microsoft.com/office/officeart/2005/8/layout/hierarchy1"/>
    <dgm:cxn modelId="{1AAE4AE2-C3E2-49DC-B6C5-358418E122FF}" srcId="{21AF70A3-421B-4E66-BBB6-FEEC62F732CF}" destId="{0400A90F-0568-4374-A7E0-93201701B634}" srcOrd="1" destOrd="0" parTransId="{79D8AFD2-F50F-43E1-9F4F-065F8DE3DAB5}" sibTransId="{65E75E33-1177-464A-8D5C-BF00AB2BA7A1}"/>
    <dgm:cxn modelId="{1E12C8A9-AD0E-4C57-B329-63131960818E}" type="presParOf" srcId="{D8D5A4C1-4ECA-4C0A-A139-1F328BB7D610}" destId="{518B031A-5DD2-4CCC-AC3A-E5B6BA688566}" srcOrd="0" destOrd="0" presId="urn:microsoft.com/office/officeart/2005/8/layout/hierarchy1"/>
    <dgm:cxn modelId="{CA447619-B40B-4158-A96C-65F05C7E2160}" type="presParOf" srcId="{518B031A-5DD2-4CCC-AC3A-E5B6BA688566}" destId="{88B22E06-111F-4D36-811A-F2C29E5A8E4A}" srcOrd="0" destOrd="0" presId="urn:microsoft.com/office/officeart/2005/8/layout/hierarchy1"/>
    <dgm:cxn modelId="{5682E8C3-E626-4C32-B2B7-9D634A934303}" type="presParOf" srcId="{88B22E06-111F-4D36-811A-F2C29E5A8E4A}" destId="{79DFB543-DAF5-4CAC-B8B3-AF46FF270F62}" srcOrd="0" destOrd="0" presId="urn:microsoft.com/office/officeart/2005/8/layout/hierarchy1"/>
    <dgm:cxn modelId="{A92BF6A7-20E8-4747-917F-134F76EBAAC9}" type="presParOf" srcId="{88B22E06-111F-4D36-811A-F2C29E5A8E4A}" destId="{8EF97519-BEE5-4196-B15B-BC5FD802480F}" srcOrd="1" destOrd="0" presId="urn:microsoft.com/office/officeart/2005/8/layout/hierarchy1"/>
    <dgm:cxn modelId="{456020CA-3BD6-4C00-90BE-FB95D0DC094A}" type="presParOf" srcId="{518B031A-5DD2-4CCC-AC3A-E5B6BA688566}" destId="{49A34CFF-D880-4F76-B279-CB9AE054D983}" srcOrd="1" destOrd="0" presId="urn:microsoft.com/office/officeart/2005/8/layout/hierarchy1"/>
    <dgm:cxn modelId="{B04EFBC3-2ECD-47BD-B59D-1553B4FEAEBB}" type="presParOf" srcId="{D8D5A4C1-4ECA-4C0A-A139-1F328BB7D610}" destId="{B0F41608-0E69-4BF9-9801-8D2B7597B2D5}" srcOrd="1" destOrd="0" presId="urn:microsoft.com/office/officeart/2005/8/layout/hierarchy1"/>
    <dgm:cxn modelId="{4A6AA9D7-FAFE-4202-8DA3-38EE13D97B40}" type="presParOf" srcId="{B0F41608-0E69-4BF9-9801-8D2B7597B2D5}" destId="{431F2BDA-C430-457D-8B7A-289A2FF68120}" srcOrd="0" destOrd="0" presId="urn:microsoft.com/office/officeart/2005/8/layout/hierarchy1"/>
    <dgm:cxn modelId="{FFFC0DCA-4A0D-4F43-B36A-B310CA57CA20}" type="presParOf" srcId="{431F2BDA-C430-457D-8B7A-289A2FF68120}" destId="{C809FB1A-6A38-4DC9-BA5E-3016E07F37F3}" srcOrd="0" destOrd="0" presId="urn:microsoft.com/office/officeart/2005/8/layout/hierarchy1"/>
    <dgm:cxn modelId="{F83E6D6C-E8E4-4B6B-862F-A941C7F5546C}" type="presParOf" srcId="{431F2BDA-C430-457D-8B7A-289A2FF68120}" destId="{0517D5CF-CC65-4E88-9224-A03FF0384F37}" srcOrd="1" destOrd="0" presId="urn:microsoft.com/office/officeart/2005/8/layout/hierarchy1"/>
    <dgm:cxn modelId="{0D1E255A-ACBE-4BA7-A109-C3F278F15841}" type="presParOf" srcId="{B0F41608-0E69-4BF9-9801-8D2B7597B2D5}" destId="{B5182313-AC0F-48C3-AE99-1D30A6A01DE2}" srcOrd="1" destOrd="0" presId="urn:microsoft.com/office/officeart/2005/8/layout/hierarchy1"/>
    <dgm:cxn modelId="{D49B56F5-91A9-41C0-B7B5-A6760150E671}" type="presParOf" srcId="{D8D5A4C1-4ECA-4C0A-A139-1F328BB7D610}" destId="{D596CAD6-7B25-44B6-9A7B-B46A92D147BB}" srcOrd="2" destOrd="0" presId="urn:microsoft.com/office/officeart/2005/8/layout/hierarchy1"/>
    <dgm:cxn modelId="{0DB68C2D-5CB9-4E4F-AEC4-09E43AFD9E1C}" type="presParOf" srcId="{D596CAD6-7B25-44B6-9A7B-B46A92D147BB}" destId="{BBD42CCC-8A01-49BE-802D-7AA40CE0E2BC}" srcOrd="0" destOrd="0" presId="urn:microsoft.com/office/officeart/2005/8/layout/hierarchy1"/>
    <dgm:cxn modelId="{7B3A9114-A00D-4B05-972F-5E8409316579}" type="presParOf" srcId="{BBD42CCC-8A01-49BE-802D-7AA40CE0E2BC}" destId="{7AA8A919-7BC5-4F84-A84C-6F7EC7F83F02}" srcOrd="0" destOrd="0" presId="urn:microsoft.com/office/officeart/2005/8/layout/hierarchy1"/>
    <dgm:cxn modelId="{3BE8A232-4365-4F76-9BD4-5458D0F144B6}" type="presParOf" srcId="{BBD42CCC-8A01-49BE-802D-7AA40CE0E2BC}" destId="{8C3B6164-491C-42F2-B1FA-2F923CC05D6E}" srcOrd="1" destOrd="0" presId="urn:microsoft.com/office/officeart/2005/8/layout/hierarchy1"/>
    <dgm:cxn modelId="{753B2754-F11F-4306-A4AD-85F47722DD97}" type="presParOf" srcId="{D596CAD6-7B25-44B6-9A7B-B46A92D147BB}" destId="{3C8F8822-D830-4799-8D65-30258F8D7E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FB543-DAF5-4CAC-B8B3-AF46FF270F62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97519-BEE5-4196-B15B-BC5FD802480F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shoulder to the left is level with the roadway? T/F</a:t>
          </a:r>
        </a:p>
      </dsp:txBody>
      <dsp:txXfrm>
        <a:off x="369163" y="865197"/>
        <a:ext cx="2740203" cy="1701388"/>
      </dsp:txXfrm>
    </dsp:sp>
    <dsp:sp modelId="{C809FB1A-6A38-4DC9-BA5E-3016E07F37F3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7D5CF-CC65-4E88-9224-A03FF0384F37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You are in an area of limited space? T/F</a:t>
          </a:r>
        </a:p>
      </dsp:txBody>
      <dsp:txXfrm>
        <a:off x="3847692" y="865197"/>
        <a:ext cx="2740203" cy="1701388"/>
      </dsp:txXfrm>
    </dsp:sp>
    <dsp:sp modelId="{7AA8A919-7BC5-4F84-A84C-6F7EC7F83F02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B6164-491C-42F2-B1FA-2F923CC05D6E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You have a good sighting distance ahead? T/F</a:t>
          </a:r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AD95-3FE1-4249-B198-85C660B39016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3F6BC-203B-4715-8164-62AB716DD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0704F5AF-B4F9-4E4F-A8DE-C9D758DB0B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34D49-935B-4C3B-A308-0E0B07DC89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F1384EE2-1789-4E41-84BD-E98F22D9A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37C54CB4-6026-4FC0-A0F1-24253FF06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Search for Highway Conditions . . . Ready? </a:t>
            </a:r>
          </a:p>
          <a:p>
            <a:pPr eaLnBrk="1" hangingPunct="1"/>
            <a:r>
              <a:rPr lang="en-US" altLang="en-US" dirty="0"/>
              <a:t>After the slide is on the screen, select individual students to identify any highway conditions that</a:t>
            </a:r>
          </a:p>
          <a:p>
            <a:pPr eaLnBrk="1" hangingPunct="1"/>
            <a:r>
              <a:rPr lang="en-US" altLang="en-US" dirty="0"/>
              <a:t>affect the driver's projected path of travel, e.g.</a:t>
            </a:r>
          </a:p>
          <a:p>
            <a:pPr eaLnBrk="1" hangingPunct="1"/>
            <a:r>
              <a:rPr lang="en-US" altLang="en-US" dirty="0"/>
              <a:t>• Space is affected by construction signs and curb.</a:t>
            </a:r>
          </a:p>
          <a:p>
            <a:pPr eaLnBrk="1" hangingPunct="1"/>
            <a:r>
              <a:rPr lang="en-US" altLang="en-US" dirty="0"/>
              <a:t>• View to the sides is not reduced but caution should be taken when approaching construction</a:t>
            </a:r>
          </a:p>
          <a:p>
            <a:pPr eaLnBrk="1" hangingPunct="1"/>
            <a:r>
              <a:rPr lang="en-US" altLang="en-US" dirty="0"/>
              <a:t>zones.</a:t>
            </a:r>
          </a:p>
          <a:p>
            <a:pPr eaLnBrk="1" hangingPunct="1"/>
            <a:r>
              <a:rPr lang="en-US" altLang="en-US" dirty="0"/>
              <a:t>• Sight distance is not reduced because you can see clearly to the traffic light ahead.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Once these conditions are identified, ask the following questions: </a:t>
            </a:r>
          </a:p>
          <a:p>
            <a:pPr eaLnBrk="1" hangingPunct="1"/>
            <a:r>
              <a:rPr lang="en-US" altLang="en-US" dirty="0"/>
              <a:t>A. The shoulder to the left is level with the roadway?</a:t>
            </a:r>
          </a:p>
          <a:p>
            <a:pPr eaLnBrk="1" hangingPunct="1"/>
            <a:r>
              <a:rPr lang="en-US" altLang="en-US" dirty="0"/>
              <a:t>B. You are in an area of limited space?</a:t>
            </a:r>
          </a:p>
          <a:p>
            <a:pPr eaLnBrk="1" hangingPunct="1"/>
            <a:r>
              <a:rPr lang="en-US" altLang="en-US" dirty="0"/>
              <a:t>C. You have a good sighting distance?</a:t>
            </a:r>
          </a:p>
        </p:txBody>
      </p:sp>
    </p:spTree>
    <p:extLst>
      <p:ext uri="{BB962C8B-B14F-4D97-AF65-F5344CB8AC3E}">
        <p14:creationId xmlns:p14="http://schemas.microsoft.com/office/powerpoint/2010/main" val="37970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C5148BC4-17E1-4E64-B5C1-8B519092B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39424-CF47-4A34-B7C8-42DF22AEA03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E26BD599-86F7-4FFC-821B-3A922C7E1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B1C394AE-752E-4A70-9B0A-2ED1CEAF4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A. The shoulder to the left is level with the roadway? False</a:t>
            </a:r>
          </a:p>
          <a:p>
            <a:pPr eaLnBrk="1" hangingPunct="1"/>
            <a:r>
              <a:rPr lang="en-US" altLang="en-US" dirty="0"/>
              <a:t>B. You are in an area of limited space? True</a:t>
            </a:r>
          </a:p>
          <a:p>
            <a:pPr eaLnBrk="1" hangingPunct="1"/>
            <a:r>
              <a:rPr lang="en-US" altLang="en-US" dirty="0"/>
              <a:t>C. You have a good sighting distance? True</a:t>
            </a:r>
          </a:p>
        </p:txBody>
      </p:sp>
    </p:spTree>
    <p:extLst>
      <p:ext uri="{BB962C8B-B14F-4D97-AF65-F5344CB8AC3E}">
        <p14:creationId xmlns:p14="http://schemas.microsoft.com/office/powerpoint/2010/main" val="237906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6B05-EA0C-4877-A064-1C2B2F2E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0091F-A7B5-4D9A-86A7-7C2AC4A3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CAFEB-FBBA-4F04-86D8-F306957D7C6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0923A-A773-49E4-A6DD-681B9D18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2D3F6-884C-4AB1-AB66-9633ED22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459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0050-9171-4D22-9C66-768BE852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A129-58EA-44DF-93B6-CB47B9399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EA27-CACC-4A58-9FB5-D97176F9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7506F-55F5-4737-B87A-D57C44B83D4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D055D-4EF1-4B54-9442-FDB09CA7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97AD4-1A03-4575-9CCB-80D13B58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222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03A4-8CA3-48DB-A27C-2466A555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24648-D24A-4DD6-9FA5-A9B91FCC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C369-937B-43F0-8A0C-BFA8454C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B0159-AB58-4108-84F4-B223BEF1794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B47C1-21F1-46E1-A910-59E10AA7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A6E3-FADE-45F6-9A4A-B44C5CD9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15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25760-6FCE-471F-9AD5-F85C5AD4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62B18-DFBD-44DA-86F9-A90B4B34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8FAA8-060B-465C-96F1-F1C2353B8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3212-93C2-42BD-AD14-CF0EF6E139C9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492C6-DA27-4916-A895-BA9D5C75B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3DBD9-43A9-44B4-AE9C-ACE77795D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47305-64B1-467F-A9FA-F92415AA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18298-D9CF-471D-850E-D443E96B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SESSION THREE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321E5-DC01-4842-B0D7-90B9B4EB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B3140-154D-4BC2-844C-E002BDAF35AD}"/>
              </a:ext>
            </a:extLst>
          </p:cNvPr>
          <p:cNvSpPr txBox="1"/>
          <p:nvPr/>
        </p:nvSpPr>
        <p:spPr>
          <a:xfrm>
            <a:off x="3945082" y="4297992"/>
            <a:ext cx="46655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C-Session 3 B Identifying Highway Conditions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Problem Slides &amp; Video &amp; Questions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Slide HC-1</a:t>
            </a:r>
          </a:p>
        </p:txBody>
      </p:sp>
    </p:spTree>
    <p:extLst>
      <p:ext uri="{BB962C8B-B14F-4D97-AF65-F5344CB8AC3E}">
        <p14:creationId xmlns:p14="http://schemas.microsoft.com/office/powerpoint/2010/main" val="28982133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A2F2-3CCE-41E8-9D8C-A5137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C-Session 3B IHC Slides &amp; Videos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E471-70C7-42E6-BFAD-C04FEE6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73A4F-B79F-4AA6-A24E-B987A527B651}"/>
              </a:ext>
            </a:extLst>
          </p:cNvPr>
          <p:cNvSpPr/>
          <p:nvPr/>
        </p:nvSpPr>
        <p:spPr>
          <a:xfrm>
            <a:off x="0" y="100932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Identifying Highway Conditions</a:t>
            </a:r>
            <a:endParaRPr lang="en-US" sz="44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53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 Pictures 033">
            <a:extLst>
              <a:ext uri="{FF2B5EF4-FFF2-40B4-BE49-F238E27FC236}">
                <a16:creationId xmlns:a16="http://schemas.microsoft.com/office/drawing/2014/main" id="{766497D3-97B1-4F8F-BCC7-1EE380EBF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" b="2415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991E90BF-D211-4DA2-9708-D243F9980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" y="152400"/>
            <a:ext cx="1249680" cy="1170035"/>
          </a:xfrm>
          <a:prstGeom prst="ellipse">
            <a:avLst/>
          </a:prstGeom>
          <a:solidFill>
            <a:schemeClr val="accent4"/>
          </a:solidFill>
          <a:ln w="174625" cmpd="thinThick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</a:rPr>
              <a:t>HC-1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74ED5-4101-44CF-9CE4-75824835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679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250" name="Rectangle 2">
            <a:extLst>
              <a:ext uri="{FF2B5EF4-FFF2-40B4-BE49-F238E27FC236}">
                <a16:creationId xmlns:a16="http://schemas.microsoft.com/office/drawing/2014/main" id="{D6ECD0C8-FB17-41F1-AC6D-1C6D13C49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FFFF"/>
                </a:solidFill>
              </a:rPr>
              <a:t>HC-1 Questions</a:t>
            </a:r>
          </a:p>
        </p:txBody>
      </p:sp>
      <p:graphicFrame>
        <p:nvGraphicFramePr>
          <p:cNvPr id="53253" name="Rectangle 3">
            <a:extLst>
              <a:ext uri="{FF2B5EF4-FFF2-40B4-BE49-F238E27FC236}">
                <a16:creationId xmlns:a16="http://schemas.microsoft.com/office/drawing/2014/main" id="{3C5567F7-BE56-4334-BCF8-6D4B1FC1BD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A990D59-7987-45CA-BCE7-CD631664D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0056" y="2679846"/>
            <a:ext cx="7931583" cy="7498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0729A-5074-4133-94D1-B7AC95CB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3768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CA2F2-3CCE-41E8-9D8C-A5137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C-Session 1- 3B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E471-70C7-42E6-BFAD-C04FEE62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947305-64B1-467F-A9FA-F92415AA2450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1A26E95-EB6D-4D2B-8FE3-7E8E8BCD141D}"/>
              </a:ext>
            </a:extLst>
          </p:cNvPr>
          <p:cNvSpPr/>
          <p:nvPr/>
        </p:nvSpPr>
        <p:spPr>
          <a:xfrm>
            <a:off x="7871306" y="2779840"/>
            <a:ext cx="4388427" cy="384175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Move on to</a:t>
            </a:r>
          </a:p>
          <a:p>
            <a:pPr algn="ctr"/>
            <a:r>
              <a:rPr lang="en-US" dirty="0"/>
              <a:t>3 B </a:t>
            </a:r>
          </a:p>
          <a:p>
            <a:pPr algn="ctr"/>
            <a:r>
              <a:rPr lang="en-US" dirty="0"/>
              <a:t>Slide HC-2</a:t>
            </a:r>
          </a:p>
        </p:txBody>
      </p:sp>
    </p:spTree>
    <p:extLst>
      <p:ext uri="{BB962C8B-B14F-4D97-AF65-F5344CB8AC3E}">
        <p14:creationId xmlns:p14="http://schemas.microsoft.com/office/powerpoint/2010/main" val="48853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246</Words>
  <Application>Microsoft Office PowerPoint</Application>
  <PresentationFormat>Widescreen</PresentationFormat>
  <Paragraphs>38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1_Office Theme</vt:lpstr>
      <vt:lpstr>SESSION THREE</vt:lpstr>
      <vt:lpstr>C-Session 3B IHC Slides &amp; Videos Questions</vt:lpstr>
      <vt:lpstr>HC-1</vt:lpstr>
      <vt:lpstr>HC-1 Questions</vt:lpstr>
      <vt:lpstr>C-Session 1- 3B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Wolford</dc:creator>
  <cp:lastModifiedBy>Kevin Wolford</cp:lastModifiedBy>
  <cp:revision>2</cp:revision>
  <dcterms:created xsi:type="dcterms:W3CDTF">2022-03-31T18:40:10Z</dcterms:created>
  <dcterms:modified xsi:type="dcterms:W3CDTF">2022-03-31T18:45:08Z</dcterms:modified>
</cp:coreProperties>
</file>