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724" r:id="rId2"/>
  </p:sldMasterIdLst>
  <p:notesMasterIdLst>
    <p:notesMasterId r:id="rId22"/>
  </p:notesMasterIdLst>
  <p:handoutMasterIdLst>
    <p:handoutMasterId r:id="rId23"/>
  </p:handoutMasterIdLst>
  <p:sldIdLst>
    <p:sldId id="393" r:id="rId3"/>
    <p:sldId id="256" r:id="rId4"/>
    <p:sldId id="259" r:id="rId5"/>
    <p:sldId id="388" r:id="rId6"/>
    <p:sldId id="389" r:id="rId7"/>
    <p:sldId id="379" r:id="rId8"/>
    <p:sldId id="390" r:id="rId9"/>
    <p:sldId id="384" r:id="rId10"/>
    <p:sldId id="383" r:id="rId11"/>
    <p:sldId id="391" r:id="rId12"/>
    <p:sldId id="386" r:id="rId13"/>
    <p:sldId id="385" r:id="rId14"/>
    <p:sldId id="392" r:id="rId15"/>
    <p:sldId id="387" r:id="rId16"/>
    <p:sldId id="376" r:id="rId17"/>
    <p:sldId id="281" r:id="rId18"/>
    <p:sldId id="280" r:id="rId19"/>
    <p:sldId id="261" r:id="rId20"/>
    <p:sldId id="26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397F"/>
    <a:srgbClr val="7BAF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32" autoAdjust="0"/>
    <p:restoredTop sz="94673" autoAdjust="0"/>
  </p:normalViewPr>
  <p:slideViewPr>
    <p:cSldViewPr snapToGrid="0">
      <p:cViewPr varScale="1">
        <p:scale>
          <a:sx n="106" d="100"/>
          <a:sy n="106" d="100"/>
        </p:scale>
        <p:origin x="2268" y="96"/>
      </p:cViewPr>
      <p:guideLst/>
    </p:cSldViewPr>
  </p:slideViewPr>
  <p:outlineViewPr>
    <p:cViewPr>
      <p:scale>
        <a:sx n="33" d="100"/>
        <a:sy n="33" d="100"/>
      </p:scale>
      <p:origin x="0" y="-348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A5EF050-66D9-0EBD-76DB-9AF485E4733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C0F9E69-75BB-29AF-6F3E-6F424368CD8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CF34D8-3227-5347-8FFE-DB422BEF00EC}" type="datetimeFigureOut">
              <a:rPr lang="en-US" smtClean="0"/>
              <a:t>4/30/2025</a:t>
            </a:fld>
            <a:endParaRPr lang="en-US" dirty="0"/>
          </a:p>
        </p:txBody>
      </p:sp>
      <p:sp>
        <p:nvSpPr>
          <p:cNvPr id="4" name="Footer Placeholder 3">
            <a:extLst>
              <a:ext uri="{FF2B5EF4-FFF2-40B4-BE49-F238E27FC236}">
                <a16:creationId xmlns:a16="http://schemas.microsoft.com/office/drawing/2014/main" id="{02E8EE71-360A-4025-7FA6-F13AF00CE6D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Title Sample</a:t>
            </a:r>
          </a:p>
        </p:txBody>
      </p:sp>
      <p:sp>
        <p:nvSpPr>
          <p:cNvPr id="5" name="Slide Number Placeholder 4">
            <a:extLst>
              <a:ext uri="{FF2B5EF4-FFF2-40B4-BE49-F238E27FC236}">
                <a16:creationId xmlns:a16="http://schemas.microsoft.com/office/drawing/2014/main" id="{94C8FF78-5413-D556-A68E-793FF62F087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DA53B9A-7EDC-6744-9088-B64536212302}" type="slidenum">
              <a:rPr lang="en-US" smtClean="0"/>
              <a:t>‹#›</a:t>
            </a:fld>
            <a:endParaRPr lang="en-US" dirty="0"/>
          </a:p>
        </p:txBody>
      </p:sp>
    </p:spTree>
    <p:extLst>
      <p:ext uri="{BB962C8B-B14F-4D97-AF65-F5344CB8AC3E}">
        <p14:creationId xmlns:p14="http://schemas.microsoft.com/office/powerpoint/2010/main" val="95752753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E35D64-A5D0-498D-86C5-5CC30696E390}" type="datetimeFigureOut">
              <a:rPr lang="en-US" smtClean="0"/>
              <a:t>4/30/2025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Title Sample</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676A66-2C66-49BF-9F68-E60B96047F27}" type="slidenum">
              <a:rPr lang="en-US" smtClean="0"/>
              <a:t>‹#›</a:t>
            </a:fld>
            <a:endParaRPr lang="en-US" dirty="0"/>
          </a:p>
        </p:txBody>
      </p:sp>
    </p:spTree>
    <p:extLst>
      <p:ext uri="{BB962C8B-B14F-4D97-AF65-F5344CB8AC3E}">
        <p14:creationId xmlns:p14="http://schemas.microsoft.com/office/powerpoint/2010/main" val="158083817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1200" b="0" i="0" u="none" strike="noStrike" kern="0" cap="none" spc="0" normalizeH="0" baseline="0" noProof="0" dirty="0">
                <a:ln>
                  <a:noFill/>
                </a:ln>
                <a:solidFill>
                  <a:srgbClr val="00B050"/>
                </a:solidFill>
                <a:effectLst/>
                <a:uLnTx/>
                <a:uFillTx/>
                <a:latin typeface="Calibri" panose="020F0502020204030204" pitchFamily="34" charset="0"/>
                <a:ea typeface="+mn-ea"/>
                <a:cs typeface="+mn-cs"/>
              </a:rPr>
              <a:t>The Pennsylvania Training for Health &amp; Safety (PATHS) program was developed and is administered by the Pennsylvania Department of Labor &amp; Industry, Bureau of Workers’ Comp, Health &amp; Safety Division.</a:t>
            </a:r>
            <a:endParaRPr kumimoji="0" lang="en-US" sz="1200" b="0" i="0" u="none" strike="noStrike" kern="0" cap="none" spc="0" normalizeH="0" baseline="0" noProof="0" dirty="0">
              <a:ln>
                <a:noFill/>
              </a:ln>
              <a:solidFill>
                <a:srgbClr val="000000"/>
              </a:solidFill>
              <a:effectLst/>
              <a:uLnTx/>
              <a:uFillTx/>
              <a:latin typeface="Calibri" panose="020F0502020204030204" pitchFamily="34" charset="0"/>
              <a:ea typeface="+mn-ea"/>
              <a:cs typeface="+mn-cs"/>
            </a:endParaRPr>
          </a:p>
          <a:p>
            <a:endParaRPr lang="en-US" sz="1400" dirty="0">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a:t>
            </a:fld>
            <a:endParaRPr lang="en-US" dirty="0"/>
          </a:p>
        </p:txBody>
      </p:sp>
    </p:spTree>
    <p:extLst>
      <p:ext uri="{BB962C8B-B14F-4D97-AF65-F5344CB8AC3E}">
        <p14:creationId xmlns:p14="http://schemas.microsoft.com/office/powerpoint/2010/main" val="34460541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Calibri" panose="020F0502020204030204" pitchFamily="34" charset="0"/>
                <a:ea typeface="Calibri" panose="020F0502020204030204" pitchFamily="34" charset="0"/>
                <a:cs typeface="Calibri" panose="020F0502020204030204" pitchFamily="34" charset="0"/>
              </a:rPr>
              <a:t>PATHS Webinars have</a:t>
            </a:r>
            <a:r>
              <a:rPr lang="en-US" sz="1200" baseline="0" dirty="0">
                <a:latin typeface="Calibri" panose="020F0502020204030204" pitchFamily="34" charset="0"/>
                <a:ea typeface="Calibri" panose="020F0502020204030204" pitchFamily="34" charset="0"/>
                <a:cs typeface="Calibri" panose="020F0502020204030204" pitchFamily="34" charset="0"/>
              </a:rPr>
              <a:t> included attendees from 49 out of the 50 states in the United States, Paths has not had attendees from Hawaii.  Paths Training Webinars have also reached out to other locations which include Canada, Puerto Rico, Mexico , China and Germany.</a:t>
            </a:r>
          </a:p>
          <a:p>
            <a:endParaRPr lang="en-US" sz="1200" baseline="0" dirty="0">
              <a:latin typeface="Calibri" panose="020F0502020204030204" pitchFamily="34" charset="0"/>
              <a:ea typeface="Calibri" panose="020F0502020204030204" pitchFamily="34" charset="0"/>
              <a:cs typeface="Calibri" panose="020F0502020204030204" pitchFamily="34" charset="0"/>
            </a:endParaRPr>
          </a:p>
          <a:p>
            <a:endParaRPr lang="en-US" sz="1400" dirty="0">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11</a:t>
            </a:fld>
            <a:endParaRPr lang="en-US" dirty="0"/>
          </a:p>
        </p:txBody>
      </p:sp>
    </p:spTree>
    <p:extLst>
      <p:ext uri="{BB962C8B-B14F-4D97-AF65-F5344CB8AC3E}">
        <p14:creationId xmlns:p14="http://schemas.microsoft.com/office/powerpoint/2010/main" val="9543125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Calibri" panose="020F0502020204030204" pitchFamily="34" charset="0"/>
                <a:ea typeface="Calibri" panose="020F0502020204030204" pitchFamily="34" charset="0"/>
                <a:cs typeface="Calibri" panose="020F0502020204030204" pitchFamily="34" charset="0"/>
              </a:rPr>
              <a:t>The</a:t>
            </a:r>
            <a:r>
              <a:rPr lang="en-US" sz="1200" baseline="0" dirty="0">
                <a:latin typeface="Calibri" panose="020F0502020204030204" pitchFamily="34" charset="0"/>
                <a:ea typeface="Calibri" panose="020F0502020204030204" pitchFamily="34" charset="0"/>
                <a:cs typeface="Calibri" panose="020F0502020204030204" pitchFamily="34" charset="0"/>
              </a:rPr>
              <a:t> BWC is very proud of the PATHS program and the instructors associated with it; with the addition of more competent instructors the program will only continue to grow and provide training and incident prevention services to employers and employees within the state of Pennsylvania.</a:t>
            </a:r>
            <a:endParaRPr lang="en-US" sz="1200" dirty="0">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12</a:t>
            </a:fld>
            <a:endParaRPr lang="en-US" dirty="0"/>
          </a:p>
        </p:txBody>
      </p:sp>
    </p:spTree>
    <p:extLst>
      <p:ext uri="{BB962C8B-B14F-4D97-AF65-F5344CB8AC3E}">
        <p14:creationId xmlns:p14="http://schemas.microsoft.com/office/powerpoint/2010/main" val="9760847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13</a:t>
            </a:fld>
            <a:endParaRPr lang="en-US" dirty="0"/>
          </a:p>
        </p:txBody>
      </p:sp>
    </p:spTree>
    <p:extLst>
      <p:ext uri="{BB962C8B-B14F-4D97-AF65-F5344CB8AC3E}">
        <p14:creationId xmlns:p14="http://schemas.microsoft.com/office/powerpoint/2010/main" val="31480463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Upcoming PATHS Webinars available from: https://www.pa.gov/en/services/dli/find-and-register-for-paths-workplace-safety-training-.html</a:t>
            </a:r>
          </a:p>
          <a:p>
            <a:endParaRPr lang="en-US" dirty="0"/>
          </a:p>
          <a:p>
            <a:r>
              <a:rPr lang="en-US" dirty="0"/>
              <a:t>Request for Topic Resources: https://forms.office.com/Pages/ResponsePage.aspx?id=QSiOQSgB1U2bbEf8Wpob3mV1QUieF2dOqe6x_REn8adUMVg5UFJGNERQOUVGVDBEMzBRRUVLT0dMUC4u</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0E478-7D71-4FA0-9891-7B15296664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542247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rPr>
              <a:t>Website for additional information on the Pennsylvania Department of Health’s Occupational Safety &amp; Health Surveillance Program:   https://www.health.pa.gov/topics/envirohealth/Pages/PennOSHS.aspx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4356DB-4864-4F7E-8D13-FCF2386CF9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634889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Website for additional information on the Pennsylvania Governor’s Award for Safety Excellence: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https://www.pa.gov/en/agencies/dli/resources/for-employers-and-educators/workers--compensation-for-employers/governor-s-award-for-safety-excellence--gase-.html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4356DB-4864-4F7E-8D13-FCF2386CF9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76370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Calibri" panose="020F0502020204030204" pitchFamily="34" charset="0"/>
                <a:ea typeface="Calibri" panose="020F0502020204030204" pitchFamily="34" charset="0"/>
                <a:cs typeface="Calibri" panose="020F0502020204030204" pitchFamily="34" charset="0"/>
              </a:rPr>
              <a:t>PATHS</a:t>
            </a:r>
            <a:r>
              <a:rPr lang="en-US" sz="1200" baseline="0" dirty="0">
                <a:latin typeface="Calibri" panose="020F0502020204030204" pitchFamily="34" charset="0"/>
                <a:ea typeface="Calibri" panose="020F0502020204030204" pitchFamily="34" charset="0"/>
                <a:cs typeface="Calibri" panose="020F0502020204030204" pitchFamily="34" charset="0"/>
              </a:rPr>
              <a:t> is a “no-fee” service available to all employers and employees within the Commonwealth of Pennsylvania and since its development and launching in 2012 has provided training to approximately 100,000 employees some of whom are not within Pennsylvania but have participated in our programs through webinars.</a:t>
            </a:r>
            <a:endParaRPr lang="en-US" sz="1200" dirty="0">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a:t>
            </a:fld>
            <a:endParaRPr lang="en-US" dirty="0"/>
          </a:p>
        </p:txBody>
      </p:sp>
    </p:spTree>
    <p:extLst>
      <p:ext uri="{BB962C8B-B14F-4D97-AF65-F5344CB8AC3E}">
        <p14:creationId xmlns:p14="http://schemas.microsoft.com/office/powerpoint/2010/main" val="1854502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4</a:t>
            </a:fld>
            <a:endParaRPr lang="en-US" dirty="0"/>
          </a:p>
        </p:txBody>
      </p:sp>
    </p:spTree>
    <p:extLst>
      <p:ext uri="{BB962C8B-B14F-4D97-AF65-F5344CB8AC3E}">
        <p14:creationId xmlns:p14="http://schemas.microsoft.com/office/powerpoint/2010/main" val="3665254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a:latin typeface="+mn-lt"/>
                <a:ea typeface="Calibri" panose="020F0502020204030204" pitchFamily="34" charset="0"/>
                <a:cs typeface="Calibri" panose="020F0502020204030204" pitchFamily="34" charset="0"/>
              </a:rPr>
              <a:t>The</a:t>
            </a:r>
            <a:r>
              <a:rPr lang="en-US" sz="1200" baseline="0" dirty="0">
                <a:latin typeface="+mn-lt"/>
                <a:ea typeface="Calibri" panose="020F0502020204030204" pitchFamily="34" charset="0"/>
                <a:cs typeface="Calibri" panose="020F0502020204030204" pitchFamily="34" charset="0"/>
              </a:rPr>
              <a:t> PATHS website was updated in 2016 to be more “user friendly.”  The website has been used by employers both within and outside Pennsylvania to assist in providing education as well as injury prevention within their workplace.</a:t>
            </a:r>
          </a:p>
          <a:p>
            <a:endParaRPr lang="en-US" sz="1200" baseline="0" dirty="0">
              <a:latin typeface="+mn-lt"/>
              <a:ea typeface="Calibri" panose="020F0502020204030204" pitchFamily="34" charset="0"/>
              <a:cs typeface="Calibri" panose="020F0502020204030204" pitchFamily="34" charset="0"/>
            </a:endParaRPr>
          </a:p>
          <a:p>
            <a:r>
              <a:rPr lang="en-US" sz="1200" b="1" baseline="0" dirty="0">
                <a:latin typeface="+mn-lt"/>
                <a:ea typeface="Calibri" panose="020F0502020204030204" pitchFamily="34" charset="0"/>
                <a:cs typeface="Calibri" panose="020F0502020204030204" pitchFamily="34" charset="0"/>
              </a:rPr>
              <a:t>PATHS website: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solidFill>
                  <a:schemeClr val="tx1"/>
                </a:solidFill>
                <a:latin typeface="+mn-lt"/>
              </a:rPr>
              <a:t>https://www.pa.gov/agencies/dli/resources/for-employers-and-educators/workers--compensation-for-employers/workers--compensation-compliance/health-and-safety-division/paths.html#accordion-25d6a25e93-item-ca51cd594e</a:t>
            </a:r>
          </a:p>
          <a:p>
            <a:endParaRPr lang="en-US" sz="1400" dirty="0">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5</a:t>
            </a:fld>
            <a:endParaRPr lang="en-US" dirty="0"/>
          </a:p>
        </p:txBody>
      </p:sp>
    </p:spTree>
    <p:extLst>
      <p:ext uri="{BB962C8B-B14F-4D97-AF65-F5344CB8AC3E}">
        <p14:creationId xmlns:p14="http://schemas.microsoft.com/office/powerpoint/2010/main" val="2517381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a:latin typeface="Calibri" panose="020F0502020204030204" pitchFamily="34" charset="0"/>
                <a:ea typeface="Calibri" panose="020F0502020204030204" pitchFamily="34" charset="0"/>
                <a:cs typeface="Calibri" panose="020F0502020204030204" pitchFamily="34" charset="0"/>
              </a:rPr>
              <a:t>A</a:t>
            </a:r>
            <a:r>
              <a:rPr lang="en-US" sz="1200" baseline="0" dirty="0">
                <a:latin typeface="Calibri" panose="020F0502020204030204" pitchFamily="34" charset="0"/>
                <a:ea typeface="Calibri" panose="020F0502020204030204" pitchFamily="34" charset="0"/>
                <a:cs typeface="Calibri" panose="020F0502020204030204" pitchFamily="34" charset="0"/>
              </a:rPr>
              <a:t> user of the PATHS website has access to many different types of safety related products such as training, safety forms and publications as well as being able to see what types of training is being offered in the future.  In addition, users can register for webinars on-line.</a:t>
            </a:r>
            <a:endParaRPr lang="en-US" sz="1200" dirty="0">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6</a:t>
            </a:fld>
            <a:endParaRPr lang="en-US" dirty="0"/>
          </a:p>
        </p:txBody>
      </p:sp>
    </p:spTree>
    <p:extLst>
      <p:ext uri="{BB962C8B-B14F-4D97-AF65-F5344CB8AC3E}">
        <p14:creationId xmlns:p14="http://schemas.microsoft.com/office/powerpoint/2010/main" val="28680731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Calibri" panose="020F0502020204030204" pitchFamily="34" charset="0"/>
                <a:ea typeface="Calibri" panose="020F0502020204030204" pitchFamily="34" charset="0"/>
                <a:cs typeface="Calibri" panose="020F0502020204030204" pitchFamily="34" charset="0"/>
              </a:rPr>
              <a:t>Currently there are 220 different safety and health topics that can be presented</a:t>
            </a:r>
            <a:r>
              <a:rPr lang="en-US" sz="1200" baseline="0" dirty="0">
                <a:latin typeface="Calibri" panose="020F0502020204030204" pitchFamily="34" charset="0"/>
                <a:ea typeface="Calibri" panose="020F0502020204030204" pitchFamily="34" charset="0"/>
                <a:cs typeface="Calibri" panose="020F0502020204030204" pitchFamily="34" charset="0"/>
              </a:rPr>
              <a:t> by one of the trainers either on-site or by webinar.  The topics include both on and off the job safety as well as home fire prevention and information on how to deal with angry people, workplace harassment, and difficult co-workers.</a:t>
            </a:r>
            <a:endParaRPr lang="en-US" sz="1200" dirty="0">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7</a:t>
            </a:fld>
            <a:endParaRPr lang="en-US" dirty="0"/>
          </a:p>
        </p:txBody>
      </p:sp>
    </p:spTree>
    <p:extLst>
      <p:ext uri="{BB962C8B-B14F-4D97-AF65-F5344CB8AC3E}">
        <p14:creationId xmlns:p14="http://schemas.microsoft.com/office/powerpoint/2010/main" val="150219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Calibri" panose="020F0502020204030204" pitchFamily="34" charset="0"/>
                <a:ea typeface="Calibri" panose="020F0502020204030204" pitchFamily="34" charset="0"/>
                <a:cs typeface="Calibri" panose="020F0502020204030204" pitchFamily="34" charset="0"/>
              </a:rPr>
              <a:t>Most of the</a:t>
            </a:r>
            <a:r>
              <a:rPr lang="en-US" sz="1200" baseline="0" dirty="0">
                <a:latin typeface="Calibri" panose="020F0502020204030204" pitchFamily="34" charset="0"/>
                <a:ea typeface="Calibri" panose="020F0502020204030204" pitchFamily="34" charset="0"/>
                <a:cs typeface="Calibri" panose="020F0502020204030204" pitchFamily="34" charset="0"/>
              </a:rPr>
              <a:t> training offered is free with the exception of the courses listed due to the cost associated with materials provided.</a:t>
            </a:r>
            <a:endParaRPr lang="en-US" sz="1200" dirty="0">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8</a:t>
            </a:fld>
            <a:endParaRPr lang="en-US" dirty="0"/>
          </a:p>
        </p:txBody>
      </p:sp>
    </p:spTree>
    <p:extLst>
      <p:ext uri="{BB962C8B-B14F-4D97-AF65-F5344CB8AC3E}">
        <p14:creationId xmlns:p14="http://schemas.microsoft.com/office/powerpoint/2010/main" val="30926981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Calibri" panose="020F0502020204030204" pitchFamily="34" charset="0"/>
                <a:ea typeface="Calibri" panose="020F0502020204030204" pitchFamily="34" charset="0"/>
                <a:cs typeface="Calibri" panose="020F0502020204030204" pitchFamily="34" charset="0"/>
              </a:rPr>
              <a:t>While instructors</a:t>
            </a:r>
            <a:r>
              <a:rPr lang="en-US" sz="1200" baseline="0" dirty="0">
                <a:latin typeface="Calibri" panose="020F0502020204030204" pitchFamily="34" charset="0"/>
                <a:ea typeface="Calibri" panose="020F0502020204030204" pitchFamily="34" charset="0"/>
                <a:cs typeface="Calibri" panose="020F0502020204030204" pitchFamily="34" charset="0"/>
              </a:rPr>
              <a:t> do their best to accommodate a training request, there is certain criteria that needs to be met before training can be scheduled.</a:t>
            </a:r>
            <a:endParaRPr lang="en-US" sz="1200" dirty="0">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9</a:t>
            </a:fld>
            <a:endParaRPr lang="en-US" dirty="0"/>
          </a:p>
        </p:txBody>
      </p:sp>
    </p:spTree>
    <p:extLst>
      <p:ext uri="{BB962C8B-B14F-4D97-AF65-F5344CB8AC3E}">
        <p14:creationId xmlns:p14="http://schemas.microsoft.com/office/powerpoint/2010/main" val="30656965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10</a:t>
            </a:fld>
            <a:endParaRPr lang="en-US" dirty="0"/>
          </a:p>
        </p:txBody>
      </p:sp>
    </p:spTree>
    <p:extLst>
      <p:ext uri="{BB962C8B-B14F-4D97-AF65-F5344CB8AC3E}">
        <p14:creationId xmlns:p14="http://schemas.microsoft.com/office/powerpoint/2010/main" val="41823986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9.emf"/></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9.emf"/></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9.emf"/></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9.emf"/></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9.emf"/></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9.emf"/></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9.emf"/></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823A9DF-0BB2-4313-8039-D445DFA8DA8F}"/>
              </a:ext>
            </a:extLst>
          </p:cNvPr>
          <p:cNvSpPr>
            <a:spLocks noGrp="1"/>
          </p:cNvSpPr>
          <p:nvPr>
            <p:ph type="subTitle" idx="1"/>
          </p:nvPr>
        </p:nvSpPr>
        <p:spPr>
          <a:xfrm>
            <a:off x="1524000" y="1750334"/>
            <a:ext cx="9144000" cy="1655762"/>
          </a:xfrm>
        </p:spPr>
        <p:txBody>
          <a:bodyPr>
            <a:normAutofit/>
          </a:bodyPr>
          <a:lstStyle>
            <a:lvl1pPr marL="0" indent="0" algn="ctr">
              <a:buNone/>
              <a:defRPr sz="2400" b="0" i="0">
                <a:solidFill>
                  <a:srgbClr val="15397F"/>
                </a:solidFill>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0" name="Picture 9" descr="Pennsylvania Department of Labor and Industry Bureau of Workers' Compensation logo">
            <a:extLst>
              <a:ext uri="{FF2B5EF4-FFF2-40B4-BE49-F238E27FC236}">
                <a16:creationId xmlns:a16="http://schemas.microsoft.com/office/drawing/2014/main" id="{1577E464-3241-ED12-4711-A3E9ACD340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490296" y="6161259"/>
            <a:ext cx="2355408" cy="502487"/>
          </a:xfrm>
          <a:prstGeom prst="rect">
            <a:avLst/>
          </a:prstGeom>
        </p:spPr>
      </p:pic>
      <p:sp>
        <p:nvSpPr>
          <p:cNvPr id="22" name="Content Placeholder 21">
            <a:extLst>
              <a:ext uri="{FF2B5EF4-FFF2-40B4-BE49-F238E27FC236}">
                <a16:creationId xmlns:a16="http://schemas.microsoft.com/office/drawing/2014/main" id="{BD5D65A7-52B1-4562-2B34-AACC62E7212A}"/>
              </a:ext>
            </a:extLst>
          </p:cNvPr>
          <p:cNvSpPr>
            <a:spLocks noGrp="1"/>
          </p:cNvSpPr>
          <p:nvPr>
            <p:ph sz="quarter" idx="12" hasCustomPrompt="1"/>
          </p:nvPr>
        </p:nvSpPr>
        <p:spPr>
          <a:xfrm>
            <a:off x="4220294" y="6183484"/>
            <a:ext cx="3689804" cy="249918"/>
          </a:xfrm>
        </p:spPr>
        <p:txBody>
          <a:bodyPr>
            <a:normAutofit/>
          </a:bodyPr>
          <a:lstStyle>
            <a:lvl1pPr marL="0" indent="0" algn="ctr">
              <a:buNone/>
              <a:defRPr sz="1200">
                <a:solidFill>
                  <a:srgbClr val="15397F"/>
                </a:solidFill>
                <a:latin typeface="+mj-lt"/>
              </a:defRPr>
            </a:lvl1pPr>
          </a:lstStyle>
          <a:p>
            <a:pPr lvl="0"/>
            <a:r>
              <a:rPr lang="en-US" dirty="0"/>
              <a:t>Title</a:t>
            </a:r>
          </a:p>
          <a:p>
            <a:pPr lvl="0"/>
            <a:endParaRPr lang="en-US" dirty="0"/>
          </a:p>
        </p:txBody>
      </p:sp>
      <p:sp>
        <p:nvSpPr>
          <p:cNvPr id="23" name="Content Placeholder 21">
            <a:extLst>
              <a:ext uri="{FF2B5EF4-FFF2-40B4-BE49-F238E27FC236}">
                <a16:creationId xmlns:a16="http://schemas.microsoft.com/office/drawing/2014/main" id="{5CD3BC05-E50F-D6DE-9AC7-53F051672ED8}"/>
              </a:ext>
            </a:extLst>
          </p:cNvPr>
          <p:cNvSpPr>
            <a:spLocks noGrp="1"/>
          </p:cNvSpPr>
          <p:nvPr>
            <p:ph sz="quarter" idx="13" hasCustomPrompt="1"/>
          </p:nvPr>
        </p:nvSpPr>
        <p:spPr>
          <a:xfrm>
            <a:off x="439366" y="6391603"/>
            <a:ext cx="1177704" cy="272143"/>
          </a:xfrm>
        </p:spPr>
        <p:txBody>
          <a:bodyPr>
            <a:normAutofit/>
          </a:bodyPr>
          <a:lstStyle>
            <a:lvl1pPr marL="0" indent="0" algn="l">
              <a:buNone/>
              <a:defRPr sz="1200">
                <a:solidFill>
                  <a:srgbClr val="15397F"/>
                </a:solidFill>
                <a:latin typeface="+mj-lt"/>
              </a:defRPr>
            </a:lvl1pPr>
          </a:lstStyle>
          <a:p>
            <a:pPr lvl="0"/>
            <a:r>
              <a:rPr lang="en-US" dirty="0"/>
              <a:t>REV XX/20XX</a:t>
            </a:r>
          </a:p>
          <a:p>
            <a:pPr lvl="0"/>
            <a:endParaRPr lang="en-US" dirty="0"/>
          </a:p>
        </p:txBody>
      </p:sp>
      <p:sp>
        <p:nvSpPr>
          <p:cNvPr id="27" name="Title 1">
            <a:extLst>
              <a:ext uri="{FF2B5EF4-FFF2-40B4-BE49-F238E27FC236}">
                <a16:creationId xmlns:a16="http://schemas.microsoft.com/office/drawing/2014/main" id="{65D3B91A-8A28-2C87-DA74-3EAE3C18AF89}"/>
              </a:ext>
            </a:extLst>
          </p:cNvPr>
          <p:cNvSpPr txBox="1">
            <a:spLocks/>
          </p:cNvSpPr>
          <p:nvPr userDrawn="1"/>
        </p:nvSpPr>
        <p:spPr>
          <a:xfrm>
            <a:off x="439366" y="445497"/>
            <a:ext cx="11313268" cy="502488"/>
          </a:xfrm>
          <a:prstGeom prst="rect">
            <a:avLst/>
          </a:prstGeom>
          <a:solidFill>
            <a:srgbClr val="15397F"/>
          </a:solidFill>
          <a:ln w="19050">
            <a:solidFill>
              <a:srgbClr val="7BAFD6"/>
            </a:solidFill>
            <a:prstDash val="solid"/>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400" b="1" dirty="0">
              <a:solidFill>
                <a:schemeClr val="bg1"/>
              </a:solidFill>
              <a:latin typeface="Montserrat" pitchFamily="2" charset="77"/>
            </a:endParaRPr>
          </a:p>
        </p:txBody>
      </p:sp>
      <p:sp>
        <p:nvSpPr>
          <p:cNvPr id="29" name="Title 1">
            <a:extLst>
              <a:ext uri="{FF2B5EF4-FFF2-40B4-BE49-F238E27FC236}">
                <a16:creationId xmlns:a16="http://schemas.microsoft.com/office/drawing/2014/main" id="{2D3A0486-F48F-F5F5-9794-3F14B2DA9729}"/>
              </a:ext>
            </a:extLst>
          </p:cNvPr>
          <p:cNvSpPr>
            <a:spLocks noGrp="1"/>
          </p:cNvSpPr>
          <p:nvPr>
            <p:ph type="title"/>
          </p:nvPr>
        </p:nvSpPr>
        <p:spPr>
          <a:xfrm>
            <a:off x="439366" y="424597"/>
            <a:ext cx="11313268" cy="609545"/>
          </a:xfrm>
          <a:prstGeom prst="rect">
            <a:avLst/>
          </a:prstGeom>
        </p:spPr>
        <p:txBody>
          <a:bodyPr anchor="ctr"/>
          <a:lstStyle>
            <a:lvl1pPr algn="ctr">
              <a:defRPr sz="3200" b="1" i="0">
                <a:solidFill>
                  <a:schemeClr val="bg1"/>
                </a:solidFill>
                <a:latin typeface="Montserrat" pitchFamily="2" charset="77"/>
              </a:defRPr>
            </a:lvl1pPr>
          </a:lstStyle>
          <a:p>
            <a:r>
              <a:rPr lang="en-US"/>
              <a:t>Click to edit Master title style</a:t>
            </a:r>
            <a:endParaRPr lang="en-US" dirty="0"/>
          </a:p>
        </p:txBody>
      </p:sp>
      <p:sp>
        <p:nvSpPr>
          <p:cNvPr id="31" name="Content Placeholder 30">
            <a:extLst>
              <a:ext uri="{FF2B5EF4-FFF2-40B4-BE49-F238E27FC236}">
                <a16:creationId xmlns:a16="http://schemas.microsoft.com/office/drawing/2014/main" id="{5FA90EAE-640C-14DA-77B5-E19CDD6DCBE4}"/>
              </a:ext>
            </a:extLst>
          </p:cNvPr>
          <p:cNvSpPr>
            <a:spLocks noGrp="1"/>
          </p:cNvSpPr>
          <p:nvPr>
            <p:ph sz="quarter" idx="14"/>
          </p:nvPr>
        </p:nvSpPr>
        <p:spPr>
          <a:xfrm>
            <a:off x="1524000" y="3505200"/>
            <a:ext cx="9144000" cy="1894114"/>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20024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DE8A8-3578-49E5-9CEC-90900C37BC11}"/>
              </a:ext>
            </a:extLst>
          </p:cNvPr>
          <p:cNvSpPr>
            <a:spLocks noGrp="1"/>
          </p:cNvSpPr>
          <p:nvPr>
            <p:ph type="title"/>
          </p:nvPr>
        </p:nvSpPr>
        <p:spPr>
          <a:xfrm>
            <a:off x="839788" y="987424"/>
            <a:ext cx="3932237" cy="1069975"/>
          </a:xfrm>
          <a:prstGeom prst="rect">
            <a:avLst/>
          </a:prstGeom>
        </p:spPr>
        <p:txBody>
          <a:bodyPr anchor="b"/>
          <a:lstStyle>
            <a:lvl1pPr>
              <a:defRPr sz="2800" b="1" i="0">
                <a:solidFill>
                  <a:srgbClr val="15397F"/>
                </a:solidFill>
                <a:latin typeface="Montserrat SemiBold" pitchFamily="2" charset="77"/>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0F32AB78-A337-4D67-A0DD-243AD28DBE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2B05DAEF-1913-44C9-9856-AE32302885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3" name="Picture 12" descr="Pennsylvania Department of Labor and Industry Bureau of Workers' Compensation logo">
            <a:extLst>
              <a:ext uri="{FF2B5EF4-FFF2-40B4-BE49-F238E27FC236}">
                <a16:creationId xmlns:a16="http://schemas.microsoft.com/office/drawing/2014/main" id="{CB8C3B9F-39FA-D91E-D380-FC82EB1E27B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490296" y="6161259"/>
            <a:ext cx="2355408" cy="502487"/>
          </a:xfrm>
          <a:prstGeom prst="rect">
            <a:avLst/>
          </a:prstGeom>
        </p:spPr>
      </p:pic>
      <p:sp>
        <p:nvSpPr>
          <p:cNvPr id="14" name="Content Placeholder 21">
            <a:extLst>
              <a:ext uri="{FF2B5EF4-FFF2-40B4-BE49-F238E27FC236}">
                <a16:creationId xmlns:a16="http://schemas.microsoft.com/office/drawing/2014/main" id="{B72424A6-6073-7B8F-03F1-D411DF0F1016}"/>
              </a:ext>
            </a:extLst>
          </p:cNvPr>
          <p:cNvSpPr>
            <a:spLocks noGrp="1"/>
          </p:cNvSpPr>
          <p:nvPr>
            <p:ph sz="quarter" idx="12" hasCustomPrompt="1"/>
          </p:nvPr>
        </p:nvSpPr>
        <p:spPr>
          <a:xfrm>
            <a:off x="4220294" y="6183484"/>
            <a:ext cx="3689804" cy="249918"/>
          </a:xfrm>
        </p:spPr>
        <p:txBody>
          <a:bodyPr>
            <a:normAutofit/>
          </a:bodyPr>
          <a:lstStyle>
            <a:lvl1pPr marL="0" indent="0" algn="ctr">
              <a:buNone/>
              <a:defRPr sz="1200">
                <a:solidFill>
                  <a:srgbClr val="15397F"/>
                </a:solidFill>
                <a:latin typeface="+mj-lt"/>
              </a:defRPr>
            </a:lvl1pPr>
          </a:lstStyle>
          <a:p>
            <a:pPr lvl="0"/>
            <a:r>
              <a:rPr lang="en-US" dirty="0"/>
              <a:t>Title</a:t>
            </a:r>
          </a:p>
          <a:p>
            <a:pPr lvl="0"/>
            <a:endParaRPr lang="en-US" dirty="0"/>
          </a:p>
        </p:txBody>
      </p:sp>
      <p:sp>
        <p:nvSpPr>
          <p:cNvPr id="15" name="Content Placeholder 21">
            <a:extLst>
              <a:ext uri="{FF2B5EF4-FFF2-40B4-BE49-F238E27FC236}">
                <a16:creationId xmlns:a16="http://schemas.microsoft.com/office/drawing/2014/main" id="{934A259B-5506-9810-1950-D37121686598}"/>
              </a:ext>
            </a:extLst>
          </p:cNvPr>
          <p:cNvSpPr>
            <a:spLocks noGrp="1"/>
          </p:cNvSpPr>
          <p:nvPr>
            <p:ph sz="quarter" idx="13" hasCustomPrompt="1"/>
          </p:nvPr>
        </p:nvSpPr>
        <p:spPr>
          <a:xfrm>
            <a:off x="439366" y="6391603"/>
            <a:ext cx="1177704" cy="272143"/>
          </a:xfrm>
        </p:spPr>
        <p:txBody>
          <a:bodyPr>
            <a:normAutofit/>
          </a:bodyPr>
          <a:lstStyle>
            <a:lvl1pPr marL="0" indent="0" algn="l">
              <a:buNone/>
              <a:defRPr sz="1200">
                <a:solidFill>
                  <a:srgbClr val="15397F"/>
                </a:solidFill>
                <a:latin typeface="+mj-lt"/>
              </a:defRPr>
            </a:lvl1pPr>
          </a:lstStyle>
          <a:p>
            <a:pPr lvl="0"/>
            <a:r>
              <a:rPr lang="en-US" dirty="0"/>
              <a:t>REV XX/20XX</a:t>
            </a:r>
          </a:p>
          <a:p>
            <a:pPr lvl="0"/>
            <a:endParaRPr lang="en-US" dirty="0"/>
          </a:p>
        </p:txBody>
      </p:sp>
      <p:sp>
        <p:nvSpPr>
          <p:cNvPr id="18" name="Title 1">
            <a:extLst>
              <a:ext uri="{FF2B5EF4-FFF2-40B4-BE49-F238E27FC236}">
                <a16:creationId xmlns:a16="http://schemas.microsoft.com/office/drawing/2014/main" id="{57AE9F78-ACA1-290D-30B9-8539572F767D}"/>
              </a:ext>
            </a:extLst>
          </p:cNvPr>
          <p:cNvSpPr txBox="1">
            <a:spLocks/>
          </p:cNvSpPr>
          <p:nvPr userDrawn="1"/>
        </p:nvSpPr>
        <p:spPr>
          <a:xfrm>
            <a:off x="439366" y="445497"/>
            <a:ext cx="11313268" cy="502488"/>
          </a:xfrm>
          <a:prstGeom prst="rect">
            <a:avLst/>
          </a:prstGeom>
          <a:solidFill>
            <a:srgbClr val="15397F"/>
          </a:solidFill>
          <a:ln w="19050">
            <a:solidFill>
              <a:srgbClr val="7BAFD6"/>
            </a:solidFill>
            <a:prstDash val="solid"/>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400" b="1" dirty="0">
              <a:solidFill>
                <a:schemeClr val="bg1"/>
              </a:solidFill>
              <a:latin typeface="Montserrat" pitchFamily="2" charset="77"/>
            </a:endParaRPr>
          </a:p>
        </p:txBody>
      </p:sp>
      <p:sp>
        <p:nvSpPr>
          <p:cNvPr id="19" name="Title 1">
            <a:extLst>
              <a:ext uri="{FF2B5EF4-FFF2-40B4-BE49-F238E27FC236}">
                <a16:creationId xmlns:a16="http://schemas.microsoft.com/office/drawing/2014/main" id="{EB0A8CA4-2AD4-E566-94E0-F92C77379B32}"/>
              </a:ext>
            </a:extLst>
          </p:cNvPr>
          <p:cNvSpPr txBox="1">
            <a:spLocks/>
          </p:cNvSpPr>
          <p:nvPr userDrawn="1"/>
        </p:nvSpPr>
        <p:spPr>
          <a:xfrm>
            <a:off x="439366" y="424597"/>
            <a:ext cx="11313268" cy="609545"/>
          </a:xfrm>
          <a:prstGeom prst="rect">
            <a:avLst/>
          </a:prstGeom>
        </p:spPr>
        <p:txBody>
          <a:bodyPr anchor="ctr"/>
          <a:lstStyle>
            <a:lvl1pPr algn="ctr" defTabSz="914400" rtl="0" eaLnBrk="1" latinLnBrk="0" hangingPunct="1">
              <a:lnSpc>
                <a:spcPct val="90000"/>
              </a:lnSpc>
              <a:spcBef>
                <a:spcPct val="0"/>
              </a:spcBef>
              <a:buNone/>
              <a:defRPr sz="3200" b="1" i="0" kern="1200">
                <a:solidFill>
                  <a:schemeClr val="bg1"/>
                </a:solidFill>
                <a:latin typeface="Montserrat" pitchFamily="2" charset="77"/>
                <a:ea typeface="+mj-ea"/>
                <a:cs typeface="+mj-cs"/>
              </a:defRPr>
            </a:lvl1pPr>
          </a:lstStyle>
          <a:p>
            <a:r>
              <a:rPr lang="en-US" dirty="0"/>
              <a:t>Click to edit Master title style</a:t>
            </a:r>
          </a:p>
        </p:txBody>
      </p:sp>
    </p:spTree>
    <p:extLst>
      <p:ext uri="{BB962C8B-B14F-4D97-AF65-F5344CB8AC3E}">
        <p14:creationId xmlns:p14="http://schemas.microsoft.com/office/powerpoint/2010/main" val="1297760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6845612E-59CB-472C-85DE-D49856CF7526}"/>
              </a:ext>
            </a:extLst>
          </p:cNvPr>
          <p:cNvSpPr>
            <a:spLocks noGrp="1"/>
          </p:cNvSpPr>
          <p:nvPr>
            <p:ph type="body" orient="vert" idx="1"/>
          </p:nvPr>
        </p:nvSpPr>
        <p:spPr>
          <a:xfrm>
            <a:off x="838200" y="1161292"/>
            <a:ext cx="10515600" cy="4957763"/>
          </a:xfrm>
        </p:spPr>
        <p:txBody>
          <a:bodyPr vert="eaVert"/>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descr="Pennsylvania Department of Labor and Industry Bureau of Workers' Compensation logo">
            <a:extLst>
              <a:ext uri="{FF2B5EF4-FFF2-40B4-BE49-F238E27FC236}">
                <a16:creationId xmlns:a16="http://schemas.microsoft.com/office/drawing/2014/main" id="{5867D3C1-E68A-39A9-4E31-DF7ABEEFA64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490296" y="6161259"/>
            <a:ext cx="2355408" cy="502487"/>
          </a:xfrm>
          <a:prstGeom prst="rect">
            <a:avLst/>
          </a:prstGeom>
        </p:spPr>
      </p:pic>
      <p:sp>
        <p:nvSpPr>
          <p:cNvPr id="13" name="Content Placeholder 21">
            <a:extLst>
              <a:ext uri="{FF2B5EF4-FFF2-40B4-BE49-F238E27FC236}">
                <a16:creationId xmlns:a16="http://schemas.microsoft.com/office/drawing/2014/main" id="{7CA4191A-5244-EAD3-1BE8-C6ADEAF66C6E}"/>
              </a:ext>
            </a:extLst>
          </p:cNvPr>
          <p:cNvSpPr>
            <a:spLocks noGrp="1"/>
          </p:cNvSpPr>
          <p:nvPr>
            <p:ph sz="quarter" idx="12" hasCustomPrompt="1"/>
          </p:nvPr>
        </p:nvSpPr>
        <p:spPr>
          <a:xfrm>
            <a:off x="4220294" y="6183484"/>
            <a:ext cx="3689804" cy="249918"/>
          </a:xfrm>
        </p:spPr>
        <p:txBody>
          <a:bodyPr>
            <a:normAutofit/>
          </a:bodyPr>
          <a:lstStyle>
            <a:lvl1pPr marL="0" indent="0" algn="ctr">
              <a:buNone/>
              <a:defRPr sz="1200">
                <a:solidFill>
                  <a:srgbClr val="15397F"/>
                </a:solidFill>
                <a:latin typeface="+mj-lt"/>
              </a:defRPr>
            </a:lvl1pPr>
          </a:lstStyle>
          <a:p>
            <a:pPr lvl="0"/>
            <a:r>
              <a:rPr lang="en-US" dirty="0"/>
              <a:t>Title</a:t>
            </a:r>
          </a:p>
          <a:p>
            <a:pPr lvl="0"/>
            <a:endParaRPr lang="en-US" dirty="0"/>
          </a:p>
        </p:txBody>
      </p:sp>
      <p:sp>
        <p:nvSpPr>
          <p:cNvPr id="14" name="Content Placeholder 21">
            <a:extLst>
              <a:ext uri="{FF2B5EF4-FFF2-40B4-BE49-F238E27FC236}">
                <a16:creationId xmlns:a16="http://schemas.microsoft.com/office/drawing/2014/main" id="{40CC4A3D-C4AE-71DE-D855-F86A1E2D2E11}"/>
              </a:ext>
            </a:extLst>
          </p:cNvPr>
          <p:cNvSpPr>
            <a:spLocks noGrp="1"/>
          </p:cNvSpPr>
          <p:nvPr>
            <p:ph sz="quarter" idx="13" hasCustomPrompt="1"/>
          </p:nvPr>
        </p:nvSpPr>
        <p:spPr>
          <a:xfrm>
            <a:off x="439366" y="6391603"/>
            <a:ext cx="1177704" cy="272143"/>
          </a:xfrm>
        </p:spPr>
        <p:txBody>
          <a:bodyPr>
            <a:normAutofit/>
          </a:bodyPr>
          <a:lstStyle>
            <a:lvl1pPr marL="0" indent="0" algn="l">
              <a:buNone/>
              <a:defRPr sz="1200">
                <a:solidFill>
                  <a:srgbClr val="15397F"/>
                </a:solidFill>
                <a:latin typeface="+mj-lt"/>
              </a:defRPr>
            </a:lvl1pPr>
          </a:lstStyle>
          <a:p>
            <a:pPr lvl="0"/>
            <a:r>
              <a:rPr lang="en-US" dirty="0"/>
              <a:t>REV XX/20XX</a:t>
            </a:r>
          </a:p>
          <a:p>
            <a:pPr lvl="0"/>
            <a:endParaRPr lang="en-US" dirty="0"/>
          </a:p>
        </p:txBody>
      </p:sp>
      <p:sp>
        <p:nvSpPr>
          <p:cNvPr id="17" name="Title 1">
            <a:extLst>
              <a:ext uri="{FF2B5EF4-FFF2-40B4-BE49-F238E27FC236}">
                <a16:creationId xmlns:a16="http://schemas.microsoft.com/office/drawing/2014/main" id="{DDE6F516-C317-B86E-8DC1-A328514D2080}"/>
              </a:ext>
            </a:extLst>
          </p:cNvPr>
          <p:cNvSpPr txBox="1">
            <a:spLocks/>
          </p:cNvSpPr>
          <p:nvPr userDrawn="1"/>
        </p:nvSpPr>
        <p:spPr>
          <a:xfrm>
            <a:off x="439366" y="445497"/>
            <a:ext cx="11313268" cy="502488"/>
          </a:xfrm>
          <a:prstGeom prst="rect">
            <a:avLst/>
          </a:prstGeom>
          <a:solidFill>
            <a:srgbClr val="15397F"/>
          </a:solidFill>
          <a:ln w="19050">
            <a:solidFill>
              <a:srgbClr val="7BAFD6"/>
            </a:solidFill>
            <a:prstDash val="solid"/>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400" b="1" dirty="0">
              <a:solidFill>
                <a:schemeClr val="bg1"/>
              </a:solidFill>
              <a:latin typeface="Montserrat" pitchFamily="2" charset="77"/>
            </a:endParaRPr>
          </a:p>
        </p:txBody>
      </p:sp>
      <p:sp>
        <p:nvSpPr>
          <p:cNvPr id="18" name="Title 1">
            <a:extLst>
              <a:ext uri="{FF2B5EF4-FFF2-40B4-BE49-F238E27FC236}">
                <a16:creationId xmlns:a16="http://schemas.microsoft.com/office/drawing/2014/main" id="{CE3C9C68-EC00-431A-A643-5F8EC9DEB9B0}"/>
              </a:ext>
            </a:extLst>
          </p:cNvPr>
          <p:cNvSpPr>
            <a:spLocks noGrp="1"/>
          </p:cNvSpPr>
          <p:nvPr>
            <p:ph type="title"/>
          </p:nvPr>
        </p:nvSpPr>
        <p:spPr>
          <a:xfrm>
            <a:off x="439366" y="424597"/>
            <a:ext cx="11313268" cy="609545"/>
          </a:xfrm>
          <a:prstGeom prst="rect">
            <a:avLst/>
          </a:prstGeom>
        </p:spPr>
        <p:txBody>
          <a:bodyPr anchor="ctr"/>
          <a:lstStyle>
            <a:lvl1pPr algn="ctr">
              <a:defRPr sz="3200" b="1" i="0">
                <a:solidFill>
                  <a:schemeClr val="bg1"/>
                </a:solidFill>
                <a:latin typeface="Montserrat" pitchFamily="2" charset="77"/>
              </a:defRPr>
            </a:lvl1pPr>
          </a:lstStyle>
          <a:p>
            <a:r>
              <a:rPr lang="en-US"/>
              <a:t>Click to edit Master title style</a:t>
            </a:r>
            <a:endParaRPr lang="en-US" dirty="0"/>
          </a:p>
        </p:txBody>
      </p:sp>
    </p:spTree>
    <p:extLst>
      <p:ext uri="{BB962C8B-B14F-4D97-AF65-F5344CB8AC3E}">
        <p14:creationId xmlns:p14="http://schemas.microsoft.com/office/powerpoint/2010/main" val="2958943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918981-301C-4EBA-91B8-00DE3759AFB1}"/>
              </a:ext>
            </a:extLst>
          </p:cNvPr>
          <p:cNvSpPr>
            <a:spLocks noGrp="1"/>
          </p:cNvSpPr>
          <p:nvPr>
            <p:ph type="title" orient="vert"/>
          </p:nvPr>
        </p:nvSpPr>
        <p:spPr>
          <a:xfrm>
            <a:off x="8724900" y="1001485"/>
            <a:ext cx="2628900" cy="5175477"/>
          </a:xfrm>
          <a:prstGeom prst="rect">
            <a:avLst/>
          </a:prstGeom>
        </p:spPr>
        <p:txBody>
          <a:bodyPr vert="eaVert"/>
          <a:lstStyle>
            <a:lvl1pPr>
              <a:defRPr sz="4000" b="1" i="0">
                <a:solidFill>
                  <a:srgbClr val="15397F"/>
                </a:solidFill>
                <a:latin typeface="Montserrat" pitchFamily="2" charset="77"/>
              </a:defRPr>
            </a:lvl1p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554F58D6-0789-403B-9EB3-6ED27BD6EEC8}"/>
              </a:ext>
            </a:extLst>
          </p:cNvPr>
          <p:cNvSpPr>
            <a:spLocks noGrp="1"/>
          </p:cNvSpPr>
          <p:nvPr>
            <p:ph type="body" orient="vert" idx="1"/>
          </p:nvPr>
        </p:nvSpPr>
        <p:spPr>
          <a:xfrm>
            <a:off x="838200" y="1001485"/>
            <a:ext cx="7734300" cy="5175478"/>
          </a:xfrm>
        </p:spPr>
        <p:txBody>
          <a:bodyPr vert="eaVert"/>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descr="Pennsylvania Department of Labor and Industry Bureau of Workers' Compensation logo">
            <a:extLst>
              <a:ext uri="{FF2B5EF4-FFF2-40B4-BE49-F238E27FC236}">
                <a16:creationId xmlns:a16="http://schemas.microsoft.com/office/drawing/2014/main" id="{33FEF512-075C-6FD5-859A-8F34F35B766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490296" y="6161259"/>
            <a:ext cx="2355408" cy="502487"/>
          </a:xfrm>
          <a:prstGeom prst="rect">
            <a:avLst/>
          </a:prstGeom>
        </p:spPr>
      </p:pic>
      <p:sp>
        <p:nvSpPr>
          <p:cNvPr id="8" name="Content Placeholder 21">
            <a:extLst>
              <a:ext uri="{FF2B5EF4-FFF2-40B4-BE49-F238E27FC236}">
                <a16:creationId xmlns:a16="http://schemas.microsoft.com/office/drawing/2014/main" id="{01495568-7AC8-7A64-F35C-8619E38388EA}"/>
              </a:ext>
            </a:extLst>
          </p:cNvPr>
          <p:cNvSpPr>
            <a:spLocks noGrp="1"/>
          </p:cNvSpPr>
          <p:nvPr>
            <p:ph sz="quarter" idx="13" hasCustomPrompt="1"/>
          </p:nvPr>
        </p:nvSpPr>
        <p:spPr>
          <a:xfrm>
            <a:off x="4220294" y="6183484"/>
            <a:ext cx="3689804" cy="249918"/>
          </a:xfrm>
        </p:spPr>
        <p:txBody>
          <a:bodyPr>
            <a:normAutofit/>
          </a:bodyPr>
          <a:lstStyle>
            <a:lvl1pPr marL="0" indent="0" algn="ctr">
              <a:buNone/>
              <a:defRPr sz="1200">
                <a:solidFill>
                  <a:srgbClr val="15397F"/>
                </a:solidFill>
                <a:latin typeface="+mj-lt"/>
              </a:defRPr>
            </a:lvl1pPr>
          </a:lstStyle>
          <a:p>
            <a:pPr lvl="0"/>
            <a:r>
              <a:rPr lang="en-US" dirty="0"/>
              <a:t>Title</a:t>
            </a:r>
          </a:p>
          <a:p>
            <a:pPr lvl="0"/>
            <a:endParaRPr lang="en-US" dirty="0"/>
          </a:p>
        </p:txBody>
      </p:sp>
      <p:sp>
        <p:nvSpPr>
          <p:cNvPr id="9" name="Content Placeholder 21">
            <a:extLst>
              <a:ext uri="{FF2B5EF4-FFF2-40B4-BE49-F238E27FC236}">
                <a16:creationId xmlns:a16="http://schemas.microsoft.com/office/drawing/2014/main" id="{CF62A847-DFF4-F62F-AE51-5A11C510E607}"/>
              </a:ext>
            </a:extLst>
          </p:cNvPr>
          <p:cNvSpPr>
            <a:spLocks noGrp="1"/>
          </p:cNvSpPr>
          <p:nvPr>
            <p:ph sz="quarter" idx="14" hasCustomPrompt="1"/>
          </p:nvPr>
        </p:nvSpPr>
        <p:spPr>
          <a:xfrm>
            <a:off x="439366" y="6391603"/>
            <a:ext cx="1177704" cy="272143"/>
          </a:xfrm>
        </p:spPr>
        <p:txBody>
          <a:bodyPr>
            <a:normAutofit/>
          </a:bodyPr>
          <a:lstStyle>
            <a:lvl1pPr marL="0" indent="0" algn="l">
              <a:buNone/>
              <a:defRPr sz="1200">
                <a:solidFill>
                  <a:srgbClr val="15397F"/>
                </a:solidFill>
                <a:latin typeface="+mj-lt"/>
              </a:defRPr>
            </a:lvl1pPr>
          </a:lstStyle>
          <a:p>
            <a:pPr lvl="0"/>
            <a:r>
              <a:rPr lang="en-US" dirty="0"/>
              <a:t>REV XX/20XX</a:t>
            </a:r>
          </a:p>
          <a:p>
            <a:pPr lvl="0"/>
            <a:endParaRPr lang="en-US" dirty="0"/>
          </a:p>
        </p:txBody>
      </p:sp>
      <p:sp>
        <p:nvSpPr>
          <p:cNvPr id="12" name="Title 1">
            <a:extLst>
              <a:ext uri="{FF2B5EF4-FFF2-40B4-BE49-F238E27FC236}">
                <a16:creationId xmlns:a16="http://schemas.microsoft.com/office/drawing/2014/main" id="{2D52A3CE-42E7-C2E4-F07E-D649D411ED23}"/>
              </a:ext>
            </a:extLst>
          </p:cNvPr>
          <p:cNvSpPr txBox="1">
            <a:spLocks/>
          </p:cNvSpPr>
          <p:nvPr userDrawn="1"/>
        </p:nvSpPr>
        <p:spPr>
          <a:xfrm>
            <a:off x="439366" y="445497"/>
            <a:ext cx="11313268" cy="502488"/>
          </a:xfrm>
          <a:prstGeom prst="rect">
            <a:avLst/>
          </a:prstGeom>
          <a:solidFill>
            <a:srgbClr val="15397F"/>
          </a:solidFill>
          <a:ln w="19050">
            <a:solidFill>
              <a:srgbClr val="7BAFD6"/>
            </a:solidFill>
            <a:prstDash val="solid"/>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400" b="1" dirty="0">
              <a:solidFill>
                <a:schemeClr val="bg1"/>
              </a:solidFill>
              <a:latin typeface="Montserrat" pitchFamily="2" charset="77"/>
            </a:endParaRPr>
          </a:p>
        </p:txBody>
      </p:sp>
      <p:sp>
        <p:nvSpPr>
          <p:cNvPr id="13" name="Title 1">
            <a:extLst>
              <a:ext uri="{FF2B5EF4-FFF2-40B4-BE49-F238E27FC236}">
                <a16:creationId xmlns:a16="http://schemas.microsoft.com/office/drawing/2014/main" id="{02BF2486-450D-EE84-F7E2-EF3329D6EF67}"/>
              </a:ext>
            </a:extLst>
          </p:cNvPr>
          <p:cNvSpPr txBox="1">
            <a:spLocks/>
          </p:cNvSpPr>
          <p:nvPr userDrawn="1"/>
        </p:nvSpPr>
        <p:spPr>
          <a:xfrm>
            <a:off x="439366" y="424597"/>
            <a:ext cx="11313268" cy="609545"/>
          </a:xfrm>
          <a:prstGeom prst="rect">
            <a:avLst/>
          </a:prstGeom>
        </p:spPr>
        <p:txBody>
          <a:bodyPr anchor="ctr"/>
          <a:lstStyle>
            <a:lvl1pPr algn="ctr" defTabSz="914400" rtl="0" eaLnBrk="1" latinLnBrk="0" hangingPunct="1">
              <a:lnSpc>
                <a:spcPct val="90000"/>
              </a:lnSpc>
              <a:spcBef>
                <a:spcPct val="0"/>
              </a:spcBef>
              <a:buNone/>
              <a:defRPr sz="3200" b="1" i="0" kern="1200">
                <a:solidFill>
                  <a:schemeClr val="bg1"/>
                </a:solidFill>
                <a:latin typeface="Montserrat" pitchFamily="2" charset="77"/>
                <a:ea typeface="+mj-ea"/>
                <a:cs typeface="+mj-cs"/>
              </a:defRPr>
            </a:lvl1pPr>
          </a:lstStyle>
          <a:p>
            <a:r>
              <a:rPr lang="en-US" dirty="0"/>
              <a:t>Click to edit Master title style</a:t>
            </a:r>
          </a:p>
        </p:txBody>
      </p:sp>
    </p:spTree>
    <p:extLst>
      <p:ext uri="{BB962C8B-B14F-4D97-AF65-F5344CB8AC3E}">
        <p14:creationId xmlns:p14="http://schemas.microsoft.com/office/powerpoint/2010/main" val="1898289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4" name="Picture 26" descr="L&amp;I logo bann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9601" y="381000"/>
            <a:ext cx="11004551"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2" descr="blue bottom banne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0" y="6324601"/>
            <a:ext cx="109728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711200" y="1219200"/>
            <a:ext cx="10871200" cy="4648200"/>
          </a:xfrm>
        </p:spPr>
        <p:txBody>
          <a:bodyPr/>
          <a:lstStyle>
            <a:lvl1pPr marL="0" indent="0" algn="ctr">
              <a:buNone/>
              <a:defRPr sz="2400">
                <a:solidFill>
                  <a:schemeClr val="tx1">
                    <a:tint val="7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Title 15"/>
          <p:cNvSpPr>
            <a:spLocks noGrp="1"/>
          </p:cNvSpPr>
          <p:nvPr>
            <p:ph type="title"/>
          </p:nvPr>
        </p:nvSpPr>
        <p:spPr>
          <a:xfrm>
            <a:off x="711200" y="381000"/>
            <a:ext cx="6807200" cy="457200"/>
          </a:xfrm>
        </p:spPr>
        <p:txBody>
          <a:bodyPr/>
          <a:lstStyle/>
          <a:p>
            <a:r>
              <a:rPr lang="en-US"/>
              <a:t>Click to edit Master 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B2E8DDF0-B327-48CC-8D59-537F33F5194B}" type="datetime1">
              <a:rPr lang="en-US" smtClean="0"/>
              <a:t>4/30/2025</a:t>
            </a:fld>
            <a:endParaRPr lang="en-US" dirty="0"/>
          </a:p>
        </p:txBody>
      </p:sp>
      <p:sp>
        <p:nvSpPr>
          <p:cNvPr id="7" name="Footer Placeholder 4"/>
          <p:cNvSpPr>
            <a:spLocks noGrp="1"/>
          </p:cNvSpPr>
          <p:nvPr>
            <p:ph type="ftr" sz="quarter" idx="11"/>
          </p:nvPr>
        </p:nvSpPr>
        <p:spPr/>
        <p:txBody>
          <a:bodyPr/>
          <a:lstStyle>
            <a:lvl1pPr>
              <a:defRPr/>
            </a:lvl1pPr>
          </a:lstStyle>
          <a:p>
            <a:pPr>
              <a:defRPr/>
            </a:pPr>
            <a:r>
              <a:rPr lang="en-US" dirty="0"/>
              <a:t>PPT-036-04</a:t>
            </a:r>
          </a:p>
        </p:txBody>
      </p:sp>
      <p:sp>
        <p:nvSpPr>
          <p:cNvPr id="8" name="Slide Number Placeholder 5"/>
          <p:cNvSpPr>
            <a:spLocks noGrp="1"/>
          </p:cNvSpPr>
          <p:nvPr>
            <p:ph type="sldNum" sz="quarter" idx="12"/>
          </p:nvPr>
        </p:nvSpPr>
        <p:spPr/>
        <p:txBody>
          <a:bodyPr/>
          <a:lstStyle>
            <a:lvl1pPr>
              <a:defRPr/>
            </a:lvl1pPr>
          </a:lstStyle>
          <a:p>
            <a:pPr>
              <a:defRPr/>
            </a:pPr>
            <a:fld id="{24F08A89-DDF4-4D5A-BC60-8DB27FEEADEF}" type="slidenum">
              <a:rPr lang="en-US"/>
              <a:pPr>
                <a:defRPr/>
              </a:pPr>
              <a:t>‹#›</a:t>
            </a:fld>
            <a:endParaRPr lang="en-US" dirty="0"/>
          </a:p>
        </p:txBody>
      </p:sp>
    </p:spTree>
    <p:extLst>
      <p:ext uri="{BB962C8B-B14F-4D97-AF65-F5344CB8AC3E}">
        <p14:creationId xmlns:p14="http://schemas.microsoft.com/office/powerpoint/2010/main" val="23791618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4" name="Picture 26" descr="L&amp;I logo bann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9601" y="381000"/>
            <a:ext cx="11004551"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2" descr="blue bottom banne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0" y="6324601"/>
            <a:ext cx="109728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711200" y="1219200"/>
            <a:ext cx="10871200" cy="4648200"/>
          </a:xfrm>
        </p:spPr>
        <p:txBody>
          <a:bodyPr/>
          <a:lstStyle>
            <a:lvl1pPr marL="0" indent="0" algn="ctr">
              <a:buNone/>
              <a:defRPr sz="2400">
                <a:solidFill>
                  <a:schemeClr val="tx1">
                    <a:tint val="7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Title 15"/>
          <p:cNvSpPr>
            <a:spLocks noGrp="1"/>
          </p:cNvSpPr>
          <p:nvPr>
            <p:ph type="title"/>
          </p:nvPr>
        </p:nvSpPr>
        <p:spPr>
          <a:xfrm>
            <a:off x="711200" y="381000"/>
            <a:ext cx="6807200" cy="457200"/>
          </a:xfrm>
        </p:spPr>
        <p:txBody>
          <a:bodyPr/>
          <a:lstStyle/>
          <a:p>
            <a:r>
              <a:rPr lang="en-US"/>
              <a:t>Click to edit Master 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B2E8DDF0-B327-48CC-8D59-537F33F5194B}" type="datetime1">
              <a:rPr lang="en-US" smtClean="0"/>
              <a:t>4/30/2025</a:t>
            </a:fld>
            <a:endParaRPr lang="en-US" dirty="0"/>
          </a:p>
        </p:txBody>
      </p:sp>
      <p:sp>
        <p:nvSpPr>
          <p:cNvPr id="7" name="Footer Placeholder 4"/>
          <p:cNvSpPr>
            <a:spLocks noGrp="1"/>
          </p:cNvSpPr>
          <p:nvPr>
            <p:ph type="ftr" sz="quarter" idx="11"/>
          </p:nvPr>
        </p:nvSpPr>
        <p:spPr/>
        <p:txBody>
          <a:bodyPr/>
          <a:lstStyle>
            <a:lvl1pPr>
              <a:defRPr/>
            </a:lvl1pPr>
          </a:lstStyle>
          <a:p>
            <a:pPr>
              <a:defRPr/>
            </a:pPr>
            <a:r>
              <a:rPr lang="en-US" dirty="0"/>
              <a:t>PPT-036-04</a:t>
            </a:r>
          </a:p>
        </p:txBody>
      </p:sp>
      <p:sp>
        <p:nvSpPr>
          <p:cNvPr id="8" name="Slide Number Placeholder 5"/>
          <p:cNvSpPr>
            <a:spLocks noGrp="1"/>
          </p:cNvSpPr>
          <p:nvPr>
            <p:ph type="sldNum" sz="quarter" idx="12"/>
          </p:nvPr>
        </p:nvSpPr>
        <p:spPr/>
        <p:txBody>
          <a:bodyPr/>
          <a:lstStyle>
            <a:lvl1pPr>
              <a:defRPr/>
            </a:lvl1pPr>
          </a:lstStyle>
          <a:p>
            <a:pPr>
              <a:defRPr/>
            </a:pPr>
            <a:fld id="{24F08A89-DDF4-4D5A-BC60-8DB27FEEADEF}" type="slidenum">
              <a:rPr lang="en-US"/>
              <a:pPr>
                <a:defRPr/>
              </a:pPr>
              <a:t>‹#›</a:t>
            </a:fld>
            <a:endParaRPr lang="en-US" dirty="0"/>
          </a:p>
        </p:txBody>
      </p:sp>
    </p:spTree>
    <p:extLst>
      <p:ext uri="{BB962C8B-B14F-4D97-AF65-F5344CB8AC3E}">
        <p14:creationId xmlns:p14="http://schemas.microsoft.com/office/powerpoint/2010/main" val="39132656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pic>
        <p:nvPicPr>
          <p:cNvPr id="4" name="Picture 26" descr="L&amp;I logo bann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9601" y="381000"/>
            <a:ext cx="11004551"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2" descr="blue bottom banne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0" y="6324601"/>
            <a:ext cx="109728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711200" y="1219200"/>
            <a:ext cx="10871200" cy="4648200"/>
          </a:xfrm>
        </p:spPr>
        <p:txBody>
          <a:bodyPr/>
          <a:lstStyle>
            <a:lvl1pPr marL="0" indent="0" algn="ctr">
              <a:buNone/>
              <a:defRPr sz="2400">
                <a:solidFill>
                  <a:schemeClr val="tx1">
                    <a:tint val="7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Title 15"/>
          <p:cNvSpPr>
            <a:spLocks noGrp="1"/>
          </p:cNvSpPr>
          <p:nvPr>
            <p:ph type="title"/>
          </p:nvPr>
        </p:nvSpPr>
        <p:spPr>
          <a:xfrm>
            <a:off x="711200" y="381000"/>
            <a:ext cx="6807200" cy="457200"/>
          </a:xfrm>
        </p:spPr>
        <p:txBody>
          <a:bodyPr/>
          <a:lstStyle/>
          <a:p>
            <a:r>
              <a:rPr lang="en-US"/>
              <a:t>Click to edit Master 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B2E8DDF0-B327-48CC-8D59-537F33F5194B}" type="datetime1">
              <a:rPr lang="en-US" smtClean="0"/>
              <a:t>4/30/2025</a:t>
            </a:fld>
            <a:endParaRPr lang="en-US" dirty="0"/>
          </a:p>
        </p:txBody>
      </p:sp>
      <p:sp>
        <p:nvSpPr>
          <p:cNvPr id="7" name="Footer Placeholder 4"/>
          <p:cNvSpPr>
            <a:spLocks noGrp="1"/>
          </p:cNvSpPr>
          <p:nvPr>
            <p:ph type="ftr" sz="quarter" idx="11"/>
          </p:nvPr>
        </p:nvSpPr>
        <p:spPr/>
        <p:txBody>
          <a:bodyPr/>
          <a:lstStyle>
            <a:lvl1pPr>
              <a:defRPr/>
            </a:lvl1pPr>
          </a:lstStyle>
          <a:p>
            <a:pPr>
              <a:defRPr/>
            </a:pPr>
            <a:r>
              <a:rPr lang="en-US" dirty="0"/>
              <a:t>PPT-036-04</a:t>
            </a:r>
          </a:p>
        </p:txBody>
      </p:sp>
      <p:sp>
        <p:nvSpPr>
          <p:cNvPr id="8" name="Slide Number Placeholder 5"/>
          <p:cNvSpPr>
            <a:spLocks noGrp="1"/>
          </p:cNvSpPr>
          <p:nvPr>
            <p:ph type="sldNum" sz="quarter" idx="12"/>
          </p:nvPr>
        </p:nvSpPr>
        <p:spPr/>
        <p:txBody>
          <a:bodyPr/>
          <a:lstStyle>
            <a:lvl1pPr>
              <a:defRPr/>
            </a:lvl1pPr>
          </a:lstStyle>
          <a:p>
            <a:pPr>
              <a:defRPr/>
            </a:pPr>
            <a:fld id="{24F08A89-DDF4-4D5A-BC60-8DB27FEEADEF}" type="slidenum">
              <a:rPr lang="en-US"/>
              <a:pPr>
                <a:defRPr/>
              </a:pPr>
              <a:t>‹#›</a:t>
            </a:fld>
            <a:endParaRPr lang="en-US" dirty="0"/>
          </a:p>
        </p:txBody>
      </p:sp>
    </p:spTree>
    <p:extLst>
      <p:ext uri="{BB962C8B-B14F-4D97-AF65-F5344CB8AC3E}">
        <p14:creationId xmlns:p14="http://schemas.microsoft.com/office/powerpoint/2010/main" val="5708621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pic>
        <p:nvPicPr>
          <p:cNvPr id="4" name="Picture 26" descr="L&amp;I logo bann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9601" y="381000"/>
            <a:ext cx="11004551"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2" descr="blue bottom banne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0" y="6324601"/>
            <a:ext cx="109728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711200" y="1219200"/>
            <a:ext cx="10871200" cy="4648200"/>
          </a:xfrm>
        </p:spPr>
        <p:txBody>
          <a:bodyPr/>
          <a:lstStyle>
            <a:lvl1pPr marL="0" indent="0" algn="ctr">
              <a:buNone/>
              <a:defRPr sz="2400">
                <a:solidFill>
                  <a:schemeClr val="tx1">
                    <a:tint val="7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Title 15"/>
          <p:cNvSpPr>
            <a:spLocks noGrp="1"/>
          </p:cNvSpPr>
          <p:nvPr>
            <p:ph type="title"/>
          </p:nvPr>
        </p:nvSpPr>
        <p:spPr>
          <a:xfrm>
            <a:off x="711200" y="381000"/>
            <a:ext cx="6807200" cy="457200"/>
          </a:xfrm>
        </p:spPr>
        <p:txBody>
          <a:bodyPr/>
          <a:lstStyle/>
          <a:p>
            <a:r>
              <a:rPr lang="en-US"/>
              <a:t>Click to edit Master 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B2E8DDF0-B327-48CC-8D59-537F33F5194B}" type="datetime1">
              <a:rPr lang="en-US" smtClean="0"/>
              <a:t>4/30/2025</a:t>
            </a:fld>
            <a:endParaRPr lang="en-US" dirty="0"/>
          </a:p>
        </p:txBody>
      </p:sp>
      <p:sp>
        <p:nvSpPr>
          <p:cNvPr id="7" name="Footer Placeholder 4"/>
          <p:cNvSpPr>
            <a:spLocks noGrp="1"/>
          </p:cNvSpPr>
          <p:nvPr>
            <p:ph type="ftr" sz="quarter" idx="11"/>
          </p:nvPr>
        </p:nvSpPr>
        <p:spPr/>
        <p:txBody>
          <a:bodyPr/>
          <a:lstStyle>
            <a:lvl1pPr>
              <a:defRPr/>
            </a:lvl1pPr>
          </a:lstStyle>
          <a:p>
            <a:pPr>
              <a:defRPr/>
            </a:pPr>
            <a:r>
              <a:rPr lang="en-US" dirty="0"/>
              <a:t>PPT-036-04</a:t>
            </a:r>
          </a:p>
        </p:txBody>
      </p:sp>
      <p:sp>
        <p:nvSpPr>
          <p:cNvPr id="8" name="Slide Number Placeholder 5"/>
          <p:cNvSpPr>
            <a:spLocks noGrp="1"/>
          </p:cNvSpPr>
          <p:nvPr>
            <p:ph type="sldNum" sz="quarter" idx="12"/>
          </p:nvPr>
        </p:nvSpPr>
        <p:spPr/>
        <p:txBody>
          <a:bodyPr/>
          <a:lstStyle>
            <a:lvl1pPr>
              <a:defRPr/>
            </a:lvl1pPr>
          </a:lstStyle>
          <a:p>
            <a:pPr>
              <a:defRPr/>
            </a:pPr>
            <a:fld id="{24F08A89-DDF4-4D5A-BC60-8DB27FEEADEF}" type="slidenum">
              <a:rPr lang="en-US"/>
              <a:pPr>
                <a:defRPr/>
              </a:pPr>
              <a:t>‹#›</a:t>
            </a:fld>
            <a:endParaRPr lang="en-US" dirty="0"/>
          </a:p>
        </p:txBody>
      </p:sp>
    </p:spTree>
    <p:extLst>
      <p:ext uri="{BB962C8B-B14F-4D97-AF65-F5344CB8AC3E}">
        <p14:creationId xmlns:p14="http://schemas.microsoft.com/office/powerpoint/2010/main" val="28544721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pic>
        <p:nvPicPr>
          <p:cNvPr id="4" name="Picture 26" descr="L&amp;I logo bann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9601" y="381000"/>
            <a:ext cx="11004551"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2" descr="blue bottom banne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0" y="6324601"/>
            <a:ext cx="109728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711200" y="1219200"/>
            <a:ext cx="10871200" cy="4648200"/>
          </a:xfrm>
        </p:spPr>
        <p:txBody>
          <a:bodyPr/>
          <a:lstStyle>
            <a:lvl1pPr marL="0" indent="0" algn="ctr">
              <a:buNone/>
              <a:defRPr sz="2400">
                <a:solidFill>
                  <a:schemeClr val="tx1">
                    <a:tint val="7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Title 15"/>
          <p:cNvSpPr>
            <a:spLocks noGrp="1"/>
          </p:cNvSpPr>
          <p:nvPr>
            <p:ph type="title"/>
          </p:nvPr>
        </p:nvSpPr>
        <p:spPr>
          <a:xfrm>
            <a:off x="711200" y="381000"/>
            <a:ext cx="6807200" cy="457200"/>
          </a:xfrm>
        </p:spPr>
        <p:txBody>
          <a:bodyPr/>
          <a:lstStyle/>
          <a:p>
            <a:r>
              <a:rPr lang="en-US"/>
              <a:t>Click to edit Master 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B2E8DDF0-B327-48CC-8D59-537F33F5194B}" type="datetime1">
              <a:rPr lang="en-US" smtClean="0"/>
              <a:t>4/30/2025</a:t>
            </a:fld>
            <a:endParaRPr lang="en-US" dirty="0"/>
          </a:p>
        </p:txBody>
      </p:sp>
      <p:sp>
        <p:nvSpPr>
          <p:cNvPr id="7" name="Footer Placeholder 4"/>
          <p:cNvSpPr>
            <a:spLocks noGrp="1"/>
          </p:cNvSpPr>
          <p:nvPr>
            <p:ph type="ftr" sz="quarter" idx="11"/>
          </p:nvPr>
        </p:nvSpPr>
        <p:spPr/>
        <p:txBody>
          <a:bodyPr/>
          <a:lstStyle>
            <a:lvl1pPr>
              <a:defRPr/>
            </a:lvl1pPr>
          </a:lstStyle>
          <a:p>
            <a:pPr>
              <a:defRPr/>
            </a:pPr>
            <a:r>
              <a:rPr lang="en-US" dirty="0"/>
              <a:t>PPT-036-04</a:t>
            </a:r>
          </a:p>
        </p:txBody>
      </p:sp>
      <p:sp>
        <p:nvSpPr>
          <p:cNvPr id="8" name="Slide Number Placeholder 5"/>
          <p:cNvSpPr>
            <a:spLocks noGrp="1"/>
          </p:cNvSpPr>
          <p:nvPr>
            <p:ph type="sldNum" sz="quarter" idx="12"/>
          </p:nvPr>
        </p:nvSpPr>
        <p:spPr/>
        <p:txBody>
          <a:bodyPr/>
          <a:lstStyle>
            <a:lvl1pPr>
              <a:defRPr/>
            </a:lvl1pPr>
          </a:lstStyle>
          <a:p>
            <a:pPr>
              <a:defRPr/>
            </a:pPr>
            <a:fld id="{24F08A89-DDF4-4D5A-BC60-8DB27FEEADEF}" type="slidenum">
              <a:rPr lang="en-US"/>
              <a:pPr>
                <a:defRPr/>
              </a:pPr>
              <a:t>‹#›</a:t>
            </a:fld>
            <a:endParaRPr lang="en-US" dirty="0"/>
          </a:p>
        </p:txBody>
      </p:sp>
    </p:spTree>
    <p:extLst>
      <p:ext uri="{BB962C8B-B14F-4D97-AF65-F5344CB8AC3E}">
        <p14:creationId xmlns:p14="http://schemas.microsoft.com/office/powerpoint/2010/main" val="6775979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pic>
        <p:nvPicPr>
          <p:cNvPr id="4" name="Picture 26" descr="L&amp;I logo bann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9601" y="381000"/>
            <a:ext cx="11004551"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2" descr="blue bottom banne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0" y="6324601"/>
            <a:ext cx="109728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711200" y="1219200"/>
            <a:ext cx="10871200" cy="4648200"/>
          </a:xfrm>
        </p:spPr>
        <p:txBody>
          <a:bodyPr/>
          <a:lstStyle>
            <a:lvl1pPr marL="0" indent="0" algn="ctr">
              <a:buNone/>
              <a:defRPr sz="2400">
                <a:solidFill>
                  <a:schemeClr val="tx1">
                    <a:tint val="7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Title 15"/>
          <p:cNvSpPr>
            <a:spLocks noGrp="1"/>
          </p:cNvSpPr>
          <p:nvPr>
            <p:ph type="title"/>
          </p:nvPr>
        </p:nvSpPr>
        <p:spPr>
          <a:xfrm>
            <a:off x="711200" y="381000"/>
            <a:ext cx="6807200" cy="457200"/>
          </a:xfrm>
        </p:spPr>
        <p:txBody>
          <a:bodyPr/>
          <a:lstStyle/>
          <a:p>
            <a:r>
              <a:rPr lang="en-US"/>
              <a:t>Click to edit Master 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B2E8DDF0-B327-48CC-8D59-537F33F5194B}" type="datetime1">
              <a:rPr lang="en-US" smtClean="0"/>
              <a:t>4/30/2025</a:t>
            </a:fld>
            <a:endParaRPr lang="en-US" dirty="0"/>
          </a:p>
        </p:txBody>
      </p:sp>
      <p:sp>
        <p:nvSpPr>
          <p:cNvPr id="7" name="Footer Placeholder 4"/>
          <p:cNvSpPr>
            <a:spLocks noGrp="1"/>
          </p:cNvSpPr>
          <p:nvPr>
            <p:ph type="ftr" sz="quarter" idx="11"/>
          </p:nvPr>
        </p:nvSpPr>
        <p:spPr/>
        <p:txBody>
          <a:bodyPr/>
          <a:lstStyle>
            <a:lvl1pPr>
              <a:defRPr/>
            </a:lvl1pPr>
          </a:lstStyle>
          <a:p>
            <a:pPr>
              <a:defRPr/>
            </a:pPr>
            <a:r>
              <a:rPr lang="en-US" dirty="0"/>
              <a:t>PPT-036-04</a:t>
            </a:r>
          </a:p>
        </p:txBody>
      </p:sp>
      <p:sp>
        <p:nvSpPr>
          <p:cNvPr id="8" name="Slide Number Placeholder 5"/>
          <p:cNvSpPr>
            <a:spLocks noGrp="1"/>
          </p:cNvSpPr>
          <p:nvPr>
            <p:ph type="sldNum" sz="quarter" idx="12"/>
          </p:nvPr>
        </p:nvSpPr>
        <p:spPr/>
        <p:txBody>
          <a:bodyPr/>
          <a:lstStyle>
            <a:lvl1pPr>
              <a:defRPr/>
            </a:lvl1pPr>
          </a:lstStyle>
          <a:p>
            <a:pPr>
              <a:defRPr/>
            </a:pPr>
            <a:fld id="{24F08A89-DDF4-4D5A-BC60-8DB27FEEADEF}" type="slidenum">
              <a:rPr lang="en-US"/>
              <a:pPr>
                <a:defRPr/>
              </a:pPr>
              <a:t>‹#›</a:t>
            </a:fld>
            <a:endParaRPr lang="en-US" dirty="0"/>
          </a:p>
        </p:txBody>
      </p:sp>
    </p:spTree>
    <p:extLst>
      <p:ext uri="{BB962C8B-B14F-4D97-AF65-F5344CB8AC3E}">
        <p14:creationId xmlns:p14="http://schemas.microsoft.com/office/powerpoint/2010/main" val="41947663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pic>
        <p:nvPicPr>
          <p:cNvPr id="4" name="Picture 26" descr="L&amp;I logo bann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9601" y="381000"/>
            <a:ext cx="11004551"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2" descr="blue bottom banne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0" y="6324601"/>
            <a:ext cx="109728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711200" y="1219200"/>
            <a:ext cx="10871200" cy="4648200"/>
          </a:xfrm>
        </p:spPr>
        <p:txBody>
          <a:bodyPr/>
          <a:lstStyle>
            <a:lvl1pPr marL="0" indent="0" algn="ctr">
              <a:buNone/>
              <a:defRPr sz="2400">
                <a:solidFill>
                  <a:schemeClr val="tx1">
                    <a:tint val="7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Title 15"/>
          <p:cNvSpPr>
            <a:spLocks noGrp="1"/>
          </p:cNvSpPr>
          <p:nvPr>
            <p:ph type="title"/>
          </p:nvPr>
        </p:nvSpPr>
        <p:spPr>
          <a:xfrm>
            <a:off x="711200" y="381000"/>
            <a:ext cx="6807200" cy="457200"/>
          </a:xfrm>
        </p:spPr>
        <p:txBody>
          <a:bodyPr/>
          <a:lstStyle/>
          <a:p>
            <a:r>
              <a:rPr lang="en-US"/>
              <a:t>Click to edit Master 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B2E8DDF0-B327-48CC-8D59-537F33F5194B}" type="datetime1">
              <a:rPr lang="en-US" smtClean="0"/>
              <a:t>4/30/2025</a:t>
            </a:fld>
            <a:endParaRPr lang="en-US" dirty="0"/>
          </a:p>
        </p:txBody>
      </p:sp>
      <p:sp>
        <p:nvSpPr>
          <p:cNvPr id="7" name="Footer Placeholder 4"/>
          <p:cNvSpPr>
            <a:spLocks noGrp="1"/>
          </p:cNvSpPr>
          <p:nvPr>
            <p:ph type="ftr" sz="quarter" idx="11"/>
          </p:nvPr>
        </p:nvSpPr>
        <p:spPr/>
        <p:txBody>
          <a:bodyPr/>
          <a:lstStyle>
            <a:lvl1pPr>
              <a:defRPr/>
            </a:lvl1pPr>
          </a:lstStyle>
          <a:p>
            <a:pPr>
              <a:defRPr/>
            </a:pPr>
            <a:r>
              <a:rPr lang="en-US" dirty="0"/>
              <a:t>PPT-036-04</a:t>
            </a:r>
          </a:p>
        </p:txBody>
      </p:sp>
      <p:sp>
        <p:nvSpPr>
          <p:cNvPr id="8" name="Slide Number Placeholder 5"/>
          <p:cNvSpPr>
            <a:spLocks noGrp="1"/>
          </p:cNvSpPr>
          <p:nvPr>
            <p:ph type="sldNum" sz="quarter" idx="12"/>
          </p:nvPr>
        </p:nvSpPr>
        <p:spPr/>
        <p:txBody>
          <a:bodyPr/>
          <a:lstStyle>
            <a:lvl1pPr>
              <a:defRPr/>
            </a:lvl1pPr>
          </a:lstStyle>
          <a:p>
            <a:pPr>
              <a:defRPr/>
            </a:pPr>
            <a:fld id="{24F08A89-DDF4-4D5A-BC60-8DB27FEEADEF}" type="slidenum">
              <a:rPr lang="en-US"/>
              <a:pPr>
                <a:defRPr/>
              </a:pPr>
              <a:t>‹#›</a:t>
            </a:fld>
            <a:endParaRPr lang="en-US" dirty="0"/>
          </a:p>
        </p:txBody>
      </p:sp>
    </p:spTree>
    <p:extLst>
      <p:ext uri="{BB962C8B-B14F-4D97-AF65-F5344CB8AC3E}">
        <p14:creationId xmlns:p14="http://schemas.microsoft.com/office/powerpoint/2010/main" val="2183500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DC8B8F-9D52-4B0E-8B3B-7E37CDC612B2}"/>
              </a:ext>
            </a:extLst>
          </p:cNvPr>
          <p:cNvSpPr>
            <a:spLocks noGrp="1"/>
          </p:cNvSpPr>
          <p:nvPr>
            <p:ph idx="1"/>
          </p:nvPr>
        </p:nvSpPr>
        <p:spPr>
          <a:xfrm>
            <a:off x="838200" y="1251857"/>
            <a:ext cx="10515600" cy="47352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6" name="Picture 15" descr="Pennsylvania Department of Labor and Industry Bureau of Workers' Compensation logo">
            <a:extLst>
              <a:ext uri="{FF2B5EF4-FFF2-40B4-BE49-F238E27FC236}">
                <a16:creationId xmlns:a16="http://schemas.microsoft.com/office/drawing/2014/main" id="{532D93AE-E65E-064C-8AAB-7900E555440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490296" y="6161259"/>
            <a:ext cx="2355408" cy="502487"/>
          </a:xfrm>
          <a:prstGeom prst="rect">
            <a:avLst/>
          </a:prstGeom>
        </p:spPr>
      </p:pic>
      <p:sp>
        <p:nvSpPr>
          <p:cNvPr id="17" name="Content Placeholder 21">
            <a:extLst>
              <a:ext uri="{FF2B5EF4-FFF2-40B4-BE49-F238E27FC236}">
                <a16:creationId xmlns:a16="http://schemas.microsoft.com/office/drawing/2014/main" id="{A51A0602-B92D-5233-0437-9D7235F27DF1}"/>
              </a:ext>
            </a:extLst>
          </p:cNvPr>
          <p:cNvSpPr>
            <a:spLocks noGrp="1"/>
          </p:cNvSpPr>
          <p:nvPr>
            <p:ph sz="quarter" idx="12" hasCustomPrompt="1"/>
          </p:nvPr>
        </p:nvSpPr>
        <p:spPr>
          <a:xfrm>
            <a:off x="4220294" y="6183484"/>
            <a:ext cx="3689804" cy="249918"/>
          </a:xfrm>
        </p:spPr>
        <p:txBody>
          <a:bodyPr>
            <a:normAutofit/>
          </a:bodyPr>
          <a:lstStyle>
            <a:lvl1pPr marL="0" indent="0" algn="ctr">
              <a:buNone/>
              <a:defRPr sz="1200">
                <a:solidFill>
                  <a:srgbClr val="15397F"/>
                </a:solidFill>
                <a:latin typeface="+mj-lt"/>
              </a:defRPr>
            </a:lvl1pPr>
          </a:lstStyle>
          <a:p>
            <a:pPr lvl="0"/>
            <a:r>
              <a:rPr lang="en-US" dirty="0"/>
              <a:t>Title</a:t>
            </a:r>
          </a:p>
          <a:p>
            <a:pPr lvl="0"/>
            <a:endParaRPr lang="en-US" dirty="0"/>
          </a:p>
        </p:txBody>
      </p:sp>
      <p:sp>
        <p:nvSpPr>
          <p:cNvPr id="18" name="Content Placeholder 21">
            <a:extLst>
              <a:ext uri="{FF2B5EF4-FFF2-40B4-BE49-F238E27FC236}">
                <a16:creationId xmlns:a16="http://schemas.microsoft.com/office/drawing/2014/main" id="{57EE3BB1-D135-B127-A2D6-BA19D7836311}"/>
              </a:ext>
            </a:extLst>
          </p:cNvPr>
          <p:cNvSpPr>
            <a:spLocks noGrp="1"/>
          </p:cNvSpPr>
          <p:nvPr>
            <p:ph sz="quarter" idx="13" hasCustomPrompt="1"/>
          </p:nvPr>
        </p:nvSpPr>
        <p:spPr>
          <a:xfrm>
            <a:off x="439366" y="6391603"/>
            <a:ext cx="1177704" cy="272143"/>
          </a:xfrm>
        </p:spPr>
        <p:txBody>
          <a:bodyPr>
            <a:normAutofit/>
          </a:bodyPr>
          <a:lstStyle>
            <a:lvl1pPr marL="0" indent="0" algn="l">
              <a:buNone/>
              <a:defRPr sz="1200">
                <a:solidFill>
                  <a:srgbClr val="15397F"/>
                </a:solidFill>
                <a:latin typeface="+mj-lt"/>
              </a:defRPr>
            </a:lvl1pPr>
          </a:lstStyle>
          <a:p>
            <a:pPr lvl="0"/>
            <a:r>
              <a:rPr lang="en-US" dirty="0"/>
              <a:t>REV XX/20XX</a:t>
            </a:r>
          </a:p>
          <a:p>
            <a:pPr lvl="0"/>
            <a:endParaRPr lang="en-US" dirty="0"/>
          </a:p>
        </p:txBody>
      </p:sp>
      <p:sp>
        <p:nvSpPr>
          <p:cNvPr id="21" name="Title 1">
            <a:extLst>
              <a:ext uri="{FF2B5EF4-FFF2-40B4-BE49-F238E27FC236}">
                <a16:creationId xmlns:a16="http://schemas.microsoft.com/office/drawing/2014/main" id="{1E6D3948-8B75-A539-8FA9-87D0281F7EDE}"/>
              </a:ext>
            </a:extLst>
          </p:cNvPr>
          <p:cNvSpPr txBox="1">
            <a:spLocks/>
          </p:cNvSpPr>
          <p:nvPr userDrawn="1"/>
        </p:nvSpPr>
        <p:spPr>
          <a:xfrm>
            <a:off x="439366" y="445497"/>
            <a:ext cx="11313268" cy="502488"/>
          </a:xfrm>
          <a:prstGeom prst="rect">
            <a:avLst/>
          </a:prstGeom>
          <a:solidFill>
            <a:srgbClr val="15397F"/>
          </a:solidFill>
          <a:ln w="19050">
            <a:solidFill>
              <a:srgbClr val="7BAFD6"/>
            </a:solidFill>
            <a:prstDash val="solid"/>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400" b="1" dirty="0">
              <a:solidFill>
                <a:schemeClr val="bg1"/>
              </a:solidFill>
              <a:latin typeface="Montserrat" pitchFamily="2" charset="77"/>
            </a:endParaRPr>
          </a:p>
        </p:txBody>
      </p:sp>
      <p:sp>
        <p:nvSpPr>
          <p:cNvPr id="22" name="Title 1">
            <a:extLst>
              <a:ext uri="{FF2B5EF4-FFF2-40B4-BE49-F238E27FC236}">
                <a16:creationId xmlns:a16="http://schemas.microsoft.com/office/drawing/2014/main" id="{DD956FD6-ED47-B1C9-74DD-BABD9208B649}"/>
              </a:ext>
            </a:extLst>
          </p:cNvPr>
          <p:cNvSpPr>
            <a:spLocks noGrp="1"/>
          </p:cNvSpPr>
          <p:nvPr>
            <p:ph type="title"/>
          </p:nvPr>
        </p:nvSpPr>
        <p:spPr>
          <a:xfrm>
            <a:off x="439366" y="424597"/>
            <a:ext cx="11313268" cy="609545"/>
          </a:xfrm>
          <a:prstGeom prst="rect">
            <a:avLst/>
          </a:prstGeom>
        </p:spPr>
        <p:txBody>
          <a:bodyPr anchor="ctr"/>
          <a:lstStyle>
            <a:lvl1pPr algn="ctr">
              <a:defRPr sz="3200" b="1" i="0">
                <a:solidFill>
                  <a:schemeClr val="bg1"/>
                </a:solidFill>
                <a:latin typeface="Montserrat" pitchFamily="2" charset="77"/>
              </a:defRPr>
            </a:lvl1pPr>
          </a:lstStyle>
          <a:p>
            <a:r>
              <a:rPr lang="en-US"/>
              <a:t>Click to edit Master title style</a:t>
            </a:r>
            <a:endParaRPr lang="en-US" dirty="0"/>
          </a:p>
        </p:txBody>
      </p:sp>
    </p:spTree>
    <p:extLst>
      <p:ext uri="{BB962C8B-B14F-4D97-AF65-F5344CB8AC3E}">
        <p14:creationId xmlns:p14="http://schemas.microsoft.com/office/powerpoint/2010/main" val="26127816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pic>
        <p:nvPicPr>
          <p:cNvPr id="4" name="Picture 26" descr="L&amp;I logo bann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9601" y="381000"/>
            <a:ext cx="11004551"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2" descr="blue bottom banne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0" y="6324601"/>
            <a:ext cx="109728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711200" y="1219200"/>
            <a:ext cx="10871200" cy="4648200"/>
          </a:xfrm>
        </p:spPr>
        <p:txBody>
          <a:bodyPr/>
          <a:lstStyle>
            <a:lvl1pPr marL="0" indent="0" algn="ctr">
              <a:buNone/>
              <a:defRPr sz="2400">
                <a:solidFill>
                  <a:schemeClr val="tx1">
                    <a:tint val="7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Title 15"/>
          <p:cNvSpPr>
            <a:spLocks noGrp="1"/>
          </p:cNvSpPr>
          <p:nvPr>
            <p:ph type="title"/>
          </p:nvPr>
        </p:nvSpPr>
        <p:spPr>
          <a:xfrm>
            <a:off x="711200" y="381000"/>
            <a:ext cx="6807200" cy="457200"/>
          </a:xfrm>
        </p:spPr>
        <p:txBody>
          <a:bodyPr/>
          <a:lstStyle/>
          <a:p>
            <a:r>
              <a:rPr lang="en-US"/>
              <a:t>Click to edit Master 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B2E8DDF0-B327-48CC-8D59-537F33F5194B}" type="datetime1">
              <a:rPr lang="en-US" smtClean="0"/>
              <a:t>4/30/2025</a:t>
            </a:fld>
            <a:endParaRPr lang="en-US" dirty="0"/>
          </a:p>
        </p:txBody>
      </p:sp>
      <p:sp>
        <p:nvSpPr>
          <p:cNvPr id="7" name="Footer Placeholder 4"/>
          <p:cNvSpPr>
            <a:spLocks noGrp="1"/>
          </p:cNvSpPr>
          <p:nvPr>
            <p:ph type="ftr" sz="quarter" idx="11"/>
          </p:nvPr>
        </p:nvSpPr>
        <p:spPr/>
        <p:txBody>
          <a:bodyPr/>
          <a:lstStyle>
            <a:lvl1pPr>
              <a:defRPr/>
            </a:lvl1pPr>
          </a:lstStyle>
          <a:p>
            <a:pPr>
              <a:defRPr/>
            </a:pPr>
            <a:r>
              <a:rPr lang="en-US" dirty="0"/>
              <a:t>PPT-036-04</a:t>
            </a:r>
          </a:p>
        </p:txBody>
      </p:sp>
      <p:sp>
        <p:nvSpPr>
          <p:cNvPr id="8" name="Slide Number Placeholder 5"/>
          <p:cNvSpPr>
            <a:spLocks noGrp="1"/>
          </p:cNvSpPr>
          <p:nvPr>
            <p:ph type="sldNum" sz="quarter" idx="12"/>
          </p:nvPr>
        </p:nvSpPr>
        <p:spPr/>
        <p:txBody>
          <a:bodyPr/>
          <a:lstStyle>
            <a:lvl1pPr>
              <a:defRPr/>
            </a:lvl1pPr>
          </a:lstStyle>
          <a:p>
            <a:pPr>
              <a:defRPr/>
            </a:pPr>
            <a:fld id="{24F08A89-DDF4-4D5A-BC60-8DB27FEEADEF}" type="slidenum">
              <a:rPr lang="en-US"/>
              <a:pPr>
                <a:defRPr/>
              </a:pPr>
              <a:t>‹#›</a:t>
            </a:fld>
            <a:endParaRPr lang="en-US" dirty="0"/>
          </a:p>
        </p:txBody>
      </p:sp>
    </p:spTree>
    <p:extLst>
      <p:ext uri="{BB962C8B-B14F-4D97-AF65-F5344CB8AC3E}">
        <p14:creationId xmlns:p14="http://schemas.microsoft.com/office/powerpoint/2010/main" val="84956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pic>
        <p:nvPicPr>
          <p:cNvPr id="4" name="Picture 26" descr="L&amp;I logo bann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9601" y="381000"/>
            <a:ext cx="11004551"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2" descr="blue bottom banne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0" y="6324601"/>
            <a:ext cx="109728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711200" y="1219200"/>
            <a:ext cx="10871200" cy="4648200"/>
          </a:xfrm>
        </p:spPr>
        <p:txBody>
          <a:bodyPr/>
          <a:lstStyle>
            <a:lvl1pPr marL="0" indent="0" algn="ctr">
              <a:buNone/>
              <a:defRPr sz="2400">
                <a:solidFill>
                  <a:schemeClr val="tx1">
                    <a:tint val="7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Title 15"/>
          <p:cNvSpPr>
            <a:spLocks noGrp="1"/>
          </p:cNvSpPr>
          <p:nvPr>
            <p:ph type="title"/>
          </p:nvPr>
        </p:nvSpPr>
        <p:spPr>
          <a:xfrm>
            <a:off x="711200" y="381000"/>
            <a:ext cx="6807200" cy="457200"/>
          </a:xfrm>
        </p:spPr>
        <p:txBody>
          <a:bodyPr/>
          <a:lstStyle/>
          <a:p>
            <a:r>
              <a:rPr lang="en-US"/>
              <a:t>Click to edit Master 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B2E8DDF0-B327-48CC-8D59-537F33F5194B}" type="datetime1">
              <a:rPr lang="en-US" smtClean="0"/>
              <a:t>4/30/2025</a:t>
            </a:fld>
            <a:endParaRPr lang="en-US" dirty="0"/>
          </a:p>
        </p:txBody>
      </p:sp>
      <p:sp>
        <p:nvSpPr>
          <p:cNvPr id="7" name="Footer Placeholder 4"/>
          <p:cNvSpPr>
            <a:spLocks noGrp="1"/>
          </p:cNvSpPr>
          <p:nvPr>
            <p:ph type="ftr" sz="quarter" idx="11"/>
          </p:nvPr>
        </p:nvSpPr>
        <p:spPr/>
        <p:txBody>
          <a:bodyPr/>
          <a:lstStyle>
            <a:lvl1pPr>
              <a:defRPr/>
            </a:lvl1pPr>
          </a:lstStyle>
          <a:p>
            <a:pPr>
              <a:defRPr/>
            </a:pPr>
            <a:r>
              <a:rPr lang="en-US" dirty="0"/>
              <a:t>PPT-036-04</a:t>
            </a:r>
          </a:p>
        </p:txBody>
      </p:sp>
      <p:sp>
        <p:nvSpPr>
          <p:cNvPr id="8" name="Slide Number Placeholder 5"/>
          <p:cNvSpPr>
            <a:spLocks noGrp="1"/>
          </p:cNvSpPr>
          <p:nvPr>
            <p:ph type="sldNum" sz="quarter" idx="12"/>
          </p:nvPr>
        </p:nvSpPr>
        <p:spPr/>
        <p:txBody>
          <a:bodyPr/>
          <a:lstStyle>
            <a:lvl1pPr>
              <a:defRPr/>
            </a:lvl1pPr>
          </a:lstStyle>
          <a:p>
            <a:pPr>
              <a:defRPr/>
            </a:pPr>
            <a:fld id="{24F08A89-DDF4-4D5A-BC60-8DB27FEEADEF}" type="slidenum">
              <a:rPr lang="en-US"/>
              <a:pPr>
                <a:defRPr/>
              </a:pPr>
              <a:t>‹#›</a:t>
            </a:fld>
            <a:endParaRPr lang="en-US" dirty="0"/>
          </a:p>
        </p:txBody>
      </p:sp>
    </p:spTree>
    <p:extLst>
      <p:ext uri="{BB962C8B-B14F-4D97-AF65-F5344CB8AC3E}">
        <p14:creationId xmlns:p14="http://schemas.microsoft.com/office/powerpoint/2010/main" val="2185385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0_Title Slide">
    <p:spTree>
      <p:nvGrpSpPr>
        <p:cNvPr id="1" name=""/>
        <p:cNvGrpSpPr/>
        <p:nvPr/>
      </p:nvGrpSpPr>
      <p:grpSpPr>
        <a:xfrm>
          <a:off x="0" y="0"/>
          <a:ext cx="0" cy="0"/>
          <a:chOff x="0" y="0"/>
          <a:chExt cx="0" cy="0"/>
        </a:xfrm>
      </p:grpSpPr>
      <p:pic>
        <p:nvPicPr>
          <p:cNvPr id="4" name="Picture 26" descr="L&amp;I logo bann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9601" y="381000"/>
            <a:ext cx="11004551"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2" descr="blue bottom banne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0" y="6324601"/>
            <a:ext cx="109728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711200" y="1219200"/>
            <a:ext cx="10871200" cy="4648200"/>
          </a:xfrm>
        </p:spPr>
        <p:txBody>
          <a:bodyPr/>
          <a:lstStyle>
            <a:lvl1pPr marL="0" indent="0" algn="ctr">
              <a:buNone/>
              <a:defRPr sz="2400">
                <a:solidFill>
                  <a:schemeClr val="tx1">
                    <a:tint val="7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Title 15"/>
          <p:cNvSpPr>
            <a:spLocks noGrp="1"/>
          </p:cNvSpPr>
          <p:nvPr>
            <p:ph type="title"/>
          </p:nvPr>
        </p:nvSpPr>
        <p:spPr>
          <a:xfrm>
            <a:off x="711200" y="381000"/>
            <a:ext cx="6807200" cy="457200"/>
          </a:xfrm>
        </p:spPr>
        <p:txBody>
          <a:bodyPr/>
          <a:lstStyle/>
          <a:p>
            <a:r>
              <a:rPr lang="en-US"/>
              <a:t>Click to edit Master 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B2E8DDF0-B327-48CC-8D59-537F33F5194B}" type="datetime1">
              <a:rPr lang="en-US" smtClean="0"/>
              <a:t>4/30/2025</a:t>
            </a:fld>
            <a:endParaRPr lang="en-US" dirty="0"/>
          </a:p>
        </p:txBody>
      </p:sp>
      <p:sp>
        <p:nvSpPr>
          <p:cNvPr id="7" name="Footer Placeholder 4"/>
          <p:cNvSpPr>
            <a:spLocks noGrp="1"/>
          </p:cNvSpPr>
          <p:nvPr>
            <p:ph type="ftr" sz="quarter" idx="11"/>
          </p:nvPr>
        </p:nvSpPr>
        <p:spPr/>
        <p:txBody>
          <a:bodyPr/>
          <a:lstStyle>
            <a:lvl1pPr>
              <a:defRPr/>
            </a:lvl1pPr>
          </a:lstStyle>
          <a:p>
            <a:pPr>
              <a:defRPr/>
            </a:pPr>
            <a:r>
              <a:rPr lang="en-US" dirty="0"/>
              <a:t>PPT-036-04</a:t>
            </a:r>
          </a:p>
        </p:txBody>
      </p:sp>
      <p:sp>
        <p:nvSpPr>
          <p:cNvPr id="8" name="Slide Number Placeholder 5"/>
          <p:cNvSpPr>
            <a:spLocks noGrp="1"/>
          </p:cNvSpPr>
          <p:nvPr>
            <p:ph type="sldNum" sz="quarter" idx="12"/>
          </p:nvPr>
        </p:nvSpPr>
        <p:spPr/>
        <p:txBody>
          <a:bodyPr/>
          <a:lstStyle>
            <a:lvl1pPr>
              <a:defRPr/>
            </a:lvl1pPr>
          </a:lstStyle>
          <a:p>
            <a:pPr>
              <a:defRPr/>
            </a:pPr>
            <a:fld id="{24F08A89-DDF4-4D5A-BC60-8DB27FEEADEF}" type="slidenum">
              <a:rPr lang="en-US"/>
              <a:pPr>
                <a:defRPr/>
              </a:pPr>
              <a:t>‹#›</a:t>
            </a:fld>
            <a:endParaRPr lang="en-US" dirty="0"/>
          </a:p>
        </p:txBody>
      </p:sp>
    </p:spTree>
    <p:extLst>
      <p:ext uri="{BB962C8B-B14F-4D97-AF65-F5344CB8AC3E}">
        <p14:creationId xmlns:p14="http://schemas.microsoft.com/office/powerpoint/2010/main" val="32245441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Title Slide">
    <p:spTree>
      <p:nvGrpSpPr>
        <p:cNvPr id="1" name=""/>
        <p:cNvGrpSpPr/>
        <p:nvPr/>
      </p:nvGrpSpPr>
      <p:grpSpPr>
        <a:xfrm>
          <a:off x="0" y="0"/>
          <a:ext cx="0" cy="0"/>
          <a:chOff x="0" y="0"/>
          <a:chExt cx="0" cy="0"/>
        </a:xfrm>
      </p:grpSpPr>
      <p:pic>
        <p:nvPicPr>
          <p:cNvPr id="4" name="Picture 26" descr="L&amp;I logo bann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9601" y="381000"/>
            <a:ext cx="11004551"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2" descr="blue bottom banne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0" y="6324601"/>
            <a:ext cx="109728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711200" y="1219200"/>
            <a:ext cx="10871200" cy="4648200"/>
          </a:xfrm>
        </p:spPr>
        <p:txBody>
          <a:bodyPr/>
          <a:lstStyle>
            <a:lvl1pPr marL="0" indent="0" algn="ctr">
              <a:buNone/>
              <a:defRPr sz="2400">
                <a:solidFill>
                  <a:schemeClr val="tx1">
                    <a:tint val="7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Title 15"/>
          <p:cNvSpPr>
            <a:spLocks noGrp="1"/>
          </p:cNvSpPr>
          <p:nvPr>
            <p:ph type="title"/>
          </p:nvPr>
        </p:nvSpPr>
        <p:spPr>
          <a:xfrm>
            <a:off x="711200" y="381000"/>
            <a:ext cx="6807200" cy="457200"/>
          </a:xfrm>
        </p:spPr>
        <p:txBody>
          <a:bodyPr/>
          <a:lstStyle/>
          <a:p>
            <a:r>
              <a:rPr lang="en-US"/>
              <a:t>Click to edit Master 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B2E8DDF0-B327-48CC-8D59-537F33F5194B}" type="datetime1">
              <a:rPr lang="en-US" smtClean="0"/>
              <a:t>4/30/2025</a:t>
            </a:fld>
            <a:endParaRPr lang="en-US" dirty="0"/>
          </a:p>
        </p:txBody>
      </p:sp>
      <p:sp>
        <p:nvSpPr>
          <p:cNvPr id="7" name="Footer Placeholder 4"/>
          <p:cNvSpPr>
            <a:spLocks noGrp="1"/>
          </p:cNvSpPr>
          <p:nvPr>
            <p:ph type="ftr" sz="quarter" idx="11"/>
          </p:nvPr>
        </p:nvSpPr>
        <p:spPr/>
        <p:txBody>
          <a:bodyPr/>
          <a:lstStyle>
            <a:lvl1pPr>
              <a:defRPr/>
            </a:lvl1pPr>
          </a:lstStyle>
          <a:p>
            <a:pPr>
              <a:defRPr/>
            </a:pPr>
            <a:r>
              <a:rPr lang="en-US" dirty="0"/>
              <a:t>PPT-036-04</a:t>
            </a:r>
          </a:p>
        </p:txBody>
      </p:sp>
      <p:sp>
        <p:nvSpPr>
          <p:cNvPr id="8" name="Slide Number Placeholder 5"/>
          <p:cNvSpPr>
            <a:spLocks noGrp="1"/>
          </p:cNvSpPr>
          <p:nvPr>
            <p:ph type="sldNum" sz="quarter" idx="12"/>
          </p:nvPr>
        </p:nvSpPr>
        <p:spPr/>
        <p:txBody>
          <a:bodyPr/>
          <a:lstStyle>
            <a:lvl1pPr>
              <a:defRPr/>
            </a:lvl1pPr>
          </a:lstStyle>
          <a:p>
            <a:pPr>
              <a:defRPr/>
            </a:pPr>
            <a:fld id="{24F08A89-DDF4-4D5A-BC60-8DB27FEEADEF}" type="slidenum">
              <a:rPr lang="en-US"/>
              <a:pPr>
                <a:defRPr/>
              </a:pPr>
              <a:t>‹#›</a:t>
            </a:fld>
            <a:endParaRPr lang="en-US" dirty="0"/>
          </a:p>
        </p:txBody>
      </p:sp>
    </p:spTree>
    <p:extLst>
      <p:ext uri="{BB962C8B-B14F-4D97-AF65-F5344CB8AC3E}">
        <p14:creationId xmlns:p14="http://schemas.microsoft.com/office/powerpoint/2010/main" val="22169469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2_Title Slide">
    <p:spTree>
      <p:nvGrpSpPr>
        <p:cNvPr id="1" name=""/>
        <p:cNvGrpSpPr/>
        <p:nvPr/>
      </p:nvGrpSpPr>
      <p:grpSpPr>
        <a:xfrm>
          <a:off x="0" y="0"/>
          <a:ext cx="0" cy="0"/>
          <a:chOff x="0" y="0"/>
          <a:chExt cx="0" cy="0"/>
        </a:xfrm>
      </p:grpSpPr>
      <p:pic>
        <p:nvPicPr>
          <p:cNvPr id="4" name="Picture 26" descr="L&amp;I logo bann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9601" y="381000"/>
            <a:ext cx="11004551"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2" descr="blue bottom banne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0" y="6324601"/>
            <a:ext cx="109728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711200" y="1219200"/>
            <a:ext cx="10871200" cy="4648200"/>
          </a:xfrm>
        </p:spPr>
        <p:txBody>
          <a:bodyPr/>
          <a:lstStyle>
            <a:lvl1pPr marL="0" indent="0" algn="ctr">
              <a:buNone/>
              <a:defRPr sz="2400">
                <a:solidFill>
                  <a:schemeClr val="tx1">
                    <a:tint val="7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Title 15"/>
          <p:cNvSpPr>
            <a:spLocks noGrp="1"/>
          </p:cNvSpPr>
          <p:nvPr>
            <p:ph type="title"/>
          </p:nvPr>
        </p:nvSpPr>
        <p:spPr>
          <a:xfrm>
            <a:off x="711200" y="381000"/>
            <a:ext cx="6807200" cy="457200"/>
          </a:xfrm>
        </p:spPr>
        <p:txBody>
          <a:bodyPr/>
          <a:lstStyle/>
          <a:p>
            <a:r>
              <a:rPr lang="en-US"/>
              <a:t>Click to edit Master 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B2E8DDF0-B327-48CC-8D59-537F33F5194B}" type="datetime1">
              <a:rPr lang="en-US" smtClean="0"/>
              <a:t>4/30/2025</a:t>
            </a:fld>
            <a:endParaRPr lang="en-US" dirty="0"/>
          </a:p>
        </p:txBody>
      </p:sp>
      <p:sp>
        <p:nvSpPr>
          <p:cNvPr id="7" name="Footer Placeholder 4"/>
          <p:cNvSpPr>
            <a:spLocks noGrp="1"/>
          </p:cNvSpPr>
          <p:nvPr>
            <p:ph type="ftr" sz="quarter" idx="11"/>
          </p:nvPr>
        </p:nvSpPr>
        <p:spPr/>
        <p:txBody>
          <a:bodyPr/>
          <a:lstStyle>
            <a:lvl1pPr>
              <a:defRPr/>
            </a:lvl1pPr>
          </a:lstStyle>
          <a:p>
            <a:pPr>
              <a:defRPr/>
            </a:pPr>
            <a:r>
              <a:rPr lang="en-US" dirty="0"/>
              <a:t>PPT-036-04</a:t>
            </a:r>
          </a:p>
        </p:txBody>
      </p:sp>
      <p:sp>
        <p:nvSpPr>
          <p:cNvPr id="8" name="Slide Number Placeholder 5"/>
          <p:cNvSpPr>
            <a:spLocks noGrp="1"/>
          </p:cNvSpPr>
          <p:nvPr>
            <p:ph type="sldNum" sz="quarter" idx="12"/>
          </p:nvPr>
        </p:nvSpPr>
        <p:spPr/>
        <p:txBody>
          <a:bodyPr/>
          <a:lstStyle>
            <a:lvl1pPr>
              <a:defRPr/>
            </a:lvl1pPr>
          </a:lstStyle>
          <a:p>
            <a:pPr>
              <a:defRPr/>
            </a:pPr>
            <a:fld id="{24F08A89-DDF4-4D5A-BC60-8DB27FEEADEF}" type="slidenum">
              <a:rPr lang="en-US"/>
              <a:pPr>
                <a:defRPr/>
              </a:pPr>
              <a:t>‹#›</a:t>
            </a:fld>
            <a:endParaRPr lang="en-US" dirty="0"/>
          </a:p>
        </p:txBody>
      </p:sp>
    </p:spTree>
    <p:extLst>
      <p:ext uri="{BB962C8B-B14F-4D97-AF65-F5344CB8AC3E}">
        <p14:creationId xmlns:p14="http://schemas.microsoft.com/office/powerpoint/2010/main" val="24687609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Title Slide">
    <p:spTree>
      <p:nvGrpSpPr>
        <p:cNvPr id="1" name=""/>
        <p:cNvGrpSpPr/>
        <p:nvPr/>
      </p:nvGrpSpPr>
      <p:grpSpPr>
        <a:xfrm>
          <a:off x="0" y="0"/>
          <a:ext cx="0" cy="0"/>
          <a:chOff x="0" y="0"/>
          <a:chExt cx="0" cy="0"/>
        </a:xfrm>
      </p:grpSpPr>
      <p:pic>
        <p:nvPicPr>
          <p:cNvPr id="4" name="Picture 26" descr="L&amp;I logo bann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9601" y="381000"/>
            <a:ext cx="11004551"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2" descr="blue bottom banne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0" y="6324601"/>
            <a:ext cx="109728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711200" y="1219200"/>
            <a:ext cx="10871200" cy="4648200"/>
          </a:xfrm>
        </p:spPr>
        <p:txBody>
          <a:bodyPr/>
          <a:lstStyle>
            <a:lvl1pPr marL="0" indent="0" algn="ctr">
              <a:buNone/>
              <a:defRPr sz="2400">
                <a:solidFill>
                  <a:schemeClr val="tx1">
                    <a:tint val="7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Title 15"/>
          <p:cNvSpPr>
            <a:spLocks noGrp="1"/>
          </p:cNvSpPr>
          <p:nvPr>
            <p:ph type="title"/>
          </p:nvPr>
        </p:nvSpPr>
        <p:spPr>
          <a:xfrm>
            <a:off x="711200" y="381000"/>
            <a:ext cx="6807200" cy="457200"/>
          </a:xfrm>
        </p:spPr>
        <p:txBody>
          <a:bodyPr/>
          <a:lstStyle/>
          <a:p>
            <a:r>
              <a:rPr lang="en-US"/>
              <a:t>Click to edit Master 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B2E8DDF0-B327-48CC-8D59-537F33F5194B}" type="datetime1">
              <a:rPr lang="en-US" smtClean="0"/>
              <a:t>4/30/2025</a:t>
            </a:fld>
            <a:endParaRPr lang="en-US" dirty="0"/>
          </a:p>
        </p:txBody>
      </p:sp>
      <p:sp>
        <p:nvSpPr>
          <p:cNvPr id="7" name="Footer Placeholder 4"/>
          <p:cNvSpPr>
            <a:spLocks noGrp="1"/>
          </p:cNvSpPr>
          <p:nvPr>
            <p:ph type="ftr" sz="quarter" idx="11"/>
          </p:nvPr>
        </p:nvSpPr>
        <p:spPr/>
        <p:txBody>
          <a:bodyPr/>
          <a:lstStyle>
            <a:lvl1pPr>
              <a:defRPr/>
            </a:lvl1pPr>
          </a:lstStyle>
          <a:p>
            <a:pPr>
              <a:defRPr/>
            </a:pPr>
            <a:r>
              <a:rPr lang="en-US" dirty="0"/>
              <a:t>PPT-036-04</a:t>
            </a:r>
          </a:p>
        </p:txBody>
      </p:sp>
      <p:sp>
        <p:nvSpPr>
          <p:cNvPr id="8" name="Slide Number Placeholder 5"/>
          <p:cNvSpPr>
            <a:spLocks noGrp="1"/>
          </p:cNvSpPr>
          <p:nvPr>
            <p:ph type="sldNum" sz="quarter" idx="12"/>
          </p:nvPr>
        </p:nvSpPr>
        <p:spPr/>
        <p:txBody>
          <a:bodyPr/>
          <a:lstStyle>
            <a:lvl1pPr>
              <a:defRPr/>
            </a:lvl1pPr>
          </a:lstStyle>
          <a:p>
            <a:pPr>
              <a:defRPr/>
            </a:pPr>
            <a:fld id="{24F08A89-DDF4-4D5A-BC60-8DB27FEEADEF}" type="slidenum">
              <a:rPr lang="en-US"/>
              <a:pPr>
                <a:defRPr/>
              </a:pPr>
              <a:t>‹#›</a:t>
            </a:fld>
            <a:endParaRPr lang="en-US" dirty="0"/>
          </a:p>
        </p:txBody>
      </p:sp>
    </p:spTree>
    <p:extLst>
      <p:ext uri="{BB962C8B-B14F-4D97-AF65-F5344CB8AC3E}">
        <p14:creationId xmlns:p14="http://schemas.microsoft.com/office/powerpoint/2010/main" val="29952038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4_Title Slide">
    <p:spTree>
      <p:nvGrpSpPr>
        <p:cNvPr id="1" name=""/>
        <p:cNvGrpSpPr/>
        <p:nvPr/>
      </p:nvGrpSpPr>
      <p:grpSpPr>
        <a:xfrm>
          <a:off x="0" y="0"/>
          <a:ext cx="0" cy="0"/>
          <a:chOff x="0" y="0"/>
          <a:chExt cx="0" cy="0"/>
        </a:xfrm>
      </p:grpSpPr>
      <p:pic>
        <p:nvPicPr>
          <p:cNvPr id="4" name="Picture 26" descr="L&amp;I logo bann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9601" y="381000"/>
            <a:ext cx="11004551"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2" descr="blue bottom banne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0" y="6324601"/>
            <a:ext cx="109728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711200" y="1219200"/>
            <a:ext cx="10871200" cy="4648200"/>
          </a:xfrm>
        </p:spPr>
        <p:txBody>
          <a:bodyPr/>
          <a:lstStyle>
            <a:lvl1pPr marL="0" indent="0" algn="ctr">
              <a:buNone/>
              <a:defRPr sz="2400">
                <a:solidFill>
                  <a:schemeClr val="tx1">
                    <a:tint val="7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Title 15"/>
          <p:cNvSpPr>
            <a:spLocks noGrp="1"/>
          </p:cNvSpPr>
          <p:nvPr>
            <p:ph type="title"/>
          </p:nvPr>
        </p:nvSpPr>
        <p:spPr>
          <a:xfrm>
            <a:off x="711200" y="381000"/>
            <a:ext cx="6807200" cy="457200"/>
          </a:xfrm>
        </p:spPr>
        <p:txBody>
          <a:bodyPr/>
          <a:lstStyle/>
          <a:p>
            <a:r>
              <a:rPr lang="en-US"/>
              <a:t>Click to edit Master 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B2E8DDF0-B327-48CC-8D59-537F33F5194B}" type="datetime1">
              <a:rPr lang="en-US" smtClean="0"/>
              <a:t>4/30/2025</a:t>
            </a:fld>
            <a:endParaRPr lang="en-US" dirty="0"/>
          </a:p>
        </p:txBody>
      </p:sp>
      <p:sp>
        <p:nvSpPr>
          <p:cNvPr id="7" name="Footer Placeholder 4"/>
          <p:cNvSpPr>
            <a:spLocks noGrp="1"/>
          </p:cNvSpPr>
          <p:nvPr>
            <p:ph type="ftr" sz="quarter" idx="11"/>
          </p:nvPr>
        </p:nvSpPr>
        <p:spPr/>
        <p:txBody>
          <a:bodyPr/>
          <a:lstStyle>
            <a:lvl1pPr>
              <a:defRPr/>
            </a:lvl1pPr>
          </a:lstStyle>
          <a:p>
            <a:pPr>
              <a:defRPr/>
            </a:pPr>
            <a:r>
              <a:rPr lang="en-US" dirty="0"/>
              <a:t>PPT-036-04</a:t>
            </a:r>
          </a:p>
        </p:txBody>
      </p:sp>
      <p:sp>
        <p:nvSpPr>
          <p:cNvPr id="8" name="Slide Number Placeholder 5"/>
          <p:cNvSpPr>
            <a:spLocks noGrp="1"/>
          </p:cNvSpPr>
          <p:nvPr>
            <p:ph type="sldNum" sz="quarter" idx="12"/>
          </p:nvPr>
        </p:nvSpPr>
        <p:spPr/>
        <p:txBody>
          <a:bodyPr/>
          <a:lstStyle>
            <a:lvl1pPr>
              <a:defRPr/>
            </a:lvl1pPr>
          </a:lstStyle>
          <a:p>
            <a:pPr>
              <a:defRPr/>
            </a:pPr>
            <a:fld id="{24F08A89-DDF4-4D5A-BC60-8DB27FEEADEF}" type="slidenum">
              <a:rPr lang="en-US"/>
              <a:pPr>
                <a:defRPr/>
              </a:pPr>
              <a:t>‹#›</a:t>
            </a:fld>
            <a:endParaRPr lang="en-US" dirty="0"/>
          </a:p>
        </p:txBody>
      </p:sp>
    </p:spTree>
    <p:extLst>
      <p:ext uri="{BB962C8B-B14F-4D97-AF65-F5344CB8AC3E}">
        <p14:creationId xmlns:p14="http://schemas.microsoft.com/office/powerpoint/2010/main" val="17192083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5_Title Slide">
    <p:spTree>
      <p:nvGrpSpPr>
        <p:cNvPr id="1" name=""/>
        <p:cNvGrpSpPr/>
        <p:nvPr/>
      </p:nvGrpSpPr>
      <p:grpSpPr>
        <a:xfrm>
          <a:off x="0" y="0"/>
          <a:ext cx="0" cy="0"/>
          <a:chOff x="0" y="0"/>
          <a:chExt cx="0" cy="0"/>
        </a:xfrm>
      </p:grpSpPr>
      <p:pic>
        <p:nvPicPr>
          <p:cNvPr id="4" name="Picture 26" descr="L&amp;I logo bann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9601" y="381000"/>
            <a:ext cx="11004551"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2" descr="blue bottom banne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0" y="6324601"/>
            <a:ext cx="109728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711200" y="1219200"/>
            <a:ext cx="10871200" cy="4648200"/>
          </a:xfrm>
        </p:spPr>
        <p:txBody>
          <a:bodyPr/>
          <a:lstStyle>
            <a:lvl1pPr marL="0" indent="0" algn="ctr">
              <a:buNone/>
              <a:defRPr sz="2400">
                <a:solidFill>
                  <a:schemeClr val="tx1">
                    <a:tint val="7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Title 15"/>
          <p:cNvSpPr>
            <a:spLocks noGrp="1"/>
          </p:cNvSpPr>
          <p:nvPr>
            <p:ph type="title"/>
          </p:nvPr>
        </p:nvSpPr>
        <p:spPr>
          <a:xfrm>
            <a:off x="711200" y="381000"/>
            <a:ext cx="6807200" cy="457200"/>
          </a:xfrm>
        </p:spPr>
        <p:txBody>
          <a:bodyPr/>
          <a:lstStyle/>
          <a:p>
            <a:r>
              <a:rPr lang="en-US"/>
              <a:t>Click to edit Master 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B2E8DDF0-B327-48CC-8D59-537F33F5194B}" type="datetime1">
              <a:rPr lang="en-US" smtClean="0"/>
              <a:t>4/30/2025</a:t>
            </a:fld>
            <a:endParaRPr lang="en-US" dirty="0"/>
          </a:p>
        </p:txBody>
      </p:sp>
      <p:sp>
        <p:nvSpPr>
          <p:cNvPr id="7" name="Footer Placeholder 4"/>
          <p:cNvSpPr>
            <a:spLocks noGrp="1"/>
          </p:cNvSpPr>
          <p:nvPr>
            <p:ph type="ftr" sz="quarter" idx="11"/>
          </p:nvPr>
        </p:nvSpPr>
        <p:spPr/>
        <p:txBody>
          <a:bodyPr/>
          <a:lstStyle>
            <a:lvl1pPr>
              <a:defRPr/>
            </a:lvl1pPr>
          </a:lstStyle>
          <a:p>
            <a:pPr>
              <a:defRPr/>
            </a:pPr>
            <a:r>
              <a:rPr lang="en-US" dirty="0"/>
              <a:t>PPT-036-04</a:t>
            </a:r>
          </a:p>
        </p:txBody>
      </p:sp>
      <p:sp>
        <p:nvSpPr>
          <p:cNvPr id="8" name="Slide Number Placeholder 5"/>
          <p:cNvSpPr>
            <a:spLocks noGrp="1"/>
          </p:cNvSpPr>
          <p:nvPr>
            <p:ph type="sldNum" sz="quarter" idx="12"/>
          </p:nvPr>
        </p:nvSpPr>
        <p:spPr/>
        <p:txBody>
          <a:bodyPr/>
          <a:lstStyle>
            <a:lvl1pPr>
              <a:defRPr/>
            </a:lvl1pPr>
          </a:lstStyle>
          <a:p>
            <a:pPr>
              <a:defRPr/>
            </a:pPr>
            <a:fld id="{24F08A89-DDF4-4D5A-BC60-8DB27FEEADEF}" type="slidenum">
              <a:rPr lang="en-US"/>
              <a:pPr>
                <a:defRPr/>
              </a:pPr>
              <a:t>‹#›</a:t>
            </a:fld>
            <a:endParaRPr lang="en-US" dirty="0"/>
          </a:p>
        </p:txBody>
      </p:sp>
    </p:spTree>
    <p:extLst>
      <p:ext uri="{BB962C8B-B14F-4D97-AF65-F5344CB8AC3E}">
        <p14:creationId xmlns:p14="http://schemas.microsoft.com/office/powerpoint/2010/main" val="26175788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6_Title Slide">
    <p:spTree>
      <p:nvGrpSpPr>
        <p:cNvPr id="1" name=""/>
        <p:cNvGrpSpPr/>
        <p:nvPr/>
      </p:nvGrpSpPr>
      <p:grpSpPr>
        <a:xfrm>
          <a:off x="0" y="0"/>
          <a:ext cx="0" cy="0"/>
          <a:chOff x="0" y="0"/>
          <a:chExt cx="0" cy="0"/>
        </a:xfrm>
      </p:grpSpPr>
      <p:pic>
        <p:nvPicPr>
          <p:cNvPr id="4" name="Picture 26" descr="L&amp;I logo bann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9601" y="381000"/>
            <a:ext cx="11004551"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2" descr="blue bottom banne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0" y="6324601"/>
            <a:ext cx="109728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711200" y="1219200"/>
            <a:ext cx="10871200" cy="4648200"/>
          </a:xfrm>
        </p:spPr>
        <p:txBody>
          <a:bodyPr/>
          <a:lstStyle>
            <a:lvl1pPr marL="0" indent="0" algn="ctr">
              <a:buNone/>
              <a:defRPr sz="2400">
                <a:solidFill>
                  <a:schemeClr val="tx1">
                    <a:tint val="7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Title 15"/>
          <p:cNvSpPr>
            <a:spLocks noGrp="1"/>
          </p:cNvSpPr>
          <p:nvPr>
            <p:ph type="title"/>
          </p:nvPr>
        </p:nvSpPr>
        <p:spPr>
          <a:xfrm>
            <a:off x="711200" y="381000"/>
            <a:ext cx="6807200" cy="457200"/>
          </a:xfrm>
        </p:spPr>
        <p:txBody>
          <a:bodyPr/>
          <a:lstStyle/>
          <a:p>
            <a:r>
              <a:rPr lang="en-US"/>
              <a:t>Click to edit Master 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B2E8DDF0-B327-48CC-8D59-537F33F5194B}" type="datetime1">
              <a:rPr lang="en-US" smtClean="0"/>
              <a:t>4/30/2025</a:t>
            </a:fld>
            <a:endParaRPr lang="en-US" dirty="0"/>
          </a:p>
        </p:txBody>
      </p:sp>
      <p:sp>
        <p:nvSpPr>
          <p:cNvPr id="7" name="Footer Placeholder 4"/>
          <p:cNvSpPr>
            <a:spLocks noGrp="1"/>
          </p:cNvSpPr>
          <p:nvPr>
            <p:ph type="ftr" sz="quarter" idx="11"/>
          </p:nvPr>
        </p:nvSpPr>
        <p:spPr/>
        <p:txBody>
          <a:bodyPr/>
          <a:lstStyle>
            <a:lvl1pPr>
              <a:defRPr/>
            </a:lvl1pPr>
          </a:lstStyle>
          <a:p>
            <a:pPr>
              <a:defRPr/>
            </a:pPr>
            <a:r>
              <a:rPr lang="en-US" dirty="0"/>
              <a:t>PPT-036-04</a:t>
            </a:r>
          </a:p>
        </p:txBody>
      </p:sp>
      <p:sp>
        <p:nvSpPr>
          <p:cNvPr id="8" name="Slide Number Placeholder 5"/>
          <p:cNvSpPr>
            <a:spLocks noGrp="1"/>
          </p:cNvSpPr>
          <p:nvPr>
            <p:ph type="sldNum" sz="quarter" idx="12"/>
          </p:nvPr>
        </p:nvSpPr>
        <p:spPr/>
        <p:txBody>
          <a:bodyPr/>
          <a:lstStyle>
            <a:lvl1pPr>
              <a:defRPr/>
            </a:lvl1pPr>
          </a:lstStyle>
          <a:p>
            <a:pPr>
              <a:defRPr/>
            </a:pPr>
            <a:fld id="{24F08A89-DDF4-4D5A-BC60-8DB27FEEADEF}" type="slidenum">
              <a:rPr lang="en-US"/>
              <a:pPr>
                <a:defRPr/>
              </a:pPr>
              <a:t>‹#›</a:t>
            </a:fld>
            <a:endParaRPr lang="en-US" dirty="0"/>
          </a:p>
        </p:txBody>
      </p:sp>
    </p:spTree>
    <p:extLst>
      <p:ext uri="{BB962C8B-B14F-4D97-AF65-F5344CB8AC3E}">
        <p14:creationId xmlns:p14="http://schemas.microsoft.com/office/powerpoint/2010/main" val="2135637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7_Title Slide">
    <p:spTree>
      <p:nvGrpSpPr>
        <p:cNvPr id="1" name=""/>
        <p:cNvGrpSpPr/>
        <p:nvPr/>
      </p:nvGrpSpPr>
      <p:grpSpPr>
        <a:xfrm>
          <a:off x="0" y="0"/>
          <a:ext cx="0" cy="0"/>
          <a:chOff x="0" y="0"/>
          <a:chExt cx="0" cy="0"/>
        </a:xfrm>
      </p:grpSpPr>
      <p:pic>
        <p:nvPicPr>
          <p:cNvPr id="4" name="Picture 26" descr="L&amp;I logo bann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9601" y="381000"/>
            <a:ext cx="11004551"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2" descr="blue bottom banne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0" y="6324601"/>
            <a:ext cx="109728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711200" y="1219200"/>
            <a:ext cx="10871200" cy="4648200"/>
          </a:xfrm>
        </p:spPr>
        <p:txBody>
          <a:bodyPr/>
          <a:lstStyle>
            <a:lvl1pPr marL="0" indent="0" algn="ctr">
              <a:buNone/>
              <a:defRPr sz="2400">
                <a:solidFill>
                  <a:schemeClr val="tx1">
                    <a:tint val="7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Title 15"/>
          <p:cNvSpPr>
            <a:spLocks noGrp="1"/>
          </p:cNvSpPr>
          <p:nvPr>
            <p:ph type="title"/>
          </p:nvPr>
        </p:nvSpPr>
        <p:spPr>
          <a:xfrm>
            <a:off x="711200" y="381000"/>
            <a:ext cx="6807200" cy="457200"/>
          </a:xfrm>
        </p:spPr>
        <p:txBody>
          <a:bodyPr/>
          <a:lstStyle/>
          <a:p>
            <a:r>
              <a:rPr lang="en-US"/>
              <a:t>Click to edit Master 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B2E8DDF0-B327-48CC-8D59-537F33F5194B}" type="datetime1">
              <a:rPr lang="en-US" smtClean="0"/>
              <a:t>4/30/2025</a:t>
            </a:fld>
            <a:endParaRPr lang="en-US" dirty="0"/>
          </a:p>
        </p:txBody>
      </p:sp>
      <p:sp>
        <p:nvSpPr>
          <p:cNvPr id="7" name="Footer Placeholder 4"/>
          <p:cNvSpPr>
            <a:spLocks noGrp="1"/>
          </p:cNvSpPr>
          <p:nvPr>
            <p:ph type="ftr" sz="quarter" idx="11"/>
          </p:nvPr>
        </p:nvSpPr>
        <p:spPr/>
        <p:txBody>
          <a:bodyPr/>
          <a:lstStyle>
            <a:lvl1pPr>
              <a:defRPr/>
            </a:lvl1pPr>
          </a:lstStyle>
          <a:p>
            <a:pPr>
              <a:defRPr/>
            </a:pPr>
            <a:r>
              <a:rPr lang="en-US" dirty="0"/>
              <a:t>PPT-036-04</a:t>
            </a:r>
          </a:p>
        </p:txBody>
      </p:sp>
      <p:sp>
        <p:nvSpPr>
          <p:cNvPr id="8" name="Slide Number Placeholder 5"/>
          <p:cNvSpPr>
            <a:spLocks noGrp="1"/>
          </p:cNvSpPr>
          <p:nvPr>
            <p:ph type="sldNum" sz="quarter" idx="12"/>
          </p:nvPr>
        </p:nvSpPr>
        <p:spPr/>
        <p:txBody>
          <a:bodyPr/>
          <a:lstStyle>
            <a:lvl1pPr>
              <a:defRPr/>
            </a:lvl1pPr>
          </a:lstStyle>
          <a:p>
            <a:pPr>
              <a:defRPr/>
            </a:pPr>
            <a:fld id="{24F08A89-DDF4-4D5A-BC60-8DB27FEEADEF}" type="slidenum">
              <a:rPr lang="en-US"/>
              <a:pPr>
                <a:defRPr/>
              </a:pPr>
              <a:t>‹#›</a:t>
            </a:fld>
            <a:endParaRPr lang="en-US" dirty="0"/>
          </a:p>
        </p:txBody>
      </p:sp>
    </p:spTree>
    <p:extLst>
      <p:ext uri="{BB962C8B-B14F-4D97-AF65-F5344CB8AC3E}">
        <p14:creationId xmlns:p14="http://schemas.microsoft.com/office/powerpoint/2010/main" val="496205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80926-D020-4A54-9503-4737E1AE476C}"/>
              </a:ext>
            </a:extLst>
          </p:cNvPr>
          <p:cNvSpPr>
            <a:spLocks noGrp="1"/>
          </p:cNvSpPr>
          <p:nvPr>
            <p:ph type="title"/>
          </p:nvPr>
        </p:nvSpPr>
        <p:spPr>
          <a:xfrm>
            <a:off x="831850" y="1709738"/>
            <a:ext cx="10515600" cy="2852737"/>
          </a:xfrm>
          <a:prstGeom prst="rect">
            <a:avLst/>
          </a:prstGeom>
        </p:spPr>
        <p:txBody>
          <a:bodyPr anchor="b"/>
          <a:lstStyle>
            <a:lvl1pPr>
              <a:defRPr sz="4800" b="1" i="0">
                <a:solidFill>
                  <a:srgbClr val="15397F"/>
                </a:solidFill>
                <a:latin typeface="Montserrat" pitchFamily="2" charset="77"/>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39F9AD7-6FD4-4F1C-B59D-5C9BD0D2FA9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6" name="Picture 15" descr="Pennsylvania Department of Labor and Industry Bureau of Workers' Compensation logo">
            <a:extLst>
              <a:ext uri="{FF2B5EF4-FFF2-40B4-BE49-F238E27FC236}">
                <a16:creationId xmlns:a16="http://schemas.microsoft.com/office/drawing/2014/main" id="{7B0B8B41-65FB-271D-1FC6-C2AE1575236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490296" y="6161259"/>
            <a:ext cx="2355408" cy="502487"/>
          </a:xfrm>
          <a:prstGeom prst="rect">
            <a:avLst/>
          </a:prstGeom>
        </p:spPr>
      </p:pic>
      <p:sp>
        <p:nvSpPr>
          <p:cNvPr id="17" name="Content Placeholder 21">
            <a:extLst>
              <a:ext uri="{FF2B5EF4-FFF2-40B4-BE49-F238E27FC236}">
                <a16:creationId xmlns:a16="http://schemas.microsoft.com/office/drawing/2014/main" id="{A47A3240-B684-A9C5-3FF6-1B2BFE6D78EF}"/>
              </a:ext>
            </a:extLst>
          </p:cNvPr>
          <p:cNvSpPr>
            <a:spLocks noGrp="1"/>
          </p:cNvSpPr>
          <p:nvPr>
            <p:ph sz="quarter" idx="12" hasCustomPrompt="1"/>
          </p:nvPr>
        </p:nvSpPr>
        <p:spPr>
          <a:xfrm>
            <a:off x="4220294" y="6183484"/>
            <a:ext cx="3689804" cy="249918"/>
          </a:xfrm>
        </p:spPr>
        <p:txBody>
          <a:bodyPr>
            <a:normAutofit/>
          </a:bodyPr>
          <a:lstStyle>
            <a:lvl1pPr marL="0" indent="0" algn="ctr">
              <a:buNone/>
              <a:defRPr sz="1200">
                <a:solidFill>
                  <a:srgbClr val="15397F"/>
                </a:solidFill>
                <a:latin typeface="+mj-lt"/>
              </a:defRPr>
            </a:lvl1pPr>
          </a:lstStyle>
          <a:p>
            <a:pPr lvl="0"/>
            <a:r>
              <a:rPr lang="en-US" dirty="0"/>
              <a:t>Title</a:t>
            </a:r>
          </a:p>
          <a:p>
            <a:pPr lvl="0"/>
            <a:endParaRPr lang="en-US" dirty="0"/>
          </a:p>
        </p:txBody>
      </p:sp>
      <p:sp>
        <p:nvSpPr>
          <p:cNvPr id="18" name="Content Placeholder 21">
            <a:extLst>
              <a:ext uri="{FF2B5EF4-FFF2-40B4-BE49-F238E27FC236}">
                <a16:creationId xmlns:a16="http://schemas.microsoft.com/office/drawing/2014/main" id="{9257EFDC-282B-0562-1136-46198349F0A1}"/>
              </a:ext>
            </a:extLst>
          </p:cNvPr>
          <p:cNvSpPr>
            <a:spLocks noGrp="1"/>
          </p:cNvSpPr>
          <p:nvPr>
            <p:ph sz="quarter" idx="13" hasCustomPrompt="1"/>
          </p:nvPr>
        </p:nvSpPr>
        <p:spPr>
          <a:xfrm>
            <a:off x="439366" y="6391603"/>
            <a:ext cx="1177704" cy="272143"/>
          </a:xfrm>
        </p:spPr>
        <p:txBody>
          <a:bodyPr>
            <a:normAutofit/>
          </a:bodyPr>
          <a:lstStyle>
            <a:lvl1pPr marL="0" indent="0" algn="l">
              <a:buNone/>
              <a:defRPr sz="1200">
                <a:solidFill>
                  <a:srgbClr val="15397F"/>
                </a:solidFill>
                <a:latin typeface="+mj-lt"/>
              </a:defRPr>
            </a:lvl1pPr>
          </a:lstStyle>
          <a:p>
            <a:pPr lvl="0"/>
            <a:r>
              <a:rPr lang="en-US" dirty="0"/>
              <a:t>REV XX/20XX</a:t>
            </a:r>
          </a:p>
          <a:p>
            <a:pPr lvl="0"/>
            <a:endParaRPr lang="en-US" dirty="0"/>
          </a:p>
        </p:txBody>
      </p:sp>
      <p:sp>
        <p:nvSpPr>
          <p:cNvPr id="21" name="Title 1">
            <a:extLst>
              <a:ext uri="{FF2B5EF4-FFF2-40B4-BE49-F238E27FC236}">
                <a16:creationId xmlns:a16="http://schemas.microsoft.com/office/drawing/2014/main" id="{11CEF860-344C-4C9E-D47A-B79C30DE32BB}"/>
              </a:ext>
            </a:extLst>
          </p:cNvPr>
          <p:cNvSpPr txBox="1">
            <a:spLocks/>
          </p:cNvSpPr>
          <p:nvPr userDrawn="1"/>
        </p:nvSpPr>
        <p:spPr>
          <a:xfrm>
            <a:off x="439366" y="445497"/>
            <a:ext cx="11313268" cy="502488"/>
          </a:xfrm>
          <a:prstGeom prst="rect">
            <a:avLst/>
          </a:prstGeom>
          <a:solidFill>
            <a:srgbClr val="15397F"/>
          </a:solidFill>
          <a:ln w="19050">
            <a:solidFill>
              <a:srgbClr val="7BAFD6"/>
            </a:solidFill>
            <a:prstDash val="solid"/>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400" b="1" dirty="0">
              <a:solidFill>
                <a:schemeClr val="bg1"/>
              </a:solidFill>
              <a:latin typeface="Montserrat" pitchFamily="2" charset="77"/>
            </a:endParaRPr>
          </a:p>
        </p:txBody>
      </p:sp>
      <p:sp>
        <p:nvSpPr>
          <p:cNvPr id="22" name="Title 1">
            <a:extLst>
              <a:ext uri="{FF2B5EF4-FFF2-40B4-BE49-F238E27FC236}">
                <a16:creationId xmlns:a16="http://schemas.microsoft.com/office/drawing/2014/main" id="{5D10A877-8AE0-C386-D70C-AFEE1596189B}"/>
              </a:ext>
            </a:extLst>
          </p:cNvPr>
          <p:cNvSpPr txBox="1">
            <a:spLocks/>
          </p:cNvSpPr>
          <p:nvPr userDrawn="1"/>
        </p:nvSpPr>
        <p:spPr>
          <a:xfrm>
            <a:off x="439366" y="424597"/>
            <a:ext cx="11313268" cy="609545"/>
          </a:xfrm>
          <a:prstGeom prst="rect">
            <a:avLst/>
          </a:prstGeom>
        </p:spPr>
        <p:txBody>
          <a:bodyPr anchor="ctr"/>
          <a:lstStyle>
            <a:lvl1pPr algn="ctr" defTabSz="914400" rtl="0" eaLnBrk="1" latinLnBrk="0" hangingPunct="1">
              <a:lnSpc>
                <a:spcPct val="90000"/>
              </a:lnSpc>
              <a:spcBef>
                <a:spcPct val="0"/>
              </a:spcBef>
              <a:buNone/>
              <a:defRPr sz="3200" b="1" i="0" kern="1200">
                <a:solidFill>
                  <a:schemeClr val="bg1"/>
                </a:solidFill>
                <a:latin typeface="Montserrat" pitchFamily="2" charset="77"/>
                <a:ea typeface="+mj-ea"/>
                <a:cs typeface="+mj-cs"/>
              </a:defRPr>
            </a:lvl1pPr>
          </a:lstStyle>
          <a:p>
            <a:r>
              <a:rPr lang="en-US" dirty="0"/>
              <a:t>Click to edit Master title style</a:t>
            </a:r>
          </a:p>
        </p:txBody>
      </p:sp>
    </p:spTree>
    <p:extLst>
      <p:ext uri="{BB962C8B-B14F-4D97-AF65-F5344CB8AC3E}">
        <p14:creationId xmlns:p14="http://schemas.microsoft.com/office/powerpoint/2010/main" val="10697726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8_Title Slide">
    <p:spTree>
      <p:nvGrpSpPr>
        <p:cNvPr id="1" name=""/>
        <p:cNvGrpSpPr/>
        <p:nvPr/>
      </p:nvGrpSpPr>
      <p:grpSpPr>
        <a:xfrm>
          <a:off x="0" y="0"/>
          <a:ext cx="0" cy="0"/>
          <a:chOff x="0" y="0"/>
          <a:chExt cx="0" cy="0"/>
        </a:xfrm>
      </p:grpSpPr>
      <p:pic>
        <p:nvPicPr>
          <p:cNvPr id="4" name="Picture 26" descr="L&amp;I logo bann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9601" y="381000"/>
            <a:ext cx="11004551"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2" descr="blue bottom banne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0" y="6324601"/>
            <a:ext cx="109728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711200" y="1219200"/>
            <a:ext cx="10871200" cy="4648200"/>
          </a:xfrm>
        </p:spPr>
        <p:txBody>
          <a:bodyPr/>
          <a:lstStyle>
            <a:lvl1pPr marL="0" indent="0" algn="ctr">
              <a:buNone/>
              <a:defRPr sz="2400">
                <a:solidFill>
                  <a:schemeClr val="tx1">
                    <a:tint val="7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Title 15"/>
          <p:cNvSpPr>
            <a:spLocks noGrp="1"/>
          </p:cNvSpPr>
          <p:nvPr>
            <p:ph type="title"/>
          </p:nvPr>
        </p:nvSpPr>
        <p:spPr>
          <a:xfrm>
            <a:off x="711200" y="381000"/>
            <a:ext cx="6807200" cy="457200"/>
          </a:xfrm>
        </p:spPr>
        <p:txBody>
          <a:bodyPr/>
          <a:lstStyle/>
          <a:p>
            <a:r>
              <a:rPr lang="en-US"/>
              <a:t>Click to edit Master 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B2E8DDF0-B327-48CC-8D59-537F33F5194B}" type="datetime1">
              <a:rPr lang="en-US" smtClean="0"/>
              <a:t>4/30/2025</a:t>
            </a:fld>
            <a:endParaRPr lang="en-US" dirty="0"/>
          </a:p>
        </p:txBody>
      </p:sp>
      <p:sp>
        <p:nvSpPr>
          <p:cNvPr id="7" name="Footer Placeholder 4"/>
          <p:cNvSpPr>
            <a:spLocks noGrp="1"/>
          </p:cNvSpPr>
          <p:nvPr>
            <p:ph type="ftr" sz="quarter" idx="11"/>
          </p:nvPr>
        </p:nvSpPr>
        <p:spPr/>
        <p:txBody>
          <a:bodyPr/>
          <a:lstStyle>
            <a:lvl1pPr>
              <a:defRPr/>
            </a:lvl1pPr>
          </a:lstStyle>
          <a:p>
            <a:pPr>
              <a:defRPr/>
            </a:pPr>
            <a:r>
              <a:rPr lang="en-US" dirty="0"/>
              <a:t>PPT-036-04</a:t>
            </a:r>
          </a:p>
        </p:txBody>
      </p:sp>
      <p:sp>
        <p:nvSpPr>
          <p:cNvPr id="8" name="Slide Number Placeholder 5"/>
          <p:cNvSpPr>
            <a:spLocks noGrp="1"/>
          </p:cNvSpPr>
          <p:nvPr>
            <p:ph type="sldNum" sz="quarter" idx="12"/>
          </p:nvPr>
        </p:nvSpPr>
        <p:spPr/>
        <p:txBody>
          <a:bodyPr/>
          <a:lstStyle>
            <a:lvl1pPr>
              <a:defRPr/>
            </a:lvl1pPr>
          </a:lstStyle>
          <a:p>
            <a:pPr>
              <a:defRPr/>
            </a:pPr>
            <a:fld id="{24F08A89-DDF4-4D5A-BC60-8DB27FEEADEF}" type="slidenum">
              <a:rPr lang="en-US"/>
              <a:pPr>
                <a:defRPr/>
              </a:pPr>
              <a:t>‹#›</a:t>
            </a:fld>
            <a:endParaRPr lang="en-US" dirty="0"/>
          </a:p>
        </p:txBody>
      </p:sp>
    </p:spTree>
    <p:extLst>
      <p:ext uri="{BB962C8B-B14F-4D97-AF65-F5344CB8AC3E}">
        <p14:creationId xmlns:p14="http://schemas.microsoft.com/office/powerpoint/2010/main" val="38950893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9_Title Slide">
    <p:spTree>
      <p:nvGrpSpPr>
        <p:cNvPr id="1" name=""/>
        <p:cNvGrpSpPr/>
        <p:nvPr/>
      </p:nvGrpSpPr>
      <p:grpSpPr>
        <a:xfrm>
          <a:off x="0" y="0"/>
          <a:ext cx="0" cy="0"/>
          <a:chOff x="0" y="0"/>
          <a:chExt cx="0" cy="0"/>
        </a:xfrm>
      </p:grpSpPr>
      <p:pic>
        <p:nvPicPr>
          <p:cNvPr id="4" name="Picture 26" descr="L&amp;I logo bann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9601" y="381000"/>
            <a:ext cx="11004551"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2" descr="blue bottom banne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0" y="6324601"/>
            <a:ext cx="109728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711200" y="1219200"/>
            <a:ext cx="10871200" cy="4648200"/>
          </a:xfrm>
        </p:spPr>
        <p:txBody>
          <a:bodyPr/>
          <a:lstStyle>
            <a:lvl1pPr marL="0" indent="0" algn="ctr">
              <a:buNone/>
              <a:defRPr sz="2400">
                <a:solidFill>
                  <a:schemeClr val="tx1">
                    <a:tint val="7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Title 15"/>
          <p:cNvSpPr>
            <a:spLocks noGrp="1"/>
          </p:cNvSpPr>
          <p:nvPr>
            <p:ph type="title"/>
          </p:nvPr>
        </p:nvSpPr>
        <p:spPr>
          <a:xfrm>
            <a:off x="711200" y="381000"/>
            <a:ext cx="6807200" cy="457200"/>
          </a:xfrm>
        </p:spPr>
        <p:txBody>
          <a:bodyPr/>
          <a:lstStyle/>
          <a:p>
            <a:r>
              <a:rPr lang="en-US"/>
              <a:t>Click to edit Master 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B2E8DDF0-B327-48CC-8D59-537F33F5194B}" type="datetime1">
              <a:rPr lang="en-US" smtClean="0"/>
              <a:t>4/30/2025</a:t>
            </a:fld>
            <a:endParaRPr lang="en-US" dirty="0"/>
          </a:p>
        </p:txBody>
      </p:sp>
      <p:sp>
        <p:nvSpPr>
          <p:cNvPr id="7" name="Footer Placeholder 4"/>
          <p:cNvSpPr>
            <a:spLocks noGrp="1"/>
          </p:cNvSpPr>
          <p:nvPr>
            <p:ph type="ftr" sz="quarter" idx="11"/>
          </p:nvPr>
        </p:nvSpPr>
        <p:spPr/>
        <p:txBody>
          <a:bodyPr/>
          <a:lstStyle>
            <a:lvl1pPr>
              <a:defRPr/>
            </a:lvl1pPr>
          </a:lstStyle>
          <a:p>
            <a:pPr>
              <a:defRPr/>
            </a:pPr>
            <a:r>
              <a:rPr lang="en-US" dirty="0"/>
              <a:t>PPT-036-04</a:t>
            </a:r>
          </a:p>
        </p:txBody>
      </p:sp>
      <p:sp>
        <p:nvSpPr>
          <p:cNvPr id="8" name="Slide Number Placeholder 5"/>
          <p:cNvSpPr>
            <a:spLocks noGrp="1"/>
          </p:cNvSpPr>
          <p:nvPr>
            <p:ph type="sldNum" sz="quarter" idx="12"/>
          </p:nvPr>
        </p:nvSpPr>
        <p:spPr/>
        <p:txBody>
          <a:bodyPr/>
          <a:lstStyle>
            <a:lvl1pPr>
              <a:defRPr/>
            </a:lvl1pPr>
          </a:lstStyle>
          <a:p>
            <a:pPr>
              <a:defRPr/>
            </a:pPr>
            <a:fld id="{24F08A89-DDF4-4D5A-BC60-8DB27FEEADEF}" type="slidenum">
              <a:rPr lang="en-US"/>
              <a:pPr>
                <a:defRPr/>
              </a:pPr>
              <a:t>‹#›</a:t>
            </a:fld>
            <a:endParaRPr lang="en-US" dirty="0"/>
          </a:p>
        </p:txBody>
      </p:sp>
    </p:spTree>
    <p:extLst>
      <p:ext uri="{BB962C8B-B14F-4D97-AF65-F5344CB8AC3E}">
        <p14:creationId xmlns:p14="http://schemas.microsoft.com/office/powerpoint/2010/main" val="37917754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0_Title Slide">
    <p:spTree>
      <p:nvGrpSpPr>
        <p:cNvPr id="1" name=""/>
        <p:cNvGrpSpPr/>
        <p:nvPr/>
      </p:nvGrpSpPr>
      <p:grpSpPr>
        <a:xfrm>
          <a:off x="0" y="0"/>
          <a:ext cx="0" cy="0"/>
          <a:chOff x="0" y="0"/>
          <a:chExt cx="0" cy="0"/>
        </a:xfrm>
      </p:grpSpPr>
      <p:pic>
        <p:nvPicPr>
          <p:cNvPr id="4" name="Picture 26" descr="L&amp;I logo bann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9601" y="381000"/>
            <a:ext cx="11004551"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2" descr="blue bottom banne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0" y="6324601"/>
            <a:ext cx="109728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711200" y="1219200"/>
            <a:ext cx="10871200" cy="4648200"/>
          </a:xfrm>
        </p:spPr>
        <p:txBody>
          <a:bodyPr/>
          <a:lstStyle>
            <a:lvl1pPr marL="0" indent="0" algn="ctr">
              <a:buNone/>
              <a:defRPr sz="2400">
                <a:solidFill>
                  <a:schemeClr val="tx1">
                    <a:tint val="7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Title 15"/>
          <p:cNvSpPr>
            <a:spLocks noGrp="1"/>
          </p:cNvSpPr>
          <p:nvPr>
            <p:ph type="title"/>
          </p:nvPr>
        </p:nvSpPr>
        <p:spPr>
          <a:xfrm>
            <a:off x="711200" y="381000"/>
            <a:ext cx="6807200" cy="457200"/>
          </a:xfrm>
        </p:spPr>
        <p:txBody>
          <a:bodyPr/>
          <a:lstStyle/>
          <a:p>
            <a:r>
              <a:rPr lang="en-US"/>
              <a:t>Click to edit Master 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B2E8DDF0-B327-48CC-8D59-537F33F5194B}" type="datetime1">
              <a:rPr lang="en-US" smtClean="0"/>
              <a:t>4/30/2025</a:t>
            </a:fld>
            <a:endParaRPr lang="en-US" dirty="0"/>
          </a:p>
        </p:txBody>
      </p:sp>
      <p:sp>
        <p:nvSpPr>
          <p:cNvPr id="7" name="Footer Placeholder 4"/>
          <p:cNvSpPr>
            <a:spLocks noGrp="1"/>
          </p:cNvSpPr>
          <p:nvPr>
            <p:ph type="ftr" sz="quarter" idx="11"/>
          </p:nvPr>
        </p:nvSpPr>
        <p:spPr/>
        <p:txBody>
          <a:bodyPr/>
          <a:lstStyle>
            <a:lvl1pPr>
              <a:defRPr/>
            </a:lvl1pPr>
          </a:lstStyle>
          <a:p>
            <a:pPr>
              <a:defRPr/>
            </a:pPr>
            <a:r>
              <a:rPr lang="en-US" dirty="0"/>
              <a:t>PPT-036-04</a:t>
            </a:r>
          </a:p>
        </p:txBody>
      </p:sp>
      <p:sp>
        <p:nvSpPr>
          <p:cNvPr id="8" name="Slide Number Placeholder 5"/>
          <p:cNvSpPr>
            <a:spLocks noGrp="1"/>
          </p:cNvSpPr>
          <p:nvPr>
            <p:ph type="sldNum" sz="quarter" idx="12"/>
          </p:nvPr>
        </p:nvSpPr>
        <p:spPr/>
        <p:txBody>
          <a:bodyPr/>
          <a:lstStyle>
            <a:lvl1pPr>
              <a:defRPr/>
            </a:lvl1pPr>
          </a:lstStyle>
          <a:p>
            <a:pPr>
              <a:defRPr/>
            </a:pPr>
            <a:fld id="{24F08A89-DDF4-4D5A-BC60-8DB27FEEADEF}" type="slidenum">
              <a:rPr lang="en-US"/>
              <a:pPr>
                <a:defRPr/>
              </a:pPr>
              <a:t>‹#›</a:t>
            </a:fld>
            <a:endParaRPr lang="en-US" dirty="0"/>
          </a:p>
        </p:txBody>
      </p:sp>
    </p:spTree>
    <p:extLst>
      <p:ext uri="{BB962C8B-B14F-4D97-AF65-F5344CB8AC3E}">
        <p14:creationId xmlns:p14="http://schemas.microsoft.com/office/powerpoint/2010/main" val="31401291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1_Title Slide">
    <p:spTree>
      <p:nvGrpSpPr>
        <p:cNvPr id="1" name=""/>
        <p:cNvGrpSpPr/>
        <p:nvPr/>
      </p:nvGrpSpPr>
      <p:grpSpPr>
        <a:xfrm>
          <a:off x="0" y="0"/>
          <a:ext cx="0" cy="0"/>
          <a:chOff x="0" y="0"/>
          <a:chExt cx="0" cy="0"/>
        </a:xfrm>
      </p:grpSpPr>
      <p:pic>
        <p:nvPicPr>
          <p:cNvPr id="4" name="Picture 26" descr="L&amp;I logo bann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9601" y="381000"/>
            <a:ext cx="11004551"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2" descr="blue bottom banne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0" y="6324601"/>
            <a:ext cx="109728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711200" y="1219200"/>
            <a:ext cx="10871200" cy="4648200"/>
          </a:xfrm>
        </p:spPr>
        <p:txBody>
          <a:bodyPr/>
          <a:lstStyle>
            <a:lvl1pPr marL="0" indent="0" algn="ctr">
              <a:buNone/>
              <a:defRPr sz="2400">
                <a:solidFill>
                  <a:schemeClr val="tx1">
                    <a:tint val="7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Title 15"/>
          <p:cNvSpPr>
            <a:spLocks noGrp="1"/>
          </p:cNvSpPr>
          <p:nvPr>
            <p:ph type="title"/>
          </p:nvPr>
        </p:nvSpPr>
        <p:spPr>
          <a:xfrm>
            <a:off x="711200" y="381000"/>
            <a:ext cx="6807200" cy="457200"/>
          </a:xfrm>
        </p:spPr>
        <p:txBody>
          <a:bodyPr/>
          <a:lstStyle/>
          <a:p>
            <a:r>
              <a:rPr lang="en-US"/>
              <a:t>Click to edit Master 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B2E8DDF0-B327-48CC-8D59-537F33F5194B}" type="datetime1">
              <a:rPr lang="en-US" smtClean="0"/>
              <a:t>4/30/2025</a:t>
            </a:fld>
            <a:endParaRPr lang="en-US" dirty="0"/>
          </a:p>
        </p:txBody>
      </p:sp>
      <p:sp>
        <p:nvSpPr>
          <p:cNvPr id="7" name="Footer Placeholder 4"/>
          <p:cNvSpPr>
            <a:spLocks noGrp="1"/>
          </p:cNvSpPr>
          <p:nvPr>
            <p:ph type="ftr" sz="quarter" idx="11"/>
          </p:nvPr>
        </p:nvSpPr>
        <p:spPr/>
        <p:txBody>
          <a:bodyPr/>
          <a:lstStyle>
            <a:lvl1pPr>
              <a:defRPr/>
            </a:lvl1pPr>
          </a:lstStyle>
          <a:p>
            <a:pPr>
              <a:defRPr/>
            </a:pPr>
            <a:r>
              <a:rPr lang="en-US" dirty="0"/>
              <a:t>PPT-036-04</a:t>
            </a:r>
          </a:p>
        </p:txBody>
      </p:sp>
      <p:sp>
        <p:nvSpPr>
          <p:cNvPr id="8" name="Slide Number Placeholder 5"/>
          <p:cNvSpPr>
            <a:spLocks noGrp="1"/>
          </p:cNvSpPr>
          <p:nvPr>
            <p:ph type="sldNum" sz="quarter" idx="12"/>
          </p:nvPr>
        </p:nvSpPr>
        <p:spPr/>
        <p:txBody>
          <a:bodyPr/>
          <a:lstStyle>
            <a:lvl1pPr>
              <a:defRPr/>
            </a:lvl1pPr>
          </a:lstStyle>
          <a:p>
            <a:pPr>
              <a:defRPr/>
            </a:pPr>
            <a:fld id="{24F08A89-DDF4-4D5A-BC60-8DB27FEEADEF}" type="slidenum">
              <a:rPr lang="en-US"/>
              <a:pPr>
                <a:defRPr/>
              </a:pPr>
              <a:t>‹#›</a:t>
            </a:fld>
            <a:endParaRPr lang="en-US" dirty="0"/>
          </a:p>
        </p:txBody>
      </p:sp>
    </p:spTree>
    <p:extLst>
      <p:ext uri="{BB962C8B-B14F-4D97-AF65-F5344CB8AC3E}">
        <p14:creationId xmlns:p14="http://schemas.microsoft.com/office/powerpoint/2010/main" val="39646250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2_Title Slide">
    <p:spTree>
      <p:nvGrpSpPr>
        <p:cNvPr id="1" name=""/>
        <p:cNvGrpSpPr/>
        <p:nvPr/>
      </p:nvGrpSpPr>
      <p:grpSpPr>
        <a:xfrm>
          <a:off x="0" y="0"/>
          <a:ext cx="0" cy="0"/>
          <a:chOff x="0" y="0"/>
          <a:chExt cx="0" cy="0"/>
        </a:xfrm>
      </p:grpSpPr>
      <p:pic>
        <p:nvPicPr>
          <p:cNvPr id="4" name="Picture 26" descr="L&amp;I logo bann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9601" y="381000"/>
            <a:ext cx="11004551"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2" descr="blue bottom banne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0" y="6324601"/>
            <a:ext cx="109728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711200" y="1219200"/>
            <a:ext cx="10871200" cy="4648200"/>
          </a:xfrm>
        </p:spPr>
        <p:txBody>
          <a:bodyPr/>
          <a:lstStyle>
            <a:lvl1pPr marL="0" indent="0" algn="ctr">
              <a:buNone/>
              <a:defRPr sz="2400">
                <a:solidFill>
                  <a:schemeClr val="tx1">
                    <a:tint val="7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Title 15"/>
          <p:cNvSpPr>
            <a:spLocks noGrp="1"/>
          </p:cNvSpPr>
          <p:nvPr>
            <p:ph type="title"/>
          </p:nvPr>
        </p:nvSpPr>
        <p:spPr>
          <a:xfrm>
            <a:off x="711200" y="381000"/>
            <a:ext cx="6807200" cy="457200"/>
          </a:xfrm>
        </p:spPr>
        <p:txBody>
          <a:bodyPr/>
          <a:lstStyle/>
          <a:p>
            <a:r>
              <a:rPr lang="en-US"/>
              <a:t>Click to edit Master 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B2E8DDF0-B327-48CC-8D59-537F33F5194B}" type="datetime1">
              <a:rPr lang="en-US" smtClean="0"/>
              <a:t>4/30/2025</a:t>
            </a:fld>
            <a:endParaRPr lang="en-US" dirty="0"/>
          </a:p>
        </p:txBody>
      </p:sp>
      <p:sp>
        <p:nvSpPr>
          <p:cNvPr id="7" name="Footer Placeholder 4"/>
          <p:cNvSpPr>
            <a:spLocks noGrp="1"/>
          </p:cNvSpPr>
          <p:nvPr>
            <p:ph type="ftr" sz="quarter" idx="11"/>
          </p:nvPr>
        </p:nvSpPr>
        <p:spPr/>
        <p:txBody>
          <a:bodyPr/>
          <a:lstStyle>
            <a:lvl1pPr>
              <a:defRPr/>
            </a:lvl1pPr>
          </a:lstStyle>
          <a:p>
            <a:pPr>
              <a:defRPr/>
            </a:pPr>
            <a:r>
              <a:rPr lang="en-US" dirty="0"/>
              <a:t>PPT-036-04</a:t>
            </a:r>
          </a:p>
        </p:txBody>
      </p:sp>
      <p:sp>
        <p:nvSpPr>
          <p:cNvPr id="8" name="Slide Number Placeholder 5"/>
          <p:cNvSpPr>
            <a:spLocks noGrp="1"/>
          </p:cNvSpPr>
          <p:nvPr>
            <p:ph type="sldNum" sz="quarter" idx="12"/>
          </p:nvPr>
        </p:nvSpPr>
        <p:spPr/>
        <p:txBody>
          <a:bodyPr/>
          <a:lstStyle>
            <a:lvl1pPr>
              <a:defRPr/>
            </a:lvl1pPr>
          </a:lstStyle>
          <a:p>
            <a:pPr>
              <a:defRPr/>
            </a:pPr>
            <a:fld id="{24F08A89-DDF4-4D5A-BC60-8DB27FEEADEF}" type="slidenum">
              <a:rPr lang="en-US"/>
              <a:pPr>
                <a:defRPr/>
              </a:pPr>
              <a:t>‹#›</a:t>
            </a:fld>
            <a:endParaRPr lang="en-US" dirty="0"/>
          </a:p>
        </p:txBody>
      </p:sp>
    </p:spTree>
    <p:extLst>
      <p:ext uri="{BB962C8B-B14F-4D97-AF65-F5344CB8AC3E}">
        <p14:creationId xmlns:p14="http://schemas.microsoft.com/office/powerpoint/2010/main" val="39767646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3_Title Slide">
    <p:spTree>
      <p:nvGrpSpPr>
        <p:cNvPr id="1" name=""/>
        <p:cNvGrpSpPr/>
        <p:nvPr/>
      </p:nvGrpSpPr>
      <p:grpSpPr>
        <a:xfrm>
          <a:off x="0" y="0"/>
          <a:ext cx="0" cy="0"/>
          <a:chOff x="0" y="0"/>
          <a:chExt cx="0" cy="0"/>
        </a:xfrm>
      </p:grpSpPr>
      <p:pic>
        <p:nvPicPr>
          <p:cNvPr id="4" name="Picture 26" descr="L&amp;I logo bann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9601" y="381000"/>
            <a:ext cx="11004551"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2" descr="blue bottom banne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0" y="6324601"/>
            <a:ext cx="109728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711200" y="1219200"/>
            <a:ext cx="10871200" cy="4648200"/>
          </a:xfrm>
        </p:spPr>
        <p:txBody>
          <a:bodyPr/>
          <a:lstStyle>
            <a:lvl1pPr marL="0" indent="0" algn="ctr">
              <a:buNone/>
              <a:defRPr sz="2400">
                <a:solidFill>
                  <a:schemeClr val="tx1">
                    <a:tint val="7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Title 15"/>
          <p:cNvSpPr>
            <a:spLocks noGrp="1"/>
          </p:cNvSpPr>
          <p:nvPr>
            <p:ph type="title"/>
          </p:nvPr>
        </p:nvSpPr>
        <p:spPr>
          <a:xfrm>
            <a:off x="711200" y="381000"/>
            <a:ext cx="6807200" cy="457200"/>
          </a:xfrm>
        </p:spPr>
        <p:txBody>
          <a:bodyPr/>
          <a:lstStyle/>
          <a:p>
            <a:r>
              <a:rPr lang="en-US"/>
              <a:t>Click to edit Master 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B2E8DDF0-B327-48CC-8D59-537F33F5194B}" type="datetime1">
              <a:rPr lang="en-US" smtClean="0"/>
              <a:t>4/30/2025</a:t>
            </a:fld>
            <a:endParaRPr lang="en-US" dirty="0"/>
          </a:p>
        </p:txBody>
      </p:sp>
      <p:sp>
        <p:nvSpPr>
          <p:cNvPr id="7" name="Footer Placeholder 4"/>
          <p:cNvSpPr>
            <a:spLocks noGrp="1"/>
          </p:cNvSpPr>
          <p:nvPr>
            <p:ph type="ftr" sz="quarter" idx="11"/>
          </p:nvPr>
        </p:nvSpPr>
        <p:spPr/>
        <p:txBody>
          <a:bodyPr/>
          <a:lstStyle>
            <a:lvl1pPr>
              <a:defRPr/>
            </a:lvl1pPr>
          </a:lstStyle>
          <a:p>
            <a:pPr>
              <a:defRPr/>
            </a:pPr>
            <a:r>
              <a:rPr lang="en-US" dirty="0"/>
              <a:t>PPT-036-04</a:t>
            </a:r>
          </a:p>
        </p:txBody>
      </p:sp>
      <p:sp>
        <p:nvSpPr>
          <p:cNvPr id="8" name="Slide Number Placeholder 5"/>
          <p:cNvSpPr>
            <a:spLocks noGrp="1"/>
          </p:cNvSpPr>
          <p:nvPr>
            <p:ph type="sldNum" sz="quarter" idx="12"/>
          </p:nvPr>
        </p:nvSpPr>
        <p:spPr/>
        <p:txBody>
          <a:bodyPr/>
          <a:lstStyle>
            <a:lvl1pPr>
              <a:defRPr/>
            </a:lvl1pPr>
          </a:lstStyle>
          <a:p>
            <a:pPr>
              <a:defRPr/>
            </a:pPr>
            <a:fld id="{24F08A89-DDF4-4D5A-BC60-8DB27FEEADEF}" type="slidenum">
              <a:rPr lang="en-US"/>
              <a:pPr>
                <a:defRPr/>
              </a:pPr>
              <a:t>‹#›</a:t>
            </a:fld>
            <a:endParaRPr lang="en-US" dirty="0"/>
          </a:p>
        </p:txBody>
      </p:sp>
    </p:spTree>
    <p:extLst>
      <p:ext uri="{BB962C8B-B14F-4D97-AF65-F5344CB8AC3E}">
        <p14:creationId xmlns:p14="http://schemas.microsoft.com/office/powerpoint/2010/main" val="16940216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4_Title Slide">
    <p:spTree>
      <p:nvGrpSpPr>
        <p:cNvPr id="1" name=""/>
        <p:cNvGrpSpPr/>
        <p:nvPr/>
      </p:nvGrpSpPr>
      <p:grpSpPr>
        <a:xfrm>
          <a:off x="0" y="0"/>
          <a:ext cx="0" cy="0"/>
          <a:chOff x="0" y="0"/>
          <a:chExt cx="0" cy="0"/>
        </a:xfrm>
      </p:grpSpPr>
      <p:pic>
        <p:nvPicPr>
          <p:cNvPr id="4" name="Picture 26" descr="L&amp;I logo bann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9601" y="381000"/>
            <a:ext cx="11004551"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2" descr="blue bottom banne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0" y="6324601"/>
            <a:ext cx="109728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711200" y="1219200"/>
            <a:ext cx="10871200" cy="4648200"/>
          </a:xfrm>
        </p:spPr>
        <p:txBody>
          <a:bodyPr/>
          <a:lstStyle>
            <a:lvl1pPr marL="0" indent="0" algn="ctr">
              <a:buNone/>
              <a:defRPr sz="2400">
                <a:solidFill>
                  <a:schemeClr val="tx1">
                    <a:tint val="7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Title 15"/>
          <p:cNvSpPr>
            <a:spLocks noGrp="1"/>
          </p:cNvSpPr>
          <p:nvPr>
            <p:ph type="title"/>
          </p:nvPr>
        </p:nvSpPr>
        <p:spPr>
          <a:xfrm>
            <a:off x="711200" y="381000"/>
            <a:ext cx="6807200" cy="457200"/>
          </a:xfrm>
        </p:spPr>
        <p:txBody>
          <a:bodyPr/>
          <a:lstStyle/>
          <a:p>
            <a:r>
              <a:rPr lang="en-US"/>
              <a:t>Click to edit Master 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B2E8DDF0-B327-48CC-8D59-537F33F5194B}" type="datetime1">
              <a:rPr lang="en-US" smtClean="0"/>
              <a:t>4/30/2025</a:t>
            </a:fld>
            <a:endParaRPr lang="en-US" dirty="0"/>
          </a:p>
        </p:txBody>
      </p:sp>
      <p:sp>
        <p:nvSpPr>
          <p:cNvPr id="7" name="Footer Placeholder 4"/>
          <p:cNvSpPr>
            <a:spLocks noGrp="1"/>
          </p:cNvSpPr>
          <p:nvPr>
            <p:ph type="ftr" sz="quarter" idx="11"/>
          </p:nvPr>
        </p:nvSpPr>
        <p:spPr/>
        <p:txBody>
          <a:bodyPr/>
          <a:lstStyle>
            <a:lvl1pPr>
              <a:defRPr/>
            </a:lvl1pPr>
          </a:lstStyle>
          <a:p>
            <a:pPr>
              <a:defRPr/>
            </a:pPr>
            <a:r>
              <a:rPr lang="en-US" dirty="0"/>
              <a:t>PPT-036-04</a:t>
            </a:r>
          </a:p>
        </p:txBody>
      </p:sp>
      <p:sp>
        <p:nvSpPr>
          <p:cNvPr id="8" name="Slide Number Placeholder 5"/>
          <p:cNvSpPr>
            <a:spLocks noGrp="1"/>
          </p:cNvSpPr>
          <p:nvPr>
            <p:ph type="sldNum" sz="quarter" idx="12"/>
          </p:nvPr>
        </p:nvSpPr>
        <p:spPr/>
        <p:txBody>
          <a:bodyPr/>
          <a:lstStyle>
            <a:lvl1pPr>
              <a:defRPr/>
            </a:lvl1pPr>
          </a:lstStyle>
          <a:p>
            <a:pPr>
              <a:defRPr/>
            </a:pPr>
            <a:fld id="{24F08A89-DDF4-4D5A-BC60-8DB27FEEADEF}" type="slidenum">
              <a:rPr lang="en-US"/>
              <a:pPr>
                <a:defRPr/>
              </a:pPr>
              <a:t>‹#›</a:t>
            </a:fld>
            <a:endParaRPr lang="en-US" dirty="0"/>
          </a:p>
        </p:txBody>
      </p:sp>
    </p:spTree>
    <p:extLst>
      <p:ext uri="{BB962C8B-B14F-4D97-AF65-F5344CB8AC3E}">
        <p14:creationId xmlns:p14="http://schemas.microsoft.com/office/powerpoint/2010/main" val="35982933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5_Title Slide">
    <p:spTree>
      <p:nvGrpSpPr>
        <p:cNvPr id="1" name=""/>
        <p:cNvGrpSpPr/>
        <p:nvPr/>
      </p:nvGrpSpPr>
      <p:grpSpPr>
        <a:xfrm>
          <a:off x="0" y="0"/>
          <a:ext cx="0" cy="0"/>
          <a:chOff x="0" y="0"/>
          <a:chExt cx="0" cy="0"/>
        </a:xfrm>
      </p:grpSpPr>
      <p:pic>
        <p:nvPicPr>
          <p:cNvPr id="4" name="Picture 26" descr="L&amp;I logo bann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9601" y="381000"/>
            <a:ext cx="11004551"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2" descr="blue bottom banne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0" y="6324601"/>
            <a:ext cx="109728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711200" y="1219200"/>
            <a:ext cx="10871200" cy="4648200"/>
          </a:xfrm>
        </p:spPr>
        <p:txBody>
          <a:bodyPr/>
          <a:lstStyle>
            <a:lvl1pPr marL="0" indent="0" algn="ctr">
              <a:buNone/>
              <a:defRPr sz="2400">
                <a:solidFill>
                  <a:schemeClr val="tx1">
                    <a:tint val="7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Title 15"/>
          <p:cNvSpPr>
            <a:spLocks noGrp="1"/>
          </p:cNvSpPr>
          <p:nvPr>
            <p:ph type="title"/>
          </p:nvPr>
        </p:nvSpPr>
        <p:spPr>
          <a:xfrm>
            <a:off x="711200" y="381000"/>
            <a:ext cx="6807200" cy="457200"/>
          </a:xfrm>
        </p:spPr>
        <p:txBody>
          <a:bodyPr/>
          <a:lstStyle/>
          <a:p>
            <a:r>
              <a:rPr lang="en-US"/>
              <a:t>Click to edit Master 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B2E8DDF0-B327-48CC-8D59-537F33F5194B}" type="datetime1">
              <a:rPr lang="en-US" smtClean="0"/>
              <a:t>4/30/2025</a:t>
            </a:fld>
            <a:endParaRPr lang="en-US" dirty="0"/>
          </a:p>
        </p:txBody>
      </p:sp>
      <p:sp>
        <p:nvSpPr>
          <p:cNvPr id="7" name="Footer Placeholder 4"/>
          <p:cNvSpPr>
            <a:spLocks noGrp="1"/>
          </p:cNvSpPr>
          <p:nvPr>
            <p:ph type="ftr" sz="quarter" idx="11"/>
          </p:nvPr>
        </p:nvSpPr>
        <p:spPr/>
        <p:txBody>
          <a:bodyPr/>
          <a:lstStyle>
            <a:lvl1pPr>
              <a:defRPr/>
            </a:lvl1pPr>
          </a:lstStyle>
          <a:p>
            <a:pPr>
              <a:defRPr/>
            </a:pPr>
            <a:r>
              <a:rPr lang="en-US" dirty="0"/>
              <a:t>PPT-036-04</a:t>
            </a:r>
          </a:p>
        </p:txBody>
      </p:sp>
      <p:sp>
        <p:nvSpPr>
          <p:cNvPr id="8" name="Slide Number Placeholder 5"/>
          <p:cNvSpPr>
            <a:spLocks noGrp="1"/>
          </p:cNvSpPr>
          <p:nvPr>
            <p:ph type="sldNum" sz="quarter" idx="12"/>
          </p:nvPr>
        </p:nvSpPr>
        <p:spPr/>
        <p:txBody>
          <a:bodyPr/>
          <a:lstStyle>
            <a:lvl1pPr>
              <a:defRPr/>
            </a:lvl1pPr>
          </a:lstStyle>
          <a:p>
            <a:pPr>
              <a:defRPr/>
            </a:pPr>
            <a:fld id="{24F08A89-DDF4-4D5A-BC60-8DB27FEEADEF}" type="slidenum">
              <a:rPr lang="en-US"/>
              <a:pPr>
                <a:defRPr/>
              </a:pPr>
              <a:t>‹#›</a:t>
            </a:fld>
            <a:endParaRPr lang="en-US" dirty="0"/>
          </a:p>
        </p:txBody>
      </p:sp>
    </p:spTree>
    <p:extLst>
      <p:ext uri="{BB962C8B-B14F-4D97-AF65-F5344CB8AC3E}">
        <p14:creationId xmlns:p14="http://schemas.microsoft.com/office/powerpoint/2010/main" val="32621075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6_Title Slide">
    <p:spTree>
      <p:nvGrpSpPr>
        <p:cNvPr id="1" name=""/>
        <p:cNvGrpSpPr/>
        <p:nvPr/>
      </p:nvGrpSpPr>
      <p:grpSpPr>
        <a:xfrm>
          <a:off x="0" y="0"/>
          <a:ext cx="0" cy="0"/>
          <a:chOff x="0" y="0"/>
          <a:chExt cx="0" cy="0"/>
        </a:xfrm>
      </p:grpSpPr>
      <p:pic>
        <p:nvPicPr>
          <p:cNvPr id="4" name="Picture 26" descr="L&amp;I logo bann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9601" y="381000"/>
            <a:ext cx="11004551"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2" descr="blue bottom banne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0" y="6324601"/>
            <a:ext cx="109728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711200" y="1219200"/>
            <a:ext cx="10871200" cy="4648200"/>
          </a:xfrm>
        </p:spPr>
        <p:txBody>
          <a:bodyPr/>
          <a:lstStyle>
            <a:lvl1pPr marL="0" indent="0" algn="ctr">
              <a:buNone/>
              <a:defRPr sz="2400">
                <a:solidFill>
                  <a:schemeClr val="tx1">
                    <a:tint val="7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Title 15"/>
          <p:cNvSpPr>
            <a:spLocks noGrp="1"/>
          </p:cNvSpPr>
          <p:nvPr>
            <p:ph type="title"/>
          </p:nvPr>
        </p:nvSpPr>
        <p:spPr>
          <a:xfrm>
            <a:off x="711200" y="381000"/>
            <a:ext cx="6807200" cy="457200"/>
          </a:xfrm>
        </p:spPr>
        <p:txBody>
          <a:bodyPr/>
          <a:lstStyle/>
          <a:p>
            <a:r>
              <a:rPr lang="en-US"/>
              <a:t>Click to edit Master 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B2E8DDF0-B327-48CC-8D59-537F33F5194B}" type="datetime1">
              <a:rPr lang="en-US" smtClean="0"/>
              <a:t>4/30/2025</a:t>
            </a:fld>
            <a:endParaRPr lang="en-US" dirty="0"/>
          </a:p>
        </p:txBody>
      </p:sp>
      <p:sp>
        <p:nvSpPr>
          <p:cNvPr id="7" name="Footer Placeholder 4"/>
          <p:cNvSpPr>
            <a:spLocks noGrp="1"/>
          </p:cNvSpPr>
          <p:nvPr>
            <p:ph type="ftr" sz="quarter" idx="11"/>
          </p:nvPr>
        </p:nvSpPr>
        <p:spPr/>
        <p:txBody>
          <a:bodyPr/>
          <a:lstStyle>
            <a:lvl1pPr>
              <a:defRPr/>
            </a:lvl1pPr>
          </a:lstStyle>
          <a:p>
            <a:pPr>
              <a:defRPr/>
            </a:pPr>
            <a:r>
              <a:rPr lang="en-US" dirty="0"/>
              <a:t>PPT-036-04</a:t>
            </a:r>
          </a:p>
        </p:txBody>
      </p:sp>
      <p:sp>
        <p:nvSpPr>
          <p:cNvPr id="8" name="Slide Number Placeholder 5"/>
          <p:cNvSpPr>
            <a:spLocks noGrp="1"/>
          </p:cNvSpPr>
          <p:nvPr>
            <p:ph type="sldNum" sz="quarter" idx="12"/>
          </p:nvPr>
        </p:nvSpPr>
        <p:spPr/>
        <p:txBody>
          <a:bodyPr/>
          <a:lstStyle>
            <a:lvl1pPr>
              <a:defRPr/>
            </a:lvl1pPr>
          </a:lstStyle>
          <a:p>
            <a:pPr>
              <a:defRPr/>
            </a:pPr>
            <a:fld id="{24F08A89-DDF4-4D5A-BC60-8DB27FEEADEF}" type="slidenum">
              <a:rPr lang="en-US"/>
              <a:pPr>
                <a:defRPr/>
              </a:pPr>
              <a:t>‹#›</a:t>
            </a:fld>
            <a:endParaRPr lang="en-US" dirty="0"/>
          </a:p>
        </p:txBody>
      </p:sp>
    </p:spTree>
    <p:extLst>
      <p:ext uri="{BB962C8B-B14F-4D97-AF65-F5344CB8AC3E}">
        <p14:creationId xmlns:p14="http://schemas.microsoft.com/office/powerpoint/2010/main" val="30041883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7_Title Slide">
    <p:spTree>
      <p:nvGrpSpPr>
        <p:cNvPr id="1" name=""/>
        <p:cNvGrpSpPr/>
        <p:nvPr/>
      </p:nvGrpSpPr>
      <p:grpSpPr>
        <a:xfrm>
          <a:off x="0" y="0"/>
          <a:ext cx="0" cy="0"/>
          <a:chOff x="0" y="0"/>
          <a:chExt cx="0" cy="0"/>
        </a:xfrm>
      </p:grpSpPr>
      <p:pic>
        <p:nvPicPr>
          <p:cNvPr id="4" name="Picture 26" descr="L&amp;I logo bann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9601" y="381000"/>
            <a:ext cx="11004551"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2" descr="blue bottom banne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0" y="6324601"/>
            <a:ext cx="109728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711200" y="1219200"/>
            <a:ext cx="10871200" cy="4648200"/>
          </a:xfrm>
        </p:spPr>
        <p:txBody>
          <a:bodyPr/>
          <a:lstStyle>
            <a:lvl1pPr marL="0" indent="0" algn="ctr">
              <a:buNone/>
              <a:defRPr sz="2400">
                <a:solidFill>
                  <a:schemeClr val="tx1">
                    <a:tint val="7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Title 15"/>
          <p:cNvSpPr>
            <a:spLocks noGrp="1"/>
          </p:cNvSpPr>
          <p:nvPr>
            <p:ph type="title"/>
          </p:nvPr>
        </p:nvSpPr>
        <p:spPr>
          <a:xfrm>
            <a:off x="711200" y="381000"/>
            <a:ext cx="6807200" cy="457200"/>
          </a:xfrm>
        </p:spPr>
        <p:txBody>
          <a:bodyPr/>
          <a:lstStyle/>
          <a:p>
            <a:r>
              <a:rPr lang="en-US"/>
              <a:t>Click to edit Master 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B2E8DDF0-B327-48CC-8D59-537F33F5194B}" type="datetime1">
              <a:rPr lang="en-US" smtClean="0"/>
              <a:t>4/30/2025</a:t>
            </a:fld>
            <a:endParaRPr lang="en-US" dirty="0"/>
          </a:p>
        </p:txBody>
      </p:sp>
      <p:sp>
        <p:nvSpPr>
          <p:cNvPr id="7" name="Footer Placeholder 4"/>
          <p:cNvSpPr>
            <a:spLocks noGrp="1"/>
          </p:cNvSpPr>
          <p:nvPr>
            <p:ph type="ftr" sz="quarter" idx="11"/>
          </p:nvPr>
        </p:nvSpPr>
        <p:spPr/>
        <p:txBody>
          <a:bodyPr/>
          <a:lstStyle>
            <a:lvl1pPr>
              <a:defRPr/>
            </a:lvl1pPr>
          </a:lstStyle>
          <a:p>
            <a:pPr>
              <a:defRPr/>
            </a:pPr>
            <a:r>
              <a:rPr lang="en-US" dirty="0"/>
              <a:t>PPT-036-04</a:t>
            </a:r>
          </a:p>
        </p:txBody>
      </p:sp>
      <p:sp>
        <p:nvSpPr>
          <p:cNvPr id="8" name="Slide Number Placeholder 5"/>
          <p:cNvSpPr>
            <a:spLocks noGrp="1"/>
          </p:cNvSpPr>
          <p:nvPr>
            <p:ph type="sldNum" sz="quarter" idx="12"/>
          </p:nvPr>
        </p:nvSpPr>
        <p:spPr/>
        <p:txBody>
          <a:bodyPr/>
          <a:lstStyle>
            <a:lvl1pPr>
              <a:defRPr/>
            </a:lvl1pPr>
          </a:lstStyle>
          <a:p>
            <a:pPr>
              <a:defRPr/>
            </a:pPr>
            <a:fld id="{24F08A89-DDF4-4D5A-BC60-8DB27FEEADEF}" type="slidenum">
              <a:rPr lang="en-US"/>
              <a:pPr>
                <a:defRPr/>
              </a:pPr>
              <a:t>‹#›</a:t>
            </a:fld>
            <a:endParaRPr lang="en-US" dirty="0"/>
          </a:p>
        </p:txBody>
      </p:sp>
    </p:spTree>
    <p:extLst>
      <p:ext uri="{BB962C8B-B14F-4D97-AF65-F5344CB8AC3E}">
        <p14:creationId xmlns:p14="http://schemas.microsoft.com/office/powerpoint/2010/main" val="3600752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36672C-B1FE-4A2D-B96C-497DF9435AC7}"/>
              </a:ext>
            </a:extLst>
          </p:cNvPr>
          <p:cNvSpPr>
            <a:spLocks noGrp="1"/>
          </p:cNvSpPr>
          <p:nvPr>
            <p:ph sz="half" idx="1"/>
          </p:nvPr>
        </p:nvSpPr>
        <p:spPr>
          <a:xfrm>
            <a:off x="838200" y="1295400"/>
            <a:ext cx="5181600" cy="469174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F2BAFF1-4EB6-48A5-B191-AA7F350D8320}"/>
              </a:ext>
            </a:extLst>
          </p:cNvPr>
          <p:cNvSpPr>
            <a:spLocks noGrp="1"/>
          </p:cNvSpPr>
          <p:nvPr>
            <p:ph sz="half" idx="2"/>
          </p:nvPr>
        </p:nvSpPr>
        <p:spPr>
          <a:xfrm>
            <a:off x="6172200" y="1295400"/>
            <a:ext cx="5181600" cy="469174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7" name="Picture 16" descr="Pennsylvania Department of Labor and Industry Bureau of Workers' Compensation logo">
            <a:extLst>
              <a:ext uri="{FF2B5EF4-FFF2-40B4-BE49-F238E27FC236}">
                <a16:creationId xmlns:a16="http://schemas.microsoft.com/office/drawing/2014/main" id="{F01D3A8D-4656-85E2-9B53-24AE78B7AE4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490296" y="6161259"/>
            <a:ext cx="2355408" cy="502487"/>
          </a:xfrm>
          <a:prstGeom prst="rect">
            <a:avLst/>
          </a:prstGeom>
        </p:spPr>
      </p:pic>
      <p:sp>
        <p:nvSpPr>
          <p:cNvPr id="18" name="Content Placeholder 21">
            <a:extLst>
              <a:ext uri="{FF2B5EF4-FFF2-40B4-BE49-F238E27FC236}">
                <a16:creationId xmlns:a16="http://schemas.microsoft.com/office/drawing/2014/main" id="{49D7E85A-AC9B-9FA6-F993-C95BD7479BA5}"/>
              </a:ext>
            </a:extLst>
          </p:cNvPr>
          <p:cNvSpPr>
            <a:spLocks noGrp="1"/>
          </p:cNvSpPr>
          <p:nvPr>
            <p:ph sz="quarter" idx="12" hasCustomPrompt="1"/>
          </p:nvPr>
        </p:nvSpPr>
        <p:spPr>
          <a:xfrm>
            <a:off x="4220294" y="6183484"/>
            <a:ext cx="3689804" cy="249918"/>
          </a:xfrm>
        </p:spPr>
        <p:txBody>
          <a:bodyPr>
            <a:normAutofit/>
          </a:bodyPr>
          <a:lstStyle>
            <a:lvl1pPr marL="0" indent="0" algn="ctr">
              <a:buNone/>
              <a:defRPr sz="1200">
                <a:solidFill>
                  <a:srgbClr val="15397F"/>
                </a:solidFill>
                <a:latin typeface="+mj-lt"/>
              </a:defRPr>
            </a:lvl1pPr>
          </a:lstStyle>
          <a:p>
            <a:pPr lvl="0"/>
            <a:r>
              <a:rPr lang="en-US" dirty="0"/>
              <a:t>Title</a:t>
            </a:r>
          </a:p>
          <a:p>
            <a:pPr lvl="0"/>
            <a:endParaRPr lang="en-US" dirty="0"/>
          </a:p>
        </p:txBody>
      </p:sp>
      <p:sp>
        <p:nvSpPr>
          <p:cNvPr id="19" name="Content Placeholder 21">
            <a:extLst>
              <a:ext uri="{FF2B5EF4-FFF2-40B4-BE49-F238E27FC236}">
                <a16:creationId xmlns:a16="http://schemas.microsoft.com/office/drawing/2014/main" id="{BE332324-3F34-AEDA-FA6E-A9FFA9540939}"/>
              </a:ext>
            </a:extLst>
          </p:cNvPr>
          <p:cNvSpPr>
            <a:spLocks noGrp="1"/>
          </p:cNvSpPr>
          <p:nvPr>
            <p:ph sz="quarter" idx="13" hasCustomPrompt="1"/>
          </p:nvPr>
        </p:nvSpPr>
        <p:spPr>
          <a:xfrm>
            <a:off x="439366" y="6391603"/>
            <a:ext cx="1177704" cy="272143"/>
          </a:xfrm>
        </p:spPr>
        <p:txBody>
          <a:bodyPr>
            <a:normAutofit/>
          </a:bodyPr>
          <a:lstStyle>
            <a:lvl1pPr marL="0" indent="0" algn="l">
              <a:buNone/>
              <a:defRPr sz="1200">
                <a:solidFill>
                  <a:srgbClr val="15397F"/>
                </a:solidFill>
                <a:latin typeface="+mj-lt"/>
              </a:defRPr>
            </a:lvl1pPr>
          </a:lstStyle>
          <a:p>
            <a:pPr lvl="0"/>
            <a:r>
              <a:rPr lang="en-US" dirty="0"/>
              <a:t>REV XX/20XX</a:t>
            </a:r>
          </a:p>
          <a:p>
            <a:pPr lvl="0"/>
            <a:endParaRPr lang="en-US" dirty="0"/>
          </a:p>
        </p:txBody>
      </p:sp>
      <p:sp>
        <p:nvSpPr>
          <p:cNvPr id="22" name="Title 1">
            <a:extLst>
              <a:ext uri="{FF2B5EF4-FFF2-40B4-BE49-F238E27FC236}">
                <a16:creationId xmlns:a16="http://schemas.microsoft.com/office/drawing/2014/main" id="{9AF59331-824B-9257-F2CF-956030F26D5E}"/>
              </a:ext>
            </a:extLst>
          </p:cNvPr>
          <p:cNvSpPr txBox="1">
            <a:spLocks/>
          </p:cNvSpPr>
          <p:nvPr userDrawn="1"/>
        </p:nvSpPr>
        <p:spPr>
          <a:xfrm>
            <a:off x="439366" y="445497"/>
            <a:ext cx="11313268" cy="502488"/>
          </a:xfrm>
          <a:prstGeom prst="rect">
            <a:avLst/>
          </a:prstGeom>
          <a:solidFill>
            <a:srgbClr val="15397F"/>
          </a:solidFill>
          <a:ln w="19050">
            <a:solidFill>
              <a:srgbClr val="7BAFD6"/>
            </a:solidFill>
            <a:prstDash val="solid"/>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400" b="1" dirty="0">
              <a:solidFill>
                <a:schemeClr val="bg1"/>
              </a:solidFill>
              <a:latin typeface="Montserrat" pitchFamily="2" charset="77"/>
            </a:endParaRPr>
          </a:p>
        </p:txBody>
      </p:sp>
      <p:sp>
        <p:nvSpPr>
          <p:cNvPr id="23" name="Title 1">
            <a:extLst>
              <a:ext uri="{FF2B5EF4-FFF2-40B4-BE49-F238E27FC236}">
                <a16:creationId xmlns:a16="http://schemas.microsoft.com/office/drawing/2014/main" id="{50F08EBA-85DF-EEA8-0D28-A9D78D1D57C6}"/>
              </a:ext>
            </a:extLst>
          </p:cNvPr>
          <p:cNvSpPr>
            <a:spLocks noGrp="1"/>
          </p:cNvSpPr>
          <p:nvPr>
            <p:ph type="title"/>
          </p:nvPr>
        </p:nvSpPr>
        <p:spPr>
          <a:xfrm>
            <a:off x="439366" y="424597"/>
            <a:ext cx="11313268" cy="609545"/>
          </a:xfrm>
          <a:prstGeom prst="rect">
            <a:avLst/>
          </a:prstGeom>
        </p:spPr>
        <p:txBody>
          <a:bodyPr anchor="ctr"/>
          <a:lstStyle>
            <a:lvl1pPr algn="ctr">
              <a:defRPr sz="3200" b="1" i="0">
                <a:solidFill>
                  <a:schemeClr val="bg1"/>
                </a:solidFill>
                <a:latin typeface="Montserrat" pitchFamily="2" charset="77"/>
              </a:defRPr>
            </a:lvl1pPr>
          </a:lstStyle>
          <a:p>
            <a:r>
              <a:rPr lang="en-US"/>
              <a:t>Click to edit Master title style</a:t>
            </a:r>
            <a:endParaRPr lang="en-US" dirty="0"/>
          </a:p>
        </p:txBody>
      </p:sp>
    </p:spTree>
    <p:extLst>
      <p:ext uri="{BB962C8B-B14F-4D97-AF65-F5344CB8AC3E}">
        <p14:creationId xmlns:p14="http://schemas.microsoft.com/office/powerpoint/2010/main" val="15500514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8_Title Slide">
    <p:spTree>
      <p:nvGrpSpPr>
        <p:cNvPr id="1" name=""/>
        <p:cNvGrpSpPr/>
        <p:nvPr/>
      </p:nvGrpSpPr>
      <p:grpSpPr>
        <a:xfrm>
          <a:off x="0" y="0"/>
          <a:ext cx="0" cy="0"/>
          <a:chOff x="0" y="0"/>
          <a:chExt cx="0" cy="0"/>
        </a:xfrm>
      </p:grpSpPr>
      <p:pic>
        <p:nvPicPr>
          <p:cNvPr id="4" name="Picture 26" descr="L&amp;I logo bann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9601" y="381000"/>
            <a:ext cx="11004551"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2" descr="blue bottom banne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0" y="6324601"/>
            <a:ext cx="109728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711200" y="1219200"/>
            <a:ext cx="10871200" cy="4648200"/>
          </a:xfrm>
        </p:spPr>
        <p:txBody>
          <a:bodyPr/>
          <a:lstStyle>
            <a:lvl1pPr marL="0" indent="0" algn="ctr">
              <a:buNone/>
              <a:defRPr sz="2400">
                <a:solidFill>
                  <a:schemeClr val="tx1">
                    <a:tint val="7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Title 15"/>
          <p:cNvSpPr>
            <a:spLocks noGrp="1"/>
          </p:cNvSpPr>
          <p:nvPr>
            <p:ph type="title"/>
          </p:nvPr>
        </p:nvSpPr>
        <p:spPr>
          <a:xfrm>
            <a:off x="711200" y="381000"/>
            <a:ext cx="6807200" cy="457200"/>
          </a:xfrm>
        </p:spPr>
        <p:txBody>
          <a:bodyPr/>
          <a:lstStyle/>
          <a:p>
            <a:r>
              <a:rPr lang="en-US"/>
              <a:t>Click to edit Master 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B2E8DDF0-B327-48CC-8D59-537F33F5194B}" type="datetime1">
              <a:rPr lang="en-US" smtClean="0"/>
              <a:t>4/30/2025</a:t>
            </a:fld>
            <a:endParaRPr lang="en-US" dirty="0"/>
          </a:p>
        </p:txBody>
      </p:sp>
      <p:sp>
        <p:nvSpPr>
          <p:cNvPr id="7" name="Footer Placeholder 4"/>
          <p:cNvSpPr>
            <a:spLocks noGrp="1"/>
          </p:cNvSpPr>
          <p:nvPr>
            <p:ph type="ftr" sz="quarter" idx="11"/>
          </p:nvPr>
        </p:nvSpPr>
        <p:spPr/>
        <p:txBody>
          <a:bodyPr/>
          <a:lstStyle>
            <a:lvl1pPr>
              <a:defRPr/>
            </a:lvl1pPr>
          </a:lstStyle>
          <a:p>
            <a:pPr>
              <a:defRPr/>
            </a:pPr>
            <a:r>
              <a:rPr lang="en-US" dirty="0"/>
              <a:t>PPT-036-04</a:t>
            </a:r>
          </a:p>
        </p:txBody>
      </p:sp>
      <p:sp>
        <p:nvSpPr>
          <p:cNvPr id="8" name="Slide Number Placeholder 5"/>
          <p:cNvSpPr>
            <a:spLocks noGrp="1"/>
          </p:cNvSpPr>
          <p:nvPr>
            <p:ph type="sldNum" sz="quarter" idx="12"/>
          </p:nvPr>
        </p:nvSpPr>
        <p:spPr/>
        <p:txBody>
          <a:bodyPr/>
          <a:lstStyle>
            <a:lvl1pPr>
              <a:defRPr/>
            </a:lvl1pPr>
          </a:lstStyle>
          <a:p>
            <a:pPr>
              <a:defRPr/>
            </a:pPr>
            <a:fld id="{24F08A89-DDF4-4D5A-BC60-8DB27FEEADEF}" type="slidenum">
              <a:rPr lang="en-US"/>
              <a:pPr>
                <a:defRPr/>
              </a:pPr>
              <a:t>‹#›</a:t>
            </a:fld>
            <a:endParaRPr lang="en-US" dirty="0"/>
          </a:p>
        </p:txBody>
      </p:sp>
    </p:spTree>
    <p:extLst>
      <p:ext uri="{BB962C8B-B14F-4D97-AF65-F5344CB8AC3E}">
        <p14:creationId xmlns:p14="http://schemas.microsoft.com/office/powerpoint/2010/main" val="27000549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9_Title Slide">
    <p:spTree>
      <p:nvGrpSpPr>
        <p:cNvPr id="1" name=""/>
        <p:cNvGrpSpPr/>
        <p:nvPr/>
      </p:nvGrpSpPr>
      <p:grpSpPr>
        <a:xfrm>
          <a:off x="0" y="0"/>
          <a:ext cx="0" cy="0"/>
          <a:chOff x="0" y="0"/>
          <a:chExt cx="0" cy="0"/>
        </a:xfrm>
      </p:grpSpPr>
      <p:pic>
        <p:nvPicPr>
          <p:cNvPr id="4" name="Picture 26" descr="L&amp;I logo bann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9601" y="381000"/>
            <a:ext cx="11004551"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2" descr="blue bottom banne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0" y="6324601"/>
            <a:ext cx="109728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711200" y="1219200"/>
            <a:ext cx="10871200" cy="4648200"/>
          </a:xfrm>
        </p:spPr>
        <p:txBody>
          <a:bodyPr/>
          <a:lstStyle>
            <a:lvl1pPr marL="0" indent="0" algn="ctr">
              <a:buNone/>
              <a:defRPr sz="2400">
                <a:solidFill>
                  <a:schemeClr val="tx1">
                    <a:tint val="7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Title 15"/>
          <p:cNvSpPr>
            <a:spLocks noGrp="1"/>
          </p:cNvSpPr>
          <p:nvPr>
            <p:ph type="title"/>
          </p:nvPr>
        </p:nvSpPr>
        <p:spPr>
          <a:xfrm>
            <a:off x="711200" y="381000"/>
            <a:ext cx="6807200" cy="457200"/>
          </a:xfrm>
        </p:spPr>
        <p:txBody>
          <a:bodyPr/>
          <a:lstStyle/>
          <a:p>
            <a:r>
              <a:rPr lang="en-US"/>
              <a:t>Click to edit Master 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B2E8DDF0-B327-48CC-8D59-537F33F5194B}" type="datetime1">
              <a:rPr lang="en-US" smtClean="0"/>
              <a:t>4/30/2025</a:t>
            </a:fld>
            <a:endParaRPr lang="en-US" dirty="0"/>
          </a:p>
        </p:txBody>
      </p:sp>
      <p:sp>
        <p:nvSpPr>
          <p:cNvPr id="7" name="Footer Placeholder 4"/>
          <p:cNvSpPr>
            <a:spLocks noGrp="1"/>
          </p:cNvSpPr>
          <p:nvPr>
            <p:ph type="ftr" sz="quarter" idx="11"/>
          </p:nvPr>
        </p:nvSpPr>
        <p:spPr/>
        <p:txBody>
          <a:bodyPr/>
          <a:lstStyle>
            <a:lvl1pPr>
              <a:defRPr/>
            </a:lvl1pPr>
          </a:lstStyle>
          <a:p>
            <a:pPr>
              <a:defRPr/>
            </a:pPr>
            <a:r>
              <a:rPr lang="en-US" dirty="0"/>
              <a:t>PPT-036-04</a:t>
            </a:r>
          </a:p>
        </p:txBody>
      </p:sp>
      <p:sp>
        <p:nvSpPr>
          <p:cNvPr id="8" name="Slide Number Placeholder 5"/>
          <p:cNvSpPr>
            <a:spLocks noGrp="1"/>
          </p:cNvSpPr>
          <p:nvPr>
            <p:ph type="sldNum" sz="quarter" idx="12"/>
          </p:nvPr>
        </p:nvSpPr>
        <p:spPr/>
        <p:txBody>
          <a:bodyPr/>
          <a:lstStyle>
            <a:lvl1pPr>
              <a:defRPr/>
            </a:lvl1pPr>
          </a:lstStyle>
          <a:p>
            <a:pPr>
              <a:defRPr/>
            </a:pPr>
            <a:fld id="{24F08A89-DDF4-4D5A-BC60-8DB27FEEADEF}" type="slidenum">
              <a:rPr lang="en-US"/>
              <a:pPr>
                <a:defRPr/>
              </a:pPr>
              <a:t>‹#›</a:t>
            </a:fld>
            <a:endParaRPr lang="en-US" dirty="0"/>
          </a:p>
        </p:txBody>
      </p:sp>
    </p:spTree>
    <p:extLst>
      <p:ext uri="{BB962C8B-B14F-4D97-AF65-F5344CB8AC3E}">
        <p14:creationId xmlns:p14="http://schemas.microsoft.com/office/powerpoint/2010/main" val="33203059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30_Title Slide">
    <p:spTree>
      <p:nvGrpSpPr>
        <p:cNvPr id="1" name=""/>
        <p:cNvGrpSpPr/>
        <p:nvPr/>
      </p:nvGrpSpPr>
      <p:grpSpPr>
        <a:xfrm>
          <a:off x="0" y="0"/>
          <a:ext cx="0" cy="0"/>
          <a:chOff x="0" y="0"/>
          <a:chExt cx="0" cy="0"/>
        </a:xfrm>
      </p:grpSpPr>
      <p:pic>
        <p:nvPicPr>
          <p:cNvPr id="4" name="Picture 26" descr="L&amp;I logo bann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9601" y="381000"/>
            <a:ext cx="11004551"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2" descr="blue bottom banne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0" y="6324601"/>
            <a:ext cx="109728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711200" y="1219200"/>
            <a:ext cx="10871200" cy="4648200"/>
          </a:xfrm>
        </p:spPr>
        <p:txBody>
          <a:bodyPr/>
          <a:lstStyle>
            <a:lvl1pPr marL="0" indent="0" algn="ctr">
              <a:buNone/>
              <a:defRPr sz="2400">
                <a:solidFill>
                  <a:schemeClr val="tx1">
                    <a:tint val="7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Title 15"/>
          <p:cNvSpPr>
            <a:spLocks noGrp="1"/>
          </p:cNvSpPr>
          <p:nvPr>
            <p:ph type="title"/>
          </p:nvPr>
        </p:nvSpPr>
        <p:spPr>
          <a:xfrm>
            <a:off x="711200" y="381000"/>
            <a:ext cx="6807200" cy="457200"/>
          </a:xfrm>
        </p:spPr>
        <p:txBody>
          <a:bodyPr/>
          <a:lstStyle/>
          <a:p>
            <a:r>
              <a:rPr lang="en-US"/>
              <a:t>Click to edit Master 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B2E8DDF0-B327-48CC-8D59-537F33F5194B}" type="datetime1">
              <a:rPr lang="en-US" smtClean="0"/>
              <a:t>4/30/2025</a:t>
            </a:fld>
            <a:endParaRPr lang="en-US" dirty="0"/>
          </a:p>
        </p:txBody>
      </p:sp>
      <p:sp>
        <p:nvSpPr>
          <p:cNvPr id="7" name="Footer Placeholder 4"/>
          <p:cNvSpPr>
            <a:spLocks noGrp="1"/>
          </p:cNvSpPr>
          <p:nvPr>
            <p:ph type="ftr" sz="quarter" idx="11"/>
          </p:nvPr>
        </p:nvSpPr>
        <p:spPr/>
        <p:txBody>
          <a:bodyPr/>
          <a:lstStyle>
            <a:lvl1pPr>
              <a:defRPr/>
            </a:lvl1pPr>
          </a:lstStyle>
          <a:p>
            <a:pPr>
              <a:defRPr/>
            </a:pPr>
            <a:r>
              <a:rPr lang="en-US" dirty="0"/>
              <a:t>PPT-036-04</a:t>
            </a:r>
          </a:p>
        </p:txBody>
      </p:sp>
      <p:sp>
        <p:nvSpPr>
          <p:cNvPr id="8" name="Slide Number Placeholder 5"/>
          <p:cNvSpPr>
            <a:spLocks noGrp="1"/>
          </p:cNvSpPr>
          <p:nvPr>
            <p:ph type="sldNum" sz="quarter" idx="12"/>
          </p:nvPr>
        </p:nvSpPr>
        <p:spPr/>
        <p:txBody>
          <a:bodyPr/>
          <a:lstStyle>
            <a:lvl1pPr>
              <a:defRPr/>
            </a:lvl1pPr>
          </a:lstStyle>
          <a:p>
            <a:pPr>
              <a:defRPr/>
            </a:pPr>
            <a:fld id="{24F08A89-DDF4-4D5A-BC60-8DB27FEEADEF}" type="slidenum">
              <a:rPr lang="en-US"/>
              <a:pPr>
                <a:defRPr/>
              </a:pPr>
              <a:t>‹#›</a:t>
            </a:fld>
            <a:endParaRPr lang="en-US" dirty="0"/>
          </a:p>
        </p:txBody>
      </p:sp>
    </p:spTree>
    <p:extLst>
      <p:ext uri="{BB962C8B-B14F-4D97-AF65-F5344CB8AC3E}">
        <p14:creationId xmlns:p14="http://schemas.microsoft.com/office/powerpoint/2010/main" val="8722397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1_Title Slide">
    <p:spTree>
      <p:nvGrpSpPr>
        <p:cNvPr id="1" name=""/>
        <p:cNvGrpSpPr/>
        <p:nvPr/>
      </p:nvGrpSpPr>
      <p:grpSpPr>
        <a:xfrm>
          <a:off x="0" y="0"/>
          <a:ext cx="0" cy="0"/>
          <a:chOff x="0" y="0"/>
          <a:chExt cx="0" cy="0"/>
        </a:xfrm>
      </p:grpSpPr>
      <p:pic>
        <p:nvPicPr>
          <p:cNvPr id="4" name="Picture 26" descr="L&amp;I logo bann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9601" y="381000"/>
            <a:ext cx="11004551"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2" descr="blue bottom banne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0" y="6324601"/>
            <a:ext cx="109728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711200" y="1219200"/>
            <a:ext cx="10871200" cy="4648200"/>
          </a:xfrm>
        </p:spPr>
        <p:txBody>
          <a:bodyPr/>
          <a:lstStyle>
            <a:lvl1pPr marL="0" indent="0" algn="ctr">
              <a:buNone/>
              <a:defRPr sz="2400">
                <a:solidFill>
                  <a:schemeClr val="tx1">
                    <a:tint val="7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Title 15"/>
          <p:cNvSpPr>
            <a:spLocks noGrp="1"/>
          </p:cNvSpPr>
          <p:nvPr>
            <p:ph type="title"/>
          </p:nvPr>
        </p:nvSpPr>
        <p:spPr>
          <a:xfrm>
            <a:off x="711200" y="381000"/>
            <a:ext cx="6807200" cy="457200"/>
          </a:xfrm>
        </p:spPr>
        <p:txBody>
          <a:bodyPr/>
          <a:lstStyle/>
          <a:p>
            <a:r>
              <a:rPr lang="en-US"/>
              <a:t>Click to edit Master 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B2E8DDF0-B327-48CC-8D59-537F33F5194B}" type="datetime1">
              <a:rPr lang="en-US" smtClean="0"/>
              <a:t>4/30/2025</a:t>
            </a:fld>
            <a:endParaRPr lang="en-US" dirty="0"/>
          </a:p>
        </p:txBody>
      </p:sp>
      <p:sp>
        <p:nvSpPr>
          <p:cNvPr id="7" name="Footer Placeholder 4"/>
          <p:cNvSpPr>
            <a:spLocks noGrp="1"/>
          </p:cNvSpPr>
          <p:nvPr>
            <p:ph type="ftr" sz="quarter" idx="11"/>
          </p:nvPr>
        </p:nvSpPr>
        <p:spPr/>
        <p:txBody>
          <a:bodyPr/>
          <a:lstStyle>
            <a:lvl1pPr>
              <a:defRPr/>
            </a:lvl1pPr>
          </a:lstStyle>
          <a:p>
            <a:pPr>
              <a:defRPr/>
            </a:pPr>
            <a:r>
              <a:rPr lang="en-US" dirty="0"/>
              <a:t>PPT-036-04</a:t>
            </a:r>
          </a:p>
        </p:txBody>
      </p:sp>
      <p:sp>
        <p:nvSpPr>
          <p:cNvPr id="8" name="Slide Number Placeholder 5"/>
          <p:cNvSpPr>
            <a:spLocks noGrp="1"/>
          </p:cNvSpPr>
          <p:nvPr>
            <p:ph type="sldNum" sz="quarter" idx="12"/>
          </p:nvPr>
        </p:nvSpPr>
        <p:spPr/>
        <p:txBody>
          <a:bodyPr/>
          <a:lstStyle>
            <a:lvl1pPr>
              <a:defRPr/>
            </a:lvl1pPr>
          </a:lstStyle>
          <a:p>
            <a:pPr>
              <a:defRPr/>
            </a:pPr>
            <a:fld id="{24F08A89-DDF4-4D5A-BC60-8DB27FEEADEF}" type="slidenum">
              <a:rPr lang="en-US"/>
              <a:pPr>
                <a:defRPr/>
              </a:pPr>
              <a:t>‹#›</a:t>
            </a:fld>
            <a:endParaRPr lang="en-US" dirty="0"/>
          </a:p>
        </p:txBody>
      </p:sp>
    </p:spTree>
    <p:extLst>
      <p:ext uri="{BB962C8B-B14F-4D97-AF65-F5344CB8AC3E}">
        <p14:creationId xmlns:p14="http://schemas.microsoft.com/office/powerpoint/2010/main" val="14999489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32_Title Slide">
    <p:spTree>
      <p:nvGrpSpPr>
        <p:cNvPr id="1" name=""/>
        <p:cNvGrpSpPr/>
        <p:nvPr/>
      </p:nvGrpSpPr>
      <p:grpSpPr>
        <a:xfrm>
          <a:off x="0" y="0"/>
          <a:ext cx="0" cy="0"/>
          <a:chOff x="0" y="0"/>
          <a:chExt cx="0" cy="0"/>
        </a:xfrm>
      </p:grpSpPr>
      <p:pic>
        <p:nvPicPr>
          <p:cNvPr id="4" name="Picture 26" descr="L&amp;I logo bann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9601" y="381000"/>
            <a:ext cx="11004551"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2" descr="blue bottom banne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0" y="6324601"/>
            <a:ext cx="109728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711200" y="1219200"/>
            <a:ext cx="10871200" cy="4648200"/>
          </a:xfrm>
        </p:spPr>
        <p:txBody>
          <a:bodyPr/>
          <a:lstStyle>
            <a:lvl1pPr marL="0" indent="0" algn="ctr">
              <a:buNone/>
              <a:defRPr sz="2400">
                <a:solidFill>
                  <a:schemeClr val="tx1">
                    <a:tint val="7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Title 15"/>
          <p:cNvSpPr>
            <a:spLocks noGrp="1"/>
          </p:cNvSpPr>
          <p:nvPr>
            <p:ph type="title"/>
          </p:nvPr>
        </p:nvSpPr>
        <p:spPr>
          <a:xfrm>
            <a:off x="711200" y="381000"/>
            <a:ext cx="6807200" cy="457200"/>
          </a:xfrm>
        </p:spPr>
        <p:txBody>
          <a:bodyPr/>
          <a:lstStyle/>
          <a:p>
            <a:r>
              <a:rPr lang="en-US"/>
              <a:t>Click to edit Master 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B2E8DDF0-B327-48CC-8D59-537F33F5194B}" type="datetime1">
              <a:rPr lang="en-US" smtClean="0"/>
              <a:t>4/30/2025</a:t>
            </a:fld>
            <a:endParaRPr lang="en-US" dirty="0"/>
          </a:p>
        </p:txBody>
      </p:sp>
      <p:sp>
        <p:nvSpPr>
          <p:cNvPr id="7" name="Footer Placeholder 4"/>
          <p:cNvSpPr>
            <a:spLocks noGrp="1"/>
          </p:cNvSpPr>
          <p:nvPr>
            <p:ph type="ftr" sz="quarter" idx="11"/>
          </p:nvPr>
        </p:nvSpPr>
        <p:spPr/>
        <p:txBody>
          <a:bodyPr/>
          <a:lstStyle>
            <a:lvl1pPr>
              <a:defRPr/>
            </a:lvl1pPr>
          </a:lstStyle>
          <a:p>
            <a:pPr>
              <a:defRPr/>
            </a:pPr>
            <a:r>
              <a:rPr lang="en-US" dirty="0"/>
              <a:t>PPT-036-04</a:t>
            </a:r>
          </a:p>
        </p:txBody>
      </p:sp>
      <p:sp>
        <p:nvSpPr>
          <p:cNvPr id="8" name="Slide Number Placeholder 5"/>
          <p:cNvSpPr>
            <a:spLocks noGrp="1"/>
          </p:cNvSpPr>
          <p:nvPr>
            <p:ph type="sldNum" sz="quarter" idx="12"/>
          </p:nvPr>
        </p:nvSpPr>
        <p:spPr/>
        <p:txBody>
          <a:bodyPr/>
          <a:lstStyle>
            <a:lvl1pPr>
              <a:defRPr/>
            </a:lvl1pPr>
          </a:lstStyle>
          <a:p>
            <a:pPr>
              <a:defRPr/>
            </a:pPr>
            <a:fld id="{24F08A89-DDF4-4D5A-BC60-8DB27FEEADEF}" type="slidenum">
              <a:rPr lang="en-US"/>
              <a:pPr>
                <a:defRPr/>
              </a:pPr>
              <a:t>‹#›</a:t>
            </a:fld>
            <a:endParaRPr lang="en-US" dirty="0"/>
          </a:p>
        </p:txBody>
      </p:sp>
    </p:spTree>
    <p:extLst>
      <p:ext uri="{BB962C8B-B14F-4D97-AF65-F5344CB8AC3E}">
        <p14:creationId xmlns:p14="http://schemas.microsoft.com/office/powerpoint/2010/main" val="7017877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3_Title Slide">
    <p:spTree>
      <p:nvGrpSpPr>
        <p:cNvPr id="1" name=""/>
        <p:cNvGrpSpPr/>
        <p:nvPr/>
      </p:nvGrpSpPr>
      <p:grpSpPr>
        <a:xfrm>
          <a:off x="0" y="0"/>
          <a:ext cx="0" cy="0"/>
          <a:chOff x="0" y="0"/>
          <a:chExt cx="0" cy="0"/>
        </a:xfrm>
      </p:grpSpPr>
      <p:pic>
        <p:nvPicPr>
          <p:cNvPr id="4" name="Picture 26" descr="L&amp;I logo bann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9601" y="381000"/>
            <a:ext cx="11004551"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2" descr="blue bottom banne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0" y="6324601"/>
            <a:ext cx="109728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711200" y="1219200"/>
            <a:ext cx="10871200" cy="4648200"/>
          </a:xfrm>
        </p:spPr>
        <p:txBody>
          <a:bodyPr/>
          <a:lstStyle>
            <a:lvl1pPr marL="0" indent="0" algn="ctr">
              <a:buNone/>
              <a:defRPr sz="2400">
                <a:solidFill>
                  <a:schemeClr val="tx1">
                    <a:tint val="7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Title 15"/>
          <p:cNvSpPr>
            <a:spLocks noGrp="1"/>
          </p:cNvSpPr>
          <p:nvPr>
            <p:ph type="title"/>
          </p:nvPr>
        </p:nvSpPr>
        <p:spPr>
          <a:xfrm>
            <a:off x="711200" y="381000"/>
            <a:ext cx="6807200" cy="457200"/>
          </a:xfrm>
        </p:spPr>
        <p:txBody>
          <a:bodyPr/>
          <a:lstStyle/>
          <a:p>
            <a:r>
              <a:rPr lang="en-US"/>
              <a:t>Click to edit Master 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B2E8DDF0-B327-48CC-8D59-537F33F5194B}" type="datetime1">
              <a:rPr lang="en-US" smtClean="0"/>
              <a:t>4/30/2025</a:t>
            </a:fld>
            <a:endParaRPr lang="en-US" dirty="0"/>
          </a:p>
        </p:txBody>
      </p:sp>
      <p:sp>
        <p:nvSpPr>
          <p:cNvPr id="7" name="Footer Placeholder 4"/>
          <p:cNvSpPr>
            <a:spLocks noGrp="1"/>
          </p:cNvSpPr>
          <p:nvPr>
            <p:ph type="ftr" sz="quarter" idx="11"/>
          </p:nvPr>
        </p:nvSpPr>
        <p:spPr/>
        <p:txBody>
          <a:bodyPr/>
          <a:lstStyle>
            <a:lvl1pPr>
              <a:defRPr/>
            </a:lvl1pPr>
          </a:lstStyle>
          <a:p>
            <a:pPr>
              <a:defRPr/>
            </a:pPr>
            <a:r>
              <a:rPr lang="en-US" dirty="0"/>
              <a:t>PPT-036-04</a:t>
            </a:r>
          </a:p>
        </p:txBody>
      </p:sp>
      <p:sp>
        <p:nvSpPr>
          <p:cNvPr id="8" name="Slide Number Placeholder 5"/>
          <p:cNvSpPr>
            <a:spLocks noGrp="1"/>
          </p:cNvSpPr>
          <p:nvPr>
            <p:ph type="sldNum" sz="quarter" idx="12"/>
          </p:nvPr>
        </p:nvSpPr>
        <p:spPr/>
        <p:txBody>
          <a:bodyPr/>
          <a:lstStyle>
            <a:lvl1pPr>
              <a:defRPr/>
            </a:lvl1pPr>
          </a:lstStyle>
          <a:p>
            <a:pPr>
              <a:defRPr/>
            </a:pPr>
            <a:fld id="{24F08A89-DDF4-4D5A-BC60-8DB27FEEADEF}" type="slidenum">
              <a:rPr lang="en-US"/>
              <a:pPr>
                <a:defRPr/>
              </a:pPr>
              <a:t>‹#›</a:t>
            </a:fld>
            <a:endParaRPr lang="en-US" dirty="0"/>
          </a:p>
        </p:txBody>
      </p:sp>
    </p:spTree>
    <p:extLst>
      <p:ext uri="{BB962C8B-B14F-4D97-AF65-F5344CB8AC3E}">
        <p14:creationId xmlns:p14="http://schemas.microsoft.com/office/powerpoint/2010/main" val="23022477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34_Title Slide">
    <p:spTree>
      <p:nvGrpSpPr>
        <p:cNvPr id="1" name=""/>
        <p:cNvGrpSpPr/>
        <p:nvPr/>
      </p:nvGrpSpPr>
      <p:grpSpPr>
        <a:xfrm>
          <a:off x="0" y="0"/>
          <a:ext cx="0" cy="0"/>
          <a:chOff x="0" y="0"/>
          <a:chExt cx="0" cy="0"/>
        </a:xfrm>
      </p:grpSpPr>
      <p:pic>
        <p:nvPicPr>
          <p:cNvPr id="4" name="Picture 26" descr="L&amp;I logo bann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9601" y="381000"/>
            <a:ext cx="11004551"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2" descr="blue bottom banne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0" y="6324601"/>
            <a:ext cx="109728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711200" y="1219200"/>
            <a:ext cx="10871200" cy="4648200"/>
          </a:xfrm>
        </p:spPr>
        <p:txBody>
          <a:bodyPr/>
          <a:lstStyle>
            <a:lvl1pPr marL="0" indent="0" algn="ctr">
              <a:buNone/>
              <a:defRPr sz="2400">
                <a:solidFill>
                  <a:schemeClr val="tx1">
                    <a:tint val="7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Title 15"/>
          <p:cNvSpPr>
            <a:spLocks noGrp="1"/>
          </p:cNvSpPr>
          <p:nvPr>
            <p:ph type="title"/>
          </p:nvPr>
        </p:nvSpPr>
        <p:spPr>
          <a:xfrm>
            <a:off x="711200" y="381000"/>
            <a:ext cx="6807200" cy="457200"/>
          </a:xfrm>
        </p:spPr>
        <p:txBody>
          <a:bodyPr/>
          <a:lstStyle/>
          <a:p>
            <a:r>
              <a:rPr lang="en-US"/>
              <a:t>Click to edit Master 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B2E8DDF0-B327-48CC-8D59-537F33F5194B}" type="datetime1">
              <a:rPr lang="en-US" smtClean="0"/>
              <a:t>4/30/2025</a:t>
            </a:fld>
            <a:endParaRPr lang="en-US" dirty="0"/>
          </a:p>
        </p:txBody>
      </p:sp>
      <p:sp>
        <p:nvSpPr>
          <p:cNvPr id="7" name="Footer Placeholder 4"/>
          <p:cNvSpPr>
            <a:spLocks noGrp="1"/>
          </p:cNvSpPr>
          <p:nvPr>
            <p:ph type="ftr" sz="quarter" idx="11"/>
          </p:nvPr>
        </p:nvSpPr>
        <p:spPr/>
        <p:txBody>
          <a:bodyPr/>
          <a:lstStyle>
            <a:lvl1pPr>
              <a:defRPr/>
            </a:lvl1pPr>
          </a:lstStyle>
          <a:p>
            <a:pPr>
              <a:defRPr/>
            </a:pPr>
            <a:r>
              <a:rPr lang="en-US" dirty="0"/>
              <a:t>PPT-036-04</a:t>
            </a:r>
          </a:p>
        </p:txBody>
      </p:sp>
      <p:sp>
        <p:nvSpPr>
          <p:cNvPr id="8" name="Slide Number Placeholder 5"/>
          <p:cNvSpPr>
            <a:spLocks noGrp="1"/>
          </p:cNvSpPr>
          <p:nvPr>
            <p:ph type="sldNum" sz="quarter" idx="12"/>
          </p:nvPr>
        </p:nvSpPr>
        <p:spPr/>
        <p:txBody>
          <a:bodyPr/>
          <a:lstStyle>
            <a:lvl1pPr>
              <a:defRPr/>
            </a:lvl1pPr>
          </a:lstStyle>
          <a:p>
            <a:pPr>
              <a:defRPr/>
            </a:pPr>
            <a:fld id="{24F08A89-DDF4-4D5A-BC60-8DB27FEEADEF}" type="slidenum">
              <a:rPr lang="en-US"/>
              <a:pPr>
                <a:defRPr/>
              </a:pPr>
              <a:t>‹#›</a:t>
            </a:fld>
            <a:endParaRPr lang="en-US" dirty="0"/>
          </a:p>
        </p:txBody>
      </p:sp>
    </p:spTree>
    <p:extLst>
      <p:ext uri="{BB962C8B-B14F-4D97-AF65-F5344CB8AC3E}">
        <p14:creationId xmlns:p14="http://schemas.microsoft.com/office/powerpoint/2010/main" val="191026110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35_Title Slide">
    <p:spTree>
      <p:nvGrpSpPr>
        <p:cNvPr id="1" name=""/>
        <p:cNvGrpSpPr/>
        <p:nvPr/>
      </p:nvGrpSpPr>
      <p:grpSpPr>
        <a:xfrm>
          <a:off x="0" y="0"/>
          <a:ext cx="0" cy="0"/>
          <a:chOff x="0" y="0"/>
          <a:chExt cx="0" cy="0"/>
        </a:xfrm>
      </p:grpSpPr>
      <p:pic>
        <p:nvPicPr>
          <p:cNvPr id="4" name="Picture 26" descr="L&amp;I logo bann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9601" y="381000"/>
            <a:ext cx="11004551"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2" descr="blue bottom banne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0" y="6324601"/>
            <a:ext cx="109728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711200" y="1219200"/>
            <a:ext cx="10871200" cy="4648200"/>
          </a:xfrm>
        </p:spPr>
        <p:txBody>
          <a:bodyPr/>
          <a:lstStyle>
            <a:lvl1pPr marL="0" indent="0" algn="ctr">
              <a:buNone/>
              <a:defRPr sz="2400">
                <a:solidFill>
                  <a:schemeClr val="tx1">
                    <a:tint val="7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Title 15"/>
          <p:cNvSpPr>
            <a:spLocks noGrp="1"/>
          </p:cNvSpPr>
          <p:nvPr>
            <p:ph type="title"/>
          </p:nvPr>
        </p:nvSpPr>
        <p:spPr>
          <a:xfrm>
            <a:off x="711200" y="381000"/>
            <a:ext cx="6807200" cy="457200"/>
          </a:xfrm>
        </p:spPr>
        <p:txBody>
          <a:bodyPr/>
          <a:lstStyle/>
          <a:p>
            <a:r>
              <a:rPr lang="en-US"/>
              <a:t>Click to edit Master 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B2E8DDF0-B327-48CC-8D59-537F33F5194B}" type="datetime1">
              <a:rPr lang="en-US" smtClean="0"/>
              <a:t>4/30/2025</a:t>
            </a:fld>
            <a:endParaRPr lang="en-US" dirty="0"/>
          </a:p>
        </p:txBody>
      </p:sp>
      <p:sp>
        <p:nvSpPr>
          <p:cNvPr id="7" name="Footer Placeholder 4"/>
          <p:cNvSpPr>
            <a:spLocks noGrp="1"/>
          </p:cNvSpPr>
          <p:nvPr>
            <p:ph type="ftr" sz="quarter" idx="11"/>
          </p:nvPr>
        </p:nvSpPr>
        <p:spPr/>
        <p:txBody>
          <a:bodyPr/>
          <a:lstStyle>
            <a:lvl1pPr>
              <a:defRPr/>
            </a:lvl1pPr>
          </a:lstStyle>
          <a:p>
            <a:pPr>
              <a:defRPr/>
            </a:pPr>
            <a:r>
              <a:rPr lang="en-US" dirty="0"/>
              <a:t>PPT-036-04</a:t>
            </a:r>
          </a:p>
        </p:txBody>
      </p:sp>
      <p:sp>
        <p:nvSpPr>
          <p:cNvPr id="8" name="Slide Number Placeholder 5"/>
          <p:cNvSpPr>
            <a:spLocks noGrp="1"/>
          </p:cNvSpPr>
          <p:nvPr>
            <p:ph type="sldNum" sz="quarter" idx="12"/>
          </p:nvPr>
        </p:nvSpPr>
        <p:spPr/>
        <p:txBody>
          <a:bodyPr/>
          <a:lstStyle>
            <a:lvl1pPr>
              <a:defRPr/>
            </a:lvl1pPr>
          </a:lstStyle>
          <a:p>
            <a:pPr>
              <a:defRPr/>
            </a:pPr>
            <a:fld id="{24F08A89-DDF4-4D5A-BC60-8DB27FEEADEF}" type="slidenum">
              <a:rPr lang="en-US"/>
              <a:pPr>
                <a:defRPr/>
              </a:pPr>
              <a:t>‹#›</a:t>
            </a:fld>
            <a:endParaRPr lang="en-US" dirty="0"/>
          </a:p>
        </p:txBody>
      </p:sp>
    </p:spTree>
    <p:extLst>
      <p:ext uri="{BB962C8B-B14F-4D97-AF65-F5344CB8AC3E}">
        <p14:creationId xmlns:p14="http://schemas.microsoft.com/office/powerpoint/2010/main" val="185785909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36_Title Slide">
    <p:spTree>
      <p:nvGrpSpPr>
        <p:cNvPr id="1" name=""/>
        <p:cNvGrpSpPr/>
        <p:nvPr/>
      </p:nvGrpSpPr>
      <p:grpSpPr>
        <a:xfrm>
          <a:off x="0" y="0"/>
          <a:ext cx="0" cy="0"/>
          <a:chOff x="0" y="0"/>
          <a:chExt cx="0" cy="0"/>
        </a:xfrm>
      </p:grpSpPr>
      <p:pic>
        <p:nvPicPr>
          <p:cNvPr id="4" name="Picture 26" descr="L&amp;I logo bann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9601" y="381000"/>
            <a:ext cx="11004551"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2" descr="blue bottom banne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0" y="6324601"/>
            <a:ext cx="109728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711200" y="1219200"/>
            <a:ext cx="10871200" cy="4648200"/>
          </a:xfrm>
        </p:spPr>
        <p:txBody>
          <a:bodyPr/>
          <a:lstStyle>
            <a:lvl1pPr marL="0" indent="0" algn="ctr">
              <a:buNone/>
              <a:defRPr sz="2400">
                <a:solidFill>
                  <a:schemeClr val="tx1">
                    <a:tint val="7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Title 15"/>
          <p:cNvSpPr>
            <a:spLocks noGrp="1"/>
          </p:cNvSpPr>
          <p:nvPr>
            <p:ph type="title"/>
          </p:nvPr>
        </p:nvSpPr>
        <p:spPr>
          <a:xfrm>
            <a:off x="711200" y="381000"/>
            <a:ext cx="6807200" cy="457200"/>
          </a:xfrm>
        </p:spPr>
        <p:txBody>
          <a:bodyPr/>
          <a:lstStyle/>
          <a:p>
            <a:r>
              <a:rPr lang="en-US"/>
              <a:t>Click to edit Master 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B2E8DDF0-B327-48CC-8D59-537F33F5194B}" type="datetime1">
              <a:rPr lang="en-US" smtClean="0"/>
              <a:t>4/30/2025</a:t>
            </a:fld>
            <a:endParaRPr lang="en-US" dirty="0"/>
          </a:p>
        </p:txBody>
      </p:sp>
      <p:sp>
        <p:nvSpPr>
          <p:cNvPr id="7" name="Footer Placeholder 4"/>
          <p:cNvSpPr>
            <a:spLocks noGrp="1"/>
          </p:cNvSpPr>
          <p:nvPr>
            <p:ph type="ftr" sz="quarter" idx="11"/>
          </p:nvPr>
        </p:nvSpPr>
        <p:spPr/>
        <p:txBody>
          <a:bodyPr/>
          <a:lstStyle>
            <a:lvl1pPr>
              <a:defRPr/>
            </a:lvl1pPr>
          </a:lstStyle>
          <a:p>
            <a:pPr>
              <a:defRPr/>
            </a:pPr>
            <a:r>
              <a:rPr lang="en-US" dirty="0"/>
              <a:t>PPT-036-04</a:t>
            </a:r>
          </a:p>
        </p:txBody>
      </p:sp>
      <p:sp>
        <p:nvSpPr>
          <p:cNvPr id="8" name="Slide Number Placeholder 5"/>
          <p:cNvSpPr>
            <a:spLocks noGrp="1"/>
          </p:cNvSpPr>
          <p:nvPr>
            <p:ph type="sldNum" sz="quarter" idx="12"/>
          </p:nvPr>
        </p:nvSpPr>
        <p:spPr/>
        <p:txBody>
          <a:bodyPr/>
          <a:lstStyle>
            <a:lvl1pPr>
              <a:defRPr/>
            </a:lvl1pPr>
          </a:lstStyle>
          <a:p>
            <a:pPr>
              <a:defRPr/>
            </a:pPr>
            <a:fld id="{24F08A89-DDF4-4D5A-BC60-8DB27FEEADEF}" type="slidenum">
              <a:rPr lang="en-US"/>
              <a:pPr>
                <a:defRPr/>
              </a:pPr>
              <a:t>‹#›</a:t>
            </a:fld>
            <a:endParaRPr lang="en-US" dirty="0"/>
          </a:p>
        </p:txBody>
      </p:sp>
    </p:spTree>
    <p:extLst>
      <p:ext uri="{BB962C8B-B14F-4D97-AF65-F5344CB8AC3E}">
        <p14:creationId xmlns:p14="http://schemas.microsoft.com/office/powerpoint/2010/main" val="153984159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37_Title Slide">
    <p:spTree>
      <p:nvGrpSpPr>
        <p:cNvPr id="1" name=""/>
        <p:cNvGrpSpPr/>
        <p:nvPr/>
      </p:nvGrpSpPr>
      <p:grpSpPr>
        <a:xfrm>
          <a:off x="0" y="0"/>
          <a:ext cx="0" cy="0"/>
          <a:chOff x="0" y="0"/>
          <a:chExt cx="0" cy="0"/>
        </a:xfrm>
      </p:grpSpPr>
      <p:pic>
        <p:nvPicPr>
          <p:cNvPr id="4" name="Picture 26" descr="L&amp;I logo bann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9601" y="381000"/>
            <a:ext cx="11004551"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2" descr="blue bottom banne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0" y="6324601"/>
            <a:ext cx="109728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711200" y="1219200"/>
            <a:ext cx="10871200" cy="4648200"/>
          </a:xfrm>
        </p:spPr>
        <p:txBody>
          <a:bodyPr/>
          <a:lstStyle>
            <a:lvl1pPr marL="0" indent="0" algn="ctr">
              <a:buNone/>
              <a:defRPr sz="2400">
                <a:solidFill>
                  <a:schemeClr val="tx1">
                    <a:tint val="7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Title 15"/>
          <p:cNvSpPr>
            <a:spLocks noGrp="1"/>
          </p:cNvSpPr>
          <p:nvPr>
            <p:ph type="title"/>
          </p:nvPr>
        </p:nvSpPr>
        <p:spPr>
          <a:xfrm>
            <a:off x="711200" y="381000"/>
            <a:ext cx="6807200" cy="457200"/>
          </a:xfrm>
        </p:spPr>
        <p:txBody>
          <a:bodyPr/>
          <a:lstStyle/>
          <a:p>
            <a:r>
              <a:rPr lang="en-US"/>
              <a:t>Click to edit Master 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B2E8DDF0-B327-48CC-8D59-537F33F5194B}" type="datetime1">
              <a:rPr lang="en-US" smtClean="0"/>
              <a:t>4/30/2025</a:t>
            </a:fld>
            <a:endParaRPr lang="en-US" dirty="0"/>
          </a:p>
        </p:txBody>
      </p:sp>
      <p:sp>
        <p:nvSpPr>
          <p:cNvPr id="7" name="Footer Placeholder 4"/>
          <p:cNvSpPr>
            <a:spLocks noGrp="1"/>
          </p:cNvSpPr>
          <p:nvPr>
            <p:ph type="ftr" sz="quarter" idx="11"/>
          </p:nvPr>
        </p:nvSpPr>
        <p:spPr/>
        <p:txBody>
          <a:bodyPr/>
          <a:lstStyle>
            <a:lvl1pPr>
              <a:defRPr/>
            </a:lvl1pPr>
          </a:lstStyle>
          <a:p>
            <a:pPr>
              <a:defRPr/>
            </a:pPr>
            <a:r>
              <a:rPr lang="en-US" dirty="0"/>
              <a:t>PPT-036-04</a:t>
            </a:r>
          </a:p>
        </p:txBody>
      </p:sp>
      <p:sp>
        <p:nvSpPr>
          <p:cNvPr id="8" name="Slide Number Placeholder 5"/>
          <p:cNvSpPr>
            <a:spLocks noGrp="1"/>
          </p:cNvSpPr>
          <p:nvPr>
            <p:ph type="sldNum" sz="quarter" idx="12"/>
          </p:nvPr>
        </p:nvSpPr>
        <p:spPr/>
        <p:txBody>
          <a:bodyPr/>
          <a:lstStyle>
            <a:lvl1pPr>
              <a:defRPr/>
            </a:lvl1pPr>
          </a:lstStyle>
          <a:p>
            <a:pPr>
              <a:defRPr/>
            </a:pPr>
            <a:fld id="{24F08A89-DDF4-4D5A-BC60-8DB27FEEADEF}" type="slidenum">
              <a:rPr lang="en-US"/>
              <a:pPr>
                <a:defRPr/>
              </a:pPr>
              <a:t>‹#›</a:t>
            </a:fld>
            <a:endParaRPr lang="en-US" dirty="0"/>
          </a:p>
        </p:txBody>
      </p:sp>
    </p:spTree>
    <p:extLst>
      <p:ext uri="{BB962C8B-B14F-4D97-AF65-F5344CB8AC3E}">
        <p14:creationId xmlns:p14="http://schemas.microsoft.com/office/powerpoint/2010/main" val="765315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descr="Pennsylvania Department of Labor and Industry Bureau of Workers' Compensation logo">
            <a:extLst>
              <a:ext uri="{FF2B5EF4-FFF2-40B4-BE49-F238E27FC236}">
                <a16:creationId xmlns:a16="http://schemas.microsoft.com/office/drawing/2014/main" id="{0397B6DB-7ECA-95D1-A34F-CA7D67BD046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490296" y="6161259"/>
            <a:ext cx="2355408" cy="502487"/>
          </a:xfrm>
          <a:prstGeom prst="rect">
            <a:avLst/>
          </a:prstGeom>
        </p:spPr>
      </p:pic>
      <p:sp>
        <p:nvSpPr>
          <p:cNvPr id="7" name="Content Placeholder 21">
            <a:extLst>
              <a:ext uri="{FF2B5EF4-FFF2-40B4-BE49-F238E27FC236}">
                <a16:creationId xmlns:a16="http://schemas.microsoft.com/office/drawing/2014/main" id="{5DBF4C44-638C-161C-D8F2-80271AA087DC}"/>
              </a:ext>
            </a:extLst>
          </p:cNvPr>
          <p:cNvSpPr>
            <a:spLocks noGrp="1"/>
          </p:cNvSpPr>
          <p:nvPr>
            <p:ph sz="quarter" idx="12" hasCustomPrompt="1"/>
          </p:nvPr>
        </p:nvSpPr>
        <p:spPr>
          <a:xfrm>
            <a:off x="4220294" y="6183484"/>
            <a:ext cx="3689804" cy="249918"/>
          </a:xfrm>
        </p:spPr>
        <p:txBody>
          <a:bodyPr>
            <a:normAutofit/>
          </a:bodyPr>
          <a:lstStyle>
            <a:lvl1pPr marL="0" indent="0" algn="ctr">
              <a:buNone/>
              <a:defRPr sz="1200">
                <a:solidFill>
                  <a:srgbClr val="15397F"/>
                </a:solidFill>
                <a:latin typeface="+mj-lt"/>
              </a:defRPr>
            </a:lvl1pPr>
          </a:lstStyle>
          <a:p>
            <a:pPr lvl="0"/>
            <a:r>
              <a:rPr lang="en-US" dirty="0"/>
              <a:t>Title</a:t>
            </a:r>
          </a:p>
          <a:p>
            <a:pPr lvl="0"/>
            <a:endParaRPr lang="en-US" dirty="0"/>
          </a:p>
        </p:txBody>
      </p:sp>
      <p:sp>
        <p:nvSpPr>
          <p:cNvPr id="8" name="Content Placeholder 21">
            <a:extLst>
              <a:ext uri="{FF2B5EF4-FFF2-40B4-BE49-F238E27FC236}">
                <a16:creationId xmlns:a16="http://schemas.microsoft.com/office/drawing/2014/main" id="{1ACA591F-8445-6520-0F58-62B6765195BB}"/>
              </a:ext>
            </a:extLst>
          </p:cNvPr>
          <p:cNvSpPr>
            <a:spLocks noGrp="1"/>
          </p:cNvSpPr>
          <p:nvPr>
            <p:ph sz="quarter" idx="13" hasCustomPrompt="1"/>
          </p:nvPr>
        </p:nvSpPr>
        <p:spPr>
          <a:xfrm>
            <a:off x="439366" y="6391603"/>
            <a:ext cx="1177704" cy="272143"/>
          </a:xfrm>
        </p:spPr>
        <p:txBody>
          <a:bodyPr>
            <a:normAutofit/>
          </a:bodyPr>
          <a:lstStyle>
            <a:lvl1pPr marL="0" indent="0" algn="l">
              <a:buNone/>
              <a:defRPr sz="1200">
                <a:solidFill>
                  <a:srgbClr val="15397F"/>
                </a:solidFill>
                <a:latin typeface="+mj-lt"/>
              </a:defRPr>
            </a:lvl1pPr>
          </a:lstStyle>
          <a:p>
            <a:pPr lvl="0"/>
            <a:r>
              <a:rPr lang="en-US" dirty="0"/>
              <a:t>REV XX/20XX</a:t>
            </a:r>
          </a:p>
          <a:p>
            <a:pPr lvl="0"/>
            <a:endParaRPr lang="en-US" dirty="0"/>
          </a:p>
        </p:txBody>
      </p:sp>
      <p:sp>
        <p:nvSpPr>
          <p:cNvPr id="11" name="Title 1">
            <a:extLst>
              <a:ext uri="{FF2B5EF4-FFF2-40B4-BE49-F238E27FC236}">
                <a16:creationId xmlns:a16="http://schemas.microsoft.com/office/drawing/2014/main" id="{5AA3AB46-8486-EEBD-8102-D285527CF39F}"/>
              </a:ext>
            </a:extLst>
          </p:cNvPr>
          <p:cNvSpPr txBox="1">
            <a:spLocks/>
          </p:cNvSpPr>
          <p:nvPr userDrawn="1"/>
        </p:nvSpPr>
        <p:spPr>
          <a:xfrm>
            <a:off x="439366" y="445497"/>
            <a:ext cx="11313268" cy="502488"/>
          </a:xfrm>
          <a:prstGeom prst="rect">
            <a:avLst/>
          </a:prstGeom>
          <a:solidFill>
            <a:srgbClr val="15397F"/>
          </a:solidFill>
          <a:ln w="19050">
            <a:solidFill>
              <a:srgbClr val="7BAFD6"/>
            </a:solidFill>
            <a:prstDash val="solid"/>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400" b="1" dirty="0">
              <a:solidFill>
                <a:schemeClr val="bg1"/>
              </a:solidFill>
              <a:latin typeface="Montserrat" pitchFamily="2" charset="77"/>
            </a:endParaRPr>
          </a:p>
        </p:txBody>
      </p:sp>
      <p:sp>
        <p:nvSpPr>
          <p:cNvPr id="12" name="Title 1">
            <a:extLst>
              <a:ext uri="{FF2B5EF4-FFF2-40B4-BE49-F238E27FC236}">
                <a16:creationId xmlns:a16="http://schemas.microsoft.com/office/drawing/2014/main" id="{BB56FCF4-832A-9B8B-8513-90D79C3A4D83}"/>
              </a:ext>
            </a:extLst>
          </p:cNvPr>
          <p:cNvSpPr>
            <a:spLocks noGrp="1"/>
          </p:cNvSpPr>
          <p:nvPr>
            <p:ph type="title"/>
          </p:nvPr>
        </p:nvSpPr>
        <p:spPr>
          <a:xfrm>
            <a:off x="439366" y="424597"/>
            <a:ext cx="11313268" cy="609545"/>
          </a:xfrm>
          <a:prstGeom prst="rect">
            <a:avLst/>
          </a:prstGeom>
        </p:spPr>
        <p:txBody>
          <a:bodyPr anchor="ctr"/>
          <a:lstStyle>
            <a:lvl1pPr algn="ctr">
              <a:defRPr sz="3200" b="1" i="0">
                <a:solidFill>
                  <a:schemeClr val="bg1"/>
                </a:solidFill>
                <a:latin typeface="Montserrat" pitchFamily="2" charset="77"/>
              </a:defRPr>
            </a:lvl1pPr>
          </a:lstStyle>
          <a:p>
            <a:r>
              <a:rPr lang="en-US"/>
              <a:t>Click to edit Master title style</a:t>
            </a:r>
            <a:endParaRPr lang="en-US" dirty="0"/>
          </a:p>
        </p:txBody>
      </p:sp>
    </p:spTree>
    <p:extLst>
      <p:ext uri="{BB962C8B-B14F-4D97-AF65-F5344CB8AC3E}">
        <p14:creationId xmlns:p14="http://schemas.microsoft.com/office/powerpoint/2010/main" val="397163547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38_Title Slide">
    <p:spTree>
      <p:nvGrpSpPr>
        <p:cNvPr id="1" name=""/>
        <p:cNvGrpSpPr/>
        <p:nvPr/>
      </p:nvGrpSpPr>
      <p:grpSpPr>
        <a:xfrm>
          <a:off x="0" y="0"/>
          <a:ext cx="0" cy="0"/>
          <a:chOff x="0" y="0"/>
          <a:chExt cx="0" cy="0"/>
        </a:xfrm>
      </p:grpSpPr>
      <p:pic>
        <p:nvPicPr>
          <p:cNvPr id="4" name="Picture 26" descr="L&amp;I logo bann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9601" y="381000"/>
            <a:ext cx="11004551"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2" descr="blue bottom banne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0" y="6324601"/>
            <a:ext cx="109728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711200" y="1219200"/>
            <a:ext cx="10871200" cy="4648200"/>
          </a:xfrm>
        </p:spPr>
        <p:txBody>
          <a:bodyPr/>
          <a:lstStyle>
            <a:lvl1pPr marL="0" indent="0" algn="ctr">
              <a:buNone/>
              <a:defRPr sz="2400">
                <a:solidFill>
                  <a:schemeClr val="tx1">
                    <a:tint val="7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Title 15"/>
          <p:cNvSpPr>
            <a:spLocks noGrp="1"/>
          </p:cNvSpPr>
          <p:nvPr>
            <p:ph type="title"/>
          </p:nvPr>
        </p:nvSpPr>
        <p:spPr>
          <a:xfrm>
            <a:off x="711200" y="381000"/>
            <a:ext cx="6807200" cy="457200"/>
          </a:xfrm>
        </p:spPr>
        <p:txBody>
          <a:bodyPr/>
          <a:lstStyle/>
          <a:p>
            <a:r>
              <a:rPr lang="en-US"/>
              <a:t>Click to edit Master 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B2E8DDF0-B327-48CC-8D59-537F33F5194B}" type="datetime1">
              <a:rPr lang="en-US" smtClean="0"/>
              <a:t>4/30/2025</a:t>
            </a:fld>
            <a:endParaRPr lang="en-US" dirty="0"/>
          </a:p>
        </p:txBody>
      </p:sp>
      <p:sp>
        <p:nvSpPr>
          <p:cNvPr id="7" name="Footer Placeholder 4"/>
          <p:cNvSpPr>
            <a:spLocks noGrp="1"/>
          </p:cNvSpPr>
          <p:nvPr>
            <p:ph type="ftr" sz="quarter" idx="11"/>
          </p:nvPr>
        </p:nvSpPr>
        <p:spPr/>
        <p:txBody>
          <a:bodyPr/>
          <a:lstStyle>
            <a:lvl1pPr>
              <a:defRPr/>
            </a:lvl1pPr>
          </a:lstStyle>
          <a:p>
            <a:pPr>
              <a:defRPr/>
            </a:pPr>
            <a:r>
              <a:rPr lang="en-US" dirty="0"/>
              <a:t>PPT-036-04</a:t>
            </a:r>
          </a:p>
        </p:txBody>
      </p:sp>
      <p:sp>
        <p:nvSpPr>
          <p:cNvPr id="8" name="Slide Number Placeholder 5"/>
          <p:cNvSpPr>
            <a:spLocks noGrp="1"/>
          </p:cNvSpPr>
          <p:nvPr>
            <p:ph type="sldNum" sz="quarter" idx="12"/>
          </p:nvPr>
        </p:nvSpPr>
        <p:spPr/>
        <p:txBody>
          <a:bodyPr/>
          <a:lstStyle>
            <a:lvl1pPr>
              <a:defRPr/>
            </a:lvl1pPr>
          </a:lstStyle>
          <a:p>
            <a:pPr>
              <a:defRPr/>
            </a:pPr>
            <a:fld id="{24F08A89-DDF4-4D5A-BC60-8DB27FEEADEF}" type="slidenum">
              <a:rPr lang="en-US"/>
              <a:pPr>
                <a:defRPr/>
              </a:pPr>
              <a:t>‹#›</a:t>
            </a:fld>
            <a:endParaRPr lang="en-US" dirty="0"/>
          </a:p>
        </p:txBody>
      </p:sp>
    </p:spTree>
    <p:extLst>
      <p:ext uri="{BB962C8B-B14F-4D97-AF65-F5344CB8AC3E}">
        <p14:creationId xmlns:p14="http://schemas.microsoft.com/office/powerpoint/2010/main" val="38838395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39_Title Slide">
    <p:spTree>
      <p:nvGrpSpPr>
        <p:cNvPr id="1" name=""/>
        <p:cNvGrpSpPr/>
        <p:nvPr/>
      </p:nvGrpSpPr>
      <p:grpSpPr>
        <a:xfrm>
          <a:off x="0" y="0"/>
          <a:ext cx="0" cy="0"/>
          <a:chOff x="0" y="0"/>
          <a:chExt cx="0" cy="0"/>
        </a:xfrm>
      </p:grpSpPr>
      <p:pic>
        <p:nvPicPr>
          <p:cNvPr id="4" name="Picture 26" descr="L&amp;I logo bann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9601" y="381000"/>
            <a:ext cx="11004551"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2" descr="blue bottom banne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0" y="6324601"/>
            <a:ext cx="109728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711200" y="1219200"/>
            <a:ext cx="10871200" cy="4648200"/>
          </a:xfrm>
        </p:spPr>
        <p:txBody>
          <a:bodyPr/>
          <a:lstStyle>
            <a:lvl1pPr marL="0" indent="0" algn="ctr">
              <a:buNone/>
              <a:defRPr sz="2400">
                <a:solidFill>
                  <a:schemeClr val="tx1">
                    <a:tint val="7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Title 15"/>
          <p:cNvSpPr>
            <a:spLocks noGrp="1"/>
          </p:cNvSpPr>
          <p:nvPr>
            <p:ph type="title"/>
          </p:nvPr>
        </p:nvSpPr>
        <p:spPr>
          <a:xfrm>
            <a:off x="711200" y="381000"/>
            <a:ext cx="6807200" cy="457200"/>
          </a:xfrm>
        </p:spPr>
        <p:txBody>
          <a:bodyPr/>
          <a:lstStyle/>
          <a:p>
            <a:r>
              <a:rPr lang="en-US"/>
              <a:t>Click to edit Master 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B2E8DDF0-B327-48CC-8D59-537F33F5194B}" type="datetime1">
              <a:rPr lang="en-US" smtClean="0"/>
              <a:t>4/30/2025</a:t>
            </a:fld>
            <a:endParaRPr lang="en-US" dirty="0"/>
          </a:p>
        </p:txBody>
      </p:sp>
      <p:sp>
        <p:nvSpPr>
          <p:cNvPr id="7" name="Footer Placeholder 4"/>
          <p:cNvSpPr>
            <a:spLocks noGrp="1"/>
          </p:cNvSpPr>
          <p:nvPr>
            <p:ph type="ftr" sz="quarter" idx="11"/>
          </p:nvPr>
        </p:nvSpPr>
        <p:spPr/>
        <p:txBody>
          <a:bodyPr/>
          <a:lstStyle>
            <a:lvl1pPr>
              <a:defRPr/>
            </a:lvl1pPr>
          </a:lstStyle>
          <a:p>
            <a:pPr>
              <a:defRPr/>
            </a:pPr>
            <a:r>
              <a:rPr lang="en-US" dirty="0"/>
              <a:t>PPT-036-04</a:t>
            </a:r>
          </a:p>
        </p:txBody>
      </p:sp>
      <p:sp>
        <p:nvSpPr>
          <p:cNvPr id="8" name="Slide Number Placeholder 5"/>
          <p:cNvSpPr>
            <a:spLocks noGrp="1"/>
          </p:cNvSpPr>
          <p:nvPr>
            <p:ph type="sldNum" sz="quarter" idx="12"/>
          </p:nvPr>
        </p:nvSpPr>
        <p:spPr/>
        <p:txBody>
          <a:bodyPr/>
          <a:lstStyle>
            <a:lvl1pPr>
              <a:defRPr/>
            </a:lvl1pPr>
          </a:lstStyle>
          <a:p>
            <a:pPr>
              <a:defRPr/>
            </a:pPr>
            <a:fld id="{24F08A89-DDF4-4D5A-BC60-8DB27FEEADEF}" type="slidenum">
              <a:rPr lang="en-US"/>
              <a:pPr>
                <a:defRPr/>
              </a:pPr>
              <a:t>‹#›</a:t>
            </a:fld>
            <a:endParaRPr lang="en-US" dirty="0"/>
          </a:p>
        </p:txBody>
      </p:sp>
    </p:spTree>
    <p:extLst>
      <p:ext uri="{BB962C8B-B14F-4D97-AF65-F5344CB8AC3E}">
        <p14:creationId xmlns:p14="http://schemas.microsoft.com/office/powerpoint/2010/main" val="331675976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40_Title Slide">
    <p:spTree>
      <p:nvGrpSpPr>
        <p:cNvPr id="1" name=""/>
        <p:cNvGrpSpPr/>
        <p:nvPr/>
      </p:nvGrpSpPr>
      <p:grpSpPr>
        <a:xfrm>
          <a:off x="0" y="0"/>
          <a:ext cx="0" cy="0"/>
          <a:chOff x="0" y="0"/>
          <a:chExt cx="0" cy="0"/>
        </a:xfrm>
      </p:grpSpPr>
      <p:pic>
        <p:nvPicPr>
          <p:cNvPr id="4" name="Picture 26" descr="L&amp;I logo bann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9601" y="381000"/>
            <a:ext cx="11004551"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2" descr="blue bottom banne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0" y="6324601"/>
            <a:ext cx="109728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711200" y="1219200"/>
            <a:ext cx="10871200" cy="4648200"/>
          </a:xfrm>
        </p:spPr>
        <p:txBody>
          <a:bodyPr/>
          <a:lstStyle>
            <a:lvl1pPr marL="0" indent="0" algn="ctr">
              <a:buNone/>
              <a:defRPr sz="2400">
                <a:solidFill>
                  <a:schemeClr val="tx1">
                    <a:tint val="7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Title 15"/>
          <p:cNvSpPr>
            <a:spLocks noGrp="1"/>
          </p:cNvSpPr>
          <p:nvPr>
            <p:ph type="title"/>
          </p:nvPr>
        </p:nvSpPr>
        <p:spPr>
          <a:xfrm>
            <a:off x="711200" y="381000"/>
            <a:ext cx="6807200" cy="457200"/>
          </a:xfrm>
        </p:spPr>
        <p:txBody>
          <a:bodyPr/>
          <a:lstStyle/>
          <a:p>
            <a:r>
              <a:rPr lang="en-US"/>
              <a:t>Click to edit Master 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B2E8DDF0-B327-48CC-8D59-537F33F5194B}" type="datetime1">
              <a:rPr lang="en-US" smtClean="0"/>
              <a:t>4/30/2025</a:t>
            </a:fld>
            <a:endParaRPr lang="en-US" dirty="0"/>
          </a:p>
        </p:txBody>
      </p:sp>
      <p:sp>
        <p:nvSpPr>
          <p:cNvPr id="7" name="Footer Placeholder 4"/>
          <p:cNvSpPr>
            <a:spLocks noGrp="1"/>
          </p:cNvSpPr>
          <p:nvPr>
            <p:ph type="ftr" sz="quarter" idx="11"/>
          </p:nvPr>
        </p:nvSpPr>
        <p:spPr/>
        <p:txBody>
          <a:bodyPr/>
          <a:lstStyle>
            <a:lvl1pPr>
              <a:defRPr/>
            </a:lvl1pPr>
          </a:lstStyle>
          <a:p>
            <a:pPr>
              <a:defRPr/>
            </a:pPr>
            <a:r>
              <a:rPr lang="en-US" dirty="0"/>
              <a:t>PPT-036-04</a:t>
            </a:r>
          </a:p>
        </p:txBody>
      </p:sp>
      <p:sp>
        <p:nvSpPr>
          <p:cNvPr id="8" name="Slide Number Placeholder 5"/>
          <p:cNvSpPr>
            <a:spLocks noGrp="1"/>
          </p:cNvSpPr>
          <p:nvPr>
            <p:ph type="sldNum" sz="quarter" idx="12"/>
          </p:nvPr>
        </p:nvSpPr>
        <p:spPr/>
        <p:txBody>
          <a:bodyPr/>
          <a:lstStyle>
            <a:lvl1pPr>
              <a:defRPr/>
            </a:lvl1pPr>
          </a:lstStyle>
          <a:p>
            <a:pPr>
              <a:defRPr/>
            </a:pPr>
            <a:fld id="{24F08A89-DDF4-4D5A-BC60-8DB27FEEADEF}" type="slidenum">
              <a:rPr lang="en-US"/>
              <a:pPr>
                <a:defRPr/>
              </a:pPr>
              <a:t>‹#›</a:t>
            </a:fld>
            <a:endParaRPr lang="en-US" dirty="0"/>
          </a:p>
        </p:txBody>
      </p:sp>
    </p:spTree>
    <p:extLst>
      <p:ext uri="{BB962C8B-B14F-4D97-AF65-F5344CB8AC3E}">
        <p14:creationId xmlns:p14="http://schemas.microsoft.com/office/powerpoint/2010/main" val="187548717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4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11200" y="1219200"/>
            <a:ext cx="10871200" cy="4648200"/>
          </a:xfrm>
        </p:spPr>
        <p:txBody>
          <a:bodyPr/>
          <a:lstStyle>
            <a:lvl1pPr marL="0" indent="0" algn="ctr">
              <a:buNone/>
              <a:defRPr sz="2400">
                <a:solidFill>
                  <a:schemeClr val="tx1">
                    <a:tint val="7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C8F12344-CD0A-4DCE-A399-C35C2CCC3813}" type="datetime1">
              <a:rPr lang="en-US" smtClean="0"/>
              <a:t>4/30/2025</a:t>
            </a:fld>
            <a:endParaRPr lang="en-US" dirty="0"/>
          </a:p>
        </p:txBody>
      </p:sp>
      <p:sp>
        <p:nvSpPr>
          <p:cNvPr id="5" name="Footer Placeholder 4"/>
          <p:cNvSpPr>
            <a:spLocks noGrp="1"/>
          </p:cNvSpPr>
          <p:nvPr>
            <p:ph type="ftr" sz="quarter" idx="11"/>
          </p:nvPr>
        </p:nvSpPr>
        <p:spPr/>
        <p:txBody>
          <a:bodyPr/>
          <a:lstStyle/>
          <a:p>
            <a:r>
              <a:rPr lang="en-US" dirty="0"/>
              <a:t>PPT-201-01</a:t>
            </a:r>
          </a:p>
        </p:txBody>
      </p:sp>
      <p:sp>
        <p:nvSpPr>
          <p:cNvPr id="6" name="Slide Number Placeholder 5"/>
          <p:cNvSpPr>
            <a:spLocks noGrp="1"/>
          </p:cNvSpPr>
          <p:nvPr>
            <p:ph type="sldNum" sz="quarter" idx="12"/>
          </p:nvPr>
        </p:nvSpPr>
        <p:spPr/>
        <p:txBody>
          <a:bodyPr/>
          <a:lstStyle/>
          <a:p>
            <a:fld id="{9BE020C6-8418-4ED9-9D7D-1D3B1DC1856B}" type="slidenum">
              <a:rPr lang="en-US" smtClean="0"/>
              <a:pPr/>
              <a:t>‹#›</a:t>
            </a:fld>
            <a:endParaRPr lang="en-US" dirty="0"/>
          </a:p>
        </p:txBody>
      </p:sp>
      <p:pic>
        <p:nvPicPr>
          <p:cNvPr id="9" name="Picture 26" descr="L&amp;I logo banner"/>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609601" y="381000"/>
            <a:ext cx="11004551" cy="649288"/>
          </a:xfrm>
          <a:prstGeom prst="rect">
            <a:avLst/>
          </a:prstGeom>
          <a:noFill/>
          <a:ln w="9525">
            <a:noFill/>
            <a:miter lim="800000"/>
            <a:headEnd/>
            <a:tailEnd/>
          </a:ln>
        </p:spPr>
      </p:pic>
      <p:sp>
        <p:nvSpPr>
          <p:cNvPr id="10" name="Title 15"/>
          <p:cNvSpPr>
            <a:spLocks noGrp="1"/>
          </p:cNvSpPr>
          <p:nvPr userDrawn="1">
            <p:ph type="title"/>
          </p:nvPr>
        </p:nvSpPr>
        <p:spPr>
          <a:xfrm>
            <a:off x="711200" y="381000"/>
            <a:ext cx="6807200" cy="457200"/>
          </a:xfrm>
        </p:spPr>
        <p:txBody>
          <a:bodyPr/>
          <a:lstStyle>
            <a:lvl1pPr>
              <a:defRPr>
                <a:latin typeface="Calibri" panose="020F0502020204030204" pitchFamily="34" charset="0"/>
              </a:defRPr>
            </a:lvl1pPr>
          </a:lstStyle>
          <a:p>
            <a:r>
              <a:rPr lang="en-US" sz="2800" dirty="0">
                <a:solidFill>
                  <a:schemeClr val="bg1"/>
                </a:solidFill>
                <a:latin typeface="Verdana" pitchFamily="34" charset="0"/>
              </a:rPr>
              <a:t>Click to edit Master title style</a:t>
            </a:r>
          </a:p>
        </p:txBody>
      </p:sp>
      <p:pic>
        <p:nvPicPr>
          <p:cNvPr id="11" name="Picture 22" descr="blue bottom banner"/>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609600" y="6324601"/>
            <a:ext cx="10972800" cy="377825"/>
          </a:xfrm>
          <a:prstGeom prst="rect">
            <a:avLst/>
          </a:prstGeom>
          <a:noFill/>
          <a:ln w="9525">
            <a:noFill/>
            <a:miter lim="800000"/>
            <a:headEnd/>
            <a:tailEnd/>
          </a:ln>
        </p:spPr>
      </p:pic>
    </p:spTree>
    <p:extLst>
      <p:ext uri="{BB962C8B-B14F-4D97-AF65-F5344CB8AC3E}">
        <p14:creationId xmlns:p14="http://schemas.microsoft.com/office/powerpoint/2010/main" val="394682075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42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11200" y="1219200"/>
            <a:ext cx="10871200" cy="4648200"/>
          </a:xfrm>
        </p:spPr>
        <p:txBody>
          <a:bodyPr/>
          <a:lstStyle>
            <a:lvl1pPr marL="0" indent="0" algn="ctr">
              <a:buNone/>
              <a:defRPr sz="2400">
                <a:solidFill>
                  <a:schemeClr val="tx1">
                    <a:tint val="7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C8F12344-CD0A-4DCE-A399-C35C2CCC3813}" type="datetime1">
              <a:rPr lang="en-US" smtClean="0"/>
              <a:t>4/30/2025</a:t>
            </a:fld>
            <a:endParaRPr lang="en-US" dirty="0"/>
          </a:p>
        </p:txBody>
      </p:sp>
      <p:sp>
        <p:nvSpPr>
          <p:cNvPr id="5" name="Footer Placeholder 4"/>
          <p:cNvSpPr>
            <a:spLocks noGrp="1"/>
          </p:cNvSpPr>
          <p:nvPr>
            <p:ph type="ftr" sz="quarter" idx="11"/>
          </p:nvPr>
        </p:nvSpPr>
        <p:spPr/>
        <p:txBody>
          <a:bodyPr/>
          <a:lstStyle/>
          <a:p>
            <a:r>
              <a:rPr lang="en-US" dirty="0"/>
              <a:t>PPT-201-01</a:t>
            </a:r>
          </a:p>
        </p:txBody>
      </p:sp>
      <p:sp>
        <p:nvSpPr>
          <p:cNvPr id="6" name="Slide Number Placeholder 5"/>
          <p:cNvSpPr>
            <a:spLocks noGrp="1"/>
          </p:cNvSpPr>
          <p:nvPr>
            <p:ph type="sldNum" sz="quarter" idx="12"/>
          </p:nvPr>
        </p:nvSpPr>
        <p:spPr/>
        <p:txBody>
          <a:bodyPr/>
          <a:lstStyle/>
          <a:p>
            <a:fld id="{9BE020C6-8418-4ED9-9D7D-1D3B1DC1856B}" type="slidenum">
              <a:rPr lang="en-US" smtClean="0"/>
              <a:pPr/>
              <a:t>‹#›</a:t>
            </a:fld>
            <a:endParaRPr lang="en-US" dirty="0"/>
          </a:p>
        </p:txBody>
      </p:sp>
      <p:pic>
        <p:nvPicPr>
          <p:cNvPr id="9" name="Picture 26" descr="L&amp;I logo banner"/>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609601" y="381000"/>
            <a:ext cx="11004551" cy="649288"/>
          </a:xfrm>
          <a:prstGeom prst="rect">
            <a:avLst/>
          </a:prstGeom>
          <a:noFill/>
          <a:ln w="9525">
            <a:noFill/>
            <a:miter lim="800000"/>
            <a:headEnd/>
            <a:tailEnd/>
          </a:ln>
        </p:spPr>
      </p:pic>
      <p:sp>
        <p:nvSpPr>
          <p:cNvPr id="10" name="Title 15"/>
          <p:cNvSpPr>
            <a:spLocks noGrp="1"/>
          </p:cNvSpPr>
          <p:nvPr userDrawn="1">
            <p:ph type="title"/>
          </p:nvPr>
        </p:nvSpPr>
        <p:spPr>
          <a:xfrm>
            <a:off x="711200" y="381000"/>
            <a:ext cx="6807200" cy="457200"/>
          </a:xfrm>
        </p:spPr>
        <p:txBody>
          <a:bodyPr/>
          <a:lstStyle>
            <a:lvl1pPr>
              <a:defRPr>
                <a:latin typeface="Calibri" panose="020F0502020204030204" pitchFamily="34" charset="0"/>
              </a:defRPr>
            </a:lvl1pPr>
          </a:lstStyle>
          <a:p>
            <a:r>
              <a:rPr lang="en-US" sz="2800" dirty="0">
                <a:solidFill>
                  <a:schemeClr val="bg1"/>
                </a:solidFill>
                <a:latin typeface="Verdana" pitchFamily="34" charset="0"/>
              </a:rPr>
              <a:t>Click to edit Master title style</a:t>
            </a:r>
          </a:p>
        </p:txBody>
      </p:sp>
      <p:pic>
        <p:nvPicPr>
          <p:cNvPr id="11" name="Picture 22" descr="blue bottom banner"/>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609600" y="6324601"/>
            <a:ext cx="10972800" cy="377825"/>
          </a:xfrm>
          <a:prstGeom prst="rect">
            <a:avLst/>
          </a:prstGeom>
          <a:noFill/>
          <a:ln w="9525">
            <a:noFill/>
            <a:miter lim="800000"/>
            <a:headEnd/>
            <a:tailEnd/>
          </a:ln>
        </p:spPr>
      </p:pic>
    </p:spTree>
    <p:extLst>
      <p:ext uri="{BB962C8B-B14F-4D97-AF65-F5344CB8AC3E}">
        <p14:creationId xmlns:p14="http://schemas.microsoft.com/office/powerpoint/2010/main" val="143507181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43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11200" y="1219200"/>
            <a:ext cx="10871200" cy="4648200"/>
          </a:xfrm>
        </p:spPr>
        <p:txBody>
          <a:bodyPr/>
          <a:lstStyle>
            <a:lvl1pPr marL="0" indent="0" algn="ctr">
              <a:buNone/>
              <a:defRPr sz="2400">
                <a:solidFill>
                  <a:schemeClr val="tx1">
                    <a:tint val="7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C8F12344-CD0A-4DCE-A399-C35C2CCC3813}" type="datetime1">
              <a:rPr lang="en-US" smtClean="0"/>
              <a:t>4/30/2025</a:t>
            </a:fld>
            <a:endParaRPr lang="en-US" dirty="0"/>
          </a:p>
        </p:txBody>
      </p:sp>
      <p:sp>
        <p:nvSpPr>
          <p:cNvPr id="5" name="Footer Placeholder 4"/>
          <p:cNvSpPr>
            <a:spLocks noGrp="1"/>
          </p:cNvSpPr>
          <p:nvPr>
            <p:ph type="ftr" sz="quarter" idx="11"/>
          </p:nvPr>
        </p:nvSpPr>
        <p:spPr/>
        <p:txBody>
          <a:bodyPr/>
          <a:lstStyle/>
          <a:p>
            <a:r>
              <a:rPr lang="en-US" dirty="0"/>
              <a:t>PPT-201-01</a:t>
            </a:r>
          </a:p>
        </p:txBody>
      </p:sp>
      <p:sp>
        <p:nvSpPr>
          <p:cNvPr id="6" name="Slide Number Placeholder 5"/>
          <p:cNvSpPr>
            <a:spLocks noGrp="1"/>
          </p:cNvSpPr>
          <p:nvPr>
            <p:ph type="sldNum" sz="quarter" idx="12"/>
          </p:nvPr>
        </p:nvSpPr>
        <p:spPr/>
        <p:txBody>
          <a:bodyPr/>
          <a:lstStyle/>
          <a:p>
            <a:fld id="{9BE020C6-8418-4ED9-9D7D-1D3B1DC1856B}" type="slidenum">
              <a:rPr lang="en-US" smtClean="0"/>
              <a:pPr/>
              <a:t>‹#›</a:t>
            </a:fld>
            <a:endParaRPr lang="en-US" dirty="0"/>
          </a:p>
        </p:txBody>
      </p:sp>
      <p:pic>
        <p:nvPicPr>
          <p:cNvPr id="9" name="Picture 26" descr="L&amp;I logo banner"/>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609601" y="381000"/>
            <a:ext cx="11004551" cy="649288"/>
          </a:xfrm>
          <a:prstGeom prst="rect">
            <a:avLst/>
          </a:prstGeom>
          <a:noFill/>
          <a:ln w="9525">
            <a:noFill/>
            <a:miter lim="800000"/>
            <a:headEnd/>
            <a:tailEnd/>
          </a:ln>
        </p:spPr>
      </p:pic>
      <p:sp>
        <p:nvSpPr>
          <p:cNvPr id="10" name="Title 15"/>
          <p:cNvSpPr>
            <a:spLocks noGrp="1"/>
          </p:cNvSpPr>
          <p:nvPr userDrawn="1">
            <p:ph type="title"/>
          </p:nvPr>
        </p:nvSpPr>
        <p:spPr>
          <a:xfrm>
            <a:off x="711200" y="381000"/>
            <a:ext cx="6807200" cy="457200"/>
          </a:xfrm>
        </p:spPr>
        <p:txBody>
          <a:bodyPr/>
          <a:lstStyle>
            <a:lvl1pPr>
              <a:defRPr>
                <a:latin typeface="Calibri" panose="020F0502020204030204" pitchFamily="34" charset="0"/>
              </a:defRPr>
            </a:lvl1pPr>
          </a:lstStyle>
          <a:p>
            <a:r>
              <a:rPr lang="en-US" sz="2800" dirty="0">
                <a:solidFill>
                  <a:schemeClr val="bg1"/>
                </a:solidFill>
                <a:latin typeface="Verdana" pitchFamily="34" charset="0"/>
              </a:rPr>
              <a:t>Click to edit Master title style</a:t>
            </a:r>
          </a:p>
        </p:txBody>
      </p:sp>
      <p:pic>
        <p:nvPicPr>
          <p:cNvPr id="11" name="Picture 22" descr="blue bottom banner"/>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609600" y="6324601"/>
            <a:ext cx="10972800" cy="377825"/>
          </a:xfrm>
          <a:prstGeom prst="rect">
            <a:avLst/>
          </a:prstGeom>
          <a:noFill/>
          <a:ln w="9525">
            <a:noFill/>
            <a:miter lim="800000"/>
            <a:headEnd/>
            <a:tailEnd/>
          </a:ln>
        </p:spPr>
      </p:pic>
    </p:spTree>
    <p:extLst>
      <p:ext uri="{BB962C8B-B14F-4D97-AF65-F5344CB8AC3E}">
        <p14:creationId xmlns:p14="http://schemas.microsoft.com/office/powerpoint/2010/main" val="155716905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44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11200" y="1219200"/>
            <a:ext cx="10871200" cy="4648200"/>
          </a:xfrm>
        </p:spPr>
        <p:txBody>
          <a:bodyPr/>
          <a:lstStyle>
            <a:lvl1pPr marL="0" indent="0" algn="ctr">
              <a:buNone/>
              <a:defRPr sz="2400">
                <a:solidFill>
                  <a:schemeClr val="tx1">
                    <a:tint val="7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C8F12344-CD0A-4DCE-A399-C35C2CCC3813}" type="datetime1">
              <a:rPr lang="en-US" smtClean="0"/>
              <a:t>4/30/2025</a:t>
            </a:fld>
            <a:endParaRPr lang="en-US" dirty="0"/>
          </a:p>
        </p:txBody>
      </p:sp>
      <p:sp>
        <p:nvSpPr>
          <p:cNvPr id="5" name="Footer Placeholder 4"/>
          <p:cNvSpPr>
            <a:spLocks noGrp="1"/>
          </p:cNvSpPr>
          <p:nvPr>
            <p:ph type="ftr" sz="quarter" idx="11"/>
          </p:nvPr>
        </p:nvSpPr>
        <p:spPr/>
        <p:txBody>
          <a:bodyPr/>
          <a:lstStyle/>
          <a:p>
            <a:r>
              <a:rPr lang="en-US" dirty="0"/>
              <a:t>PPT-201-01</a:t>
            </a:r>
          </a:p>
        </p:txBody>
      </p:sp>
      <p:sp>
        <p:nvSpPr>
          <p:cNvPr id="6" name="Slide Number Placeholder 5"/>
          <p:cNvSpPr>
            <a:spLocks noGrp="1"/>
          </p:cNvSpPr>
          <p:nvPr>
            <p:ph type="sldNum" sz="quarter" idx="12"/>
          </p:nvPr>
        </p:nvSpPr>
        <p:spPr/>
        <p:txBody>
          <a:bodyPr/>
          <a:lstStyle/>
          <a:p>
            <a:fld id="{9BE020C6-8418-4ED9-9D7D-1D3B1DC1856B}" type="slidenum">
              <a:rPr lang="en-US" smtClean="0"/>
              <a:pPr/>
              <a:t>‹#›</a:t>
            </a:fld>
            <a:endParaRPr lang="en-US" dirty="0"/>
          </a:p>
        </p:txBody>
      </p:sp>
      <p:pic>
        <p:nvPicPr>
          <p:cNvPr id="9" name="Picture 26" descr="L&amp;I logo banner"/>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609601" y="381000"/>
            <a:ext cx="11004551" cy="649288"/>
          </a:xfrm>
          <a:prstGeom prst="rect">
            <a:avLst/>
          </a:prstGeom>
          <a:noFill/>
          <a:ln w="9525">
            <a:noFill/>
            <a:miter lim="800000"/>
            <a:headEnd/>
            <a:tailEnd/>
          </a:ln>
        </p:spPr>
      </p:pic>
      <p:sp>
        <p:nvSpPr>
          <p:cNvPr id="10" name="Title 15"/>
          <p:cNvSpPr>
            <a:spLocks noGrp="1"/>
          </p:cNvSpPr>
          <p:nvPr userDrawn="1">
            <p:ph type="title"/>
          </p:nvPr>
        </p:nvSpPr>
        <p:spPr>
          <a:xfrm>
            <a:off x="711200" y="381000"/>
            <a:ext cx="6807200" cy="457200"/>
          </a:xfrm>
        </p:spPr>
        <p:txBody>
          <a:bodyPr/>
          <a:lstStyle>
            <a:lvl1pPr>
              <a:defRPr>
                <a:latin typeface="Calibri" panose="020F0502020204030204" pitchFamily="34" charset="0"/>
              </a:defRPr>
            </a:lvl1pPr>
          </a:lstStyle>
          <a:p>
            <a:r>
              <a:rPr lang="en-US" sz="2800" dirty="0">
                <a:solidFill>
                  <a:schemeClr val="bg1"/>
                </a:solidFill>
                <a:latin typeface="Verdana" pitchFamily="34" charset="0"/>
              </a:rPr>
              <a:t>Click to edit Master title style</a:t>
            </a:r>
          </a:p>
        </p:txBody>
      </p:sp>
      <p:pic>
        <p:nvPicPr>
          <p:cNvPr id="11" name="Picture 22" descr="blue bottom banner"/>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609600" y="6324601"/>
            <a:ext cx="10972800" cy="377825"/>
          </a:xfrm>
          <a:prstGeom prst="rect">
            <a:avLst/>
          </a:prstGeom>
          <a:noFill/>
          <a:ln w="9525">
            <a:noFill/>
            <a:miter lim="800000"/>
            <a:headEnd/>
            <a:tailEnd/>
          </a:ln>
        </p:spPr>
      </p:pic>
    </p:spTree>
    <p:extLst>
      <p:ext uri="{BB962C8B-B14F-4D97-AF65-F5344CB8AC3E}">
        <p14:creationId xmlns:p14="http://schemas.microsoft.com/office/powerpoint/2010/main" val="20304766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45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11200" y="1219200"/>
            <a:ext cx="10871200" cy="4648200"/>
          </a:xfrm>
        </p:spPr>
        <p:txBody>
          <a:bodyPr/>
          <a:lstStyle>
            <a:lvl1pPr marL="0" indent="0" algn="ctr">
              <a:buNone/>
              <a:defRPr sz="2400">
                <a:solidFill>
                  <a:schemeClr val="tx1">
                    <a:tint val="7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C8F12344-CD0A-4DCE-A399-C35C2CCC3813}" type="datetime1">
              <a:rPr lang="en-US" smtClean="0"/>
              <a:t>4/30/2025</a:t>
            </a:fld>
            <a:endParaRPr lang="en-US" dirty="0"/>
          </a:p>
        </p:txBody>
      </p:sp>
      <p:sp>
        <p:nvSpPr>
          <p:cNvPr id="5" name="Footer Placeholder 4"/>
          <p:cNvSpPr>
            <a:spLocks noGrp="1"/>
          </p:cNvSpPr>
          <p:nvPr>
            <p:ph type="ftr" sz="quarter" idx="11"/>
          </p:nvPr>
        </p:nvSpPr>
        <p:spPr/>
        <p:txBody>
          <a:bodyPr/>
          <a:lstStyle/>
          <a:p>
            <a:r>
              <a:rPr lang="en-US" dirty="0"/>
              <a:t>PPT-201-01</a:t>
            </a:r>
          </a:p>
        </p:txBody>
      </p:sp>
      <p:sp>
        <p:nvSpPr>
          <p:cNvPr id="6" name="Slide Number Placeholder 5"/>
          <p:cNvSpPr>
            <a:spLocks noGrp="1"/>
          </p:cNvSpPr>
          <p:nvPr>
            <p:ph type="sldNum" sz="quarter" idx="12"/>
          </p:nvPr>
        </p:nvSpPr>
        <p:spPr/>
        <p:txBody>
          <a:bodyPr/>
          <a:lstStyle/>
          <a:p>
            <a:fld id="{9BE020C6-8418-4ED9-9D7D-1D3B1DC1856B}" type="slidenum">
              <a:rPr lang="en-US" smtClean="0"/>
              <a:pPr/>
              <a:t>‹#›</a:t>
            </a:fld>
            <a:endParaRPr lang="en-US" dirty="0"/>
          </a:p>
        </p:txBody>
      </p:sp>
      <p:pic>
        <p:nvPicPr>
          <p:cNvPr id="9" name="Picture 26" descr="L&amp;I logo banner"/>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609601" y="381000"/>
            <a:ext cx="11004551" cy="649288"/>
          </a:xfrm>
          <a:prstGeom prst="rect">
            <a:avLst/>
          </a:prstGeom>
          <a:noFill/>
          <a:ln w="9525">
            <a:noFill/>
            <a:miter lim="800000"/>
            <a:headEnd/>
            <a:tailEnd/>
          </a:ln>
        </p:spPr>
      </p:pic>
      <p:sp>
        <p:nvSpPr>
          <p:cNvPr id="10" name="Title 15"/>
          <p:cNvSpPr>
            <a:spLocks noGrp="1"/>
          </p:cNvSpPr>
          <p:nvPr userDrawn="1">
            <p:ph type="title"/>
          </p:nvPr>
        </p:nvSpPr>
        <p:spPr>
          <a:xfrm>
            <a:off x="711200" y="381000"/>
            <a:ext cx="6807200" cy="457200"/>
          </a:xfrm>
        </p:spPr>
        <p:txBody>
          <a:bodyPr/>
          <a:lstStyle>
            <a:lvl1pPr>
              <a:defRPr>
                <a:latin typeface="Calibri" panose="020F0502020204030204" pitchFamily="34" charset="0"/>
              </a:defRPr>
            </a:lvl1pPr>
          </a:lstStyle>
          <a:p>
            <a:r>
              <a:rPr lang="en-US" sz="2800" dirty="0">
                <a:solidFill>
                  <a:schemeClr val="bg1"/>
                </a:solidFill>
                <a:latin typeface="Verdana" pitchFamily="34" charset="0"/>
              </a:rPr>
              <a:t>Click to edit Master title style</a:t>
            </a:r>
          </a:p>
        </p:txBody>
      </p:sp>
      <p:pic>
        <p:nvPicPr>
          <p:cNvPr id="11" name="Picture 22" descr="blue bottom banner"/>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609600" y="6324601"/>
            <a:ext cx="10972800" cy="377825"/>
          </a:xfrm>
          <a:prstGeom prst="rect">
            <a:avLst/>
          </a:prstGeom>
          <a:noFill/>
          <a:ln w="9525">
            <a:noFill/>
            <a:miter lim="800000"/>
            <a:headEnd/>
            <a:tailEnd/>
          </a:ln>
        </p:spPr>
      </p:pic>
    </p:spTree>
    <p:extLst>
      <p:ext uri="{BB962C8B-B14F-4D97-AF65-F5344CB8AC3E}">
        <p14:creationId xmlns:p14="http://schemas.microsoft.com/office/powerpoint/2010/main" val="347814913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46_Title Slide">
    <p:spTree>
      <p:nvGrpSpPr>
        <p:cNvPr id="1" name=""/>
        <p:cNvGrpSpPr/>
        <p:nvPr/>
      </p:nvGrpSpPr>
      <p:grpSpPr>
        <a:xfrm>
          <a:off x="0" y="0"/>
          <a:ext cx="0" cy="0"/>
          <a:chOff x="0" y="0"/>
          <a:chExt cx="0" cy="0"/>
        </a:xfrm>
      </p:grpSpPr>
      <p:pic>
        <p:nvPicPr>
          <p:cNvPr id="4" name="Picture 26" descr="L&amp;I logo bann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9601" y="381000"/>
            <a:ext cx="11004551"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2" descr="blue bottom banne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0" y="6324601"/>
            <a:ext cx="109728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711200" y="1219200"/>
            <a:ext cx="10871200" cy="4648200"/>
          </a:xfrm>
        </p:spPr>
        <p:txBody>
          <a:bodyPr/>
          <a:lstStyle>
            <a:lvl1pPr marL="0" indent="0" algn="ctr">
              <a:buNone/>
              <a:defRPr sz="2400">
                <a:solidFill>
                  <a:schemeClr val="tx1">
                    <a:tint val="7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Title 15"/>
          <p:cNvSpPr>
            <a:spLocks noGrp="1"/>
          </p:cNvSpPr>
          <p:nvPr>
            <p:ph type="title"/>
          </p:nvPr>
        </p:nvSpPr>
        <p:spPr>
          <a:xfrm>
            <a:off x="711200" y="381000"/>
            <a:ext cx="6807200" cy="457200"/>
          </a:xfrm>
        </p:spPr>
        <p:txBody>
          <a:bodyPr/>
          <a:lstStyle/>
          <a:p>
            <a:r>
              <a:rPr lang="en-US"/>
              <a:t>Click to edit Master 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998FF198-9C7B-4B3D-A539-9A88E4117351}" type="datetime1">
              <a:rPr lang="en-US" smtClean="0"/>
              <a:t>4/30/2025</a:t>
            </a:fld>
            <a:endParaRPr lang="en-US" dirty="0"/>
          </a:p>
        </p:txBody>
      </p:sp>
      <p:sp>
        <p:nvSpPr>
          <p:cNvPr id="7" name="Footer Placeholder 4"/>
          <p:cNvSpPr>
            <a:spLocks noGrp="1"/>
          </p:cNvSpPr>
          <p:nvPr>
            <p:ph type="ftr" sz="quarter" idx="11"/>
          </p:nvPr>
        </p:nvSpPr>
        <p:spPr/>
        <p:txBody>
          <a:bodyPr/>
          <a:lstStyle>
            <a:lvl1pPr>
              <a:defRPr/>
            </a:lvl1pPr>
          </a:lstStyle>
          <a:p>
            <a:pPr>
              <a:defRPr/>
            </a:pPr>
            <a:r>
              <a:rPr lang="en-US" dirty="0"/>
              <a:t>REV 02-25</a:t>
            </a:r>
          </a:p>
        </p:txBody>
      </p:sp>
      <p:sp>
        <p:nvSpPr>
          <p:cNvPr id="8" name="Slide Number Placeholder 5"/>
          <p:cNvSpPr>
            <a:spLocks noGrp="1"/>
          </p:cNvSpPr>
          <p:nvPr>
            <p:ph type="sldNum" sz="quarter" idx="12"/>
          </p:nvPr>
        </p:nvSpPr>
        <p:spPr/>
        <p:txBody>
          <a:bodyPr/>
          <a:lstStyle>
            <a:lvl1pPr>
              <a:defRPr/>
            </a:lvl1pPr>
          </a:lstStyle>
          <a:p>
            <a:pPr>
              <a:defRPr/>
            </a:pPr>
            <a:fld id="{24F08A89-DDF4-4D5A-BC60-8DB27FEEADEF}" type="slidenum">
              <a:rPr lang="en-US"/>
              <a:pPr>
                <a:defRPr/>
              </a:pPr>
              <a:t>‹#›</a:t>
            </a:fld>
            <a:endParaRPr lang="en-US" dirty="0"/>
          </a:p>
        </p:txBody>
      </p:sp>
    </p:spTree>
    <p:extLst>
      <p:ext uri="{BB962C8B-B14F-4D97-AF65-F5344CB8AC3E}">
        <p14:creationId xmlns:p14="http://schemas.microsoft.com/office/powerpoint/2010/main" val="286839402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48_Title Slide">
    <p:spTree>
      <p:nvGrpSpPr>
        <p:cNvPr id="1" name=""/>
        <p:cNvGrpSpPr/>
        <p:nvPr/>
      </p:nvGrpSpPr>
      <p:grpSpPr>
        <a:xfrm>
          <a:off x="0" y="0"/>
          <a:ext cx="0" cy="0"/>
          <a:chOff x="0" y="0"/>
          <a:chExt cx="0" cy="0"/>
        </a:xfrm>
      </p:grpSpPr>
      <p:pic>
        <p:nvPicPr>
          <p:cNvPr id="4" name="Picture 26" descr="L&amp;I logo bann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9601" y="381000"/>
            <a:ext cx="11004551"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2" descr="blue bottom banne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0" y="6324601"/>
            <a:ext cx="109728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711200" y="1219200"/>
            <a:ext cx="10871200" cy="4648200"/>
          </a:xfrm>
        </p:spPr>
        <p:txBody>
          <a:bodyPr/>
          <a:lstStyle>
            <a:lvl1pPr marL="0" indent="0" algn="ctr">
              <a:buNone/>
              <a:defRPr sz="2400">
                <a:solidFill>
                  <a:schemeClr val="tx1">
                    <a:tint val="7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Title 15"/>
          <p:cNvSpPr>
            <a:spLocks noGrp="1"/>
          </p:cNvSpPr>
          <p:nvPr>
            <p:ph type="title"/>
          </p:nvPr>
        </p:nvSpPr>
        <p:spPr>
          <a:xfrm>
            <a:off x="711200" y="381000"/>
            <a:ext cx="6807200" cy="457200"/>
          </a:xfrm>
        </p:spPr>
        <p:txBody>
          <a:bodyPr/>
          <a:lstStyle/>
          <a:p>
            <a:r>
              <a:rPr lang="en-US"/>
              <a:t>Click to edit Master 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998FF198-9C7B-4B3D-A539-9A88E4117351}" type="datetime1">
              <a:rPr lang="en-US" smtClean="0"/>
              <a:t>4/30/2025</a:t>
            </a:fld>
            <a:endParaRPr lang="en-US" dirty="0"/>
          </a:p>
        </p:txBody>
      </p:sp>
      <p:sp>
        <p:nvSpPr>
          <p:cNvPr id="7" name="Footer Placeholder 4"/>
          <p:cNvSpPr>
            <a:spLocks noGrp="1"/>
          </p:cNvSpPr>
          <p:nvPr>
            <p:ph type="ftr" sz="quarter" idx="11"/>
          </p:nvPr>
        </p:nvSpPr>
        <p:spPr/>
        <p:txBody>
          <a:bodyPr/>
          <a:lstStyle>
            <a:lvl1pPr>
              <a:defRPr/>
            </a:lvl1pPr>
          </a:lstStyle>
          <a:p>
            <a:pPr>
              <a:defRPr/>
            </a:pPr>
            <a:r>
              <a:rPr lang="en-US" dirty="0"/>
              <a:t>REV 02-25</a:t>
            </a:r>
          </a:p>
        </p:txBody>
      </p:sp>
      <p:sp>
        <p:nvSpPr>
          <p:cNvPr id="8" name="Slide Number Placeholder 5"/>
          <p:cNvSpPr>
            <a:spLocks noGrp="1"/>
          </p:cNvSpPr>
          <p:nvPr>
            <p:ph type="sldNum" sz="quarter" idx="12"/>
          </p:nvPr>
        </p:nvSpPr>
        <p:spPr/>
        <p:txBody>
          <a:bodyPr/>
          <a:lstStyle>
            <a:lvl1pPr>
              <a:defRPr/>
            </a:lvl1pPr>
          </a:lstStyle>
          <a:p>
            <a:pPr>
              <a:defRPr/>
            </a:pPr>
            <a:fld id="{24F08A89-DDF4-4D5A-BC60-8DB27FEEADEF}" type="slidenum">
              <a:rPr lang="en-US"/>
              <a:pPr>
                <a:defRPr/>
              </a:pPr>
              <a:t>‹#›</a:t>
            </a:fld>
            <a:endParaRPr lang="en-US" dirty="0"/>
          </a:p>
        </p:txBody>
      </p:sp>
    </p:spTree>
    <p:extLst>
      <p:ext uri="{BB962C8B-B14F-4D97-AF65-F5344CB8AC3E}">
        <p14:creationId xmlns:p14="http://schemas.microsoft.com/office/powerpoint/2010/main" val="772263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3FD58FE-DAF1-4B62-86DD-F3FB480DB0CE}"/>
              </a:ext>
            </a:extLst>
          </p:cNvPr>
          <p:cNvSpPr>
            <a:spLocks noGrp="1"/>
          </p:cNvSpPr>
          <p:nvPr>
            <p:ph type="body" idx="1"/>
          </p:nvPr>
        </p:nvSpPr>
        <p:spPr>
          <a:xfrm>
            <a:off x="839788" y="1357653"/>
            <a:ext cx="5157787" cy="823912"/>
          </a:xfrm>
        </p:spPr>
        <p:txBody>
          <a:bodyPr anchor="b">
            <a:normAutofit/>
          </a:bodyPr>
          <a:lstStyle>
            <a:lvl1pPr marL="0" indent="0">
              <a:buNone/>
              <a:defRPr sz="2000" b="1" i="0">
                <a:solidFill>
                  <a:srgbClr val="15397F"/>
                </a:solidFill>
                <a:latin typeface="Montserrat"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17CFA79-7497-467E-831E-AD6CF5F5FF36}"/>
              </a:ext>
            </a:extLst>
          </p:cNvPr>
          <p:cNvSpPr>
            <a:spLocks noGrp="1"/>
          </p:cNvSpPr>
          <p:nvPr>
            <p:ph sz="half" idx="2"/>
          </p:nvPr>
        </p:nvSpPr>
        <p:spPr>
          <a:xfrm>
            <a:off x="839788" y="2181565"/>
            <a:ext cx="5157787" cy="3805578"/>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E9BC9C3-B5C4-4845-B0E6-F4B918A6F331}"/>
              </a:ext>
            </a:extLst>
          </p:cNvPr>
          <p:cNvSpPr>
            <a:spLocks noGrp="1"/>
          </p:cNvSpPr>
          <p:nvPr>
            <p:ph type="body" sz="quarter" idx="3"/>
          </p:nvPr>
        </p:nvSpPr>
        <p:spPr>
          <a:xfrm>
            <a:off x="6172200" y="1357653"/>
            <a:ext cx="5183188" cy="823912"/>
          </a:xfrm>
        </p:spPr>
        <p:txBody>
          <a:bodyPr anchor="b">
            <a:normAutofit/>
          </a:bodyPr>
          <a:lstStyle>
            <a:lvl1pPr marL="0" indent="0">
              <a:buNone/>
              <a:defRPr sz="2000" b="1" i="0">
                <a:solidFill>
                  <a:srgbClr val="15397F"/>
                </a:solidFill>
                <a:latin typeface="Montserrat"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4B97049-81E0-4B7B-99C0-EC705DC416F1}"/>
              </a:ext>
            </a:extLst>
          </p:cNvPr>
          <p:cNvSpPr>
            <a:spLocks noGrp="1"/>
          </p:cNvSpPr>
          <p:nvPr>
            <p:ph sz="quarter" idx="4"/>
          </p:nvPr>
        </p:nvSpPr>
        <p:spPr>
          <a:xfrm>
            <a:off x="6172200" y="2181565"/>
            <a:ext cx="5183188" cy="3805578"/>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9" name="Picture 18" descr="Pennsylvania Department of Labor and Industry Bureau of Workers' Compensation logo">
            <a:extLst>
              <a:ext uri="{FF2B5EF4-FFF2-40B4-BE49-F238E27FC236}">
                <a16:creationId xmlns:a16="http://schemas.microsoft.com/office/drawing/2014/main" id="{D8A52192-AFC8-4AA8-2A4C-87D789A8FEB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490296" y="6161259"/>
            <a:ext cx="2355408" cy="502487"/>
          </a:xfrm>
          <a:prstGeom prst="rect">
            <a:avLst/>
          </a:prstGeom>
        </p:spPr>
      </p:pic>
      <p:sp>
        <p:nvSpPr>
          <p:cNvPr id="20" name="Content Placeholder 21">
            <a:extLst>
              <a:ext uri="{FF2B5EF4-FFF2-40B4-BE49-F238E27FC236}">
                <a16:creationId xmlns:a16="http://schemas.microsoft.com/office/drawing/2014/main" id="{171E325C-29B1-A85F-CA5C-5B47904ADBB0}"/>
              </a:ext>
            </a:extLst>
          </p:cNvPr>
          <p:cNvSpPr>
            <a:spLocks noGrp="1"/>
          </p:cNvSpPr>
          <p:nvPr>
            <p:ph sz="quarter" idx="12" hasCustomPrompt="1"/>
          </p:nvPr>
        </p:nvSpPr>
        <p:spPr>
          <a:xfrm>
            <a:off x="4220294" y="6183484"/>
            <a:ext cx="3689804" cy="249918"/>
          </a:xfrm>
        </p:spPr>
        <p:txBody>
          <a:bodyPr>
            <a:normAutofit/>
          </a:bodyPr>
          <a:lstStyle>
            <a:lvl1pPr marL="0" indent="0" algn="ctr">
              <a:buNone/>
              <a:defRPr sz="1200">
                <a:solidFill>
                  <a:srgbClr val="15397F"/>
                </a:solidFill>
                <a:latin typeface="+mj-lt"/>
              </a:defRPr>
            </a:lvl1pPr>
          </a:lstStyle>
          <a:p>
            <a:pPr lvl="0"/>
            <a:r>
              <a:rPr lang="en-US" dirty="0"/>
              <a:t>Title</a:t>
            </a:r>
          </a:p>
          <a:p>
            <a:pPr lvl="0"/>
            <a:endParaRPr lang="en-US" dirty="0"/>
          </a:p>
        </p:txBody>
      </p:sp>
      <p:sp>
        <p:nvSpPr>
          <p:cNvPr id="21" name="Content Placeholder 21">
            <a:extLst>
              <a:ext uri="{FF2B5EF4-FFF2-40B4-BE49-F238E27FC236}">
                <a16:creationId xmlns:a16="http://schemas.microsoft.com/office/drawing/2014/main" id="{75524679-A075-890A-B497-D2BFC471D614}"/>
              </a:ext>
            </a:extLst>
          </p:cNvPr>
          <p:cNvSpPr>
            <a:spLocks noGrp="1"/>
          </p:cNvSpPr>
          <p:nvPr>
            <p:ph sz="quarter" idx="13" hasCustomPrompt="1"/>
          </p:nvPr>
        </p:nvSpPr>
        <p:spPr>
          <a:xfrm>
            <a:off x="439366" y="6391603"/>
            <a:ext cx="1177704" cy="272143"/>
          </a:xfrm>
        </p:spPr>
        <p:txBody>
          <a:bodyPr>
            <a:normAutofit/>
          </a:bodyPr>
          <a:lstStyle>
            <a:lvl1pPr marL="0" indent="0" algn="l">
              <a:buNone/>
              <a:defRPr sz="1200">
                <a:solidFill>
                  <a:srgbClr val="15397F"/>
                </a:solidFill>
                <a:latin typeface="+mj-lt"/>
              </a:defRPr>
            </a:lvl1pPr>
          </a:lstStyle>
          <a:p>
            <a:pPr lvl="0"/>
            <a:r>
              <a:rPr lang="en-US" dirty="0"/>
              <a:t>REV XX/20XX</a:t>
            </a:r>
          </a:p>
          <a:p>
            <a:pPr lvl="0"/>
            <a:endParaRPr lang="en-US" dirty="0"/>
          </a:p>
        </p:txBody>
      </p:sp>
      <p:sp>
        <p:nvSpPr>
          <p:cNvPr id="24" name="Title 1">
            <a:extLst>
              <a:ext uri="{FF2B5EF4-FFF2-40B4-BE49-F238E27FC236}">
                <a16:creationId xmlns:a16="http://schemas.microsoft.com/office/drawing/2014/main" id="{397C9E29-7F99-F585-34AF-92BEA787F56E}"/>
              </a:ext>
            </a:extLst>
          </p:cNvPr>
          <p:cNvSpPr txBox="1">
            <a:spLocks/>
          </p:cNvSpPr>
          <p:nvPr userDrawn="1"/>
        </p:nvSpPr>
        <p:spPr>
          <a:xfrm>
            <a:off x="439366" y="445497"/>
            <a:ext cx="11313268" cy="502488"/>
          </a:xfrm>
          <a:prstGeom prst="rect">
            <a:avLst/>
          </a:prstGeom>
          <a:solidFill>
            <a:srgbClr val="15397F"/>
          </a:solidFill>
          <a:ln w="19050">
            <a:solidFill>
              <a:srgbClr val="7BAFD6"/>
            </a:solidFill>
            <a:prstDash val="solid"/>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400" b="1" dirty="0">
              <a:solidFill>
                <a:schemeClr val="bg1"/>
              </a:solidFill>
              <a:latin typeface="Montserrat" pitchFamily="2" charset="77"/>
            </a:endParaRPr>
          </a:p>
        </p:txBody>
      </p:sp>
      <p:sp>
        <p:nvSpPr>
          <p:cNvPr id="25" name="Title 1">
            <a:extLst>
              <a:ext uri="{FF2B5EF4-FFF2-40B4-BE49-F238E27FC236}">
                <a16:creationId xmlns:a16="http://schemas.microsoft.com/office/drawing/2014/main" id="{1A9D8185-6782-1140-5C30-8765D59B2C38}"/>
              </a:ext>
            </a:extLst>
          </p:cNvPr>
          <p:cNvSpPr>
            <a:spLocks noGrp="1"/>
          </p:cNvSpPr>
          <p:nvPr>
            <p:ph type="title"/>
          </p:nvPr>
        </p:nvSpPr>
        <p:spPr>
          <a:xfrm>
            <a:off x="439366" y="424597"/>
            <a:ext cx="11313268" cy="609545"/>
          </a:xfrm>
          <a:prstGeom prst="rect">
            <a:avLst/>
          </a:prstGeom>
        </p:spPr>
        <p:txBody>
          <a:bodyPr anchor="ctr"/>
          <a:lstStyle>
            <a:lvl1pPr algn="ctr">
              <a:defRPr sz="3200" b="1" i="0">
                <a:solidFill>
                  <a:schemeClr val="bg1"/>
                </a:solidFill>
                <a:latin typeface="Montserrat" pitchFamily="2" charset="77"/>
              </a:defRPr>
            </a:lvl1pPr>
          </a:lstStyle>
          <a:p>
            <a:r>
              <a:rPr lang="en-US"/>
              <a:t>Click to edit Master title style</a:t>
            </a:r>
            <a:endParaRPr lang="en-US" dirty="0"/>
          </a:p>
        </p:txBody>
      </p:sp>
    </p:spTree>
    <p:extLst>
      <p:ext uri="{BB962C8B-B14F-4D97-AF65-F5344CB8AC3E}">
        <p14:creationId xmlns:p14="http://schemas.microsoft.com/office/powerpoint/2010/main" val="7372187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49_Title Slide">
    <p:spTree>
      <p:nvGrpSpPr>
        <p:cNvPr id="1" name=""/>
        <p:cNvGrpSpPr/>
        <p:nvPr/>
      </p:nvGrpSpPr>
      <p:grpSpPr>
        <a:xfrm>
          <a:off x="0" y="0"/>
          <a:ext cx="0" cy="0"/>
          <a:chOff x="0" y="0"/>
          <a:chExt cx="0" cy="0"/>
        </a:xfrm>
      </p:grpSpPr>
      <p:pic>
        <p:nvPicPr>
          <p:cNvPr id="4" name="Picture 26" descr="L&amp;I logo bann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9601" y="381000"/>
            <a:ext cx="11004551"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2" descr="blue bottom banne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0" y="6324601"/>
            <a:ext cx="109728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711200" y="1219200"/>
            <a:ext cx="10871200" cy="4648200"/>
          </a:xfrm>
        </p:spPr>
        <p:txBody>
          <a:bodyPr/>
          <a:lstStyle>
            <a:lvl1pPr marL="0" indent="0" algn="ctr">
              <a:buNone/>
              <a:defRPr sz="2400">
                <a:solidFill>
                  <a:schemeClr val="tx1">
                    <a:tint val="7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Title 15"/>
          <p:cNvSpPr>
            <a:spLocks noGrp="1"/>
          </p:cNvSpPr>
          <p:nvPr>
            <p:ph type="title"/>
          </p:nvPr>
        </p:nvSpPr>
        <p:spPr>
          <a:xfrm>
            <a:off x="711200" y="381000"/>
            <a:ext cx="6807200" cy="457200"/>
          </a:xfrm>
        </p:spPr>
        <p:txBody>
          <a:bodyPr/>
          <a:lstStyle/>
          <a:p>
            <a:r>
              <a:rPr lang="en-US"/>
              <a:t>Click to edit Master 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998FF198-9C7B-4B3D-A539-9A88E4117351}" type="datetime1">
              <a:rPr lang="en-US" smtClean="0"/>
              <a:t>4/30/2025</a:t>
            </a:fld>
            <a:endParaRPr lang="en-US" dirty="0"/>
          </a:p>
        </p:txBody>
      </p:sp>
      <p:sp>
        <p:nvSpPr>
          <p:cNvPr id="7" name="Footer Placeholder 4"/>
          <p:cNvSpPr>
            <a:spLocks noGrp="1"/>
          </p:cNvSpPr>
          <p:nvPr>
            <p:ph type="ftr" sz="quarter" idx="11"/>
          </p:nvPr>
        </p:nvSpPr>
        <p:spPr/>
        <p:txBody>
          <a:bodyPr/>
          <a:lstStyle>
            <a:lvl1pPr>
              <a:defRPr/>
            </a:lvl1pPr>
          </a:lstStyle>
          <a:p>
            <a:pPr>
              <a:defRPr/>
            </a:pPr>
            <a:r>
              <a:rPr lang="en-US" dirty="0"/>
              <a:t>REV 02-25</a:t>
            </a:r>
          </a:p>
        </p:txBody>
      </p:sp>
      <p:sp>
        <p:nvSpPr>
          <p:cNvPr id="8" name="Slide Number Placeholder 5"/>
          <p:cNvSpPr>
            <a:spLocks noGrp="1"/>
          </p:cNvSpPr>
          <p:nvPr>
            <p:ph type="sldNum" sz="quarter" idx="12"/>
          </p:nvPr>
        </p:nvSpPr>
        <p:spPr/>
        <p:txBody>
          <a:bodyPr/>
          <a:lstStyle>
            <a:lvl1pPr>
              <a:defRPr/>
            </a:lvl1pPr>
          </a:lstStyle>
          <a:p>
            <a:pPr>
              <a:defRPr/>
            </a:pPr>
            <a:fld id="{24F08A89-DDF4-4D5A-BC60-8DB27FEEADEF}" type="slidenum">
              <a:rPr lang="en-US"/>
              <a:pPr>
                <a:defRPr/>
              </a:pPr>
              <a:t>‹#›</a:t>
            </a:fld>
            <a:endParaRPr lang="en-US" dirty="0"/>
          </a:p>
        </p:txBody>
      </p:sp>
    </p:spTree>
    <p:extLst>
      <p:ext uri="{BB962C8B-B14F-4D97-AF65-F5344CB8AC3E}">
        <p14:creationId xmlns:p14="http://schemas.microsoft.com/office/powerpoint/2010/main" val="284235638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50_Title Slide">
    <p:spTree>
      <p:nvGrpSpPr>
        <p:cNvPr id="1" name=""/>
        <p:cNvGrpSpPr/>
        <p:nvPr/>
      </p:nvGrpSpPr>
      <p:grpSpPr>
        <a:xfrm>
          <a:off x="0" y="0"/>
          <a:ext cx="0" cy="0"/>
          <a:chOff x="0" y="0"/>
          <a:chExt cx="0" cy="0"/>
        </a:xfrm>
      </p:grpSpPr>
      <p:pic>
        <p:nvPicPr>
          <p:cNvPr id="4" name="Picture 26" descr="L&amp;I logo bann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9601" y="381000"/>
            <a:ext cx="11004551"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2" descr="blue bottom banne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0" y="6324601"/>
            <a:ext cx="109728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711200" y="1219200"/>
            <a:ext cx="10871200" cy="4648200"/>
          </a:xfrm>
        </p:spPr>
        <p:txBody>
          <a:bodyPr/>
          <a:lstStyle>
            <a:lvl1pPr marL="0" indent="0" algn="ctr">
              <a:buNone/>
              <a:defRPr sz="2400">
                <a:solidFill>
                  <a:schemeClr val="tx1">
                    <a:tint val="7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Title 15"/>
          <p:cNvSpPr>
            <a:spLocks noGrp="1"/>
          </p:cNvSpPr>
          <p:nvPr>
            <p:ph type="title"/>
          </p:nvPr>
        </p:nvSpPr>
        <p:spPr>
          <a:xfrm>
            <a:off x="711200" y="381000"/>
            <a:ext cx="6807200" cy="457200"/>
          </a:xfrm>
        </p:spPr>
        <p:txBody>
          <a:bodyPr/>
          <a:lstStyle/>
          <a:p>
            <a:r>
              <a:rPr lang="en-US"/>
              <a:t>Click to edit Master 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998FF198-9C7B-4B3D-A539-9A88E4117351}" type="datetime1">
              <a:rPr lang="en-US" smtClean="0"/>
              <a:t>4/30/2025</a:t>
            </a:fld>
            <a:endParaRPr lang="en-US" dirty="0"/>
          </a:p>
        </p:txBody>
      </p:sp>
      <p:sp>
        <p:nvSpPr>
          <p:cNvPr id="7" name="Footer Placeholder 4"/>
          <p:cNvSpPr>
            <a:spLocks noGrp="1"/>
          </p:cNvSpPr>
          <p:nvPr>
            <p:ph type="ftr" sz="quarter" idx="11"/>
          </p:nvPr>
        </p:nvSpPr>
        <p:spPr/>
        <p:txBody>
          <a:bodyPr/>
          <a:lstStyle>
            <a:lvl1pPr>
              <a:defRPr/>
            </a:lvl1pPr>
          </a:lstStyle>
          <a:p>
            <a:pPr>
              <a:defRPr/>
            </a:pPr>
            <a:r>
              <a:rPr lang="en-US" dirty="0"/>
              <a:t>REV 02-25</a:t>
            </a:r>
          </a:p>
        </p:txBody>
      </p:sp>
      <p:sp>
        <p:nvSpPr>
          <p:cNvPr id="8" name="Slide Number Placeholder 5"/>
          <p:cNvSpPr>
            <a:spLocks noGrp="1"/>
          </p:cNvSpPr>
          <p:nvPr>
            <p:ph type="sldNum" sz="quarter" idx="12"/>
          </p:nvPr>
        </p:nvSpPr>
        <p:spPr/>
        <p:txBody>
          <a:bodyPr/>
          <a:lstStyle>
            <a:lvl1pPr>
              <a:defRPr/>
            </a:lvl1pPr>
          </a:lstStyle>
          <a:p>
            <a:pPr>
              <a:defRPr/>
            </a:pPr>
            <a:fld id="{24F08A89-DDF4-4D5A-BC60-8DB27FEEADEF}" type="slidenum">
              <a:rPr lang="en-US"/>
              <a:pPr>
                <a:defRPr/>
              </a:pPr>
              <a:t>‹#›</a:t>
            </a:fld>
            <a:endParaRPr lang="en-US" dirty="0"/>
          </a:p>
        </p:txBody>
      </p:sp>
    </p:spTree>
    <p:extLst>
      <p:ext uri="{BB962C8B-B14F-4D97-AF65-F5344CB8AC3E}">
        <p14:creationId xmlns:p14="http://schemas.microsoft.com/office/powerpoint/2010/main" val="218256818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51_Title Slide">
    <p:spTree>
      <p:nvGrpSpPr>
        <p:cNvPr id="1" name=""/>
        <p:cNvGrpSpPr/>
        <p:nvPr/>
      </p:nvGrpSpPr>
      <p:grpSpPr>
        <a:xfrm>
          <a:off x="0" y="0"/>
          <a:ext cx="0" cy="0"/>
          <a:chOff x="0" y="0"/>
          <a:chExt cx="0" cy="0"/>
        </a:xfrm>
      </p:grpSpPr>
      <p:pic>
        <p:nvPicPr>
          <p:cNvPr id="4" name="Picture 26" descr="L&amp;I logo bann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9601" y="381000"/>
            <a:ext cx="11004551"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2" descr="blue bottom banne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0" y="6324601"/>
            <a:ext cx="109728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711200" y="1219200"/>
            <a:ext cx="10871200" cy="4648200"/>
          </a:xfrm>
        </p:spPr>
        <p:txBody>
          <a:bodyPr/>
          <a:lstStyle>
            <a:lvl1pPr marL="0" indent="0" algn="ctr">
              <a:buNone/>
              <a:defRPr sz="2400">
                <a:solidFill>
                  <a:schemeClr val="tx1">
                    <a:tint val="7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Title 15"/>
          <p:cNvSpPr>
            <a:spLocks noGrp="1"/>
          </p:cNvSpPr>
          <p:nvPr>
            <p:ph type="title"/>
          </p:nvPr>
        </p:nvSpPr>
        <p:spPr>
          <a:xfrm>
            <a:off x="711200" y="381000"/>
            <a:ext cx="6807200" cy="457200"/>
          </a:xfrm>
        </p:spPr>
        <p:txBody>
          <a:bodyPr/>
          <a:lstStyle/>
          <a:p>
            <a:r>
              <a:rPr lang="en-US"/>
              <a:t>Click to edit Master 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998FF198-9C7B-4B3D-A539-9A88E4117351}" type="datetime1">
              <a:rPr lang="en-US" smtClean="0"/>
              <a:t>4/30/2025</a:t>
            </a:fld>
            <a:endParaRPr lang="en-US" dirty="0"/>
          </a:p>
        </p:txBody>
      </p:sp>
      <p:sp>
        <p:nvSpPr>
          <p:cNvPr id="7" name="Footer Placeholder 4"/>
          <p:cNvSpPr>
            <a:spLocks noGrp="1"/>
          </p:cNvSpPr>
          <p:nvPr>
            <p:ph type="ftr" sz="quarter" idx="11"/>
          </p:nvPr>
        </p:nvSpPr>
        <p:spPr/>
        <p:txBody>
          <a:bodyPr/>
          <a:lstStyle>
            <a:lvl1pPr>
              <a:defRPr/>
            </a:lvl1pPr>
          </a:lstStyle>
          <a:p>
            <a:pPr>
              <a:defRPr/>
            </a:pPr>
            <a:r>
              <a:rPr lang="en-US" dirty="0"/>
              <a:t>REV 02-25</a:t>
            </a:r>
          </a:p>
        </p:txBody>
      </p:sp>
      <p:sp>
        <p:nvSpPr>
          <p:cNvPr id="8" name="Slide Number Placeholder 5"/>
          <p:cNvSpPr>
            <a:spLocks noGrp="1"/>
          </p:cNvSpPr>
          <p:nvPr>
            <p:ph type="sldNum" sz="quarter" idx="12"/>
          </p:nvPr>
        </p:nvSpPr>
        <p:spPr/>
        <p:txBody>
          <a:bodyPr/>
          <a:lstStyle>
            <a:lvl1pPr>
              <a:defRPr/>
            </a:lvl1pPr>
          </a:lstStyle>
          <a:p>
            <a:pPr>
              <a:defRPr/>
            </a:pPr>
            <a:fld id="{24F08A89-DDF4-4D5A-BC60-8DB27FEEADEF}" type="slidenum">
              <a:rPr lang="en-US"/>
              <a:pPr>
                <a:defRPr/>
              </a:pPr>
              <a:t>‹#›</a:t>
            </a:fld>
            <a:endParaRPr lang="en-US" dirty="0"/>
          </a:p>
        </p:txBody>
      </p:sp>
    </p:spTree>
    <p:extLst>
      <p:ext uri="{BB962C8B-B14F-4D97-AF65-F5344CB8AC3E}">
        <p14:creationId xmlns:p14="http://schemas.microsoft.com/office/powerpoint/2010/main" val="414292318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52_Title Slide">
    <p:spTree>
      <p:nvGrpSpPr>
        <p:cNvPr id="1" name=""/>
        <p:cNvGrpSpPr/>
        <p:nvPr/>
      </p:nvGrpSpPr>
      <p:grpSpPr>
        <a:xfrm>
          <a:off x="0" y="0"/>
          <a:ext cx="0" cy="0"/>
          <a:chOff x="0" y="0"/>
          <a:chExt cx="0" cy="0"/>
        </a:xfrm>
      </p:grpSpPr>
      <p:pic>
        <p:nvPicPr>
          <p:cNvPr id="4" name="Picture 26" descr="L&amp;I logo bann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9601" y="381000"/>
            <a:ext cx="11004551"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2" descr="blue bottom banne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0" y="6324601"/>
            <a:ext cx="109728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711200" y="1219200"/>
            <a:ext cx="10871200" cy="4648200"/>
          </a:xfrm>
        </p:spPr>
        <p:txBody>
          <a:bodyPr/>
          <a:lstStyle>
            <a:lvl1pPr marL="0" indent="0" algn="ctr">
              <a:buNone/>
              <a:defRPr sz="2400">
                <a:solidFill>
                  <a:schemeClr val="tx1">
                    <a:tint val="7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Title 15"/>
          <p:cNvSpPr>
            <a:spLocks noGrp="1"/>
          </p:cNvSpPr>
          <p:nvPr>
            <p:ph type="title"/>
          </p:nvPr>
        </p:nvSpPr>
        <p:spPr>
          <a:xfrm>
            <a:off x="711200" y="381000"/>
            <a:ext cx="6807200" cy="457200"/>
          </a:xfrm>
        </p:spPr>
        <p:txBody>
          <a:bodyPr/>
          <a:lstStyle/>
          <a:p>
            <a:r>
              <a:rPr lang="en-US"/>
              <a:t>Click to edit Master 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998FF198-9C7B-4B3D-A539-9A88E4117351}" type="datetime1">
              <a:rPr lang="en-US" smtClean="0"/>
              <a:t>4/30/2025</a:t>
            </a:fld>
            <a:endParaRPr lang="en-US" dirty="0"/>
          </a:p>
        </p:txBody>
      </p:sp>
      <p:sp>
        <p:nvSpPr>
          <p:cNvPr id="7" name="Footer Placeholder 4"/>
          <p:cNvSpPr>
            <a:spLocks noGrp="1"/>
          </p:cNvSpPr>
          <p:nvPr>
            <p:ph type="ftr" sz="quarter" idx="11"/>
          </p:nvPr>
        </p:nvSpPr>
        <p:spPr/>
        <p:txBody>
          <a:bodyPr/>
          <a:lstStyle>
            <a:lvl1pPr>
              <a:defRPr/>
            </a:lvl1pPr>
          </a:lstStyle>
          <a:p>
            <a:pPr>
              <a:defRPr/>
            </a:pPr>
            <a:r>
              <a:rPr lang="en-US" dirty="0"/>
              <a:t>REV 02-25</a:t>
            </a:r>
          </a:p>
        </p:txBody>
      </p:sp>
      <p:sp>
        <p:nvSpPr>
          <p:cNvPr id="8" name="Slide Number Placeholder 5"/>
          <p:cNvSpPr>
            <a:spLocks noGrp="1"/>
          </p:cNvSpPr>
          <p:nvPr>
            <p:ph type="sldNum" sz="quarter" idx="12"/>
          </p:nvPr>
        </p:nvSpPr>
        <p:spPr/>
        <p:txBody>
          <a:bodyPr/>
          <a:lstStyle>
            <a:lvl1pPr>
              <a:defRPr/>
            </a:lvl1pPr>
          </a:lstStyle>
          <a:p>
            <a:pPr>
              <a:defRPr/>
            </a:pPr>
            <a:fld id="{24F08A89-DDF4-4D5A-BC60-8DB27FEEADEF}" type="slidenum">
              <a:rPr lang="en-US"/>
              <a:pPr>
                <a:defRPr/>
              </a:pPr>
              <a:t>‹#›</a:t>
            </a:fld>
            <a:endParaRPr lang="en-US" dirty="0"/>
          </a:p>
        </p:txBody>
      </p:sp>
    </p:spTree>
    <p:extLst>
      <p:ext uri="{BB962C8B-B14F-4D97-AF65-F5344CB8AC3E}">
        <p14:creationId xmlns:p14="http://schemas.microsoft.com/office/powerpoint/2010/main" val="139675453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53_Title Slide">
    <p:spTree>
      <p:nvGrpSpPr>
        <p:cNvPr id="1" name=""/>
        <p:cNvGrpSpPr/>
        <p:nvPr/>
      </p:nvGrpSpPr>
      <p:grpSpPr>
        <a:xfrm>
          <a:off x="0" y="0"/>
          <a:ext cx="0" cy="0"/>
          <a:chOff x="0" y="0"/>
          <a:chExt cx="0" cy="0"/>
        </a:xfrm>
      </p:grpSpPr>
      <p:pic>
        <p:nvPicPr>
          <p:cNvPr id="4" name="Picture 26" descr="L&amp;I logo bann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9601" y="381000"/>
            <a:ext cx="11004551"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2" descr="blue bottom banne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0" y="6324601"/>
            <a:ext cx="109728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711200" y="1219200"/>
            <a:ext cx="10871200" cy="4648200"/>
          </a:xfrm>
        </p:spPr>
        <p:txBody>
          <a:bodyPr/>
          <a:lstStyle>
            <a:lvl1pPr marL="0" indent="0" algn="ctr">
              <a:buNone/>
              <a:defRPr sz="2400">
                <a:solidFill>
                  <a:schemeClr val="tx1">
                    <a:tint val="7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Title 15"/>
          <p:cNvSpPr>
            <a:spLocks noGrp="1"/>
          </p:cNvSpPr>
          <p:nvPr>
            <p:ph type="title"/>
          </p:nvPr>
        </p:nvSpPr>
        <p:spPr>
          <a:xfrm>
            <a:off x="711200" y="381000"/>
            <a:ext cx="6807200" cy="457200"/>
          </a:xfrm>
        </p:spPr>
        <p:txBody>
          <a:bodyPr/>
          <a:lstStyle/>
          <a:p>
            <a:r>
              <a:rPr lang="en-US"/>
              <a:t>Click to edit Master 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998FF198-9C7B-4B3D-A539-9A88E4117351}" type="datetime1">
              <a:rPr lang="en-US" smtClean="0"/>
              <a:t>4/30/2025</a:t>
            </a:fld>
            <a:endParaRPr lang="en-US" dirty="0"/>
          </a:p>
        </p:txBody>
      </p:sp>
      <p:sp>
        <p:nvSpPr>
          <p:cNvPr id="7" name="Footer Placeholder 4"/>
          <p:cNvSpPr>
            <a:spLocks noGrp="1"/>
          </p:cNvSpPr>
          <p:nvPr>
            <p:ph type="ftr" sz="quarter" idx="11"/>
          </p:nvPr>
        </p:nvSpPr>
        <p:spPr/>
        <p:txBody>
          <a:bodyPr/>
          <a:lstStyle>
            <a:lvl1pPr>
              <a:defRPr/>
            </a:lvl1pPr>
          </a:lstStyle>
          <a:p>
            <a:pPr>
              <a:defRPr/>
            </a:pPr>
            <a:r>
              <a:rPr lang="en-US" dirty="0"/>
              <a:t>REV 02-25</a:t>
            </a:r>
          </a:p>
        </p:txBody>
      </p:sp>
      <p:sp>
        <p:nvSpPr>
          <p:cNvPr id="8" name="Slide Number Placeholder 5"/>
          <p:cNvSpPr>
            <a:spLocks noGrp="1"/>
          </p:cNvSpPr>
          <p:nvPr>
            <p:ph type="sldNum" sz="quarter" idx="12"/>
          </p:nvPr>
        </p:nvSpPr>
        <p:spPr/>
        <p:txBody>
          <a:bodyPr/>
          <a:lstStyle>
            <a:lvl1pPr>
              <a:defRPr/>
            </a:lvl1pPr>
          </a:lstStyle>
          <a:p>
            <a:pPr>
              <a:defRPr/>
            </a:pPr>
            <a:fld id="{24F08A89-DDF4-4D5A-BC60-8DB27FEEADEF}" type="slidenum">
              <a:rPr lang="en-US"/>
              <a:pPr>
                <a:defRPr/>
              </a:pPr>
              <a:t>‹#›</a:t>
            </a:fld>
            <a:endParaRPr lang="en-US" dirty="0"/>
          </a:p>
        </p:txBody>
      </p:sp>
    </p:spTree>
    <p:extLst>
      <p:ext uri="{BB962C8B-B14F-4D97-AF65-F5344CB8AC3E}">
        <p14:creationId xmlns:p14="http://schemas.microsoft.com/office/powerpoint/2010/main" val="293134780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54_Title Slide">
    <p:spTree>
      <p:nvGrpSpPr>
        <p:cNvPr id="1" name=""/>
        <p:cNvGrpSpPr/>
        <p:nvPr/>
      </p:nvGrpSpPr>
      <p:grpSpPr>
        <a:xfrm>
          <a:off x="0" y="0"/>
          <a:ext cx="0" cy="0"/>
          <a:chOff x="0" y="0"/>
          <a:chExt cx="0" cy="0"/>
        </a:xfrm>
      </p:grpSpPr>
      <p:pic>
        <p:nvPicPr>
          <p:cNvPr id="4" name="Picture 26" descr="L&amp;I logo bann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9601" y="381000"/>
            <a:ext cx="11004551"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2" descr="blue bottom banne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0" y="6324601"/>
            <a:ext cx="109728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711200" y="1219200"/>
            <a:ext cx="10871200" cy="4648200"/>
          </a:xfrm>
        </p:spPr>
        <p:txBody>
          <a:bodyPr/>
          <a:lstStyle>
            <a:lvl1pPr marL="0" indent="0" algn="ctr">
              <a:buNone/>
              <a:defRPr sz="2400">
                <a:solidFill>
                  <a:schemeClr val="tx1">
                    <a:tint val="7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Title 15"/>
          <p:cNvSpPr>
            <a:spLocks noGrp="1"/>
          </p:cNvSpPr>
          <p:nvPr>
            <p:ph type="title"/>
          </p:nvPr>
        </p:nvSpPr>
        <p:spPr>
          <a:xfrm>
            <a:off x="711200" y="381000"/>
            <a:ext cx="6807200" cy="457200"/>
          </a:xfrm>
        </p:spPr>
        <p:txBody>
          <a:bodyPr/>
          <a:lstStyle/>
          <a:p>
            <a:r>
              <a:rPr lang="en-US"/>
              <a:t>Click to edit Master 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998FF198-9C7B-4B3D-A539-9A88E4117351}" type="datetime1">
              <a:rPr lang="en-US" smtClean="0"/>
              <a:t>4/30/2025</a:t>
            </a:fld>
            <a:endParaRPr lang="en-US" dirty="0"/>
          </a:p>
        </p:txBody>
      </p:sp>
      <p:sp>
        <p:nvSpPr>
          <p:cNvPr id="7" name="Footer Placeholder 4"/>
          <p:cNvSpPr>
            <a:spLocks noGrp="1"/>
          </p:cNvSpPr>
          <p:nvPr>
            <p:ph type="ftr" sz="quarter" idx="11"/>
          </p:nvPr>
        </p:nvSpPr>
        <p:spPr/>
        <p:txBody>
          <a:bodyPr/>
          <a:lstStyle>
            <a:lvl1pPr>
              <a:defRPr/>
            </a:lvl1pPr>
          </a:lstStyle>
          <a:p>
            <a:pPr>
              <a:defRPr/>
            </a:pPr>
            <a:r>
              <a:rPr lang="en-US" dirty="0"/>
              <a:t>REV 02-25</a:t>
            </a:r>
          </a:p>
        </p:txBody>
      </p:sp>
      <p:sp>
        <p:nvSpPr>
          <p:cNvPr id="8" name="Slide Number Placeholder 5"/>
          <p:cNvSpPr>
            <a:spLocks noGrp="1"/>
          </p:cNvSpPr>
          <p:nvPr>
            <p:ph type="sldNum" sz="quarter" idx="12"/>
          </p:nvPr>
        </p:nvSpPr>
        <p:spPr/>
        <p:txBody>
          <a:bodyPr/>
          <a:lstStyle>
            <a:lvl1pPr>
              <a:defRPr/>
            </a:lvl1pPr>
          </a:lstStyle>
          <a:p>
            <a:pPr>
              <a:defRPr/>
            </a:pPr>
            <a:fld id="{24F08A89-DDF4-4D5A-BC60-8DB27FEEADEF}" type="slidenum">
              <a:rPr lang="en-US"/>
              <a:pPr>
                <a:defRPr/>
              </a:pPr>
              <a:t>‹#›</a:t>
            </a:fld>
            <a:endParaRPr lang="en-US" dirty="0"/>
          </a:p>
        </p:txBody>
      </p:sp>
    </p:spTree>
    <p:extLst>
      <p:ext uri="{BB962C8B-B14F-4D97-AF65-F5344CB8AC3E}">
        <p14:creationId xmlns:p14="http://schemas.microsoft.com/office/powerpoint/2010/main" val="306429683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55_Title Slide">
    <p:spTree>
      <p:nvGrpSpPr>
        <p:cNvPr id="1" name=""/>
        <p:cNvGrpSpPr/>
        <p:nvPr/>
      </p:nvGrpSpPr>
      <p:grpSpPr>
        <a:xfrm>
          <a:off x="0" y="0"/>
          <a:ext cx="0" cy="0"/>
          <a:chOff x="0" y="0"/>
          <a:chExt cx="0" cy="0"/>
        </a:xfrm>
      </p:grpSpPr>
      <p:pic>
        <p:nvPicPr>
          <p:cNvPr id="4" name="Picture 26" descr="L&amp;I logo bann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9601" y="381000"/>
            <a:ext cx="11004551"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2" descr="blue bottom banne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0" y="6324601"/>
            <a:ext cx="109728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711200" y="1219200"/>
            <a:ext cx="10871200" cy="4648200"/>
          </a:xfrm>
        </p:spPr>
        <p:txBody>
          <a:bodyPr/>
          <a:lstStyle>
            <a:lvl1pPr marL="0" indent="0" algn="ctr">
              <a:buNone/>
              <a:defRPr sz="2400">
                <a:solidFill>
                  <a:schemeClr val="tx1">
                    <a:tint val="7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Title 15"/>
          <p:cNvSpPr>
            <a:spLocks noGrp="1"/>
          </p:cNvSpPr>
          <p:nvPr>
            <p:ph type="title"/>
          </p:nvPr>
        </p:nvSpPr>
        <p:spPr>
          <a:xfrm>
            <a:off x="711200" y="381000"/>
            <a:ext cx="6807200" cy="457200"/>
          </a:xfrm>
        </p:spPr>
        <p:txBody>
          <a:bodyPr/>
          <a:lstStyle/>
          <a:p>
            <a:r>
              <a:rPr lang="en-US"/>
              <a:t>Click to edit Master 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998FF198-9C7B-4B3D-A539-9A88E4117351}" type="datetime1">
              <a:rPr lang="en-US" smtClean="0"/>
              <a:t>4/30/2025</a:t>
            </a:fld>
            <a:endParaRPr lang="en-US" dirty="0"/>
          </a:p>
        </p:txBody>
      </p:sp>
      <p:sp>
        <p:nvSpPr>
          <p:cNvPr id="7" name="Footer Placeholder 4"/>
          <p:cNvSpPr>
            <a:spLocks noGrp="1"/>
          </p:cNvSpPr>
          <p:nvPr>
            <p:ph type="ftr" sz="quarter" idx="11"/>
          </p:nvPr>
        </p:nvSpPr>
        <p:spPr/>
        <p:txBody>
          <a:bodyPr/>
          <a:lstStyle>
            <a:lvl1pPr>
              <a:defRPr/>
            </a:lvl1pPr>
          </a:lstStyle>
          <a:p>
            <a:pPr>
              <a:defRPr/>
            </a:pPr>
            <a:r>
              <a:rPr lang="en-US" dirty="0"/>
              <a:t>REV 02-25</a:t>
            </a:r>
          </a:p>
        </p:txBody>
      </p:sp>
      <p:sp>
        <p:nvSpPr>
          <p:cNvPr id="8" name="Slide Number Placeholder 5"/>
          <p:cNvSpPr>
            <a:spLocks noGrp="1"/>
          </p:cNvSpPr>
          <p:nvPr>
            <p:ph type="sldNum" sz="quarter" idx="12"/>
          </p:nvPr>
        </p:nvSpPr>
        <p:spPr/>
        <p:txBody>
          <a:bodyPr/>
          <a:lstStyle>
            <a:lvl1pPr>
              <a:defRPr/>
            </a:lvl1pPr>
          </a:lstStyle>
          <a:p>
            <a:pPr>
              <a:defRPr/>
            </a:pPr>
            <a:fld id="{24F08A89-DDF4-4D5A-BC60-8DB27FEEADEF}" type="slidenum">
              <a:rPr lang="en-US"/>
              <a:pPr>
                <a:defRPr/>
              </a:pPr>
              <a:t>‹#›</a:t>
            </a:fld>
            <a:endParaRPr lang="en-US" dirty="0"/>
          </a:p>
        </p:txBody>
      </p:sp>
    </p:spTree>
    <p:extLst>
      <p:ext uri="{BB962C8B-B14F-4D97-AF65-F5344CB8AC3E}">
        <p14:creationId xmlns:p14="http://schemas.microsoft.com/office/powerpoint/2010/main" val="294692301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56_Title Slide">
    <p:spTree>
      <p:nvGrpSpPr>
        <p:cNvPr id="1" name=""/>
        <p:cNvGrpSpPr/>
        <p:nvPr/>
      </p:nvGrpSpPr>
      <p:grpSpPr>
        <a:xfrm>
          <a:off x="0" y="0"/>
          <a:ext cx="0" cy="0"/>
          <a:chOff x="0" y="0"/>
          <a:chExt cx="0" cy="0"/>
        </a:xfrm>
      </p:grpSpPr>
      <p:pic>
        <p:nvPicPr>
          <p:cNvPr id="4" name="Picture 26" descr="L&amp;I logo bann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9601" y="381000"/>
            <a:ext cx="11004551"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2" descr="blue bottom banne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0" y="6324601"/>
            <a:ext cx="109728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711200" y="1219200"/>
            <a:ext cx="10871200" cy="4648200"/>
          </a:xfrm>
        </p:spPr>
        <p:txBody>
          <a:bodyPr/>
          <a:lstStyle>
            <a:lvl1pPr marL="0" indent="0" algn="ctr">
              <a:buNone/>
              <a:defRPr sz="2400">
                <a:solidFill>
                  <a:schemeClr val="tx1">
                    <a:tint val="7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Title 15"/>
          <p:cNvSpPr>
            <a:spLocks noGrp="1"/>
          </p:cNvSpPr>
          <p:nvPr>
            <p:ph type="title"/>
          </p:nvPr>
        </p:nvSpPr>
        <p:spPr>
          <a:xfrm>
            <a:off x="711200" y="381000"/>
            <a:ext cx="6807200" cy="457200"/>
          </a:xfrm>
        </p:spPr>
        <p:txBody>
          <a:bodyPr/>
          <a:lstStyle/>
          <a:p>
            <a:r>
              <a:rPr lang="en-US"/>
              <a:t>Click to edit Master 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998FF198-9C7B-4B3D-A539-9A88E4117351}" type="datetime1">
              <a:rPr lang="en-US" smtClean="0"/>
              <a:t>4/30/2025</a:t>
            </a:fld>
            <a:endParaRPr lang="en-US" dirty="0"/>
          </a:p>
        </p:txBody>
      </p:sp>
      <p:sp>
        <p:nvSpPr>
          <p:cNvPr id="7" name="Footer Placeholder 4"/>
          <p:cNvSpPr>
            <a:spLocks noGrp="1"/>
          </p:cNvSpPr>
          <p:nvPr>
            <p:ph type="ftr" sz="quarter" idx="11"/>
          </p:nvPr>
        </p:nvSpPr>
        <p:spPr/>
        <p:txBody>
          <a:bodyPr/>
          <a:lstStyle>
            <a:lvl1pPr>
              <a:defRPr/>
            </a:lvl1pPr>
          </a:lstStyle>
          <a:p>
            <a:pPr>
              <a:defRPr/>
            </a:pPr>
            <a:r>
              <a:rPr lang="en-US" dirty="0"/>
              <a:t>REV 02-25</a:t>
            </a:r>
          </a:p>
        </p:txBody>
      </p:sp>
      <p:sp>
        <p:nvSpPr>
          <p:cNvPr id="8" name="Slide Number Placeholder 5"/>
          <p:cNvSpPr>
            <a:spLocks noGrp="1"/>
          </p:cNvSpPr>
          <p:nvPr>
            <p:ph type="sldNum" sz="quarter" idx="12"/>
          </p:nvPr>
        </p:nvSpPr>
        <p:spPr/>
        <p:txBody>
          <a:bodyPr/>
          <a:lstStyle>
            <a:lvl1pPr>
              <a:defRPr/>
            </a:lvl1pPr>
          </a:lstStyle>
          <a:p>
            <a:pPr>
              <a:defRPr/>
            </a:pPr>
            <a:fld id="{24F08A89-DDF4-4D5A-BC60-8DB27FEEADEF}" type="slidenum">
              <a:rPr lang="en-US"/>
              <a:pPr>
                <a:defRPr/>
              </a:pPr>
              <a:t>‹#›</a:t>
            </a:fld>
            <a:endParaRPr lang="en-US" dirty="0"/>
          </a:p>
        </p:txBody>
      </p:sp>
    </p:spTree>
    <p:extLst>
      <p:ext uri="{BB962C8B-B14F-4D97-AF65-F5344CB8AC3E}">
        <p14:creationId xmlns:p14="http://schemas.microsoft.com/office/powerpoint/2010/main" val="326641789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57_Title Slide">
    <p:spTree>
      <p:nvGrpSpPr>
        <p:cNvPr id="1" name=""/>
        <p:cNvGrpSpPr/>
        <p:nvPr/>
      </p:nvGrpSpPr>
      <p:grpSpPr>
        <a:xfrm>
          <a:off x="0" y="0"/>
          <a:ext cx="0" cy="0"/>
          <a:chOff x="0" y="0"/>
          <a:chExt cx="0" cy="0"/>
        </a:xfrm>
      </p:grpSpPr>
      <p:pic>
        <p:nvPicPr>
          <p:cNvPr id="4" name="Picture 26" descr="L&amp;I logo bann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9601" y="381000"/>
            <a:ext cx="11004551"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2" descr="blue bottom banne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0" y="6324601"/>
            <a:ext cx="109728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711200" y="1219200"/>
            <a:ext cx="10871200" cy="4648200"/>
          </a:xfrm>
        </p:spPr>
        <p:txBody>
          <a:bodyPr/>
          <a:lstStyle>
            <a:lvl1pPr marL="0" indent="0" algn="ctr">
              <a:buNone/>
              <a:defRPr sz="2400">
                <a:solidFill>
                  <a:schemeClr val="tx1">
                    <a:tint val="7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Title 15"/>
          <p:cNvSpPr>
            <a:spLocks noGrp="1"/>
          </p:cNvSpPr>
          <p:nvPr>
            <p:ph type="title"/>
          </p:nvPr>
        </p:nvSpPr>
        <p:spPr>
          <a:xfrm>
            <a:off x="711200" y="381000"/>
            <a:ext cx="6807200" cy="457200"/>
          </a:xfrm>
        </p:spPr>
        <p:txBody>
          <a:bodyPr/>
          <a:lstStyle/>
          <a:p>
            <a:r>
              <a:rPr lang="en-US"/>
              <a:t>Click to edit Master 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998FF198-9C7B-4B3D-A539-9A88E4117351}" type="datetime1">
              <a:rPr lang="en-US" smtClean="0"/>
              <a:t>4/30/2025</a:t>
            </a:fld>
            <a:endParaRPr lang="en-US" dirty="0"/>
          </a:p>
        </p:txBody>
      </p:sp>
      <p:sp>
        <p:nvSpPr>
          <p:cNvPr id="7" name="Footer Placeholder 4"/>
          <p:cNvSpPr>
            <a:spLocks noGrp="1"/>
          </p:cNvSpPr>
          <p:nvPr>
            <p:ph type="ftr" sz="quarter" idx="11"/>
          </p:nvPr>
        </p:nvSpPr>
        <p:spPr/>
        <p:txBody>
          <a:bodyPr/>
          <a:lstStyle>
            <a:lvl1pPr>
              <a:defRPr/>
            </a:lvl1pPr>
          </a:lstStyle>
          <a:p>
            <a:pPr>
              <a:defRPr/>
            </a:pPr>
            <a:r>
              <a:rPr lang="en-US" dirty="0"/>
              <a:t>REV 02-25</a:t>
            </a:r>
          </a:p>
        </p:txBody>
      </p:sp>
      <p:sp>
        <p:nvSpPr>
          <p:cNvPr id="8" name="Slide Number Placeholder 5"/>
          <p:cNvSpPr>
            <a:spLocks noGrp="1"/>
          </p:cNvSpPr>
          <p:nvPr>
            <p:ph type="sldNum" sz="quarter" idx="12"/>
          </p:nvPr>
        </p:nvSpPr>
        <p:spPr/>
        <p:txBody>
          <a:bodyPr/>
          <a:lstStyle>
            <a:lvl1pPr>
              <a:defRPr/>
            </a:lvl1pPr>
          </a:lstStyle>
          <a:p>
            <a:pPr>
              <a:defRPr/>
            </a:pPr>
            <a:fld id="{24F08A89-DDF4-4D5A-BC60-8DB27FEEADEF}" type="slidenum">
              <a:rPr lang="en-US"/>
              <a:pPr>
                <a:defRPr/>
              </a:pPr>
              <a:t>‹#›</a:t>
            </a:fld>
            <a:endParaRPr lang="en-US" dirty="0"/>
          </a:p>
        </p:txBody>
      </p:sp>
    </p:spTree>
    <p:extLst>
      <p:ext uri="{BB962C8B-B14F-4D97-AF65-F5344CB8AC3E}">
        <p14:creationId xmlns:p14="http://schemas.microsoft.com/office/powerpoint/2010/main" val="369426922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58_Title Slide">
    <p:spTree>
      <p:nvGrpSpPr>
        <p:cNvPr id="1" name=""/>
        <p:cNvGrpSpPr/>
        <p:nvPr/>
      </p:nvGrpSpPr>
      <p:grpSpPr>
        <a:xfrm>
          <a:off x="0" y="0"/>
          <a:ext cx="0" cy="0"/>
          <a:chOff x="0" y="0"/>
          <a:chExt cx="0" cy="0"/>
        </a:xfrm>
      </p:grpSpPr>
      <p:pic>
        <p:nvPicPr>
          <p:cNvPr id="4" name="Picture 26" descr="L&amp;I logo bann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9601" y="381000"/>
            <a:ext cx="11004551"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2" descr="blue bottom banne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0" y="6324601"/>
            <a:ext cx="109728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711200" y="1219200"/>
            <a:ext cx="10871200" cy="4648200"/>
          </a:xfrm>
        </p:spPr>
        <p:txBody>
          <a:bodyPr/>
          <a:lstStyle>
            <a:lvl1pPr marL="0" indent="0" algn="ctr">
              <a:buNone/>
              <a:defRPr sz="2400">
                <a:solidFill>
                  <a:schemeClr val="tx1">
                    <a:tint val="7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Title 15"/>
          <p:cNvSpPr>
            <a:spLocks noGrp="1"/>
          </p:cNvSpPr>
          <p:nvPr>
            <p:ph type="title"/>
          </p:nvPr>
        </p:nvSpPr>
        <p:spPr>
          <a:xfrm>
            <a:off x="711200" y="381000"/>
            <a:ext cx="6807200" cy="457200"/>
          </a:xfrm>
        </p:spPr>
        <p:txBody>
          <a:bodyPr/>
          <a:lstStyle/>
          <a:p>
            <a:r>
              <a:rPr lang="en-US"/>
              <a:t>Click to edit Master 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998FF198-9C7B-4B3D-A539-9A88E4117351}" type="datetime1">
              <a:rPr lang="en-US" smtClean="0"/>
              <a:t>4/30/2025</a:t>
            </a:fld>
            <a:endParaRPr lang="en-US" dirty="0"/>
          </a:p>
        </p:txBody>
      </p:sp>
      <p:sp>
        <p:nvSpPr>
          <p:cNvPr id="7" name="Footer Placeholder 4"/>
          <p:cNvSpPr>
            <a:spLocks noGrp="1"/>
          </p:cNvSpPr>
          <p:nvPr>
            <p:ph type="ftr" sz="quarter" idx="11"/>
          </p:nvPr>
        </p:nvSpPr>
        <p:spPr/>
        <p:txBody>
          <a:bodyPr/>
          <a:lstStyle>
            <a:lvl1pPr>
              <a:defRPr/>
            </a:lvl1pPr>
          </a:lstStyle>
          <a:p>
            <a:pPr>
              <a:defRPr/>
            </a:pPr>
            <a:r>
              <a:rPr lang="en-US" dirty="0"/>
              <a:t>REV 02-25</a:t>
            </a:r>
          </a:p>
        </p:txBody>
      </p:sp>
      <p:sp>
        <p:nvSpPr>
          <p:cNvPr id="8" name="Slide Number Placeholder 5"/>
          <p:cNvSpPr>
            <a:spLocks noGrp="1"/>
          </p:cNvSpPr>
          <p:nvPr>
            <p:ph type="sldNum" sz="quarter" idx="12"/>
          </p:nvPr>
        </p:nvSpPr>
        <p:spPr/>
        <p:txBody>
          <a:bodyPr/>
          <a:lstStyle>
            <a:lvl1pPr>
              <a:defRPr/>
            </a:lvl1pPr>
          </a:lstStyle>
          <a:p>
            <a:pPr>
              <a:defRPr/>
            </a:pPr>
            <a:fld id="{24F08A89-DDF4-4D5A-BC60-8DB27FEEADEF}" type="slidenum">
              <a:rPr lang="en-US"/>
              <a:pPr>
                <a:defRPr/>
              </a:pPr>
              <a:t>‹#›</a:t>
            </a:fld>
            <a:endParaRPr lang="en-US" dirty="0"/>
          </a:p>
        </p:txBody>
      </p:sp>
    </p:spTree>
    <p:extLst>
      <p:ext uri="{BB962C8B-B14F-4D97-AF65-F5344CB8AC3E}">
        <p14:creationId xmlns:p14="http://schemas.microsoft.com/office/powerpoint/2010/main" val="1203482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1" name="Picture 10" descr="Pennsylvania Department of Labor and Industry Bureau of Workers' Compensation logo">
            <a:extLst>
              <a:ext uri="{FF2B5EF4-FFF2-40B4-BE49-F238E27FC236}">
                <a16:creationId xmlns:a16="http://schemas.microsoft.com/office/drawing/2014/main" id="{84873DD8-4ED0-68DB-27A9-FD8AA8C0EFF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490296" y="6161259"/>
            <a:ext cx="2355408" cy="502487"/>
          </a:xfrm>
          <a:prstGeom prst="rect">
            <a:avLst/>
          </a:prstGeom>
        </p:spPr>
      </p:pic>
      <p:sp>
        <p:nvSpPr>
          <p:cNvPr id="12" name="Content Placeholder 21">
            <a:extLst>
              <a:ext uri="{FF2B5EF4-FFF2-40B4-BE49-F238E27FC236}">
                <a16:creationId xmlns:a16="http://schemas.microsoft.com/office/drawing/2014/main" id="{709B536C-29D2-56C3-EF0D-D0335CCD32B7}"/>
              </a:ext>
            </a:extLst>
          </p:cNvPr>
          <p:cNvSpPr>
            <a:spLocks noGrp="1"/>
          </p:cNvSpPr>
          <p:nvPr>
            <p:ph sz="quarter" idx="12" hasCustomPrompt="1"/>
          </p:nvPr>
        </p:nvSpPr>
        <p:spPr>
          <a:xfrm>
            <a:off x="4248286" y="6183484"/>
            <a:ext cx="3689804" cy="249918"/>
          </a:xfrm>
        </p:spPr>
        <p:txBody>
          <a:bodyPr>
            <a:normAutofit/>
          </a:bodyPr>
          <a:lstStyle>
            <a:lvl1pPr marL="0" indent="0" algn="ctr">
              <a:buNone/>
              <a:defRPr sz="1200">
                <a:solidFill>
                  <a:srgbClr val="15397F"/>
                </a:solidFill>
                <a:latin typeface="+mj-lt"/>
              </a:defRPr>
            </a:lvl1pPr>
          </a:lstStyle>
          <a:p>
            <a:pPr lvl="0"/>
            <a:r>
              <a:rPr lang="en-US" dirty="0"/>
              <a:t>OSHA’s Top 10</a:t>
            </a:r>
          </a:p>
          <a:p>
            <a:pPr lvl="0"/>
            <a:endParaRPr lang="en-US" dirty="0"/>
          </a:p>
        </p:txBody>
      </p:sp>
      <p:sp>
        <p:nvSpPr>
          <p:cNvPr id="13" name="Content Placeholder 21">
            <a:extLst>
              <a:ext uri="{FF2B5EF4-FFF2-40B4-BE49-F238E27FC236}">
                <a16:creationId xmlns:a16="http://schemas.microsoft.com/office/drawing/2014/main" id="{647FC8C4-3825-8573-0F40-07C69CAA5254}"/>
              </a:ext>
            </a:extLst>
          </p:cNvPr>
          <p:cNvSpPr>
            <a:spLocks noGrp="1"/>
          </p:cNvSpPr>
          <p:nvPr>
            <p:ph sz="quarter" idx="13" hasCustomPrompt="1"/>
          </p:nvPr>
        </p:nvSpPr>
        <p:spPr>
          <a:xfrm>
            <a:off x="439366" y="6391603"/>
            <a:ext cx="1177704" cy="272143"/>
          </a:xfrm>
        </p:spPr>
        <p:txBody>
          <a:bodyPr>
            <a:normAutofit/>
          </a:bodyPr>
          <a:lstStyle>
            <a:lvl1pPr marL="0" indent="0" algn="l">
              <a:buNone/>
              <a:defRPr sz="1200">
                <a:solidFill>
                  <a:srgbClr val="15397F"/>
                </a:solidFill>
                <a:latin typeface="+mj-lt"/>
              </a:defRPr>
            </a:lvl1pPr>
          </a:lstStyle>
          <a:p>
            <a:pPr lvl="0"/>
            <a:r>
              <a:rPr lang="en-US" dirty="0"/>
              <a:t>REV 02/2025</a:t>
            </a:r>
          </a:p>
          <a:p>
            <a:pPr lvl="0"/>
            <a:endParaRPr lang="en-US" dirty="0"/>
          </a:p>
        </p:txBody>
      </p:sp>
      <p:sp>
        <p:nvSpPr>
          <p:cNvPr id="16" name="Title 1">
            <a:extLst>
              <a:ext uri="{FF2B5EF4-FFF2-40B4-BE49-F238E27FC236}">
                <a16:creationId xmlns:a16="http://schemas.microsoft.com/office/drawing/2014/main" id="{D32F2ADE-B00A-6237-AA94-F8C170C24332}"/>
              </a:ext>
            </a:extLst>
          </p:cNvPr>
          <p:cNvSpPr txBox="1">
            <a:spLocks/>
          </p:cNvSpPr>
          <p:nvPr userDrawn="1"/>
        </p:nvSpPr>
        <p:spPr>
          <a:xfrm>
            <a:off x="439366" y="445497"/>
            <a:ext cx="11313268" cy="502488"/>
          </a:xfrm>
          <a:prstGeom prst="rect">
            <a:avLst/>
          </a:prstGeom>
          <a:solidFill>
            <a:srgbClr val="15397F"/>
          </a:solidFill>
          <a:ln w="19050">
            <a:solidFill>
              <a:srgbClr val="7BAFD6"/>
            </a:solidFill>
            <a:prstDash val="solid"/>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400" b="1" dirty="0">
              <a:solidFill>
                <a:schemeClr val="bg1"/>
              </a:solidFill>
              <a:latin typeface="Montserrat" pitchFamily="2" charset="77"/>
            </a:endParaRPr>
          </a:p>
        </p:txBody>
      </p:sp>
      <p:sp>
        <p:nvSpPr>
          <p:cNvPr id="17" name="Title 1">
            <a:extLst>
              <a:ext uri="{FF2B5EF4-FFF2-40B4-BE49-F238E27FC236}">
                <a16:creationId xmlns:a16="http://schemas.microsoft.com/office/drawing/2014/main" id="{755C763F-47A9-6968-FD41-3140F40E9E04}"/>
              </a:ext>
            </a:extLst>
          </p:cNvPr>
          <p:cNvSpPr>
            <a:spLocks noGrp="1"/>
          </p:cNvSpPr>
          <p:nvPr>
            <p:ph type="title"/>
          </p:nvPr>
        </p:nvSpPr>
        <p:spPr>
          <a:xfrm>
            <a:off x="439366" y="424597"/>
            <a:ext cx="11313268" cy="609545"/>
          </a:xfrm>
          <a:prstGeom prst="rect">
            <a:avLst/>
          </a:prstGeom>
        </p:spPr>
        <p:txBody>
          <a:bodyPr anchor="ctr"/>
          <a:lstStyle>
            <a:lvl1pPr algn="ctr">
              <a:defRPr sz="3200" b="1" i="0">
                <a:solidFill>
                  <a:schemeClr val="bg1"/>
                </a:solidFill>
                <a:latin typeface="Montserrat" pitchFamily="2" charset="77"/>
              </a:defRPr>
            </a:lvl1pPr>
          </a:lstStyle>
          <a:p>
            <a:r>
              <a:rPr lang="en-US"/>
              <a:t>Click to edit Master title style</a:t>
            </a:r>
            <a:endParaRPr lang="en-US" dirty="0"/>
          </a:p>
        </p:txBody>
      </p:sp>
    </p:spTree>
    <p:extLst>
      <p:ext uri="{BB962C8B-B14F-4D97-AF65-F5344CB8AC3E}">
        <p14:creationId xmlns:p14="http://schemas.microsoft.com/office/powerpoint/2010/main" val="206465246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59_Title Slide">
    <p:spTree>
      <p:nvGrpSpPr>
        <p:cNvPr id="1" name=""/>
        <p:cNvGrpSpPr/>
        <p:nvPr/>
      </p:nvGrpSpPr>
      <p:grpSpPr>
        <a:xfrm>
          <a:off x="0" y="0"/>
          <a:ext cx="0" cy="0"/>
          <a:chOff x="0" y="0"/>
          <a:chExt cx="0" cy="0"/>
        </a:xfrm>
      </p:grpSpPr>
      <p:pic>
        <p:nvPicPr>
          <p:cNvPr id="4" name="Picture 26" descr="L&amp;I logo bann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9601" y="381000"/>
            <a:ext cx="11004551"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2" descr="blue bottom banne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0" y="6324601"/>
            <a:ext cx="109728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711200" y="1219200"/>
            <a:ext cx="10871200" cy="4648200"/>
          </a:xfrm>
        </p:spPr>
        <p:txBody>
          <a:bodyPr/>
          <a:lstStyle>
            <a:lvl1pPr marL="0" indent="0" algn="ctr">
              <a:buNone/>
              <a:defRPr sz="2400">
                <a:solidFill>
                  <a:schemeClr val="tx1">
                    <a:tint val="7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Title 15"/>
          <p:cNvSpPr>
            <a:spLocks noGrp="1"/>
          </p:cNvSpPr>
          <p:nvPr>
            <p:ph type="title"/>
          </p:nvPr>
        </p:nvSpPr>
        <p:spPr>
          <a:xfrm>
            <a:off x="711200" y="381000"/>
            <a:ext cx="6807200" cy="457200"/>
          </a:xfrm>
        </p:spPr>
        <p:txBody>
          <a:bodyPr/>
          <a:lstStyle/>
          <a:p>
            <a:r>
              <a:rPr lang="en-US"/>
              <a:t>Click to edit Master title style</a:t>
            </a:r>
          </a:p>
        </p:txBody>
      </p:sp>
      <p:sp>
        <p:nvSpPr>
          <p:cNvPr id="6" name="Date Placeholder 3"/>
          <p:cNvSpPr>
            <a:spLocks noGrp="1"/>
          </p:cNvSpPr>
          <p:nvPr>
            <p:ph type="dt" sz="half" idx="10"/>
          </p:nvPr>
        </p:nvSpPr>
        <p:spPr/>
        <p:txBody>
          <a:bodyPr/>
          <a:lstStyle>
            <a:lvl1pPr>
              <a:defRPr/>
            </a:lvl1pPr>
          </a:lstStyle>
          <a:p>
            <a:pPr>
              <a:defRPr/>
            </a:pPr>
            <a:fld id="{B09BC7E3-1AF7-4C03-BF49-2C912ABCE097}" type="datetime1">
              <a:rPr lang="en-US" smtClean="0"/>
              <a:t>4/30/2025</a:t>
            </a:fld>
            <a:endParaRPr lang="en-US" dirty="0"/>
          </a:p>
        </p:txBody>
      </p:sp>
      <p:sp>
        <p:nvSpPr>
          <p:cNvPr id="7" name="Footer Placeholder 4"/>
          <p:cNvSpPr>
            <a:spLocks noGrp="1"/>
          </p:cNvSpPr>
          <p:nvPr>
            <p:ph type="ftr" sz="quarter" idx="11"/>
          </p:nvPr>
        </p:nvSpPr>
        <p:spPr/>
        <p:txBody>
          <a:bodyPr/>
          <a:lstStyle>
            <a:lvl1pPr>
              <a:defRPr/>
            </a:lvl1pPr>
          </a:lstStyle>
          <a:p>
            <a:pPr>
              <a:defRPr/>
            </a:pPr>
            <a:r>
              <a:rPr lang="en-US" dirty="0"/>
              <a:t>REV 02-25</a:t>
            </a:r>
          </a:p>
        </p:txBody>
      </p:sp>
      <p:sp>
        <p:nvSpPr>
          <p:cNvPr id="8" name="Slide Number Placeholder 5"/>
          <p:cNvSpPr>
            <a:spLocks noGrp="1"/>
          </p:cNvSpPr>
          <p:nvPr>
            <p:ph type="sldNum" sz="quarter" idx="12"/>
          </p:nvPr>
        </p:nvSpPr>
        <p:spPr/>
        <p:txBody>
          <a:bodyPr/>
          <a:lstStyle>
            <a:lvl1pPr>
              <a:defRPr/>
            </a:lvl1pPr>
          </a:lstStyle>
          <a:p>
            <a:pPr>
              <a:defRPr/>
            </a:pPr>
            <a:fld id="{24F08A89-DDF4-4D5A-BC60-8DB27FEEADEF}" type="slidenum">
              <a:rPr lang="en-US"/>
              <a:pPr>
                <a:defRPr/>
              </a:pPr>
              <a:t>‹#›</a:t>
            </a:fld>
            <a:endParaRPr lang="en-US" dirty="0"/>
          </a:p>
        </p:txBody>
      </p:sp>
    </p:spTree>
    <p:extLst>
      <p:ext uri="{BB962C8B-B14F-4D97-AF65-F5344CB8AC3E}">
        <p14:creationId xmlns:p14="http://schemas.microsoft.com/office/powerpoint/2010/main" val="165757419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60_Title Slide">
    <p:spTree>
      <p:nvGrpSpPr>
        <p:cNvPr id="1" name=""/>
        <p:cNvGrpSpPr/>
        <p:nvPr/>
      </p:nvGrpSpPr>
      <p:grpSpPr>
        <a:xfrm>
          <a:off x="0" y="0"/>
          <a:ext cx="0" cy="0"/>
          <a:chOff x="0" y="0"/>
          <a:chExt cx="0" cy="0"/>
        </a:xfrm>
      </p:grpSpPr>
      <p:pic>
        <p:nvPicPr>
          <p:cNvPr id="4" name="Picture 26" descr="L&amp;I logo banner"/>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609601" y="381000"/>
            <a:ext cx="11004551"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2" descr="blue bottom banner"/>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609600" y="6324601"/>
            <a:ext cx="109728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711200" y="1219200"/>
            <a:ext cx="10871200" cy="4648200"/>
          </a:xfrm>
        </p:spPr>
        <p:txBody>
          <a:bodyPr/>
          <a:lstStyle>
            <a:lvl1pPr marL="0" indent="0" algn="ctr">
              <a:buNone/>
              <a:defRPr sz="2400">
                <a:solidFill>
                  <a:schemeClr val="tx1">
                    <a:tint val="7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Title 15"/>
          <p:cNvSpPr>
            <a:spLocks noGrp="1"/>
          </p:cNvSpPr>
          <p:nvPr>
            <p:ph type="title"/>
          </p:nvPr>
        </p:nvSpPr>
        <p:spPr>
          <a:xfrm>
            <a:off x="711200" y="381000"/>
            <a:ext cx="6807200" cy="457200"/>
          </a:xfrm>
        </p:spPr>
        <p:txBody>
          <a:bodyPr/>
          <a:lstStyle/>
          <a:p>
            <a:r>
              <a:rPr lang="en-US"/>
              <a:t>Click to edit Master 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159CBD15-69B2-470E-8F51-D829EC852AC6}" type="datetime1">
              <a:rPr lang="en-US" smtClean="0">
                <a:solidFill>
                  <a:prstClr val="black">
                    <a:tint val="75000"/>
                  </a:prstClr>
                </a:solidFill>
              </a:rPr>
              <a:t>4/30/2025</a:t>
            </a:fld>
            <a:endParaRPr lang="en-US" dirty="0">
              <a:solidFill>
                <a:prstClr val="black">
                  <a:tint val="75000"/>
                </a:prstClr>
              </a:solidFill>
            </a:endParaRPr>
          </a:p>
        </p:txBody>
      </p:sp>
      <p:sp>
        <p:nvSpPr>
          <p:cNvPr id="7" name="Footer Placeholder 4"/>
          <p:cNvSpPr>
            <a:spLocks noGrp="1"/>
          </p:cNvSpPr>
          <p:nvPr>
            <p:ph type="ftr" sz="quarter" idx="11"/>
          </p:nvPr>
        </p:nvSpPr>
        <p:spPr/>
        <p:txBody>
          <a:bodyPr/>
          <a:lstStyle>
            <a:lvl1pPr>
              <a:defRPr/>
            </a:lvl1pPr>
          </a:lstStyle>
          <a:p>
            <a:pPr>
              <a:defRPr/>
            </a:pPr>
            <a:r>
              <a:rPr lang="en-US" dirty="0">
                <a:solidFill>
                  <a:prstClr val="black">
                    <a:tint val="75000"/>
                  </a:prstClr>
                </a:solidFill>
              </a:rPr>
              <a:t>REV 02-25</a:t>
            </a:r>
          </a:p>
        </p:txBody>
      </p:sp>
      <p:sp>
        <p:nvSpPr>
          <p:cNvPr id="8" name="Slide Number Placeholder 5"/>
          <p:cNvSpPr>
            <a:spLocks noGrp="1"/>
          </p:cNvSpPr>
          <p:nvPr>
            <p:ph type="sldNum" sz="quarter" idx="12"/>
          </p:nvPr>
        </p:nvSpPr>
        <p:spPr/>
        <p:txBody>
          <a:bodyPr/>
          <a:lstStyle>
            <a:lvl1pPr>
              <a:defRPr/>
            </a:lvl1pPr>
          </a:lstStyle>
          <a:p>
            <a:pPr>
              <a:defRPr/>
            </a:pPr>
            <a:fld id="{24F08A89-DDF4-4D5A-BC60-8DB27FEEADE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2469748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61_Title Slide">
    <p:spTree>
      <p:nvGrpSpPr>
        <p:cNvPr id="1" name=""/>
        <p:cNvGrpSpPr/>
        <p:nvPr/>
      </p:nvGrpSpPr>
      <p:grpSpPr>
        <a:xfrm>
          <a:off x="0" y="0"/>
          <a:ext cx="0" cy="0"/>
          <a:chOff x="0" y="0"/>
          <a:chExt cx="0" cy="0"/>
        </a:xfrm>
      </p:grpSpPr>
      <p:pic>
        <p:nvPicPr>
          <p:cNvPr id="4" name="Picture 26" descr="L&amp;I logo bann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9601" y="381000"/>
            <a:ext cx="11004551"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2" descr="blue bottom banne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0" y="6324601"/>
            <a:ext cx="109728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711200" y="1219200"/>
            <a:ext cx="10871200" cy="4648200"/>
          </a:xfrm>
        </p:spPr>
        <p:txBody>
          <a:bodyPr/>
          <a:lstStyle>
            <a:lvl1pPr marL="0" indent="0" algn="ctr">
              <a:buNone/>
              <a:defRPr sz="2400">
                <a:solidFill>
                  <a:schemeClr val="tx1">
                    <a:tint val="7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Title 15"/>
          <p:cNvSpPr>
            <a:spLocks noGrp="1"/>
          </p:cNvSpPr>
          <p:nvPr>
            <p:ph type="title"/>
          </p:nvPr>
        </p:nvSpPr>
        <p:spPr>
          <a:xfrm>
            <a:off x="711200" y="381000"/>
            <a:ext cx="6807200" cy="457200"/>
          </a:xfrm>
        </p:spPr>
        <p:txBody>
          <a:bodyPr/>
          <a:lstStyle/>
          <a:p>
            <a:r>
              <a:rPr lang="en-US"/>
              <a:t>Click to edit Master title style</a:t>
            </a:r>
          </a:p>
        </p:txBody>
      </p:sp>
      <p:sp>
        <p:nvSpPr>
          <p:cNvPr id="6" name="Date Placeholder 3"/>
          <p:cNvSpPr>
            <a:spLocks noGrp="1"/>
          </p:cNvSpPr>
          <p:nvPr>
            <p:ph type="dt" sz="half" idx="10"/>
          </p:nvPr>
        </p:nvSpPr>
        <p:spPr/>
        <p:txBody>
          <a:bodyPr/>
          <a:lstStyle>
            <a:lvl1pPr>
              <a:defRPr/>
            </a:lvl1pPr>
          </a:lstStyle>
          <a:p>
            <a:pPr>
              <a:defRPr/>
            </a:pPr>
            <a:fld id="{B09BC7E3-1AF7-4C03-BF49-2C912ABCE097}" type="datetime1">
              <a:rPr lang="en-US" smtClean="0"/>
              <a:t>4/30/2025</a:t>
            </a:fld>
            <a:endParaRPr lang="en-US" dirty="0"/>
          </a:p>
        </p:txBody>
      </p:sp>
      <p:sp>
        <p:nvSpPr>
          <p:cNvPr id="7" name="Footer Placeholder 4"/>
          <p:cNvSpPr>
            <a:spLocks noGrp="1"/>
          </p:cNvSpPr>
          <p:nvPr>
            <p:ph type="ftr" sz="quarter" idx="11"/>
          </p:nvPr>
        </p:nvSpPr>
        <p:spPr/>
        <p:txBody>
          <a:bodyPr/>
          <a:lstStyle>
            <a:lvl1pPr>
              <a:defRPr/>
            </a:lvl1pPr>
          </a:lstStyle>
          <a:p>
            <a:pPr>
              <a:defRPr/>
            </a:pPr>
            <a:r>
              <a:rPr lang="en-US" dirty="0"/>
              <a:t>REV 02-25</a:t>
            </a:r>
          </a:p>
        </p:txBody>
      </p:sp>
      <p:sp>
        <p:nvSpPr>
          <p:cNvPr id="8" name="Slide Number Placeholder 5"/>
          <p:cNvSpPr>
            <a:spLocks noGrp="1"/>
          </p:cNvSpPr>
          <p:nvPr>
            <p:ph type="sldNum" sz="quarter" idx="12"/>
          </p:nvPr>
        </p:nvSpPr>
        <p:spPr/>
        <p:txBody>
          <a:bodyPr/>
          <a:lstStyle>
            <a:lvl1pPr>
              <a:defRPr/>
            </a:lvl1pPr>
          </a:lstStyle>
          <a:p>
            <a:pPr>
              <a:defRPr/>
            </a:pPr>
            <a:fld id="{24F08A89-DDF4-4D5A-BC60-8DB27FEEADEF}" type="slidenum">
              <a:rPr lang="en-US"/>
              <a:pPr>
                <a:defRPr/>
              </a:pPr>
              <a:t>‹#›</a:t>
            </a:fld>
            <a:endParaRPr lang="en-US" dirty="0"/>
          </a:p>
        </p:txBody>
      </p:sp>
    </p:spTree>
    <p:extLst>
      <p:ext uri="{BB962C8B-B14F-4D97-AF65-F5344CB8AC3E}">
        <p14:creationId xmlns:p14="http://schemas.microsoft.com/office/powerpoint/2010/main" val="152950593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62_Title Slide">
    <p:spTree>
      <p:nvGrpSpPr>
        <p:cNvPr id="1" name=""/>
        <p:cNvGrpSpPr/>
        <p:nvPr/>
      </p:nvGrpSpPr>
      <p:grpSpPr>
        <a:xfrm>
          <a:off x="0" y="0"/>
          <a:ext cx="0" cy="0"/>
          <a:chOff x="0" y="0"/>
          <a:chExt cx="0" cy="0"/>
        </a:xfrm>
      </p:grpSpPr>
      <p:pic>
        <p:nvPicPr>
          <p:cNvPr id="4" name="Picture 26" descr="L&amp;I logo bann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9601" y="381000"/>
            <a:ext cx="11004551"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2" descr="blue bottom banne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0" y="6324601"/>
            <a:ext cx="109728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711200" y="1219200"/>
            <a:ext cx="10871200" cy="4648200"/>
          </a:xfrm>
        </p:spPr>
        <p:txBody>
          <a:bodyPr/>
          <a:lstStyle>
            <a:lvl1pPr marL="0" indent="0" algn="ctr">
              <a:buNone/>
              <a:defRPr sz="2400">
                <a:solidFill>
                  <a:schemeClr val="tx1">
                    <a:tint val="7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Title 15"/>
          <p:cNvSpPr>
            <a:spLocks noGrp="1"/>
          </p:cNvSpPr>
          <p:nvPr>
            <p:ph type="title"/>
          </p:nvPr>
        </p:nvSpPr>
        <p:spPr>
          <a:xfrm>
            <a:off x="711200" y="381000"/>
            <a:ext cx="6807200" cy="457200"/>
          </a:xfrm>
        </p:spPr>
        <p:txBody>
          <a:bodyPr/>
          <a:lstStyle/>
          <a:p>
            <a:r>
              <a:rPr lang="en-US"/>
              <a:t>Click to edit Master title style</a:t>
            </a:r>
          </a:p>
        </p:txBody>
      </p:sp>
      <p:sp>
        <p:nvSpPr>
          <p:cNvPr id="6" name="Date Placeholder 3"/>
          <p:cNvSpPr>
            <a:spLocks noGrp="1"/>
          </p:cNvSpPr>
          <p:nvPr>
            <p:ph type="dt" sz="half" idx="10"/>
          </p:nvPr>
        </p:nvSpPr>
        <p:spPr/>
        <p:txBody>
          <a:bodyPr/>
          <a:lstStyle>
            <a:lvl1pPr>
              <a:defRPr/>
            </a:lvl1pPr>
          </a:lstStyle>
          <a:p>
            <a:pPr>
              <a:defRPr/>
            </a:pPr>
            <a:fld id="{B09BC7E3-1AF7-4C03-BF49-2C912ABCE097}" type="datetime1">
              <a:rPr lang="en-US" smtClean="0"/>
              <a:t>4/30/2025</a:t>
            </a:fld>
            <a:endParaRPr lang="en-US" dirty="0"/>
          </a:p>
        </p:txBody>
      </p:sp>
      <p:sp>
        <p:nvSpPr>
          <p:cNvPr id="7" name="Footer Placeholder 4"/>
          <p:cNvSpPr>
            <a:spLocks noGrp="1"/>
          </p:cNvSpPr>
          <p:nvPr>
            <p:ph type="ftr" sz="quarter" idx="11"/>
          </p:nvPr>
        </p:nvSpPr>
        <p:spPr/>
        <p:txBody>
          <a:bodyPr/>
          <a:lstStyle>
            <a:lvl1pPr>
              <a:defRPr/>
            </a:lvl1pPr>
          </a:lstStyle>
          <a:p>
            <a:pPr>
              <a:defRPr/>
            </a:pPr>
            <a:r>
              <a:rPr lang="en-US" dirty="0"/>
              <a:t>REV 02-25</a:t>
            </a:r>
          </a:p>
        </p:txBody>
      </p:sp>
      <p:sp>
        <p:nvSpPr>
          <p:cNvPr id="8" name="Slide Number Placeholder 5"/>
          <p:cNvSpPr>
            <a:spLocks noGrp="1"/>
          </p:cNvSpPr>
          <p:nvPr>
            <p:ph type="sldNum" sz="quarter" idx="12"/>
          </p:nvPr>
        </p:nvSpPr>
        <p:spPr/>
        <p:txBody>
          <a:bodyPr/>
          <a:lstStyle>
            <a:lvl1pPr>
              <a:defRPr/>
            </a:lvl1pPr>
          </a:lstStyle>
          <a:p>
            <a:pPr>
              <a:defRPr/>
            </a:pPr>
            <a:fld id="{24F08A89-DDF4-4D5A-BC60-8DB27FEEADEF}" type="slidenum">
              <a:rPr lang="en-US"/>
              <a:pPr>
                <a:defRPr/>
              </a:pPr>
              <a:t>‹#›</a:t>
            </a:fld>
            <a:endParaRPr lang="en-US" dirty="0"/>
          </a:p>
        </p:txBody>
      </p:sp>
    </p:spTree>
    <p:extLst>
      <p:ext uri="{BB962C8B-B14F-4D97-AF65-F5344CB8AC3E}">
        <p14:creationId xmlns:p14="http://schemas.microsoft.com/office/powerpoint/2010/main" val="259471170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63_Title Slide">
    <p:spTree>
      <p:nvGrpSpPr>
        <p:cNvPr id="1" name=""/>
        <p:cNvGrpSpPr/>
        <p:nvPr/>
      </p:nvGrpSpPr>
      <p:grpSpPr>
        <a:xfrm>
          <a:off x="0" y="0"/>
          <a:ext cx="0" cy="0"/>
          <a:chOff x="0" y="0"/>
          <a:chExt cx="0" cy="0"/>
        </a:xfrm>
      </p:grpSpPr>
      <p:pic>
        <p:nvPicPr>
          <p:cNvPr id="4" name="Picture 26" descr="L&amp;I logo bann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9601" y="381000"/>
            <a:ext cx="11004551"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2" descr="blue bottom banne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0" y="6324601"/>
            <a:ext cx="109728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711200" y="1219200"/>
            <a:ext cx="10871200" cy="4648200"/>
          </a:xfrm>
        </p:spPr>
        <p:txBody>
          <a:bodyPr/>
          <a:lstStyle>
            <a:lvl1pPr marL="0" indent="0" algn="ctr">
              <a:buNone/>
              <a:defRPr sz="2400">
                <a:solidFill>
                  <a:schemeClr val="tx1">
                    <a:tint val="7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Title 15"/>
          <p:cNvSpPr>
            <a:spLocks noGrp="1"/>
          </p:cNvSpPr>
          <p:nvPr>
            <p:ph type="title"/>
          </p:nvPr>
        </p:nvSpPr>
        <p:spPr>
          <a:xfrm>
            <a:off x="711200" y="381000"/>
            <a:ext cx="6807200" cy="457200"/>
          </a:xfrm>
        </p:spPr>
        <p:txBody>
          <a:bodyPr/>
          <a:lstStyle/>
          <a:p>
            <a:r>
              <a:rPr lang="en-US"/>
              <a:t>Click to edit Master title style</a:t>
            </a:r>
          </a:p>
        </p:txBody>
      </p:sp>
      <p:sp>
        <p:nvSpPr>
          <p:cNvPr id="6" name="Date Placeholder 3"/>
          <p:cNvSpPr>
            <a:spLocks noGrp="1"/>
          </p:cNvSpPr>
          <p:nvPr>
            <p:ph type="dt" sz="half" idx="10"/>
          </p:nvPr>
        </p:nvSpPr>
        <p:spPr/>
        <p:txBody>
          <a:bodyPr/>
          <a:lstStyle>
            <a:lvl1pPr>
              <a:defRPr/>
            </a:lvl1pPr>
          </a:lstStyle>
          <a:p>
            <a:pPr>
              <a:defRPr/>
            </a:pPr>
            <a:fld id="{B09BC7E3-1AF7-4C03-BF49-2C912ABCE097}" type="datetime1">
              <a:rPr lang="en-US" smtClean="0"/>
              <a:t>4/30/2025</a:t>
            </a:fld>
            <a:endParaRPr lang="en-US" dirty="0"/>
          </a:p>
        </p:txBody>
      </p:sp>
      <p:sp>
        <p:nvSpPr>
          <p:cNvPr id="7" name="Footer Placeholder 4"/>
          <p:cNvSpPr>
            <a:spLocks noGrp="1"/>
          </p:cNvSpPr>
          <p:nvPr>
            <p:ph type="ftr" sz="quarter" idx="11"/>
          </p:nvPr>
        </p:nvSpPr>
        <p:spPr/>
        <p:txBody>
          <a:bodyPr/>
          <a:lstStyle>
            <a:lvl1pPr>
              <a:defRPr/>
            </a:lvl1pPr>
          </a:lstStyle>
          <a:p>
            <a:pPr>
              <a:defRPr/>
            </a:pPr>
            <a:r>
              <a:rPr lang="en-US" dirty="0"/>
              <a:t>REV 02-25</a:t>
            </a:r>
          </a:p>
        </p:txBody>
      </p:sp>
      <p:sp>
        <p:nvSpPr>
          <p:cNvPr id="8" name="Slide Number Placeholder 5"/>
          <p:cNvSpPr>
            <a:spLocks noGrp="1"/>
          </p:cNvSpPr>
          <p:nvPr>
            <p:ph type="sldNum" sz="quarter" idx="12"/>
          </p:nvPr>
        </p:nvSpPr>
        <p:spPr/>
        <p:txBody>
          <a:bodyPr/>
          <a:lstStyle>
            <a:lvl1pPr>
              <a:defRPr/>
            </a:lvl1pPr>
          </a:lstStyle>
          <a:p>
            <a:pPr>
              <a:defRPr/>
            </a:pPr>
            <a:fld id="{24F08A89-DDF4-4D5A-BC60-8DB27FEEADEF}" type="slidenum">
              <a:rPr lang="en-US"/>
              <a:pPr>
                <a:defRPr/>
              </a:pPr>
              <a:t>‹#›</a:t>
            </a:fld>
            <a:endParaRPr lang="en-US" dirty="0"/>
          </a:p>
        </p:txBody>
      </p:sp>
    </p:spTree>
    <p:extLst>
      <p:ext uri="{BB962C8B-B14F-4D97-AF65-F5344CB8AC3E}">
        <p14:creationId xmlns:p14="http://schemas.microsoft.com/office/powerpoint/2010/main" val="274919511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6ECFC5E5-7CE2-0F40-93DC-911B1E365429}"/>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61168" b="38372"/>
          <a:stretch/>
        </p:blipFill>
        <p:spPr>
          <a:xfrm>
            <a:off x="7924800" y="3"/>
            <a:ext cx="4267200" cy="6857998"/>
          </a:xfrm>
          <a:prstGeom prst="rect">
            <a:avLst/>
          </a:prstGeom>
        </p:spPr>
      </p:pic>
      <p:sp>
        <p:nvSpPr>
          <p:cNvPr id="2" name="Title 1">
            <a:extLst>
              <a:ext uri="{FF2B5EF4-FFF2-40B4-BE49-F238E27FC236}">
                <a16:creationId xmlns:a16="http://schemas.microsoft.com/office/drawing/2014/main" id="{F47D9781-8A14-41C2-BACD-4380FDE9191D}"/>
              </a:ext>
            </a:extLst>
          </p:cNvPr>
          <p:cNvSpPr>
            <a:spLocks noGrp="1"/>
          </p:cNvSpPr>
          <p:nvPr>
            <p:ph type="title" hasCustomPrompt="1"/>
          </p:nvPr>
        </p:nvSpPr>
        <p:spPr>
          <a:xfrm>
            <a:off x="838200" y="365127"/>
            <a:ext cx="10515600" cy="1325563"/>
          </a:xfrm>
        </p:spPr>
        <p:txBody>
          <a:bodyPr/>
          <a:lstStyle/>
          <a:p>
            <a:r>
              <a:rPr lang="en-US" dirty="0"/>
              <a:t>Click to insert slide title</a:t>
            </a:r>
          </a:p>
        </p:txBody>
      </p:sp>
      <p:sp>
        <p:nvSpPr>
          <p:cNvPr id="3" name="Content Placeholder 2">
            <a:extLst>
              <a:ext uri="{FF2B5EF4-FFF2-40B4-BE49-F238E27FC236}">
                <a16:creationId xmlns:a16="http://schemas.microsoft.com/office/drawing/2014/main" id="{4133F452-C46B-4B3A-8EEC-FADC686C21C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D2B353-B968-4C26-9195-ECDEBBAA2D9F}"/>
              </a:ext>
            </a:extLst>
          </p:cNvPr>
          <p:cNvSpPr>
            <a:spLocks noGrp="1"/>
          </p:cNvSpPr>
          <p:nvPr>
            <p:ph type="dt" sz="half" idx="10"/>
          </p:nvPr>
        </p:nvSpPr>
        <p:spPr/>
        <p:txBody>
          <a:bodyPr/>
          <a:lstStyle/>
          <a:p>
            <a:fld id="{DB5C3BE7-E80C-4D5C-8EB8-295547A75DAE}" type="datetimeFigureOut">
              <a:rPr lang="en-US" smtClean="0"/>
              <a:t>4/30/2025</a:t>
            </a:fld>
            <a:endParaRPr lang="en-US" dirty="0"/>
          </a:p>
        </p:txBody>
      </p:sp>
      <p:sp>
        <p:nvSpPr>
          <p:cNvPr id="5" name="Footer Placeholder 4">
            <a:extLst>
              <a:ext uri="{FF2B5EF4-FFF2-40B4-BE49-F238E27FC236}">
                <a16:creationId xmlns:a16="http://schemas.microsoft.com/office/drawing/2014/main" id="{529472C9-200B-4ABB-B686-1BCAACC8755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0EC6312-F216-45F1-A03D-36119C4B94E2}"/>
              </a:ext>
            </a:extLst>
          </p:cNvPr>
          <p:cNvSpPr>
            <a:spLocks noGrp="1"/>
          </p:cNvSpPr>
          <p:nvPr>
            <p:ph type="sldNum" sz="quarter" idx="12"/>
          </p:nvPr>
        </p:nvSpPr>
        <p:spPr/>
        <p:txBody>
          <a:bodyPr/>
          <a:lstStyle/>
          <a:p>
            <a:fld id="{A9EDB695-B233-4887-BF2C-7F3BB78C8EBC}" type="slidenum">
              <a:rPr lang="en-US" smtClean="0"/>
              <a:t>‹#›</a:t>
            </a:fld>
            <a:endParaRPr lang="en-US" dirty="0"/>
          </a:p>
        </p:txBody>
      </p:sp>
      <p:pic>
        <p:nvPicPr>
          <p:cNvPr id="8" name="Picture 7">
            <a:extLst>
              <a:ext uri="{FF2B5EF4-FFF2-40B4-BE49-F238E27FC236}">
                <a16:creationId xmlns:a16="http://schemas.microsoft.com/office/drawing/2014/main" id="{8C7D19C7-AABD-5C4F-8150-7A9B8BE167F2}"/>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83268" y="6356350"/>
            <a:ext cx="919725" cy="365760"/>
          </a:xfrm>
          <a:prstGeom prst="rect">
            <a:avLst/>
          </a:prstGeom>
          <a:noFill/>
        </p:spPr>
      </p:pic>
    </p:spTree>
    <p:extLst>
      <p:ext uri="{BB962C8B-B14F-4D97-AF65-F5344CB8AC3E}">
        <p14:creationId xmlns:p14="http://schemas.microsoft.com/office/powerpoint/2010/main" val="382346499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E1C5C06-2DF9-D049-A6B2-04F61D39725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F7D2C4B-B5D7-479A-9B0C-31DD325D4D28}"/>
              </a:ext>
            </a:extLst>
          </p:cNvPr>
          <p:cNvSpPr>
            <a:spLocks noGrp="1"/>
          </p:cNvSpPr>
          <p:nvPr>
            <p:ph type="ctrTitle" hasCustomPrompt="1"/>
          </p:nvPr>
        </p:nvSpPr>
        <p:spPr>
          <a:xfrm>
            <a:off x="841248" y="1664208"/>
            <a:ext cx="10515600" cy="2387600"/>
          </a:xfrm>
        </p:spPr>
        <p:txBody>
          <a:bodyPr anchor="b">
            <a:normAutofit/>
          </a:bodyPr>
          <a:lstStyle>
            <a:lvl1pPr algn="l">
              <a:defRPr sz="5400">
                <a:solidFill>
                  <a:schemeClr val="bg1"/>
                </a:solidFill>
              </a:defRPr>
            </a:lvl1pPr>
          </a:lstStyle>
          <a:p>
            <a:r>
              <a:rPr lang="en-US" dirty="0"/>
              <a:t>CLICK TO INSERT PRESENTATION TITLE</a:t>
            </a:r>
          </a:p>
        </p:txBody>
      </p:sp>
      <p:sp>
        <p:nvSpPr>
          <p:cNvPr id="3" name="Subtitle 2">
            <a:extLst>
              <a:ext uri="{FF2B5EF4-FFF2-40B4-BE49-F238E27FC236}">
                <a16:creationId xmlns:a16="http://schemas.microsoft.com/office/drawing/2014/main" id="{AA43BD4A-33EE-45CE-AB4A-75B9E3258839}"/>
              </a:ext>
            </a:extLst>
          </p:cNvPr>
          <p:cNvSpPr>
            <a:spLocks noGrp="1"/>
          </p:cNvSpPr>
          <p:nvPr>
            <p:ph type="subTitle" idx="1"/>
          </p:nvPr>
        </p:nvSpPr>
        <p:spPr>
          <a:xfrm>
            <a:off x="841248" y="4032504"/>
            <a:ext cx="10515600" cy="1152144"/>
          </a:xfrm>
        </p:spPr>
        <p:txBody>
          <a:bodyPr>
            <a:normAutofit/>
          </a:bodyPr>
          <a:lstStyle>
            <a:lvl1pPr marL="0" indent="0" algn="l">
              <a:buNone/>
              <a:defRPr sz="2800">
                <a:solidFill>
                  <a:schemeClr val="accent3"/>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BF6CF198-BDD9-4152-8D3C-53043EA25BC4}"/>
              </a:ext>
            </a:extLst>
          </p:cNvPr>
          <p:cNvSpPr>
            <a:spLocks noGrp="1"/>
          </p:cNvSpPr>
          <p:nvPr>
            <p:ph type="dt" sz="half" idx="10"/>
          </p:nvPr>
        </p:nvSpPr>
        <p:spPr>
          <a:xfrm>
            <a:off x="4774931" y="5894265"/>
            <a:ext cx="1437120" cy="365125"/>
          </a:xfrm>
        </p:spPr>
        <p:txBody>
          <a:bodyPr/>
          <a:lstStyle>
            <a:lvl1pPr>
              <a:defRPr>
                <a:solidFill>
                  <a:schemeClr val="bg1"/>
                </a:solidFill>
              </a:defRPr>
            </a:lvl1pPr>
          </a:lstStyle>
          <a:p>
            <a:fld id="{DB5C3BE7-E80C-4D5C-8EB8-295547A75DAE}" type="datetimeFigureOut">
              <a:rPr lang="en-US" smtClean="0"/>
              <a:pPr/>
              <a:t>4/30/2025</a:t>
            </a:fld>
            <a:endParaRPr lang="en-US" dirty="0"/>
          </a:p>
        </p:txBody>
      </p:sp>
      <p:sp>
        <p:nvSpPr>
          <p:cNvPr id="5" name="Footer Placeholder 4">
            <a:extLst>
              <a:ext uri="{FF2B5EF4-FFF2-40B4-BE49-F238E27FC236}">
                <a16:creationId xmlns:a16="http://schemas.microsoft.com/office/drawing/2014/main" id="{328D4660-DB06-4FBE-B73A-F03B9B0714FA}"/>
              </a:ext>
            </a:extLst>
          </p:cNvPr>
          <p:cNvSpPr>
            <a:spLocks noGrp="1"/>
          </p:cNvSpPr>
          <p:nvPr>
            <p:ph type="ftr" sz="quarter" idx="11"/>
          </p:nvPr>
        </p:nvSpPr>
        <p:spPr>
          <a:xfrm>
            <a:off x="6579541" y="5893230"/>
            <a:ext cx="3029272" cy="365125"/>
          </a:xfrm>
        </p:spPr>
        <p:txBody>
          <a:bodyPr/>
          <a:lstStyle>
            <a:lvl1pPr>
              <a:defRPr>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34AD7523-8013-4431-9915-BB8899283C39}"/>
              </a:ext>
            </a:extLst>
          </p:cNvPr>
          <p:cNvSpPr>
            <a:spLocks noGrp="1"/>
          </p:cNvSpPr>
          <p:nvPr>
            <p:ph type="sldNum" sz="quarter" idx="12"/>
          </p:nvPr>
        </p:nvSpPr>
        <p:spPr>
          <a:xfrm>
            <a:off x="9986034" y="5893230"/>
            <a:ext cx="1370815" cy="365125"/>
          </a:xfrm>
        </p:spPr>
        <p:txBody>
          <a:bodyPr/>
          <a:lstStyle>
            <a:lvl1pPr>
              <a:defRPr>
                <a:solidFill>
                  <a:schemeClr val="bg1"/>
                </a:solidFill>
              </a:defRPr>
            </a:lvl1pPr>
          </a:lstStyle>
          <a:p>
            <a:fld id="{A9EDB695-B233-4887-BF2C-7F3BB78C8EBC}" type="slidenum">
              <a:rPr lang="en-US" smtClean="0"/>
              <a:pPr/>
              <a:t>‹#›</a:t>
            </a:fld>
            <a:endParaRPr lang="en-US" dirty="0"/>
          </a:p>
        </p:txBody>
      </p:sp>
      <p:pic>
        <p:nvPicPr>
          <p:cNvPr id="9" name="Picture 8">
            <a:extLst>
              <a:ext uri="{FF2B5EF4-FFF2-40B4-BE49-F238E27FC236}">
                <a16:creationId xmlns:a16="http://schemas.microsoft.com/office/drawing/2014/main" id="{14EFD232-0A3C-6A49-8C5A-A52910167AF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85566" y="5594103"/>
            <a:ext cx="1733093" cy="689222"/>
          </a:xfrm>
          <a:prstGeom prst="rect">
            <a:avLst/>
          </a:prstGeom>
        </p:spPr>
      </p:pic>
    </p:spTree>
    <p:extLst>
      <p:ext uri="{BB962C8B-B14F-4D97-AF65-F5344CB8AC3E}">
        <p14:creationId xmlns:p14="http://schemas.microsoft.com/office/powerpoint/2010/main" val="33876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0A7C493-589C-C841-AC42-8215ACB32BC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84C0F03-81DE-40F6-8B2B-165F97389D32}"/>
              </a:ext>
            </a:extLst>
          </p:cNvPr>
          <p:cNvSpPr>
            <a:spLocks noGrp="1"/>
          </p:cNvSpPr>
          <p:nvPr>
            <p:ph type="title" hasCustomPrompt="1"/>
          </p:nvPr>
        </p:nvSpPr>
        <p:spPr>
          <a:xfrm>
            <a:off x="838200" y="4407410"/>
            <a:ext cx="10515600" cy="1865679"/>
          </a:xfrm>
        </p:spPr>
        <p:txBody>
          <a:bodyPr anchor="t">
            <a:normAutofit/>
          </a:bodyPr>
          <a:lstStyle>
            <a:lvl1pPr>
              <a:defRPr sz="5400">
                <a:solidFill>
                  <a:schemeClr val="bg1"/>
                </a:solidFill>
              </a:defRPr>
            </a:lvl1pPr>
          </a:lstStyle>
          <a:p>
            <a:r>
              <a:rPr lang="en-US" dirty="0"/>
              <a:t>Click to insert section header</a:t>
            </a:r>
          </a:p>
        </p:txBody>
      </p:sp>
      <p:sp>
        <p:nvSpPr>
          <p:cNvPr id="3" name="Text Placeholder 2">
            <a:extLst>
              <a:ext uri="{FF2B5EF4-FFF2-40B4-BE49-F238E27FC236}">
                <a16:creationId xmlns:a16="http://schemas.microsoft.com/office/drawing/2014/main" id="{D32EFF09-B482-4C53-9C14-844079885660}"/>
              </a:ext>
            </a:extLst>
          </p:cNvPr>
          <p:cNvSpPr>
            <a:spLocks noGrp="1"/>
          </p:cNvSpPr>
          <p:nvPr>
            <p:ph type="body" idx="1"/>
          </p:nvPr>
        </p:nvSpPr>
        <p:spPr>
          <a:xfrm>
            <a:off x="838200" y="2907794"/>
            <a:ext cx="10515600" cy="1500187"/>
          </a:xfrm>
        </p:spPr>
        <p:txBody>
          <a:bodyPr anchor="b">
            <a:normAutofit/>
          </a:bodyPr>
          <a:lstStyle>
            <a:lvl1pPr marL="0" indent="0">
              <a:buNone/>
              <a:defRPr sz="2800">
                <a:solidFill>
                  <a:schemeClr val="accent3"/>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18176507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12962677-F35E-5A44-9730-6B7FBC62D9F9}"/>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61168" b="38372"/>
          <a:stretch/>
        </p:blipFill>
        <p:spPr>
          <a:xfrm>
            <a:off x="7924800" y="3"/>
            <a:ext cx="4267200" cy="6857998"/>
          </a:xfrm>
          <a:prstGeom prst="rect">
            <a:avLst/>
          </a:prstGeom>
        </p:spPr>
      </p:pic>
      <p:sp>
        <p:nvSpPr>
          <p:cNvPr id="2" name="Title 1">
            <a:extLst>
              <a:ext uri="{FF2B5EF4-FFF2-40B4-BE49-F238E27FC236}">
                <a16:creationId xmlns:a16="http://schemas.microsoft.com/office/drawing/2014/main" id="{13D70542-BAD9-4527-8274-72EFC34854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AED776-5EF1-40ED-8122-D5295FDD5E6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523B4FA-5FF7-49AD-B9DD-8E9CD27F8BE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B64BAF7-BFF1-4B48-9B36-E731868543BF}"/>
              </a:ext>
            </a:extLst>
          </p:cNvPr>
          <p:cNvSpPr>
            <a:spLocks noGrp="1"/>
          </p:cNvSpPr>
          <p:nvPr>
            <p:ph type="dt" sz="half" idx="10"/>
          </p:nvPr>
        </p:nvSpPr>
        <p:spPr/>
        <p:txBody>
          <a:bodyPr/>
          <a:lstStyle/>
          <a:p>
            <a:fld id="{DB5C3BE7-E80C-4D5C-8EB8-295547A75DAE}" type="datetimeFigureOut">
              <a:rPr lang="en-US" smtClean="0"/>
              <a:t>4/30/2025</a:t>
            </a:fld>
            <a:endParaRPr lang="en-US" dirty="0"/>
          </a:p>
        </p:txBody>
      </p:sp>
      <p:sp>
        <p:nvSpPr>
          <p:cNvPr id="6" name="Footer Placeholder 5">
            <a:extLst>
              <a:ext uri="{FF2B5EF4-FFF2-40B4-BE49-F238E27FC236}">
                <a16:creationId xmlns:a16="http://schemas.microsoft.com/office/drawing/2014/main" id="{B2C6FD7A-B770-489E-9D65-43C10BFACF9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452CEAE-2949-49FA-9F6D-C60B6553AF66}"/>
              </a:ext>
            </a:extLst>
          </p:cNvPr>
          <p:cNvSpPr>
            <a:spLocks noGrp="1"/>
          </p:cNvSpPr>
          <p:nvPr>
            <p:ph type="sldNum" sz="quarter" idx="12"/>
          </p:nvPr>
        </p:nvSpPr>
        <p:spPr/>
        <p:txBody>
          <a:bodyPr/>
          <a:lstStyle/>
          <a:p>
            <a:fld id="{A9EDB695-B233-4887-BF2C-7F3BB78C8EBC}" type="slidenum">
              <a:rPr lang="en-US" smtClean="0"/>
              <a:t>‹#›</a:t>
            </a:fld>
            <a:endParaRPr lang="en-US" dirty="0"/>
          </a:p>
        </p:txBody>
      </p:sp>
      <p:pic>
        <p:nvPicPr>
          <p:cNvPr id="8" name="Picture 7">
            <a:extLst>
              <a:ext uri="{FF2B5EF4-FFF2-40B4-BE49-F238E27FC236}">
                <a16:creationId xmlns:a16="http://schemas.microsoft.com/office/drawing/2014/main" id="{B6BB9DFD-786E-2847-9F8A-6E23BBAB3D8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83268" y="6356350"/>
            <a:ext cx="919725" cy="365760"/>
          </a:xfrm>
          <a:prstGeom prst="rect">
            <a:avLst/>
          </a:prstGeom>
          <a:noFill/>
        </p:spPr>
      </p:pic>
    </p:spTree>
    <p:extLst>
      <p:ext uri="{BB962C8B-B14F-4D97-AF65-F5344CB8AC3E}">
        <p14:creationId xmlns:p14="http://schemas.microsoft.com/office/powerpoint/2010/main" val="18625201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950FA805-C5EA-8D4A-89BB-A1B060D922B9}"/>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61168" b="38372"/>
          <a:stretch/>
        </p:blipFill>
        <p:spPr>
          <a:xfrm>
            <a:off x="7924800" y="3"/>
            <a:ext cx="4267200" cy="6857998"/>
          </a:xfrm>
          <a:prstGeom prst="rect">
            <a:avLst/>
          </a:prstGeom>
        </p:spPr>
      </p:pic>
      <p:sp>
        <p:nvSpPr>
          <p:cNvPr id="2" name="Title 1">
            <a:extLst>
              <a:ext uri="{FF2B5EF4-FFF2-40B4-BE49-F238E27FC236}">
                <a16:creationId xmlns:a16="http://schemas.microsoft.com/office/drawing/2014/main" id="{A949E802-5479-4E91-8145-E11CCBBE490F}"/>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50F94A8-D1EC-428C-B43C-4F8E523843F7}"/>
              </a:ext>
            </a:extLst>
          </p:cNvPr>
          <p:cNvSpPr>
            <a:spLocks noGrp="1"/>
          </p:cNvSpPr>
          <p:nvPr>
            <p:ph type="body" idx="1"/>
          </p:nvPr>
        </p:nvSpPr>
        <p:spPr>
          <a:xfrm>
            <a:off x="839789" y="1681163"/>
            <a:ext cx="5157787" cy="823912"/>
          </a:xfrm>
        </p:spPr>
        <p:txBody>
          <a:bodyPr anchor="b">
            <a:normAutofit/>
          </a:bodyPr>
          <a:lstStyle>
            <a:lvl1pPr marL="0" indent="0">
              <a:buNone/>
              <a:defRPr sz="2800" b="1">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96F5AFD-307B-427D-8FA0-E37F8990BE9A}"/>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B8C8B95-B621-4AB9-BED5-238004F902FE}"/>
              </a:ext>
            </a:extLst>
          </p:cNvPr>
          <p:cNvSpPr>
            <a:spLocks noGrp="1"/>
          </p:cNvSpPr>
          <p:nvPr>
            <p:ph type="body" sz="quarter" idx="3"/>
          </p:nvPr>
        </p:nvSpPr>
        <p:spPr>
          <a:xfrm>
            <a:off x="6172201" y="1681163"/>
            <a:ext cx="5183188" cy="823912"/>
          </a:xfrm>
        </p:spPr>
        <p:txBody>
          <a:bodyPr anchor="b">
            <a:normAutofit/>
          </a:bodyPr>
          <a:lstStyle>
            <a:lvl1pPr marL="0" indent="0">
              <a:buNone/>
              <a:defRPr sz="2800" b="1">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0B85C5-7749-4B64-A0F0-69294B6CEA56}"/>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D971985-2DE0-4FC9-B144-EF1F8FF7995A}"/>
              </a:ext>
            </a:extLst>
          </p:cNvPr>
          <p:cNvSpPr>
            <a:spLocks noGrp="1"/>
          </p:cNvSpPr>
          <p:nvPr>
            <p:ph type="dt" sz="half" idx="10"/>
          </p:nvPr>
        </p:nvSpPr>
        <p:spPr/>
        <p:txBody>
          <a:bodyPr/>
          <a:lstStyle/>
          <a:p>
            <a:fld id="{DB5C3BE7-E80C-4D5C-8EB8-295547A75DAE}" type="datetimeFigureOut">
              <a:rPr lang="en-US" smtClean="0"/>
              <a:t>4/30/2025</a:t>
            </a:fld>
            <a:endParaRPr lang="en-US" dirty="0"/>
          </a:p>
        </p:txBody>
      </p:sp>
      <p:sp>
        <p:nvSpPr>
          <p:cNvPr id="8" name="Footer Placeholder 7">
            <a:extLst>
              <a:ext uri="{FF2B5EF4-FFF2-40B4-BE49-F238E27FC236}">
                <a16:creationId xmlns:a16="http://schemas.microsoft.com/office/drawing/2014/main" id="{2ED19645-E376-447C-B18A-2A4EA8854B4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3809BCB-31B7-4751-8EAF-AA50DD1CCA3D}"/>
              </a:ext>
            </a:extLst>
          </p:cNvPr>
          <p:cNvSpPr>
            <a:spLocks noGrp="1"/>
          </p:cNvSpPr>
          <p:nvPr>
            <p:ph type="sldNum" sz="quarter" idx="12"/>
          </p:nvPr>
        </p:nvSpPr>
        <p:spPr/>
        <p:txBody>
          <a:bodyPr/>
          <a:lstStyle/>
          <a:p>
            <a:fld id="{A9EDB695-B233-4887-BF2C-7F3BB78C8EBC}" type="slidenum">
              <a:rPr lang="en-US" smtClean="0"/>
              <a:t>‹#›</a:t>
            </a:fld>
            <a:endParaRPr lang="en-US" dirty="0"/>
          </a:p>
        </p:txBody>
      </p:sp>
      <p:pic>
        <p:nvPicPr>
          <p:cNvPr id="10" name="Picture 9">
            <a:extLst>
              <a:ext uri="{FF2B5EF4-FFF2-40B4-BE49-F238E27FC236}">
                <a16:creationId xmlns:a16="http://schemas.microsoft.com/office/drawing/2014/main" id="{482CDBD5-A7DA-864D-922B-6E499FDDB9EF}"/>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83268" y="6356350"/>
            <a:ext cx="919725" cy="365760"/>
          </a:xfrm>
          <a:prstGeom prst="rect">
            <a:avLst/>
          </a:prstGeom>
          <a:noFill/>
        </p:spPr>
      </p:pic>
    </p:spTree>
    <p:extLst>
      <p:ext uri="{BB962C8B-B14F-4D97-AF65-F5344CB8AC3E}">
        <p14:creationId xmlns:p14="http://schemas.microsoft.com/office/powerpoint/2010/main" val="718889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10" name="Picture 9" descr="Pennsylvania Department of Labor and Industry Bureau of Workers' Compensation logo">
            <a:extLst>
              <a:ext uri="{FF2B5EF4-FFF2-40B4-BE49-F238E27FC236}">
                <a16:creationId xmlns:a16="http://schemas.microsoft.com/office/drawing/2014/main" id="{5D39308C-0186-1B2C-23D5-42C070D85E6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490296" y="6161259"/>
            <a:ext cx="2355408" cy="502487"/>
          </a:xfrm>
          <a:prstGeom prst="rect">
            <a:avLst/>
          </a:prstGeom>
        </p:spPr>
      </p:pic>
      <p:sp>
        <p:nvSpPr>
          <p:cNvPr id="11" name="Content Placeholder 21">
            <a:extLst>
              <a:ext uri="{FF2B5EF4-FFF2-40B4-BE49-F238E27FC236}">
                <a16:creationId xmlns:a16="http://schemas.microsoft.com/office/drawing/2014/main" id="{459AC148-E0A9-A2F0-5256-0E6254B61834}"/>
              </a:ext>
            </a:extLst>
          </p:cNvPr>
          <p:cNvSpPr>
            <a:spLocks noGrp="1"/>
          </p:cNvSpPr>
          <p:nvPr>
            <p:ph sz="quarter" idx="12" hasCustomPrompt="1"/>
          </p:nvPr>
        </p:nvSpPr>
        <p:spPr>
          <a:xfrm>
            <a:off x="4220294" y="6183484"/>
            <a:ext cx="3689804" cy="249918"/>
          </a:xfrm>
        </p:spPr>
        <p:txBody>
          <a:bodyPr>
            <a:normAutofit/>
          </a:bodyPr>
          <a:lstStyle>
            <a:lvl1pPr marL="0" indent="0" algn="ctr">
              <a:buNone/>
              <a:defRPr sz="1200">
                <a:solidFill>
                  <a:srgbClr val="15397F"/>
                </a:solidFill>
                <a:latin typeface="+mj-lt"/>
              </a:defRPr>
            </a:lvl1pPr>
          </a:lstStyle>
          <a:p>
            <a:pPr lvl="0"/>
            <a:r>
              <a:rPr lang="en-US" dirty="0"/>
              <a:t>Title</a:t>
            </a:r>
          </a:p>
          <a:p>
            <a:pPr lvl="0"/>
            <a:endParaRPr lang="en-US" dirty="0"/>
          </a:p>
        </p:txBody>
      </p:sp>
      <p:sp>
        <p:nvSpPr>
          <p:cNvPr id="12" name="Content Placeholder 21">
            <a:extLst>
              <a:ext uri="{FF2B5EF4-FFF2-40B4-BE49-F238E27FC236}">
                <a16:creationId xmlns:a16="http://schemas.microsoft.com/office/drawing/2014/main" id="{59A0EED3-F54B-F4CF-29E4-24D733E2364F}"/>
              </a:ext>
            </a:extLst>
          </p:cNvPr>
          <p:cNvSpPr>
            <a:spLocks noGrp="1"/>
          </p:cNvSpPr>
          <p:nvPr>
            <p:ph sz="quarter" idx="13" hasCustomPrompt="1"/>
          </p:nvPr>
        </p:nvSpPr>
        <p:spPr>
          <a:xfrm>
            <a:off x="439366" y="6391603"/>
            <a:ext cx="1177704" cy="272143"/>
          </a:xfrm>
        </p:spPr>
        <p:txBody>
          <a:bodyPr>
            <a:normAutofit/>
          </a:bodyPr>
          <a:lstStyle>
            <a:lvl1pPr marL="0" indent="0" algn="l">
              <a:buNone/>
              <a:defRPr sz="1200">
                <a:solidFill>
                  <a:srgbClr val="15397F"/>
                </a:solidFill>
                <a:latin typeface="+mj-lt"/>
              </a:defRPr>
            </a:lvl1pPr>
          </a:lstStyle>
          <a:p>
            <a:pPr lvl="0"/>
            <a:r>
              <a:rPr lang="en-US" dirty="0"/>
              <a:t>REV XX/20XX</a:t>
            </a:r>
          </a:p>
          <a:p>
            <a:pPr lvl="0"/>
            <a:endParaRPr lang="en-US" dirty="0"/>
          </a:p>
        </p:txBody>
      </p:sp>
      <p:sp>
        <p:nvSpPr>
          <p:cNvPr id="15" name="Title 1">
            <a:extLst>
              <a:ext uri="{FF2B5EF4-FFF2-40B4-BE49-F238E27FC236}">
                <a16:creationId xmlns:a16="http://schemas.microsoft.com/office/drawing/2014/main" id="{DFCB887A-B3A5-2F0A-FA90-C92DC741F75D}"/>
              </a:ext>
            </a:extLst>
          </p:cNvPr>
          <p:cNvSpPr txBox="1">
            <a:spLocks/>
          </p:cNvSpPr>
          <p:nvPr userDrawn="1"/>
        </p:nvSpPr>
        <p:spPr>
          <a:xfrm>
            <a:off x="439366" y="445497"/>
            <a:ext cx="11313268" cy="502488"/>
          </a:xfrm>
          <a:prstGeom prst="rect">
            <a:avLst/>
          </a:prstGeom>
          <a:solidFill>
            <a:srgbClr val="15397F"/>
          </a:solidFill>
          <a:ln w="19050">
            <a:solidFill>
              <a:srgbClr val="7BAFD6"/>
            </a:solidFill>
            <a:prstDash val="solid"/>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400" b="1" dirty="0">
              <a:solidFill>
                <a:schemeClr val="bg1"/>
              </a:solidFill>
              <a:latin typeface="Montserrat" pitchFamily="2" charset="77"/>
            </a:endParaRPr>
          </a:p>
        </p:txBody>
      </p:sp>
      <p:sp>
        <p:nvSpPr>
          <p:cNvPr id="16" name="Title 1">
            <a:extLst>
              <a:ext uri="{FF2B5EF4-FFF2-40B4-BE49-F238E27FC236}">
                <a16:creationId xmlns:a16="http://schemas.microsoft.com/office/drawing/2014/main" id="{55184106-6802-4C11-BA2F-81CBEA79CDA0}"/>
              </a:ext>
            </a:extLst>
          </p:cNvPr>
          <p:cNvSpPr>
            <a:spLocks noGrp="1"/>
          </p:cNvSpPr>
          <p:nvPr>
            <p:ph type="title"/>
          </p:nvPr>
        </p:nvSpPr>
        <p:spPr>
          <a:xfrm>
            <a:off x="439366" y="424597"/>
            <a:ext cx="11313268" cy="609545"/>
          </a:xfrm>
          <a:prstGeom prst="rect">
            <a:avLst/>
          </a:prstGeom>
        </p:spPr>
        <p:txBody>
          <a:bodyPr anchor="ctr"/>
          <a:lstStyle>
            <a:lvl1pPr algn="ctr">
              <a:defRPr sz="3200" b="1" i="0">
                <a:solidFill>
                  <a:schemeClr val="bg1"/>
                </a:solidFill>
                <a:latin typeface="Montserrat" pitchFamily="2" charset="77"/>
              </a:defRPr>
            </a:lvl1pPr>
          </a:lstStyle>
          <a:p>
            <a:r>
              <a:rPr lang="en-US"/>
              <a:t>Click to edit Master title style</a:t>
            </a:r>
            <a:endParaRPr lang="en-US" dirty="0"/>
          </a:p>
        </p:txBody>
      </p:sp>
    </p:spTree>
    <p:extLst>
      <p:ext uri="{BB962C8B-B14F-4D97-AF65-F5344CB8AC3E}">
        <p14:creationId xmlns:p14="http://schemas.microsoft.com/office/powerpoint/2010/main" val="378078911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7C0B1895-DF97-EC4E-82DD-352630A874E2}"/>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61168" b="38372"/>
          <a:stretch/>
        </p:blipFill>
        <p:spPr>
          <a:xfrm>
            <a:off x="7924800" y="3"/>
            <a:ext cx="4267200" cy="6857998"/>
          </a:xfrm>
          <a:prstGeom prst="rect">
            <a:avLst/>
          </a:prstGeom>
        </p:spPr>
      </p:pic>
      <p:sp>
        <p:nvSpPr>
          <p:cNvPr id="2" name="Title 1">
            <a:extLst>
              <a:ext uri="{FF2B5EF4-FFF2-40B4-BE49-F238E27FC236}">
                <a16:creationId xmlns:a16="http://schemas.microsoft.com/office/drawing/2014/main" id="{9ECF7CDE-623B-4B66-AA24-6CBE9B6420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2E25B4-E103-42F4-8503-0786F3BD3963}"/>
              </a:ext>
            </a:extLst>
          </p:cNvPr>
          <p:cNvSpPr>
            <a:spLocks noGrp="1"/>
          </p:cNvSpPr>
          <p:nvPr>
            <p:ph idx="1"/>
          </p:nvPr>
        </p:nvSpPr>
        <p:spPr>
          <a:xfrm>
            <a:off x="5183188" y="457201"/>
            <a:ext cx="6172200"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600C98A-4325-4A4F-BE9C-2A7D4E089C2A}"/>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69063E-E048-4D9F-B091-97298D713E89}"/>
              </a:ext>
            </a:extLst>
          </p:cNvPr>
          <p:cNvSpPr>
            <a:spLocks noGrp="1"/>
          </p:cNvSpPr>
          <p:nvPr>
            <p:ph type="dt" sz="half" idx="10"/>
          </p:nvPr>
        </p:nvSpPr>
        <p:spPr/>
        <p:txBody>
          <a:bodyPr/>
          <a:lstStyle/>
          <a:p>
            <a:fld id="{DB5C3BE7-E80C-4D5C-8EB8-295547A75DAE}" type="datetimeFigureOut">
              <a:rPr lang="en-US" smtClean="0"/>
              <a:t>4/30/2025</a:t>
            </a:fld>
            <a:endParaRPr lang="en-US" dirty="0"/>
          </a:p>
        </p:txBody>
      </p:sp>
      <p:sp>
        <p:nvSpPr>
          <p:cNvPr id="6" name="Footer Placeholder 5">
            <a:extLst>
              <a:ext uri="{FF2B5EF4-FFF2-40B4-BE49-F238E27FC236}">
                <a16:creationId xmlns:a16="http://schemas.microsoft.com/office/drawing/2014/main" id="{C0037E77-66B9-4D08-8DAC-5715DD47241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F6638A1-F14D-4936-AC8C-1D3B59B46566}"/>
              </a:ext>
            </a:extLst>
          </p:cNvPr>
          <p:cNvSpPr>
            <a:spLocks noGrp="1"/>
          </p:cNvSpPr>
          <p:nvPr>
            <p:ph type="sldNum" sz="quarter" idx="12"/>
          </p:nvPr>
        </p:nvSpPr>
        <p:spPr/>
        <p:txBody>
          <a:bodyPr/>
          <a:lstStyle/>
          <a:p>
            <a:fld id="{A9EDB695-B233-4887-BF2C-7F3BB78C8EBC}" type="slidenum">
              <a:rPr lang="en-US" smtClean="0"/>
              <a:t>‹#›</a:t>
            </a:fld>
            <a:endParaRPr lang="en-US" dirty="0"/>
          </a:p>
        </p:txBody>
      </p:sp>
      <p:pic>
        <p:nvPicPr>
          <p:cNvPr id="8" name="Picture 7">
            <a:extLst>
              <a:ext uri="{FF2B5EF4-FFF2-40B4-BE49-F238E27FC236}">
                <a16:creationId xmlns:a16="http://schemas.microsoft.com/office/drawing/2014/main" id="{33E6EA25-A469-4146-BDB1-D2601BC7EFB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83268" y="6356350"/>
            <a:ext cx="919725" cy="365760"/>
          </a:xfrm>
          <a:prstGeom prst="rect">
            <a:avLst/>
          </a:prstGeom>
          <a:noFill/>
        </p:spPr>
      </p:pic>
    </p:spTree>
    <p:extLst>
      <p:ext uri="{BB962C8B-B14F-4D97-AF65-F5344CB8AC3E}">
        <p14:creationId xmlns:p14="http://schemas.microsoft.com/office/powerpoint/2010/main" val="306247437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4BC3EF-3EA9-E744-BABE-07C0A5546949}"/>
              </a:ext>
            </a:extLst>
          </p:cNvPr>
          <p:cNvSpPr/>
          <p:nvPr userDrawn="1"/>
        </p:nvSpPr>
        <p:spPr>
          <a:xfrm>
            <a:off x="6099048" y="0"/>
            <a:ext cx="6099048" cy="6858000"/>
          </a:xfrm>
          <a:prstGeom prst="rect">
            <a:avLst/>
          </a:prstGeom>
          <a:solidFill>
            <a:srgbClr val="5A5A5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pic>
        <p:nvPicPr>
          <p:cNvPr id="8" name="Picture 7">
            <a:extLst>
              <a:ext uri="{FF2B5EF4-FFF2-40B4-BE49-F238E27FC236}">
                <a16:creationId xmlns:a16="http://schemas.microsoft.com/office/drawing/2014/main" id="{88414A10-C669-6549-A1EF-76C79530617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3268" y="6356350"/>
            <a:ext cx="919725" cy="365760"/>
          </a:xfrm>
          <a:prstGeom prst="rect">
            <a:avLst/>
          </a:prstGeom>
          <a:noFill/>
        </p:spPr>
      </p:pic>
      <p:pic>
        <p:nvPicPr>
          <p:cNvPr id="10" name="Picture 9">
            <a:extLst>
              <a:ext uri="{FF2B5EF4-FFF2-40B4-BE49-F238E27FC236}">
                <a16:creationId xmlns:a16="http://schemas.microsoft.com/office/drawing/2014/main" id="{B8A35792-033C-0B42-A6E6-BCF85424BC7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969501" y="5841999"/>
            <a:ext cx="2222500" cy="1016000"/>
          </a:xfrm>
          <a:prstGeom prst="rect">
            <a:avLst/>
          </a:prstGeom>
        </p:spPr>
      </p:pic>
      <p:sp>
        <p:nvSpPr>
          <p:cNvPr id="3" name="Picture Placeholder 2">
            <a:extLst>
              <a:ext uri="{FF2B5EF4-FFF2-40B4-BE49-F238E27FC236}">
                <a16:creationId xmlns:a16="http://schemas.microsoft.com/office/drawing/2014/main" id="{8CEB3D25-65B6-46A2-8EE9-4CF25DE6E427}"/>
              </a:ext>
            </a:extLst>
          </p:cNvPr>
          <p:cNvSpPr>
            <a:spLocks noGrp="1"/>
          </p:cNvSpPr>
          <p:nvPr>
            <p:ph type="pic" idx="1"/>
          </p:nvPr>
        </p:nvSpPr>
        <p:spPr>
          <a:xfrm>
            <a:off x="6099048" y="0"/>
            <a:ext cx="6099048" cy="6858000"/>
          </a:xfrm>
        </p:spPr>
        <p:txBody>
          <a:bodyPr/>
          <a:lstStyle>
            <a:lvl1pPr marL="0" indent="0">
              <a:buNone/>
              <a:defRPr sz="3200">
                <a:solidFill>
                  <a:schemeClr val="bg1"/>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Click icon to add picture</a:t>
            </a:r>
          </a:p>
        </p:txBody>
      </p:sp>
      <p:sp>
        <p:nvSpPr>
          <p:cNvPr id="5" name="Date Placeholder 4">
            <a:extLst>
              <a:ext uri="{FF2B5EF4-FFF2-40B4-BE49-F238E27FC236}">
                <a16:creationId xmlns:a16="http://schemas.microsoft.com/office/drawing/2014/main" id="{C9B74832-7E8D-4469-A2B3-ACA6209E34E9}"/>
              </a:ext>
            </a:extLst>
          </p:cNvPr>
          <p:cNvSpPr>
            <a:spLocks noGrp="1"/>
          </p:cNvSpPr>
          <p:nvPr>
            <p:ph type="dt" sz="half" idx="10"/>
          </p:nvPr>
        </p:nvSpPr>
        <p:spPr/>
        <p:txBody>
          <a:bodyPr/>
          <a:lstStyle/>
          <a:p>
            <a:fld id="{DB5C3BE7-E80C-4D5C-8EB8-295547A75DAE}" type="datetimeFigureOut">
              <a:rPr lang="en-US" smtClean="0"/>
              <a:t>4/30/2025</a:t>
            </a:fld>
            <a:endParaRPr lang="en-US" dirty="0"/>
          </a:p>
        </p:txBody>
      </p:sp>
      <p:sp>
        <p:nvSpPr>
          <p:cNvPr id="6" name="Footer Placeholder 5">
            <a:extLst>
              <a:ext uri="{FF2B5EF4-FFF2-40B4-BE49-F238E27FC236}">
                <a16:creationId xmlns:a16="http://schemas.microsoft.com/office/drawing/2014/main" id="{C484021A-A03E-4E8B-A2F8-FE7B0E798F7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56042F4-6D58-4230-8F98-EF0FC7EC31A6}"/>
              </a:ext>
            </a:extLst>
          </p:cNvPr>
          <p:cNvSpPr>
            <a:spLocks noGrp="1"/>
          </p:cNvSpPr>
          <p:nvPr>
            <p:ph type="sldNum" sz="quarter" idx="12"/>
          </p:nvPr>
        </p:nvSpPr>
        <p:spPr/>
        <p:txBody>
          <a:bodyPr/>
          <a:lstStyle/>
          <a:p>
            <a:fld id="{A9EDB695-B233-4887-BF2C-7F3BB78C8EBC}" type="slidenum">
              <a:rPr lang="en-US" smtClean="0"/>
              <a:t>‹#›</a:t>
            </a:fld>
            <a:endParaRPr lang="en-US" dirty="0"/>
          </a:p>
        </p:txBody>
      </p:sp>
      <p:sp>
        <p:nvSpPr>
          <p:cNvPr id="4" name="Text Placeholder 3">
            <a:extLst>
              <a:ext uri="{FF2B5EF4-FFF2-40B4-BE49-F238E27FC236}">
                <a16:creationId xmlns:a16="http://schemas.microsoft.com/office/drawing/2014/main" id="{CF402D6F-433C-4853-A9A9-0AFEADB76C2A}"/>
              </a:ext>
            </a:extLst>
          </p:cNvPr>
          <p:cNvSpPr>
            <a:spLocks noGrp="1"/>
          </p:cNvSpPr>
          <p:nvPr>
            <p:ph type="body" sz="half" idx="2"/>
          </p:nvPr>
        </p:nvSpPr>
        <p:spPr>
          <a:xfrm>
            <a:off x="839788" y="2057400"/>
            <a:ext cx="5004959" cy="3811588"/>
          </a:xfrm>
        </p:spPr>
        <p:txBody>
          <a:bodyPr>
            <a:normAutofit/>
          </a:bodyPr>
          <a:lstStyle>
            <a:lvl1pPr marL="0" indent="0">
              <a:buNone/>
              <a:defRPr sz="24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2" name="Title 1">
            <a:extLst>
              <a:ext uri="{FF2B5EF4-FFF2-40B4-BE49-F238E27FC236}">
                <a16:creationId xmlns:a16="http://schemas.microsoft.com/office/drawing/2014/main" id="{53C760ED-C6E0-4BB0-BFD5-A83E3DB89A6F}"/>
              </a:ext>
            </a:extLst>
          </p:cNvPr>
          <p:cNvSpPr>
            <a:spLocks noGrp="1"/>
          </p:cNvSpPr>
          <p:nvPr>
            <p:ph type="title" hasCustomPrompt="1"/>
          </p:nvPr>
        </p:nvSpPr>
        <p:spPr>
          <a:xfrm>
            <a:off x="839788" y="457200"/>
            <a:ext cx="5004959" cy="1600200"/>
          </a:xfrm>
        </p:spPr>
        <p:txBody>
          <a:bodyPr anchor="b">
            <a:normAutofit/>
          </a:bodyPr>
          <a:lstStyle>
            <a:lvl1pPr>
              <a:defRPr sz="3600"/>
            </a:lvl1pPr>
          </a:lstStyle>
          <a:p>
            <a:r>
              <a:rPr lang="en-US" dirty="0"/>
              <a:t>Click to add slide title</a:t>
            </a:r>
          </a:p>
        </p:txBody>
      </p:sp>
    </p:spTree>
    <p:extLst>
      <p:ext uri="{BB962C8B-B14F-4D97-AF65-F5344CB8AC3E}">
        <p14:creationId xmlns:p14="http://schemas.microsoft.com/office/powerpoint/2010/main" val="138554684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308EF8D4-E7CC-944C-B26A-C90FBFD21F27}"/>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61168" b="38372"/>
          <a:stretch/>
        </p:blipFill>
        <p:spPr>
          <a:xfrm>
            <a:off x="7924800" y="3"/>
            <a:ext cx="4267200" cy="6857998"/>
          </a:xfrm>
          <a:prstGeom prst="rect">
            <a:avLst/>
          </a:prstGeom>
        </p:spPr>
      </p:pic>
      <p:sp>
        <p:nvSpPr>
          <p:cNvPr id="2" name="Title 1">
            <a:extLst>
              <a:ext uri="{FF2B5EF4-FFF2-40B4-BE49-F238E27FC236}">
                <a16:creationId xmlns:a16="http://schemas.microsoft.com/office/drawing/2014/main" id="{D4AD5E22-B959-4B5E-A82E-A3EA5514A36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8404DCF-3D69-461A-A65A-D1DC1311118F}"/>
              </a:ext>
            </a:extLst>
          </p:cNvPr>
          <p:cNvSpPr>
            <a:spLocks noGrp="1"/>
          </p:cNvSpPr>
          <p:nvPr>
            <p:ph type="dt" sz="half" idx="10"/>
          </p:nvPr>
        </p:nvSpPr>
        <p:spPr/>
        <p:txBody>
          <a:bodyPr/>
          <a:lstStyle/>
          <a:p>
            <a:fld id="{DB5C3BE7-E80C-4D5C-8EB8-295547A75DAE}" type="datetimeFigureOut">
              <a:rPr lang="en-US" smtClean="0"/>
              <a:t>4/30/2025</a:t>
            </a:fld>
            <a:endParaRPr lang="en-US" dirty="0"/>
          </a:p>
        </p:txBody>
      </p:sp>
      <p:sp>
        <p:nvSpPr>
          <p:cNvPr id="4" name="Footer Placeholder 3">
            <a:extLst>
              <a:ext uri="{FF2B5EF4-FFF2-40B4-BE49-F238E27FC236}">
                <a16:creationId xmlns:a16="http://schemas.microsoft.com/office/drawing/2014/main" id="{256819A5-4CBC-4639-81D8-4C116B788DA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C919AC1-069A-48C5-B1D4-FC07630A2A32}"/>
              </a:ext>
            </a:extLst>
          </p:cNvPr>
          <p:cNvSpPr>
            <a:spLocks noGrp="1"/>
          </p:cNvSpPr>
          <p:nvPr>
            <p:ph type="sldNum" sz="quarter" idx="12"/>
          </p:nvPr>
        </p:nvSpPr>
        <p:spPr/>
        <p:txBody>
          <a:bodyPr/>
          <a:lstStyle/>
          <a:p>
            <a:fld id="{A9EDB695-B233-4887-BF2C-7F3BB78C8EBC}" type="slidenum">
              <a:rPr lang="en-US" smtClean="0"/>
              <a:t>‹#›</a:t>
            </a:fld>
            <a:endParaRPr lang="en-US" dirty="0"/>
          </a:p>
        </p:txBody>
      </p:sp>
      <p:pic>
        <p:nvPicPr>
          <p:cNvPr id="6" name="Picture 5">
            <a:extLst>
              <a:ext uri="{FF2B5EF4-FFF2-40B4-BE49-F238E27FC236}">
                <a16:creationId xmlns:a16="http://schemas.microsoft.com/office/drawing/2014/main" id="{B9DBF7BC-BC7A-5248-B04A-EDBD69E1245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83268" y="6356350"/>
            <a:ext cx="919725" cy="365760"/>
          </a:xfrm>
          <a:prstGeom prst="rect">
            <a:avLst/>
          </a:prstGeom>
          <a:noFill/>
        </p:spPr>
      </p:pic>
    </p:spTree>
    <p:extLst>
      <p:ext uri="{BB962C8B-B14F-4D97-AF65-F5344CB8AC3E}">
        <p14:creationId xmlns:p14="http://schemas.microsoft.com/office/powerpoint/2010/main" val="201345036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B816E31-77FA-8949-8661-38BF60CB076E}"/>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61168" b="38372"/>
          <a:stretch/>
        </p:blipFill>
        <p:spPr>
          <a:xfrm>
            <a:off x="7924800" y="3"/>
            <a:ext cx="4267200" cy="6857998"/>
          </a:xfrm>
          <a:prstGeom prst="rect">
            <a:avLst/>
          </a:prstGeom>
        </p:spPr>
      </p:pic>
      <p:sp>
        <p:nvSpPr>
          <p:cNvPr id="2" name="Date Placeholder 1">
            <a:extLst>
              <a:ext uri="{FF2B5EF4-FFF2-40B4-BE49-F238E27FC236}">
                <a16:creationId xmlns:a16="http://schemas.microsoft.com/office/drawing/2014/main" id="{FB744649-15FC-4A75-869D-722F2242C68B}"/>
              </a:ext>
            </a:extLst>
          </p:cNvPr>
          <p:cNvSpPr>
            <a:spLocks noGrp="1"/>
          </p:cNvSpPr>
          <p:nvPr>
            <p:ph type="dt" sz="half" idx="10"/>
          </p:nvPr>
        </p:nvSpPr>
        <p:spPr/>
        <p:txBody>
          <a:bodyPr/>
          <a:lstStyle/>
          <a:p>
            <a:fld id="{DB5C3BE7-E80C-4D5C-8EB8-295547A75DAE}" type="datetimeFigureOut">
              <a:rPr lang="en-US" smtClean="0"/>
              <a:t>4/30/2025</a:t>
            </a:fld>
            <a:endParaRPr lang="en-US" dirty="0"/>
          </a:p>
        </p:txBody>
      </p:sp>
      <p:sp>
        <p:nvSpPr>
          <p:cNvPr id="3" name="Footer Placeholder 2">
            <a:extLst>
              <a:ext uri="{FF2B5EF4-FFF2-40B4-BE49-F238E27FC236}">
                <a16:creationId xmlns:a16="http://schemas.microsoft.com/office/drawing/2014/main" id="{394ED3A8-5E75-473A-AFB8-0C9C108763B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60EB949-22D7-473F-AD11-37456B6600CA}"/>
              </a:ext>
            </a:extLst>
          </p:cNvPr>
          <p:cNvSpPr>
            <a:spLocks noGrp="1"/>
          </p:cNvSpPr>
          <p:nvPr>
            <p:ph type="sldNum" sz="quarter" idx="12"/>
          </p:nvPr>
        </p:nvSpPr>
        <p:spPr/>
        <p:txBody>
          <a:bodyPr/>
          <a:lstStyle/>
          <a:p>
            <a:fld id="{A9EDB695-B233-4887-BF2C-7F3BB78C8EBC}" type="slidenum">
              <a:rPr lang="en-US" smtClean="0"/>
              <a:t>‹#›</a:t>
            </a:fld>
            <a:endParaRPr lang="en-US" dirty="0"/>
          </a:p>
        </p:txBody>
      </p:sp>
      <p:pic>
        <p:nvPicPr>
          <p:cNvPr id="5" name="Picture 4">
            <a:extLst>
              <a:ext uri="{FF2B5EF4-FFF2-40B4-BE49-F238E27FC236}">
                <a16:creationId xmlns:a16="http://schemas.microsoft.com/office/drawing/2014/main" id="{AA895AA7-1587-7A44-B6E7-4AAE93B26F2A}"/>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83268" y="6356350"/>
            <a:ext cx="919725" cy="365760"/>
          </a:xfrm>
          <a:prstGeom prst="rect">
            <a:avLst/>
          </a:prstGeom>
          <a:noFill/>
        </p:spPr>
      </p:pic>
    </p:spTree>
    <p:extLst>
      <p:ext uri="{BB962C8B-B14F-4D97-AF65-F5344CB8AC3E}">
        <p14:creationId xmlns:p14="http://schemas.microsoft.com/office/powerpoint/2010/main" val="83970110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ollage">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D3A05A6B-9B8F-6442-AAE0-C6AEEEFC08BB}"/>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61168" b="38372"/>
          <a:stretch/>
        </p:blipFill>
        <p:spPr>
          <a:xfrm>
            <a:off x="7924800" y="3"/>
            <a:ext cx="4267200" cy="6857998"/>
          </a:xfrm>
          <a:prstGeom prst="rect">
            <a:avLst/>
          </a:prstGeom>
        </p:spPr>
      </p:pic>
      <p:sp>
        <p:nvSpPr>
          <p:cNvPr id="3" name="Date Placeholder 2">
            <a:extLst>
              <a:ext uri="{FF2B5EF4-FFF2-40B4-BE49-F238E27FC236}">
                <a16:creationId xmlns:a16="http://schemas.microsoft.com/office/drawing/2014/main" id="{9C6823C2-4445-C94C-870F-7AD3C16D2BEC}"/>
              </a:ext>
            </a:extLst>
          </p:cNvPr>
          <p:cNvSpPr>
            <a:spLocks noGrp="1"/>
          </p:cNvSpPr>
          <p:nvPr>
            <p:ph type="dt" sz="half" idx="10"/>
          </p:nvPr>
        </p:nvSpPr>
        <p:spPr/>
        <p:txBody>
          <a:bodyPr/>
          <a:lstStyle/>
          <a:p>
            <a:fld id="{DB5C3BE7-E80C-4D5C-8EB8-295547A75DAE}" type="datetimeFigureOut">
              <a:rPr lang="en-US" smtClean="0"/>
              <a:pPr/>
              <a:t>4/30/2025</a:t>
            </a:fld>
            <a:endParaRPr lang="en-US" dirty="0"/>
          </a:p>
        </p:txBody>
      </p:sp>
      <p:sp>
        <p:nvSpPr>
          <p:cNvPr id="4" name="Footer Placeholder 3">
            <a:extLst>
              <a:ext uri="{FF2B5EF4-FFF2-40B4-BE49-F238E27FC236}">
                <a16:creationId xmlns:a16="http://schemas.microsoft.com/office/drawing/2014/main" id="{9C60DD90-1844-8540-80EF-5F7D2C3339E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2E5D7D9-EBE3-364E-B732-13B8342D0AF3}"/>
              </a:ext>
            </a:extLst>
          </p:cNvPr>
          <p:cNvSpPr>
            <a:spLocks noGrp="1"/>
          </p:cNvSpPr>
          <p:nvPr>
            <p:ph type="sldNum" sz="quarter" idx="12"/>
          </p:nvPr>
        </p:nvSpPr>
        <p:spPr/>
        <p:txBody>
          <a:bodyPr/>
          <a:lstStyle/>
          <a:p>
            <a:fld id="{A9EDB695-B233-4887-BF2C-7F3BB78C8EBC}" type="slidenum">
              <a:rPr lang="en-US" smtClean="0"/>
              <a:pPr/>
              <a:t>‹#›</a:t>
            </a:fld>
            <a:endParaRPr lang="en-US" dirty="0"/>
          </a:p>
        </p:txBody>
      </p:sp>
      <p:sp>
        <p:nvSpPr>
          <p:cNvPr id="6" name="Picture Placeholder 2">
            <a:extLst>
              <a:ext uri="{FF2B5EF4-FFF2-40B4-BE49-F238E27FC236}">
                <a16:creationId xmlns:a16="http://schemas.microsoft.com/office/drawing/2014/main" id="{8B9A9E11-04E1-9E44-84E7-3CF46AE5DB8F}"/>
              </a:ext>
            </a:extLst>
          </p:cNvPr>
          <p:cNvSpPr>
            <a:spLocks noGrp="1"/>
          </p:cNvSpPr>
          <p:nvPr>
            <p:ph type="pic" idx="1"/>
          </p:nvPr>
        </p:nvSpPr>
        <p:spPr>
          <a:xfrm>
            <a:off x="246888" y="269875"/>
            <a:ext cx="5783371" cy="5902326"/>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Click icon to add picture</a:t>
            </a:r>
          </a:p>
        </p:txBody>
      </p:sp>
      <p:sp>
        <p:nvSpPr>
          <p:cNvPr id="7" name="Picture Placeholder 3">
            <a:extLst>
              <a:ext uri="{FF2B5EF4-FFF2-40B4-BE49-F238E27FC236}">
                <a16:creationId xmlns:a16="http://schemas.microsoft.com/office/drawing/2014/main" id="{30EBFF6B-81BD-814A-B1D4-98573343A99C}"/>
              </a:ext>
            </a:extLst>
          </p:cNvPr>
          <p:cNvSpPr>
            <a:spLocks noGrp="1"/>
          </p:cNvSpPr>
          <p:nvPr>
            <p:ph type="pic" sz="quarter" idx="13"/>
          </p:nvPr>
        </p:nvSpPr>
        <p:spPr>
          <a:xfrm>
            <a:off x="6287389" y="269877"/>
            <a:ext cx="5590667" cy="2820797"/>
          </a:xfrm>
        </p:spPr>
        <p:txBody>
          <a:bodyPr/>
          <a:lstStyle>
            <a:lvl1pPr marL="0" indent="0">
              <a:buNone/>
              <a:defRPr sz="3200"/>
            </a:lvl1pPr>
          </a:lstStyle>
          <a:p>
            <a:r>
              <a:rPr lang="en-US" dirty="0"/>
              <a:t>Click icon to add picture</a:t>
            </a:r>
          </a:p>
        </p:txBody>
      </p:sp>
      <p:sp>
        <p:nvSpPr>
          <p:cNvPr id="8" name="Picture Placeholder 8">
            <a:extLst>
              <a:ext uri="{FF2B5EF4-FFF2-40B4-BE49-F238E27FC236}">
                <a16:creationId xmlns:a16="http://schemas.microsoft.com/office/drawing/2014/main" id="{3087B1AE-D78A-A248-8145-0F228BF3EA64}"/>
              </a:ext>
            </a:extLst>
          </p:cNvPr>
          <p:cNvSpPr>
            <a:spLocks noGrp="1"/>
          </p:cNvSpPr>
          <p:nvPr>
            <p:ph type="pic" sz="quarter" idx="14"/>
          </p:nvPr>
        </p:nvSpPr>
        <p:spPr>
          <a:xfrm>
            <a:off x="6287389" y="3351406"/>
            <a:ext cx="5590667" cy="2820797"/>
          </a:xfrm>
        </p:spPr>
        <p:txBody>
          <a:bodyPr>
            <a:normAutofit/>
          </a:bodyPr>
          <a:lstStyle>
            <a:lvl1pPr marL="0" indent="0">
              <a:buNone/>
              <a:defRPr sz="3200"/>
            </a:lvl1pPr>
          </a:lstStyle>
          <a:p>
            <a:r>
              <a:rPr lang="en-US" dirty="0"/>
              <a:t>Click icon to add picture</a:t>
            </a:r>
          </a:p>
        </p:txBody>
      </p:sp>
      <p:pic>
        <p:nvPicPr>
          <p:cNvPr id="10" name="Picture 9">
            <a:extLst>
              <a:ext uri="{FF2B5EF4-FFF2-40B4-BE49-F238E27FC236}">
                <a16:creationId xmlns:a16="http://schemas.microsoft.com/office/drawing/2014/main" id="{F13FFF10-3D70-6E4D-8722-78F95EC3143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83268" y="6356350"/>
            <a:ext cx="919725" cy="365760"/>
          </a:xfrm>
          <a:prstGeom prst="rect">
            <a:avLst/>
          </a:prstGeom>
          <a:noFill/>
        </p:spPr>
      </p:pic>
    </p:spTree>
    <p:extLst>
      <p:ext uri="{BB962C8B-B14F-4D97-AF65-F5344CB8AC3E}">
        <p14:creationId xmlns:p14="http://schemas.microsoft.com/office/powerpoint/2010/main" val="336560155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Picture Full Screen">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A5CE344-D670-6F46-A21E-FB65A76EC182}"/>
              </a:ext>
            </a:extLst>
          </p:cNvPr>
          <p:cNvSpPr>
            <a:spLocks noGrp="1"/>
          </p:cNvSpPr>
          <p:nvPr>
            <p:ph type="pic" sz="quarter" idx="10" hasCustomPrompt="1"/>
          </p:nvPr>
        </p:nvSpPr>
        <p:spPr>
          <a:xfrm>
            <a:off x="0" y="0"/>
            <a:ext cx="12192000" cy="6858000"/>
          </a:xfrm>
        </p:spPr>
        <p:txBody>
          <a:bodyPr/>
          <a:lstStyle>
            <a:lvl1pPr marL="0" indent="0">
              <a:buNone/>
              <a:defRPr/>
            </a:lvl1pPr>
          </a:lstStyle>
          <a:p>
            <a:r>
              <a:rPr lang="en-US" dirty="0"/>
              <a:t>Click icon to insert full-screen picture</a:t>
            </a:r>
          </a:p>
        </p:txBody>
      </p:sp>
    </p:spTree>
    <p:extLst>
      <p:ext uri="{BB962C8B-B14F-4D97-AF65-F5344CB8AC3E}">
        <p14:creationId xmlns:p14="http://schemas.microsoft.com/office/powerpoint/2010/main" val="3502922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0C3DD-67AA-43C4-9C28-AD004AE2C1AC}"/>
              </a:ext>
            </a:extLst>
          </p:cNvPr>
          <p:cNvSpPr>
            <a:spLocks noGrp="1"/>
          </p:cNvSpPr>
          <p:nvPr>
            <p:ph type="title"/>
          </p:nvPr>
        </p:nvSpPr>
        <p:spPr>
          <a:xfrm>
            <a:off x="839788" y="947984"/>
            <a:ext cx="3932237" cy="1109415"/>
          </a:xfrm>
          <a:prstGeom prst="rect">
            <a:avLst/>
          </a:prstGeom>
        </p:spPr>
        <p:txBody>
          <a:bodyPr anchor="b"/>
          <a:lstStyle>
            <a:lvl1pPr>
              <a:defRPr sz="2800" b="1" i="0">
                <a:solidFill>
                  <a:srgbClr val="15397F"/>
                </a:solidFill>
                <a:latin typeface="Montserrat SemiBold" pitchFamily="2" charset="77"/>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1204F18-E03D-4AB5-ADE4-A8A8A44ECAA5}"/>
              </a:ext>
            </a:extLst>
          </p:cNvPr>
          <p:cNvSpPr>
            <a:spLocks noGrp="1"/>
          </p:cNvSpPr>
          <p:nvPr>
            <p:ph idx="1"/>
          </p:nvPr>
        </p:nvSpPr>
        <p:spPr>
          <a:xfrm>
            <a:off x="5183188" y="987425"/>
            <a:ext cx="6172200" cy="4873625"/>
          </a:xfrm>
        </p:spPr>
        <p:txBody>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7E537478-E3C2-4A75-8AF0-1A6A2D9269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3" name="Picture 12" descr="Pennsylvania Department of Labor and Industry Bureau of Workers' Compensation logo">
            <a:extLst>
              <a:ext uri="{FF2B5EF4-FFF2-40B4-BE49-F238E27FC236}">
                <a16:creationId xmlns:a16="http://schemas.microsoft.com/office/drawing/2014/main" id="{CBF868B5-4094-6B30-C6CF-7EA3113F214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490296" y="6161259"/>
            <a:ext cx="2355408" cy="502487"/>
          </a:xfrm>
          <a:prstGeom prst="rect">
            <a:avLst/>
          </a:prstGeom>
        </p:spPr>
      </p:pic>
      <p:sp>
        <p:nvSpPr>
          <p:cNvPr id="14" name="Content Placeholder 21">
            <a:extLst>
              <a:ext uri="{FF2B5EF4-FFF2-40B4-BE49-F238E27FC236}">
                <a16:creationId xmlns:a16="http://schemas.microsoft.com/office/drawing/2014/main" id="{0D2577F1-DF8F-EB4D-8CBE-763F1E7A72BC}"/>
              </a:ext>
            </a:extLst>
          </p:cNvPr>
          <p:cNvSpPr>
            <a:spLocks noGrp="1"/>
          </p:cNvSpPr>
          <p:nvPr>
            <p:ph sz="quarter" idx="12" hasCustomPrompt="1"/>
          </p:nvPr>
        </p:nvSpPr>
        <p:spPr>
          <a:xfrm>
            <a:off x="4220294" y="6183484"/>
            <a:ext cx="3689804" cy="249918"/>
          </a:xfrm>
        </p:spPr>
        <p:txBody>
          <a:bodyPr>
            <a:normAutofit/>
          </a:bodyPr>
          <a:lstStyle>
            <a:lvl1pPr marL="0" indent="0" algn="ctr">
              <a:buNone/>
              <a:defRPr sz="1200">
                <a:solidFill>
                  <a:srgbClr val="15397F"/>
                </a:solidFill>
                <a:latin typeface="+mj-lt"/>
              </a:defRPr>
            </a:lvl1pPr>
          </a:lstStyle>
          <a:p>
            <a:pPr lvl="0"/>
            <a:r>
              <a:rPr lang="en-US" dirty="0"/>
              <a:t>Title</a:t>
            </a:r>
          </a:p>
          <a:p>
            <a:pPr lvl="0"/>
            <a:endParaRPr lang="en-US" dirty="0"/>
          </a:p>
        </p:txBody>
      </p:sp>
      <p:sp>
        <p:nvSpPr>
          <p:cNvPr id="15" name="Content Placeholder 21">
            <a:extLst>
              <a:ext uri="{FF2B5EF4-FFF2-40B4-BE49-F238E27FC236}">
                <a16:creationId xmlns:a16="http://schemas.microsoft.com/office/drawing/2014/main" id="{16760991-1A4A-4886-DB3D-ABEAFB0C1881}"/>
              </a:ext>
            </a:extLst>
          </p:cNvPr>
          <p:cNvSpPr>
            <a:spLocks noGrp="1"/>
          </p:cNvSpPr>
          <p:nvPr>
            <p:ph sz="quarter" idx="13" hasCustomPrompt="1"/>
          </p:nvPr>
        </p:nvSpPr>
        <p:spPr>
          <a:xfrm>
            <a:off x="439366" y="6391603"/>
            <a:ext cx="1177704" cy="272143"/>
          </a:xfrm>
        </p:spPr>
        <p:txBody>
          <a:bodyPr>
            <a:normAutofit/>
          </a:bodyPr>
          <a:lstStyle>
            <a:lvl1pPr marL="0" indent="0" algn="l">
              <a:buNone/>
              <a:defRPr sz="1200">
                <a:solidFill>
                  <a:srgbClr val="15397F"/>
                </a:solidFill>
                <a:latin typeface="+mj-lt"/>
              </a:defRPr>
            </a:lvl1pPr>
          </a:lstStyle>
          <a:p>
            <a:pPr lvl="0"/>
            <a:r>
              <a:rPr lang="en-US" dirty="0"/>
              <a:t>REV XX/20XX</a:t>
            </a:r>
          </a:p>
          <a:p>
            <a:pPr lvl="0"/>
            <a:endParaRPr lang="en-US" dirty="0"/>
          </a:p>
        </p:txBody>
      </p:sp>
      <p:sp>
        <p:nvSpPr>
          <p:cNvPr id="18" name="Title 1">
            <a:extLst>
              <a:ext uri="{FF2B5EF4-FFF2-40B4-BE49-F238E27FC236}">
                <a16:creationId xmlns:a16="http://schemas.microsoft.com/office/drawing/2014/main" id="{62DE98D1-22C5-EC92-B11B-1ECC491066A0}"/>
              </a:ext>
            </a:extLst>
          </p:cNvPr>
          <p:cNvSpPr txBox="1">
            <a:spLocks/>
          </p:cNvSpPr>
          <p:nvPr userDrawn="1"/>
        </p:nvSpPr>
        <p:spPr>
          <a:xfrm>
            <a:off x="439366" y="445497"/>
            <a:ext cx="11313268" cy="502488"/>
          </a:xfrm>
          <a:prstGeom prst="rect">
            <a:avLst/>
          </a:prstGeom>
          <a:solidFill>
            <a:srgbClr val="15397F"/>
          </a:solidFill>
          <a:ln w="19050">
            <a:solidFill>
              <a:srgbClr val="7BAFD6"/>
            </a:solidFill>
            <a:prstDash val="solid"/>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400" b="1" dirty="0">
              <a:solidFill>
                <a:schemeClr val="bg1"/>
              </a:solidFill>
              <a:latin typeface="Montserrat" pitchFamily="2" charset="77"/>
            </a:endParaRPr>
          </a:p>
        </p:txBody>
      </p:sp>
      <p:sp>
        <p:nvSpPr>
          <p:cNvPr id="19" name="Title 1">
            <a:extLst>
              <a:ext uri="{FF2B5EF4-FFF2-40B4-BE49-F238E27FC236}">
                <a16:creationId xmlns:a16="http://schemas.microsoft.com/office/drawing/2014/main" id="{F6B0E241-3B0D-1478-3B30-65DA20AB3390}"/>
              </a:ext>
            </a:extLst>
          </p:cNvPr>
          <p:cNvSpPr txBox="1">
            <a:spLocks/>
          </p:cNvSpPr>
          <p:nvPr userDrawn="1"/>
        </p:nvSpPr>
        <p:spPr>
          <a:xfrm>
            <a:off x="439366" y="424597"/>
            <a:ext cx="11313268" cy="609545"/>
          </a:xfrm>
          <a:prstGeom prst="rect">
            <a:avLst/>
          </a:prstGeom>
        </p:spPr>
        <p:txBody>
          <a:bodyPr anchor="ctr"/>
          <a:lstStyle>
            <a:lvl1pPr algn="ctr" defTabSz="914400" rtl="0" eaLnBrk="1" latinLnBrk="0" hangingPunct="1">
              <a:lnSpc>
                <a:spcPct val="90000"/>
              </a:lnSpc>
              <a:spcBef>
                <a:spcPct val="0"/>
              </a:spcBef>
              <a:buNone/>
              <a:defRPr sz="3200" b="1" i="0" kern="1200">
                <a:solidFill>
                  <a:schemeClr val="bg1"/>
                </a:solidFill>
                <a:latin typeface="Montserrat" pitchFamily="2" charset="77"/>
                <a:ea typeface="+mj-ea"/>
                <a:cs typeface="+mj-cs"/>
              </a:defRPr>
            </a:lvl1pPr>
          </a:lstStyle>
          <a:p>
            <a:r>
              <a:rPr lang="en-US" dirty="0"/>
              <a:t>Click to edit Master title style</a:t>
            </a:r>
          </a:p>
        </p:txBody>
      </p:sp>
    </p:spTree>
    <p:extLst>
      <p:ext uri="{BB962C8B-B14F-4D97-AF65-F5344CB8AC3E}">
        <p14:creationId xmlns:p14="http://schemas.microsoft.com/office/powerpoint/2010/main" val="3560598365"/>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71" Type="http://schemas.openxmlformats.org/officeDocument/2006/relationships/slideLayout" Target="../slideLayouts/slideLayout7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82.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theme" Target="../theme/theme2.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6B23016-AB0D-4EA7-A1CC-C80AAE0BD405}"/>
              </a:ext>
            </a:extLst>
          </p:cNvPr>
          <p:cNvSpPr>
            <a:spLocks noGrp="1"/>
          </p:cNvSpPr>
          <p:nvPr>
            <p:ph type="body" idx="1"/>
          </p:nvPr>
        </p:nvSpPr>
        <p:spPr>
          <a:xfrm>
            <a:off x="838200" y="1174704"/>
            <a:ext cx="10515600" cy="48124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Slide Number Placeholder 5">
            <a:extLst>
              <a:ext uri="{FF2B5EF4-FFF2-40B4-BE49-F238E27FC236}">
                <a16:creationId xmlns:a16="http://schemas.microsoft.com/office/drawing/2014/main" id="{6890F287-5E69-786C-6015-F43BE9F2D348}"/>
              </a:ext>
            </a:extLst>
          </p:cNvPr>
          <p:cNvSpPr txBox="1">
            <a:spLocks/>
          </p:cNvSpPr>
          <p:nvPr userDrawn="1"/>
        </p:nvSpPr>
        <p:spPr>
          <a:xfrm>
            <a:off x="4724400" y="6439318"/>
            <a:ext cx="2743200" cy="224428"/>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BF41391-911B-45E9-94C0-41F056BE5022}" type="slidenum">
              <a:rPr lang="en-US" sz="1200" smtClean="0">
                <a:solidFill>
                  <a:srgbClr val="15397F"/>
                </a:solidFill>
                <a:latin typeface="+mj-lt"/>
              </a:rPr>
              <a:pPr algn="ctr"/>
              <a:t>‹#›</a:t>
            </a:fld>
            <a:endParaRPr lang="en-US" sz="1200" dirty="0">
              <a:solidFill>
                <a:srgbClr val="15397F"/>
              </a:solidFill>
              <a:latin typeface="+mj-lt"/>
            </a:endParaRPr>
          </a:p>
        </p:txBody>
      </p:sp>
    </p:spTree>
    <p:extLst>
      <p:ext uri="{BB962C8B-B14F-4D97-AF65-F5344CB8AC3E}">
        <p14:creationId xmlns:p14="http://schemas.microsoft.com/office/powerpoint/2010/main" val="34550601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0"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8" r:id="rId59"/>
    <p:sldLayoutId id="2147483709" r:id="rId60"/>
    <p:sldLayoutId id="2147483710" r:id="rId61"/>
    <p:sldLayoutId id="2147483711" r:id="rId62"/>
    <p:sldLayoutId id="2147483712" r:id="rId63"/>
    <p:sldLayoutId id="2147483713" r:id="rId64"/>
    <p:sldLayoutId id="2147483714" r:id="rId65"/>
    <p:sldLayoutId id="2147483715" r:id="rId66"/>
    <p:sldLayoutId id="2147483716" r:id="rId67"/>
    <p:sldLayoutId id="2147483717" r:id="rId68"/>
    <p:sldLayoutId id="2147483718" r:id="rId69"/>
    <p:sldLayoutId id="2147483719" r:id="rId70"/>
    <p:sldLayoutId id="2147483720" r:id="rId71"/>
    <p:sldLayoutId id="2147483721" r:id="rId72"/>
    <p:sldLayoutId id="2147483722" r:id="rId73"/>
    <p:sldLayoutId id="2147483723" r:id="rId74"/>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D274CE-68B4-4471-88A1-7A2F06A41792}"/>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EB173B-AA29-42AE-B63E-363191608C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45C3A81-A3FB-407B-9CF7-A75201601059}"/>
              </a:ext>
            </a:extLst>
          </p:cNvPr>
          <p:cNvSpPr>
            <a:spLocks noGrp="1"/>
          </p:cNvSpPr>
          <p:nvPr>
            <p:ph type="dt" sz="half" idx="2"/>
          </p:nvPr>
        </p:nvSpPr>
        <p:spPr>
          <a:xfrm>
            <a:off x="2412480" y="6356352"/>
            <a:ext cx="2743200" cy="365125"/>
          </a:xfrm>
          <a:prstGeom prst="rect">
            <a:avLst/>
          </a:prstGeom>
        </p:spPr>
        <p:txBody>
          <a:bodyPr vert="horz" lIns="91440" tIns="45720" rIns="91440" bIns="45720" rtlCol="0" anchor="ctr"/>
          <a:lstStyle>
            <a:lvl1pPr algn="l">
              <a:defRPr sz="1200" b="1" i="0">
                <a:solidFill>
                  <a:schemeClr val="bg2"/>
                </a:solidFill>
                <a:latin typeface="Franklin Gothic Demi" panose="020B0603020102020204" pitchFamily="34" charset="0"/>
              </a:defRPr>
            </a:lvl1pPr>
          </a:lstStyle>
          <a:p>
            <a:fld id="{DB5C3BE7-E80C-4D5C-8EB8-295547A75DAE}" type="datetimeFigureOut">
              <a:rPr lang="en-US" smtClean="0"/>
              <a:pPr/>
              <a:t>4/30/2025</a:t>
            </a:fld>
            <a:endParaRPr lang="en-US" dirty="0"/>
          </a:p>
        </p:txBody>
      </p:sp>
      <p:sp>
        <p:nvSpPr>
          <p:cNvPr id="5" name="Footer Placeholder 4">
            <a:extLst>
              <a:ext uri="{FF2B5EF4-FFF2-40B4-BE49-F238E27FC236}">
                <a16:creationId xmlns:a16="http://schemas.microsoft.com/office/drawing/2014/main" id="{3DACF0FC-C65B-460D-AB67-064DEA95DAA3}"/>
              </a:ext>
            </a:extLst>
          </p:cNvPr>
          <p:cNvSpPr>
            <a:spLocks noGrp="1"/>
          </p:cNvSpPr>
          <p:nvPr>
            <p:ph type="ftr" sz="quarter" idx="3"/>
          </p:nvPr>
        </p:nvSpPr>
        <p:spPr>
          <a:xfrm>
            <a:off x="5528035" y="6356352"/>
            <a:ext cx="4114800" cy="365125"/>
          </a:xfrm>
          <a:prstGeom prst="rect">
            <a:avLst/>
          </a:prstGeom>
        </p:spPr>
        <p:txBody>
          <a:bodyPr vert="horz" lIns="91440" tIns="45720" rIns="91440" bIns="45720" rtlCol="0" anchor="ctr"/>
          <a:lstStyle>
            <a:lvl1pPr algn="ctr">
              <a:defRPr sz="1200" b="1" i="0">
                <a:solidFill>
                  <a:schemeClr val="bg2"/>
                </a:solidFill>
                <a:latin typeface="Franklin Gothic Demi" panose="020B0603020102020204" pitchFamily="34" charset="0"/>
              </a:defRPr>
            </a:lvl1pPr>
          </a:lstStyle>
          <a:p>
            <a:endParaRPr lang="en-US" dirty="0"/>
          </a:p>
        </p:txBody>
      </p:sp>
      <p:sp>
        <p:nvSpPr>
          <p:cNvPr id="6" name="Slide Number Placeholder 5">
            <a:extLst>
              <a:ext uri="{FF2B5EF4-FFF2-40B4-BE49-F238E27FC236}">
                <a16:creationId xmlns:a16="http://schemas.microsoft.com/office/drawing/2014/main" id="{E4D4809D-D249-4D5C-A9E2-7E6FF603C0D2}"/>
              </a:ext>
            </a:extLst>
          </p:cNvPr>
          <p:cNvSpPr>
            <a:spLocks noGrp="1"/>
          </p:cNvSpPr>
          <p:nvPr>
            <p:ph type="sldNum" sz="quarter" idx="4"/>
          </p:nvPr>
        </p:nvSpPr>
        <p:spPr>
          <a:xfrm>
            <a:off x="9982986" y="6356352"/>
            <a:ext cx="1370815" cy="365125"/>
          </a:xfrm>
          <a:prstGeom prst="rect">
            <a:avLst/>
          </a:prstGeom>
        </p:spPr>
        <p:txBody>
          <a:bodyPr vert="horz" lIns="91440" tIns="45720" rIns="91440" bIns="45720" rtlCol="0" anchor="ctr"/>
          <a:lstStyle>
            <a:lvl1pPr algn="r">
              <a:defRPr sz="1200" b="1" i="0">
                <a:solidFill>
                  <a:schemeClr val="bg2"/>
                </a:solidFill>
                <a:latin typeface="Franklin Gothic Demi" panose="020B0603020102020204" pitchFamily="34" charset="0"/>
              </a:defRPr>
            </a:lvl1pPr>
          </a:lstStyle>
          <a:p>
            <a:fld id="{A9EDB695-B233-4887-BF2C-7F3BB78C8EBC}" type="slidenum">
              <a:rPr lang="en-US" smtClean="0"/>
              <a:pPr/>
              <a:t>‹#›</a:t>
            </a:fld>
            <a:endParaRPr lang="en-US" dirty="0"/>
          </a:p>
        </p:txBody>
      </p:sp>
    </p:spTree>
    <p:extLst>
      <p:ext uri="{BB962C8B-B14F-4D97-AF65-F5344CB8AC3E}">
        <p14:creationId xmlns:p14="http://schemas.microsoft.com/office/powerpoint/2010/main" val="4216222132"/>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l" defTabSz="914377" rtl="0" eaLnBrk="1" latinLnBrk="0" hangingPunct="1">
        <a:lnSpc>
          <a:spcPct val="90000"/>
        </a:lnSpc>
        <a:spcBef>
          <a:spcPct val="0"/>
        </a:spcBef>
        <a:buNone/>
        <a:defRPr sz="4400" b="1" i="0" kern="1200">
          <a:solidFill>
            <a:schemeClr val="tx2"/>
          </a:solidFill>
          <a:latin typeface="Franklin Gothic Demi" panose="020B0603020102020204" pitchFamily="34" charset="0"/>
          <a:ea typeface="+mj-ea"/>
          <a:cs typeface="+mj-cs"/>
        </a:defRPr>
      </a:lvl1pPr>
    </p:titleStyle>
    <p:bodyStyle>
      <a:lvl1pPr marL="228594" indent="-228594" algn="l" defTabSz="914377" rtl="0" eaLnBrk="1" latinLnBrk="0" hangingPunct="1">
        <a:lnSpc>
          <a:spcPct val="100000"/>
        </a:lnSpc>
        <a:spcBef>
          <a:spcPts val="1000"/>
        </a:spcBef>
        <a:spcAft>
          <a:spcPts val="1000"/>
        </a:spcAft>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100000"/>
        </a:lnSpc>
        <a:spcBef>
          <a:spcPts val="500"/>
        </a:spcBef>
        <a:spcAft>
          <a:spcPts val="500"/>
        </a:spcAft>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100000"/>
        </a:lnSpc>
        <a:spcBef>
          <a:spcPts val="500"/>
        </a:spcBef>
        <a:spcAft>
          <a:spcPts val="500"/>
        </a:spcAft>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100000"/>
        </a:lnSpc>
        <a:spcBef>
          <a:spcPts val="500"/>
        </a:spcBef>
        <a:spcAft>
          <a:spcPts val="500"/>
        </a:spcAft>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iup.edu/pa-oshaconsultation/" TargetMode="External"/><Relationship Id="rId1" Type="http://schemas.openxmlformats.org/officeDocument/2006/relationships/slideLayout" Target="../slideLayouts/slideLayout7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www.pa.gov/en/services/dli/find-and-register-for-paths-workplace-safety-training-.html"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hyperlink" Target="https://forms.office.com/Pages/ResponsePage.aspx?id=QSiOQSgB1U2bbEf8Wpob3mV1QUieF2dOqe6x_REn8adUMVg5UFJGNERQOUVGVDBEMzBRRUVLT0dMUC4u&amp;wdLOR=cE2B7533D-009F-F945-B098-8007B419885F"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hyperlink" Target="https://www.iup.edu/pa-oshaconsultation/"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dli.pa.gov/Businesses/Compensation/WC/safety/gase/Pages/default.aspx"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hyperlink" Target="https://www.pa.gov/en/agencies/dli/resources/for-employers-and-educators/workers--compensation-for-employers/governor-s-award-for-safety-excellence--gase-.html" TargetMode="External"/><Relationship Id="rId5" Type="http://schemas.openxmlformats.org/officeDocument/2006/relationships/image" Target="../media/image25.png"/><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5.xml"/></Relationships>
</file>

<file path=ppt/slides/_rels/slide19.xml.rels><?xml version="1.0" encoding="UTF-8" standalone="yes"?>
<Relationships xmlns="http://schemas.openxmlformats.org/package/2006/relationships"><Relationship Id="rId3" Type="http://schemas.openxmlformats.org/officeDocument/2006/relationships/hyperlink" Target="https://www.facebook.com/Pennsylvania-OSHA-Consultation-Program-548810235234647/" TargetMode="External"/><Relationship Id="rId2" Type="http://schemas.openxmlformats.org/officeDocument/2006/relationships/hyperlink" Target="http://www.iup.edu/pa-oshaconsultation/" TargetMode="External"/><Relationship Id="rId1" Type="http://schemas.openxmlformats.org/officeDocument/2006/relationships/slideLayout" Target="../slideLayouts/slideLayout75.xml"/><Relationship Id="rId4" Type="http://schemas.openxmlformats.org/officeDocument/2006/relationships/hyperlink" Target="https://www.youtube.com/@paoshaconsultationpaosha2922"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s://www.niagaraot.org/2019/11/work-to-rule-protocol.html"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pa.gov/agencies/dli/resources/for-employers-and-educators/workers--compensation-for-employers/workers--compensation-compliance/health-and-safety-division/paths.html#accordion-25d6a25e93-item-ca51cd594e"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9D0E600-516D-4156-B3F6-49679D712FA6}"/>
              </a:ext>
            </a:extLst>
          </p:cNvPr>
          <p:cNvSpPr>
            <a:spLocks noGrp="1"/>
          </p:cNvSpPr>
          <p:nvPr>
            <p:ph type="title" idx="4294967295"/>
          </p:nvPr>
        </p:nvSpPr>
        <p:spPr>
          <a:xfrm>
            <a:off x="3048000" y="1120676"/>
            <a:ext cx="6096000" cy="523220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6000" b="1" i="0" u="none" strike="noStrike" kern="1200" cap="none" spc="0" normalizeH="0" baseline="0" noProof="0" dirty="0">
                <a:ln>
                  <a:noFill/>
                </a:ln>
                <a:solidFill>
                  <a:srgbClr val="FFFFFF"/>
                </a:solidFill>
                <a:effectLst/>
                <a:uLnTx/>
                <a:uFillTx/>
                <a:latin typeface="Constantia"/>
                <a:ea typeface="+mn-ea"/>
                <a:cs typeface="+mn-cs"/>
              </a:rPr>
              <a:t>Welcome</a:t>
            </a:r>
            <a:br>
              <a:rPr kumimoji="0" lang="en-US" altLang="en-US" sz="6000" b="1" i="0" u="none" strike="noStrike" kern="1200" cap="none" spc="0" normalizeH="0" baseline="0" noProof="0" dirty="0">
                <a:ln>
                  <a:noFill/>
                </a:ln>
                <a:solidFill>
                  <a:srgbClr val="FFFFFF"/>
                </a:solidFill>
                <a:effectLst/>
                <a:uLnTx/>
                <a:uFillTx/>
                <a:latin typeface="Constantia"/>
                <a:ea typeface="+mn-ea"/>
                <a:cs typeface="+mn-cs"/>
              </a:rPr>
            </a:br>
            <a:br>
              <a:rPr kumimoji="0" lang="en-US" altLang="en-US" sz="3200" b="1" i="0" u="none" strike="noStrike" kern="1200" cap="none" spc="0" normalizeH="0" baseline="0" noProof="0" dirty="0">
                <a:ln>
                  <a:noFill/>
                </a:ln>
                <a:solidFill>
                  <a:srgbClr val="FFFFFF"/>
                </a:solidFill>
                <a:effectLst/>
                <a:uLnTx/>
                <a:uFillTx/>
                <a:latin typeface="Constantia"/>
                <a:ea typeface="+mn-ea"/>
                <a:cs typeface="+mn-cs"/>
              </a:rPr>
            </a:br>
            <a:r>
              <a:rPr kumimoji="0" lang="en-US" altLang="en-US" sz="3200" b="1" i="0" u="none" strike="noStrike" kern="1200" cap="none" spc="0" normalizeH="0" baseline="0" noProof="0" dirty="0">
                <a:ln>
                  <a:noFill/>
                </a:ln>
                <a:solidFill>
                  <a:srgbClr val="FFFFFF"/>
                </a:solidFill>
                <a:effectLst/>
                <a:uLnTx/>
                <a:uFillTx/>
                <a:latin typeface="Constantia"/>
                <a:ea typeface="+mn-ea"/>
                <a:cs typeface="+mn-cs"/>
              </a:rPr>
              <a:t>PATHS Overview</a:t>
            </a:r>
            <a:br>
              <a:rPr kumimoji="0" lang="en-US" altLang="en-US" sz="2800" b="1" i="0" u="sng" strike="noStrike" kern="1200" cap="none" spc="0" normalizeH="0" baseline="0" noProof="0" dirty="0">
                <a:ln>
                  <a:noFill/>
                </a:ln>
                <a:solidFill>
                  <a:srgbClr val="FFFFFF"/>
                </a:solidFill>
                <a:effectLst/>
                <a:uLnTx/>
                <a:uFillTx/>
                <a:latin typeface="Constantia"/>
                <a:ea typeface="+mn-ea"/>
                <a:cs typeface="+mn-cs"/>
              </a:rPr>
            </a:br>
            <a:br>
              <a:rPr kumimoji="0" lang="en-US" altLang="en-US" sz="2800" b="1" i="0" u="sng" strike="noStrike" kern="1200" cap="none" spc="0" normalizeH="0" baseline="0" noProof="0" dirty="0">
                <a:ln>
                  <a:noFill/>
                </a:ln>
                <a:solidFill>
                  <a:srgbClr val="FFFFFF"/>
                </a:solidFill>
                <a:effectLst/>
                <a:uLnTx/>
                <a:uFillTx/>
                <a:latin typeface="Constantia"/>
                <a:ea typeface="+mn-ea"/>
                <a:cs typeface="+mn-cs"/>
              </a:rPr>
            </a:br>
            <a:r>
              <a:rPr kumimoji="0" lang="en-US" altLang="en-US" sz="2000" b="1" i="0" u="none" strike="noStrike" kern="1200" cap="none" spc="0" normalizeH="0" baseline="0" noProof="0" dirty="0">
                <a:ln>
                  <a:noFill/>
                </a:ln>
                <a:solidFill>
                  <a:srgbClr val="FFFFFF"/>
                </a:solidFill>
                <a:effectLst/>
                <a:uLnTx/>
                <a:uFillTx/>
                <a:latin typeface="Constantia"/>
                <a:ea typeface="+mn-ea"/>
                <a:cs typeface="+mn-cs"/>
              </a:rPr>
              <a:t>Webinar will begin at 10:00am</a:t>
            </a:r>
            <a:br>
              <a:rPr kumimoji="0" lang="en-US" altLang="en-US" sz="2000" b="1" i="0" u="none" strike="noStrike" kern="1200" cap="none" spc="0" normalizeH="0" baseline="0" noProof="0" dirty="0">
                <a:ln>
                  <a:noFill/>
                </a:ln>
                <a:solidFill>
                  <a:srgbClr val="FFFFFF"/>
                </a:solidFill>
                <a:effectLst/>
                <a:uLnTx/>
                <a:uFillTx/>
                <a:latin typeface="Constantia"/>
                <a:ea typeface="+mn-ea"/>
                <a:cs typeface="+mn-cs"/>
              </a:rPr>
            </a:br>
            <a:br>
              <a:rPr kumimoji="0" lang="en-US" altLang="en-US" sz="1800" b="1" i="0" u="none" strike="noStrike" kern="1200" cap="none" spc="0" normalizeH="0" baseline="0" noProof="0" dirty="0">
                <a:ln>
                  <a:noFill/>
                </a:ln>
                <a:solidFill>
                  <a:srgbClr val="FFFFFF"/>
                </a:solidFill>
                <a:effectLst/>
                <a:uLnTx/>
                <a:uFillTx/>
                <a:latin typeface="Constantia"/>
                <a:ea typeface="+mn-ea"/>
                <a:cs typeface="+mn-cs"/>
              </a:rPr>
            </a:br>
            <a:r>
              <a:rPr kumimoji="0" lang="en-US" altLang="en-US" sz="1800" b="1" i="0" u="none" strike="noStrike" kern="1200" cap="none" spc="0" normalizeH="0" baseline="0" noProof="0" dirty="0">
                <a:ln>
                  <a:noFill/>
                </a:ln>
                <a:solidFill>
                  <a:srgbClr val="FFFFFF"/>
                </a:solidFill>
                <a:effectLst/>
                <a:uLnTx/>
                <a:uFillTx/>
                <a:latin typeface="Constantia"/>
                <a:ea typeface="+mn-ea"/>
                <a:cs typeface="+mn-cs"/>
              </a:rPr>
              <a:t>Presented by:</a:t>
            </a:r>
            <a:br>
              <a:rPr kumimoji="0" lang="en-US" altLang="en-US" sz="1800" b="1" i="0" u="none" strike="noStrike" kern="1200" cap="none" spc="0" normalizeH="0" baseline="0" noProof="0" dirty="0">
                <a:ln>
                  <a:noFill/>
                </a:ln>
                <a:solidFill>
                  <a:srgbClr val="FFFFFF"/>
                </a:solidFill>
                <a:effectLst/>
                <a:uLnTx/>
                <a:uFillTx/>
                <a:latin typeface="Constantia"/>
                <a:ea typeface="+mn-ea"/>
                <a:cs typeface="+mn-cs"/>
              </a:rPr>
            </a:br>
            <a:r>
              <a:rPr kumimoji="0" lang="en-US" altLang="en-US" sz="1800" b="1" i="0" u="none" strike="noStrike" kern="1200" cap="none" spc="0" normalizeH="0" baseline="0" noProof="0" dirty="0">
                <a:ln>
                  <a:noFill/>
                </a:ln>
                <a:solidFill>
                  <a:srgbClr val="FFFFFF"/>
                </a:solidFill>
                <a:effectLst/>
                <a:uLnTx/>
                <a:uFillTx/>
                <a:latin typeface="Constantia"/>
                <a:ea typeface="+mn-ea"/>
                <a:cs typeface="+mn-cs"/>
              </a:rPr>
              <a:t>Juan M. Mayo, Health &amp; Safety Training Specialist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dirty="0">
                <a:ln>
                  <a:noFill/>
                </a:ln>
                <a:solidFill>
                  <a:srgbClr val="FFFFFF"/>
                </a:solidFill>
                <a:effectLst/>
                <a:uLnTx/>
                <a:uFillTx/>
                <a:latin typeface="Constantia"/>
                <a:ea typeface="+mn-ea"/>
                <a:cs typeface="+mn-cs"/>
              </a:rPr>
              <a:t>Pennsylvania Department of Labor &amp; Industry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dirty="0">
                <a:ln>
                  <a:noFill/>
                </a:ln>
                <a:solidFill>
                  <a:srgbClr val="FFFFFF"/>
                </a:solidFill>
                <a:effectLst/>
                <a:uLnTx/>
                <a:uFillTx/>
                <a:latin typeface="Constantia"/>
                <a:ea typeface="+mn-ea"/>
                <a:cs typeface="+mn-cs"/>
              </a:rPr>
              <a:t>Bureau of Workers’ Compensation</a:t>
            </a:r>
            <a:br>
              <a:rPr kumimoji="0" lang="en-US" altLang="en-US" sz="1800" b="0" i="0" u="none" strike="noStrike" kern="1200" cap="none" spc="0" normalizeH="0" baseline="0" noProof="0" dirty="0">
                <a:ln>
                  <a:noFill/>
                </a:ln>
                <a:solidFill>
                  <a:srgbClr val="FFFFFF"/>
                </a:solidFill>
                <a:effectLst/>
                <a:uLnTx/>
                <a:uFillTx/>
                <a:latin typeface="Constantia"/>
                <a:ea typeface="+mn-ea"/>
                <a:cs typeface="+mn-cs"/>
              </a:rPr>
            </a:br>
            <a:br>
              <a:rPr kumimoji="0" lang="en-US" altLang="en-US" sz="1800" b="0" i="0" u="none" strike="noStrike" kern="1200" cap="none" spc="0" normalizeH="0" baseline="0" noProof="0" dirty="0">
                <a:ln>
                  <a:noFill/>
                </a:ln>
                <a:solidFill>
                  <a:srgbClr val="FFFFFF"/>
                </a:solidFill>
                <a:effectLst/>
                <a:uLnTx/>
                <a:uFillTx/>
                <a:latin typeface="Constantia"/>
                <a:ea typeface="+mn-ea"/>
                <a:cs typeface="+mn-cs"/>
              </a:rPr>
            </a:br>
            <a:r>
              <a:rPr kumimoji="0" lang="en-US" altLang="en-US" sz="1800" b="1" i="0" u="none" strike="noStrike" kern="1200" cap="none" spc="0" normalizeH="0" baseline="0" noProof="0" dirty="0">
                <a:ln>
                  <a:noFill/>
                </a:ln>
                <a:solidFill>
                  <a:srgbClr val="FFFFFF"/>
                </a:solidFill>
                <a:effectLst/>
                <a:uLnTx/>
                <a:uFillTx/>
                <a:latin typeface="Constantia"/>
                <a:ea typeface="+mn-ea"/>
                <a:cs typeface="+mn-cs"/>
              </a:rPr>
              <a:t>Pennsylvania OSHA Consultation Office</a:t>
            </a:r>
            <a:br>
              <a:rPr kumimoji="0" lang="en-US" altLang="en-US" sz="1800" b="1" i="0" u="none" strike="noStrike" kern="1200" cap="none" spc="0" normalizeH="0" baseline="0" noProof="0" dirty="0">
                <a:ln>
                  <a:noFill/>
                </a:ln>
                <a:solidFill>
                  <a:srgbClr val="FFFFFF"/>
                </a:solidFill>
                <a:effectLst/>
                <a:uLnTx/>
                <a:uFillTx/>
                <a:latin typeface="Constantia"/>
                <a:ea typeface="+mn-ea"/>
                <a:cs typeface="+mn-cs"/>
              </a:rPr>
            </a:br>
            <a:r>
              <a:rPr kumimoji="0" lang="en-US" altLang="en-US" sz="1800" b="0" i="0" u="none" strike="noStrike" kern="1200" cap="none" spc="0" normalizeH="0" baseline="0" noProof="0" dirty="0">
                <a:ln>
                  <a:noFill/>
                </a:ln>
                <a:solidFill>
                  <a:srgbClr val="FFFFFF"/>
                </a:solidFill>
                <a:effectLst/>
                <a:uLnTx/>
                <a:uFillTx/>
                <a:latin typeface="Constantia"/>
                <a:ea typeface="+mn-ea"/>
                <a:cs typeface="+mn-cs"/>
              </a:rPr>
              <a:t>Phone: 724-357-4095</a:t>
            </a:r>
            <a:br>
              <a:rPr kumimoji="0" lang="en-US" altLang="en-US" sz="1800" b="0" i="0" u="none" strike="noStrike" kern="1200" cap="none" spc="0" normalizeH="0" baseline="0" noProof="0" dirty="0">
                <a:ln>
                  <a:noFill/>
                </a:ln>
                <a:solidFill>
                  <a:srgbClr val="FFFFFF"/>
                </a:solidFill>
                <a:effectLst/>
                <a:uLnTx/>
                <a:uFillTx/>
                <a:latin typeface="Constantia"/>
                <a:ea typeface="+mn-ea"/>
                <a:cs typeface="+mn-cs"/>
              </a:rPr>
            </a:br>
            <a:r>
              <a:rPr kumimoji="0" lang="en-US" altLang="en-US" sz="1800" b="0" i="0" u="none" strike="noStrike" kern="1200" cap="none" spc="0" normalizeH="0" baseline="0" noProof="0" dirty="0">
                <a:ln>
                  <a:noFill/>
                </a:ln>
                <a:solidFill>
                  <a:srgbClr val="FFFFFF"/>
                </a:solidFill>
                <a:effectLst/>
                <a:uLnTx/>
                <a:uFillTx/>
                <a:latin typeface="Constantia"/>
                <a:ea typeface="+mn-ea"/>
                <a:cs typeface="+mn-cs"/>
              </a:rPr>
              <a:t>Website</a:t>
            </a:r>
            <a:r>
              <a:rPr kumimoji="0" lang="en-US" altLang="en-US" sz="1800" b="1" i="0" u="none" strike="noStrike" kern="1200" cap="none" spc="0" normalizeH="0" baseline="0" noProof="0" dirty="0">
                <a:ln>
                  <a:noFill/>
                </a:ln>
                <a:solidFill>
                  <a:srgbClr val="FFFFFF"/>
                </a:solidFill>
                <a:effectLst/>
                <a:uLnTx/>
                <a:uFillTx/>
                <a:latin typeface="Constantia"/>
                <a:ea typeface="+mn-ea"/>
                <a:cs typeface="+mn-cs"/>
              </a:rPr>
              <a:t>: </a:t>
            </a:r>
            <a:r>
              <a:rPr kumimoji="0" lang="en-US" altLang="en-US" sz="1800" b="1" i="0" u="none" strike="noStrike" kern="1200" cap="none" spc="0" normalizeH="0" baseline="0" noProof="0" dirty="0">
                <a:ln>
                  <a:noFill/>
                </a:ln>
                <a:solidFill>
                  <a:srgbClr val="FFFFFF"/>
                </a:solidFill>
                <a:effectLst/>
                <a:uLnTx/>
                <a:uFillTx/>
                <a:latin typeface="Constantia"/>
                <a:ea typeface="+mn-ea"/>
                <a:cs typeface="+mn-cs"/>
                <a:hlinkClick r:id="rId2">
                  <a:extLst>
                    <a:ext uri="{A12FA001-AC4F-418D-AE19-62706E023703}">
                      <ahyp:hlinkClr xmlns:ahyp="http://schemas.microsoft.com/office/drawing/2018/hyperlinkcolor" val="tx"/>
                    </a:ext>
                  </a:extLst>
                </a:hlinkClick>
              </a:rPr>
              <a:t>www.iup.edu/pa-oshaconsultation</a:t>
            </a:r>
            <a:endParaRPr kumimoji="0" lang="en-US" sz="1800" b="0" i="0" u="none" strike="noStrike" kern="1200" cap="none" spc="0" normalizeH="0" baseline="0" noProof="0" dirty="0">
              <a:ln>
                <a:noFill/>
              </a:ln>
              <a:solidFill>
                <a:srgbClr val="FFFFFF"/>
              </a:solidFill>
              <a:effectLst/>
              <a:uLnTx/>
              <a:uFillTx/>
              <a:latin typeface="Constantia"/>
              <a:ea typeface="+mn-ea"/>
              <a:cs typeface="+mn-cs"/>
            </a:endParaRPr>
          </a:p>
        </p:txBody>
      </p:sp>
    </p:spTree>
    <p:extLst>
      <p:ext uri="{BB962C8B-B14F-4D97-AF65-F5344CB8AC3E}">
        <p14:creationId xmlns:p14="http://schemas.microsoft.com/office/powerpoint/2010/main" val="10646546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sz="4000" dirty="0">
                <a:solidFill>
                  <a:schemeClr val="bg1"/>
                </a:solidFill>
                <a:latin typeface="Calibri" panose="020F0502020204030204" pitchFamily="34" charset="0"/>
              </a:rPr>
              <a:t>Criteria for Training continued</a:t>
            </a:r>
          </a:p>
        </p:txBody>
      </p:sp>
      <p:sp>
        <p:nvSpPr>
          <p:cNvPr id="3" name="TextBox 2"/>
          <p:cNvSpPr txBox="1"/>
          <p:nvPr/>
        </p:nvSpPr>
        <p:spPr>
          <a:xfrm>
            <a:off x="1198880" y="1676401"/>
            <a:ext cx="9641840" cy="3108543"/>
          </a:xfrm>
          <a:prstGeom prst="rect">
            <a:avLst/>
          </a:prstGeom>
          <a:noFill/>
        </p:spPr>
        <p:txBody>
          <a:bodyPr wrap="square" rtlCol="0">
            <a:spAutoFit/>
          </a:bodyPr>
          <a:lstStyle/>
          <a:p>
            <a:pPr marL="342900" indent="-342900">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To provide training by webinar only ten (10) individuals are required. </a:t>
            </a:r>
          </a:p>
          <a:p>
            <a:pPr marL="342900" indent="-342900">
              <a:buFont typeface="Arial" panose="020B0604020202020204" pitchFamily="34" charset="0"/>
              <a:buChar char="•"/>
            </a:pPr>
            <a:endParaRPr lang="en-US" sz="2800"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Webinar training requires the employer to have:</a:t>
            </a:r>
          </a:p>
          <a:p>
            <a:pPr marL="342900" indent="-342900">
              <a:buFont typeface="Arial" panose="020B0604020202020204" pitchFamily="34" charset="0"/>
              <a:buChar char="•"/>
            </a:pPr>
            <a:endParaRPr lang="en-US" sz="2800" dirty="0">
              <a:latin typeface="Calibri" panose="020F0502020204030204" pitchFamily="34" charset="0"/>
              <a:ea typeface="Calibri" panose="020F0502020204030204" pitchFamily="34" charset="0"/>
              <a:cs typeface="Calibri" panose="020F0502020204030204" pitchFamily="34" charset="0"/>
            </a:endParaRPr>
          </a:p>
          <a:p>
            <a:pPr marL="800100" lvl="1" indent="-342900">
              <a:buFont typeface="Wingdings" panose="05000000000000000000" pitchFamily="2" charset="2"/>
              <a:buChar char="ü"/>
            </a:pPr>
            <a:r>
              <a:rPr lang="en-US" sz="2800" dirty="0">
                <a:latin typeface="Calibri" panose="020F0502020204030204" pitchFamily="34" charset="0"/>
                <a:ea typeface="Calibri" panose="020F0502020204030204" pitchFamily="34" charset="0"/>
                <a:cs typeface="Calibri" panose="020F0502020204030204" pitchFamily="34" charset="0"/>
              </a:rPr>
              <a:t>A computer with internet capabilities</a:t>
            </a:r>
          </a:p>
          <a:p>
            <a:pPr marL="800100" lvl="1" indent="-342900">
              <a:buFont typeface="Wingdings" panose="05000000000000000000" pitchFamily="2" charset="2"/>
              <a:buChar char="ü"/>
            </a:pPr>
            <a:r>
              <a:rPr lang="en-US" sz="2800" dirty="0">
                <a:latin typeface="Calibri" panose="020F0502020204030204" pitchFamily="34" charset="0"/>
                <a:ea typeface="Calibri" panose="020F0502020204030204" pitchFamily="34" charset="0"/>
                <a:cs typeface="Calibri" panose="020F0502020204030204" pitchFamily="34" charset="0"/>
              </a:rPr>
              <a:t>Projector if using one computer for all involved</a:t>
            </a:r>
          </a:p>
        </p:txBody>
      </p:sp>
      <p:sp>
        <p:nvSpPr>
          <p:cNvPr id="4" name="Content Placeholder 3">
            <a:extLst>
              <a:ext uri="{FF2B5EF4-FFF2-40B4-BE49-F238E27FC236}">
                <a16:creationId xmlns:a16="http://schemas.microsoft.com/office/drawing/2014/main" id="{1A635D57-34B6-6482-EF7B-0860A0BCF17F}"/>
              </a:ext>
            </a:extLst>
          </p:cNvPr>
          <p:cNvSpPr>
            <a:spLocks noGrp="1"/>
          </p:cNvSpPr>
          <p:nvPr>
            <p:ph sz="quarter" idx="13"/>
          </p:nvPr>
        </p:nvSpPr>
        <p:spPr/>
        <p:txBody>
          <a:bodyPr/>
          <a:lstStyle/>
          <a:p>
            <a:endParaRPr lang="en-US" dirty="0"/>
          </a:p>
        </p:txBody>
      </p:sp>
      <p:sp>
        <p:nvSpPr>
          <p:cNvPr id="6" name="Subtitle 2">
            <a:extLst>
              <a:ext uri="{FF2B5EF4-FFF2-40B4-BE49-F238E27FC236}">
                <a16:creationId xmlns:a16="http://schemas.microsoft.com/office/drawing/2014/main" id="{9BAB7957-2267-0057-705D-5B5A15A49BF8}"/>
              </a:ext>
            </a:extLst>
          </p:cNvPr>
          <p:cNvSpPr txBox="1">
            <a:spLocks/>
          </p:cNvSpPr>
          <p:nvPr/>
        </p:nvSpPr>
        <p:spPr>
          <a:xfrm>
            <a:off x="4207646" y="6081884"/>
            <a:ext cx="3689804" cy="249918"/>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1200" kern="1200">
                <a:solidFill>
                  <a:srgbClr val="15397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rgbClr val="FF0000"/>
                </a:solidFill>
              </a:rPr>
              <a:t>PennsylvaniA T</a:t>
            </a:r>
            <a:r>
              <a:rPr lang="en-US" b="1" dirty="0">
                <a:solidFill>
                  <a:schemeClr val="tx1"/>
                </a:solidFill>
              </a:rPr>
              <a:t>raining for </a:t>
            </a:r>
            <a:r>
              <a:rPr lang="en-US" b="1" dirty="0">
                <a:solidFill>
                  <a:srgbClr val="FF0000"/>
                </a:solidFill>
              </a:rPr>
              <a:t>H</a:t>
            </a:r>
            <a:r>
              <a:rPr lang="en-US" b="1" dirty="0">
                <a:solidFill>
                  <a:schemeClr val="tx1"/>
                </a:solidFill>
              </a:rPr>
              <a:t>ealth</a:t>
            </a:r>
            <a:r>
              <a:rPr lang="en-US" b="1" dirty="0">
                <a:solidFill>
                  <a:srgbClr val="FF0000"/>
                </a:solidFill>
              </a:rPr>
              <a:t> </a:t>
            </a:r>
            <a:r>
              <a:rPr lang="en-US" b="1" dirty="0">
                <a:solidFill>
                  <a:schemeClr val="tx1"/>
                </a:solidFill>
              </a:rPr>
              <a:t>&amp;</a:t>
            </a:r>
            <a:r>
              <a:rPr lang="en-US" b="1" dirty="0">
                <a:solidFill>
                  <a:srgbClr val="FF0000"/>
                </a:solidFill>
              </a:rPr>
              <a:t> S</a:t>
            </a:r>
            <a:r>
              <a:rPr lang="en-US" b="1" dirty="0">
                <a:solidFill>
                  <a:schemeClr val="tx1"/>
                </a:solidFill>
              </a:rPr>
              <a:t>afety</a:t>
            </a:r>
          </a:p>
        </p:txBody>
      </p:sp>
      <p:sp>
        <p:nvSpPr>
          <p:cNvPr id="4101" name="Footer Placeholder 4">
            <a:extLst>
              <a:ext uri="{C183D7F6-B498-43B3-948B-1728B52AA6E4}">
                <adec:decorative xmlns:adec="http://schemas.microsoft.com/office/drawing/2017/decorative" val="1"/>
              </a:ext>
            </a:extLst>
          </p:cNvPr>
          <p:cNvSpPr>
            <a:spLocks noGrp="1"/>
          </p:cNvSpPr>
          <p:nvPr>
            <p:ph type="ftr" sz="quarter" idx="4294967295"/>
          </p:nvPr>
        </p:nvSpPr>
        <p:spPr bwMode="auto">
          <a:xfrm>
            <a:off x="0" y="0"/>
            <a:ext cx="0" cy="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rPr>
              <a:t>REV 02-25</a:t>
            </a:r>
          </a:p>
        </p:txBody>
      </p:sp>
    </p:spTree>
    <p:extLst>
      <p:ext uri="{BB962C8B-B14F-4D97-AF65-F5344CB8AC3E}">
        <p14:creationId xmlns:p14="http://schemas.microsoft.com/office/powerpoint/2010/main" val="27719284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sz="4000" dirty="0">
                <a:solidFill>
                  <a:schemeClr val="bg1"/>
                </a:solidFill>
                <a:latin typeface="Calibri" panose="020F0502020204030204" pitchFamily="34" charset="0"/>
              </a:rPr>
              <a:t>Statistics</a:t>
            </a:r>
          </a:p>
        </p:txBody>
      </p:sp>
      <p:sp>
        <p:nvSpPr>
          <p:cNvPr id="3" name="TextBox 2"/>
          <p:cNvSpPr txBox="1"/>
          <p:nvPr/>
        </p:nvSpPr>
        <p:spPr>
          <a:xfrm>
            <a:off x="1158240" y="1371600"/>
            <a:ext cx="6441440" cy="4247317"/>
          </a:xfrm>
          <a:prstGeom prst="rect">
            <a:avLst/>
          </a:prstGeom>
          <a:noFill/>
        </p:spPr>
        <p:txBody>
          <a:bodyPr wrap="square" rtlCol="0">
            <a:spAutoFit/>
          </a:bodyPr>
          <a:lstStyle/>
          <a:p>
            <a:pPr marL="342900" indent="-342900">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Attendees from 49 out of 50 states.</a:t>
            </a:r>
          </a:p>
          <a:p>
            <a:endParaRPr lang="en-US" sz="2800"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Attendees from other locations include: Canada, Puerto Rico, Mexico, Washington D.C, China and Germany</a:t>
            </a:r>
          </a:p>
          <a:p>
            <a:pPr marL="342900" indent="-342900">
              <a:buFont typeface="Arial" panose="020B0604020202020204" pitchFamily="34" charset="0"/>
              <a:buChar char="•"/>
            </a:pPr>
            <a:endParaRPr lang="en-US" sz="2800"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PATHS has over 200 safety related PowerPoints.</a:t>
            </a:r>
          </a:p>
          <a:p>
            <a:pPr marL="342900" indent="-342900">
              <a:buFont typeface="Arial" panose="020B0604020202020204" pitchFamily="34" charset="0"/>
              <a:buChar char="•"/>
            </a:pPr>
            <a:endParaRPr lang="en-US" sz="2300"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en-US" sz="2300" dirty="0">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descr="A statistics road sign.">
            <a:extLst>
              <a:ext uri="{FF2B5EF4-FFF2-40B4-BE49-F238E27FC236}">
                <a16:creationId xmlns:a16="http://schemas.microsoft.com/office/drawing/2014/main" id="{561EC039-F303-A9C4-D8B1-52BABF3FD5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70520" y="1488440"/>
            <a:ext cx="3200400" cy="2133600"/>
          </a:xfrm>
          <a:prstGeom prst="rect">
            <a:avLst/>
          </a:prstGeom>
        </p:spPr>
      </p:pic>
      <p:sp>
        <p:nvSpPr>
          <p:cNvPr id="5" name="Content Placeholder 4">
            <a:extLst>
              <a:ext uri="{FF2B5EF4-FFF2-40B4-BE49-F238E27FC236}">
                <a16:creationId xmlns:a16="http://schemas.microsoft.com/office/drawing/2014/main" id="{8417CACE-4673-7782-732A-284DA55C2F57}"/>
              </a:ext>
            </a:extLst>
          </p:cNvPr>
          <p:cNvSpPr>
            <a:spLocks noGrp="1"/>
          </p:cNvSpPr>
          <p:nvPr>
            <p:ph sz="quarter" idx="13"/>
          </p:nvPr>
        </p:nvSpPr>
        <p:spPr/>
        <p:txBody>
          <a:bodyPr/>
          <a:lstStyle/>
          <a:p>
            <a:endParaRPr lang="en-US" dirty="0"/>
          </a:p>
        </p:txBody>
      </p:sp>
      <p:sp>
        <p:nvSpPr>
          <p:cNvPr id="6" name="Subtitle 2">
            <a:extLst>
              <a:ext uri="{FF2B5EF4-FFF2-40B4-BE49-F238E27FC236}">
                <a16:creationId xmlns:a16="http://schemas.microsoft.com/office/drawing/2014/main" id="{9C981604-0B88-1F33-85BC-981DEDCFB629}"/>
              </a:ext>
            </a:extLst>
          </p:cNvPr>
          <p:cNvSpPr txBox="1">
            <a:spLocks/>
          </p:cNvSpPr>
          <p:nvPr/>
        </p:nvSpPr>
        <p:spPr>
          <a:xfrm>
            <a:off x="4207646" y="6081884"/>
            <a:ext cx="3689804" cy="249918"/>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1200" kern="1200">
                <a:solidFill>
                  <a:srgbClr val="15397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rgbClr val="FF0000"/>
                </a:solidFill>
              </a:rPr>
              <a:t>PennsylvaniA T</a:t>
            </a:r>
            <a:r>
              <a:rPr lang="en-US" b="1" dirty="0">
                <a:solidFill>
                  <a:schemeClr val="tx1"/>
                </a:solidFill>
              </a:rPr>
              <a:t>raining for </a:t>
            </a:r>
            <a:r>
              <a:rPr lang="en-US" b="1" dirty="0">
                <a:solidFill>
                  <a:srgbClr val="FF0000"/>
                </a:solidFill>
              </a:rPr>
              <a:t>H</a:t>
            </a:r>
            <a:r>
              <a:rPr lang="en-US" b="1" dirty="0">
                <a:solidFill>
                  <a:schemeClr val="tx1"/>
                </a:solidFill>
              </a:rPr>
              <a:t>ealth</a:t>
            </a:r>
            <a:r>
              <a:rPr lang="en-US" b="1" dirty="0">
                <a:solidFill>
                  <a:srgbClr val="FF0000"/>
                </a:solidFill>
              </a:rPr>
              <a:t> </a:t>
            </a:r>
            <a:r>
              <a:rPr lang="en-US" b="1" dirty="0">
                <a:solidFill>
                  <a:schemeClr val="tx1"/>
                </a:solidFill>
              </a:rPr>
              <a:t>&amp;</a:t>
            </a:r>
            <a:r>
              <a:rPr lang="en-US" b="1" dirty="0">
                <a:solidFill>
                  <a:srgbClr val="FF0000"/>
                </a:solidFill>
              </a:rPr>
              <a:t> S</a:t>
            </a:r>
            <a:r>
              <a:rPr lang="en-US" b="1" dirty="0">
                <a:solidFill>
                  <a:schemeClr val="tx1"/>
                </a:solidFill>
              </a:rPr>
              <a:t>afety</a:t>
            </a:r>
          </a:p>
        </p:txBody>
      </p:sp>
      <p:sp>
        <p:nvSpPr>
          <p:cNvPr id="4101" name="Footer Placeholder 4">
            <a:extLst>
              <a:ext uri="{C183D7F6-B498-43B3-948B-1728B52AA6E4}">
                <adec:decorative xmlns:adec="http://schemas.microsoft.com/office/drawing/2017/decorative" val="1"/>
              </a:ext>
            </a:extLst>
          </p:cNvPr>
          <p:cNvSpPr>
            <a:spLocks noGrp="1"/>
          </p:cNvSpPr>
          <p:nvPr>
            <p:ph type="ftr" sz="quarter" idx="4294967295"/>
          </p:nvPr>
        </p:nvSpPr>
        <p:spPr bwMode="auto">
          <a:xfrm>
            <a:off x="0" y="0"/>
            <a:ext cx="0" cy="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rPr>
              <a:t>REV 02-25</a:t>
            </a:r>
          </a:p>
        </p:txBody>
      </p:sp>
    </p:spTree>
    <p:extLst>
      <p:ext uri="{BB962C8B-B14F-4D97-AF65-F5344CB8AC3E}">
        <p14:creationId xmlns:p14="http://schemas.microsoft.com/office/powerpoint/2010/main" val="1756878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algn="ctr" eaLnBrk="1" hangingPunct="1"/>
            <a:r>
              <a:rPr lang="en-US" sz="4000" dirty="0">
                <a:solidFill>
                  <a:schemeClr val="bg1"/>
                </a:solidFill>
                <a:latin typeface="Calibri" panose="020F0502020204030204" pitchFamily="34" charset="0"/>
              </a:rPr>
              <a:t>Summary</a:t>
            </a:r>
          </a:p>
        </p:txBody>
      </p:sp>
      <p:sp>
        <p:nvSpPr>
          <p:cNvPr id="3" name="TextBox 2"/>
          <p:cNvSpPr txBox="1"/>
          <p:nvPr/>
        </p:nvSpPr>
        <p:spPr>
          <a:xfrm>
            <a:off x="843280" y="1528294"/>
            <a:ext cx="10688320" cy="3108543"/>
          </a:xfrm>
          <a:prstGeom prst="rect">
            <a:avLst/>
          </a:prstGeom>
          <a:noFill/>
        </p:spPr>
        <p:txBody>
          <a:bodyPr wrap="square" rtlCol="0">
            <a:spAutoFit/>
          </a:bodyPr>
          <a:lstStyle/>
          <a:p>
            <a:pPr marL="342900" indent="-342900">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There are very few, if any, states that have a program similar to PATHS.</a:t>
            </a:r>
          </a:p>
          <a:p>
            <a:endParaRPr lang="en-US" sz="2800"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PATHS is a no-fee program that provides safety and health related training to any and all employers and employees within Pennsylvania.</a:t>
            </a:r>
          </a:p>
          <a:p>
            <a:pPr marL="342900" indent="-342900">
              <a:buFont typeface="Arial" panose="020B0604020202020204" pitchFamily="34" charset="0"/>
              <a:buChar char="•"/>
            </a:pPr>
            <a:endParaRPr lang="en-US" sz="2800"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The PATHS website provides safety and health related training presentations, posters, forms, publications and training schedules.</a:t>
            </a:r>
          </a:p>
        </p:txBody>
      </p:sp>
      <p:sp>
        <p:nvSpPr>
          <p:cNvPr id="4" name="Content Placeholder 3">
            <a:extLst>
              <a:ext uri="{FF2B5EF4-FFF2-40B4-BE49-F238E27FC236}">
                <a16:creationId xmlns:a16="http://schemas.microsoft.com/office/drawing/2014/main" id="{FCBD5A23-DC8A-817A-075D-950C7EA8931B}"/>
              </a:ext>
            </a:extLst>
          </p:cNvPr>
          <p:cNvSpPr>
            <a:spLocks noGrp="1"/>
          </p:cNvSpPr>
          <p:nvPr>
            <p:ph sz="quarter" idx="13"/>
          </p:nvPr>
        </p:nvSpPr>
        <p:spPr/>
        <p:txBody>
          <a:bodyPr/>
          <a:lstStyle/>
          <a:p>
            <a:endParaRPr lang="en-US" dirty="0"/>
          </a:p>
        </p:txBody>
      </p:sp>
      <p:sp>
        <p:nvSpPr>
          <p:cNvPr id="5" name="Subtitle 2">
            <a:extLst>
              <a:ext uri="{FF2B5EF4-FFF2-40B4-BE49-F238E27FC236}">
                <a16:creationId xmlns:a16="http://schemas.microsoft.com/office/drawing/2014/main" id="{CD76AAB0-6BBE-5F46-B5D7-1B28C9482C2E}"/>
              </a:ext>
            </a:extLst>
          </p:cNvPr>
          <p:cNvSpPr txBox="1">
            <a:spLocks/>
          </p:cNvSpPr>
          <p:nvPr/>
        </p:nvSpPr>
        <p:spPr>
          <a:xfrm>
            <a:off x="4207646" y="6081884"/>
            <a:ext cx="3689804" cy="249918"/>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1200" kern="1200">
                <a:solidFill>
                  <a:srgbClr val="15397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rgbClr val="FF0000"/>
                </a:solidFill>
              </a:rPr>
              <a:t>PennsylvaniA T</a:t>
            </a:r>
            <a:r>
              <a:rPr lang="en-US" b="1" dirty="0">
                <a:solidFill>
                  <a:schemeClr val="tx1"/>
                </a:solidFill>
              </a:rPr>
              <a:t>raining for </a:t>
            </a:r>
            <a:r>
              <a:rPr lang="en-US" b="1" dirty="0">
                <a:solidFill>
                  <a:srgbClr val="FF0000"/>
                </a:solidFill>
              </a:rPr>
              <a:t>H</a:t>
            </a:r>
            <a:r>
              <a:rPr lang="en-US" b="1" dirty="0">
                <a:solidFill>
                  <a:schemeClr val="tx1"/>
                </a:solidFill>
              </a:rPr>
              <a:t>ealth</a:t>
            </a:r>
            <a:r>
              <a:rPr lang="en-US" b="1" dirty="0">
                <a:solidFill>
                  <a:srgbClr val="FF0000"/>
                </a:solidFill>
              </a:rPr>
              <a:t> </a:t>
            </a:r>
            <a:r>
              <a:rPr lang="en-US" b="1" dirty="0">
                <a:solidFill>
                  <a:schemeClr val="tx1"/>
                </a:solidFill>
              </a:rPr>
              <a:t>&amp;</a:t>
            </a:r>
            <a:r>
              <a:rPr lang="en-US" b="1" dirty="0">
                <a:solidFill>
                  <a:srgbClr val="FF0000"/>
                </a:solidFill>
              </a:rPr>
              <a:t> S</a:t>
            </a:r>
            <a:r>
              <a:rPr lang="en-US" b="1" dirty="0">
                <a:solidFill>
                  <a:schemeClr val="tx1"/>
                </a:solidFill>
              </a:rPr>
              <a:t>afety</a:t>
            </a:r>
          </a:p>
        </p:txBody>
      </p:sp>
      <p:sp>
        <p:nvSpPr>
          <p:cNvPr id="4101" name="Footer Placeholder 4">
            <a:extLst>
              <a:ext uri="{C183D7F6-B498-43B3-948B-1728B52AA6E4}">
                <adec:decorative xmlns:adec="http://schemas.microsoft.com/office/drawing/2017/decorative" val="1"/>
              </a:ext>
            </a:extLst>
          </p:cNvPr>
          <p:cNvSpPr>
            <a:spLocks noGrp="1"/>
          </p:cNvSpPr>
          <p:nvPr>
            <p:ph type="ftr" sz="quarter" idx="4294967295"/>
          </p:nvPr>
        </p:nvSpPr>
        <p:spPr bwMode="auto">
          <a:xfrm>
            <a:off x="0" y="0"/>
            <a:ext cx="0" cy="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rPr>
              <a:t>REV 02-25</a:t>
            </a:r>
          </a:p>
        </p:txBody>
      </p:sp>
    </p:spTree>
    <p:extLst>
      <p:ext uri="{BB962C8B-B14F-4D97-AF65-F5344CB8AC3E}">
        <p14:creationId xmlns:p14="http://schemas.microsoft.com/office/powerpoint/2010/main" val="33868827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sz="4000" dirty="0">
                <a:solidFill>
                  <a:schemeClr val="bg1"/>
                </a:solidFill>
                <a:latin typeface="Calibri" panose="020F0502020204030204" pitchFamily="34" charset="0"/>
              </a:rPr>
              <a:t>Training Team</a:t>
            </a:r>
          </a:p>
        </p:txBody>
      </p:sp>
      <p:sp>
        <p:nvSpPr>
          <p:cNvPr id="6" name="TextBox 5">
            <a:extLst>
              <a:ext uri="{FF2B5EF4-FFF2-40B4-BE49-F238E27FC236}">
                <a16:creationId xmlns:a16="http://schemas.microsoft.com/office/drawing/2014/main" id="{4C4488C3-09DF-2578-ABC6-9777C2289EDA}"/>
              </a:ext>
            </a:extLst>
          </p:cNvPr>
          <p:cNvSpPr txBox="1"/>
          <p:nvPr/>
        </p:nvSpPr>
        <p:spPr>
          <a:xfrm>
            <a:off x="1287780" y="2608591"/>
            <a:ext cx="4239260"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Trainers pictured left to right:  </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Joseph Zinobile, Juan Mayo, Dara Deroiste, and Linda Quinby. </a:t>
            </a:r>
          </a:p>
        </p:txBody>
      </p:sp>
      <p:pic>
        <p:nvPicPr>
          <p:cNvPr id="3" name="Picture 2" descr="A group photo of the PATHS trainers at the Pennsylvania Department of Labor headquarters, Harrisburg, Pennsylvania.">
            <a:extLst>
              <a:ext uri="{FF2B5EF4-FFF2-40B4-BE49-F238E27FC236}">
                <a16:creationId xmlns:a16="http://schemas.microsoft.com/office/drawing/2014/main" id="{493B5013-8D04-1E55-2320-89A50F2490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3760" y="1285225"/>
            <a:ext cx="4165601" cy="4651378"/>
          </a:xfrm>
          <a:prstGeom prst="rect">
            <a:avLst/>
          </a:prstGeom>
        </p:spPr>
      </p:pic>
      <p:sp>
        <p:nvSpPr>
          <p:cNvPr id="4" name="Content Placeholder 3">
            <a:extLst>
              <a:ext uri="{FF2B5EF4-FFF2-40B4-BE49-F238E27FC236}">
                <a16:creationId xmlns:a16="http://schemas.microsoft.com/office/drawing/2014/main" id="{F51DB077-AF08-D3C3-6159-E26841BA59CB}"/>
              </a:ext>
            </a:extLst>
          </p:cNvPr>
          <p:cNvSpPr>
            <a:spLocks noGrp="1"/>
          </p:cNvSpPr>
          <p:nvPr>
            <p:ph sz="quarter" idx="13"/>
          </p:nvPr>
        </p:nvSpPr>
        <p:spPr/>
        <p:txBody>
          <a:bodyPr/>
          <a:lstStyle/>
          <a:p>
            <a:endParaRPr lang="en-US" dirty="0"/>
          </a:p>
        </p:txBody>
      </p:sp>
      <p:sp>
        <p:nvSpPr>
          <p:cNvPr id="7" name="Subtitle 2">
            <a:extLst>
              <a:ext uri="{FF2B5EF4-FFF2-40B4-BE49-F238E27FC236}">
                <a16:creationId xmlns:a16="http://schemas.microsoft.com/office/drawing/2014/main" id="{3858392A-4743-E6F8-D5C2-7F65D0E501A8}"/>
              </a:ext>
            </a:extLst>
          </p:cNvPr>
          <p:cNvSpPr txBox="1">
            <a:spLocks/>
          </p:cNvSpPr>
          <p:nvPr/>
        </p:nvSpPr>
        <p:spPr>
          <a:xfrm>
            <a:off x="4207646" y="6081884"/>
            <a:ext cx="3689804" cy="249918"/>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1200" kern="1200">
                <a:solidFill>
                  <a:srgbClr val="15397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rgbClr val="FF0000"/>
                </a:solidFill>
              </a:rPr>
              <a:t>PennsylvaniA T</a:t>
            </a:r>
            <a:r>
              <a:rPr lang="en-US" b="1" dirty="0">
                <a:solidFill>
                  <a:schemeClr val="tx1"/>
                </a:solidFill>
              </a:rPr>
              <a:t>raining for </a:t>
            </a:r>
            <a:r>
              <a:rPr lang="en-US" b="1" dirty="0">
                <a:solidFill>
                  <a:srgbClr val="FF0000"/>
                </a:solidFill>
              </a:rPr>
              <a:t>H</a:t>
            </a:r>
            <a:r>
              <a:rPr lang="en-US" b="1" dirty="0">
                <a:solidFill>
                  <a:schemeClr val="tx1"/>
                </a:solidFill>
              </a:rPr>
              <a:t>ealth</a:t>
            </a:r>
            <a:r>
              <a:rPr lang="en-US" b="1" dirty="0">
                <a:solidFill>
                  <a:srgbClr val="FF0000"/>
                </a:solidFill>
              </a:rPr>
              <a:t> </a:t>
            </a:r>
            <a:r>
              <a:rPr lang="en-US" b="1" dirty="0">
                <a:solidFill>
                  <a:schemeClr val="tx1"/>
                </a:solidFill>
              </a:rPr>
              <a:t>&amp;</a:t>
            </a:r>
            <a:r>
              <a:rPr lang="en-US" b="1" dirty="0">
                <a:solidFill>
                  <a:srgbClr val="FF0000"/>
                </a:solidFill>
              </a:rPr>
              <a:t> S</a:t>
            </a:r>
            <a:r>
              <a:rPr lang="en-US" b="1" dirty="0">
                <a:solidFill>
                  <a:schemeClr val="tx1"/>
                </a:solidFill>
              </a:rPr>
              <a:t>afety</a:t>
            </a:r>
          </a:p>
        </p:txBody>
      </p:sp>
      <p:sp>
        <p:nvSpPr>
          <p:cNvPr id="4101" name="Footer Placeholder 4">
            <a:extLst>
              <a:ext uri="{C183D7F6-B498-43B3-948B-1728B52AA6E4}">
                <adec:decorative xmlns:adec="http://schemas.microsoft.com/office/drawing/2017/decorative" val="1"/>
              </a:ext>
            </a:extLst>
          </p:cNvPr>
          <p:cNvSpPr>
            <a:spLocks noGrp="1"/>
          </p:cNvSpPr>
          <p:nvPr>
            <p:ph type="ftr" sz="quarter" idx="4294967295"/>
          </p:nvPr>
        </p:nvSpPr>
        <p:spPr bwMode="auto">
          <a:xfrm>
            <a:off x="0" y="0"/>
            <a:ext cx="0" cy="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rPr>
              <a:t>REV 02-25</a:t>
            </a:r>
          </a:p>
        </p:txBody>
      </p:sp>
    </p:spTree>
    <p:extLst>
      <p:ext uri="{BB962C8B-B14F-4D97-AF65-F5344CB8AC3E}">
        <p14:creationId xmlns:p14="http://schemas.microsoft.com/office/powerpoint/2010/main" val="42059840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4000" dirty="0">
                <a:solidFill>
                  <a:schemeClr val="bg1"/>
                </a:solidFill>
                <a:latin typeface="Calibri" panose="020F0502020204030204" pitchFamily="34" charset="0"/>
                <a:ea typeface="Calibri" panose="020F0502020204030204" pitchFamily="34" charset="0"/>
                <a:cs typeface="Calibri" panose="020F0502020204030204" pitchFamily="34" charset="0"/>
              </a:rPr>
              <a:t>Contact Information</a:t>
            </a:r>
          </a:p>
        </p:txBody>
      </p:sp>
      <p:sp>
        <p:nvSpPr>
          <p:cNvPr id="6" name="Subtitle 2"/>
          <p:cNvSpPr>
            <a:spLocks noGrp="1"/>
          </p:cNvSpPr>
          <p:nvPr>
            <p:ph sz="quarter" idx="12"/>
          </p:nvPr>
        </p:nvSpPr>
        <p:spPr>
          <a:xfrm>
            <a:off x="3657600" y="1123804"/>
            <a:ext cx="4758010" cy="2736996"/>
          </a:xfrm>
        </p:spPr>
        <p:txBody>
          <a:bodyPr>
            <a:noAutofit/>
          </a:bodyPr>
          <a:lstStyle/>
          <a:p>
            <a:pPr>
              <a:lnSpc>
                <a:spcPct val="150000"/>
              </a:lnSpc>
            </a:pPr>
            <a:r>
              <a:rPr lang="en-US" sz="2400" b="1" dirty="0">
                <a:solidFill>
                  <a:srgbClr val="0070C0"/>
                </a:solidFill>
                <a:latin typeface="+mn-lt"/>
              </a:rPr>
              <a:t>Health &amp; Safety Training Specialists</a:t>
            </a:r>
          </a:p>
          <a:p>
            <a:pPr>
              <a:lnSpc>
                <a:spcPct val="150000"/>
              </a:lnSpc>
            </a:pPr>
            <a:r>
              <a:rPr lang="en-US" sz="2400" b="1" dirty="0">
                <a:solidFill>
                  <a:srgbClr val="0070C0"/>
                </a:solidFill>
                <a:latin typeface="+mn-lt"/>
              </a:rPr>
              <a:t>(717) 772-1635</a:t>
            </a:r>
          </a:p>
          <a:p>
            <a:pPr>
              <a:lnSpc>
                <a:spcPct val="150000"/>
              </a:lnSpc>
            </a:pPr>
            <a:r>
              <a:rPr lang="en-US" sz="2400" b="1" dirty="0">
                <a:solidFill>
                  <a:srgbClr val="0070C0"/>
                </a:solidFill>
                <a:latin typeface="+mn-lt"/>
              </a:rPr>
              <a:t>RA-LI-BWC-PATHS@pa.gov</a:t>
            </a:r>
          </a:p>
        </p:txBody>
      </p:sp>
      <p:sp>
        <p:nvSpPr>
          <p:cNvPr id="10" name="TextBox 9" descr="Link to website for more information on upcoming webinars from the  Pennsylvania Training for Health and Safety (PATHS) program. ">
            <a:extLst>
              <a:ext uri="{FF2B5EF4-FFF2-40B4-BE49-F238E27FC236}">
                <a16:creationId xmlns:a16="http://schemas.microsoft.com/office/drawing/2014/main" id="{E8CE6B77-34E1-109C-BA76-6667F570AB4A}"/>
              </a:ext>
            </a:extLst>
          </p:cNvPr>
          <p:cNvSpPr txBox="1"/>
          <p:nvPr/>
        </p:nvSpPr>
        <p:spPr>
          <a:xfrm>
            <a:off x="1277888" y="3791021"/>
            <a:ext cx="2695268" cy="338554"/>
          </a:xfrm>
          <a:prstGeom prst="rect">
            <a:avLst/>
          </a:prstGeom>
          <a:noFill/>
        </p:spPr>
        <p:txBody>
          <a:bodyPr wrap="square" rtlCol="0">
            <a:spAutoFit/>
          </a:bodyPr>
          <a:lstStyle/>
          <a:p>
            <a:pPr algn="ctr" fontAlgn="base">
              <a:spcBef>
                <a:spcPct val="0"/>
              </a:spcBef>
              <a:spcAft>
                <a:spcPct val="0"/>
              </a:spcAft>
              <a:defRPr/>
            </a:pPr>
            <a:r>
              <a:rPr lang="en-US" sz="1600" dirty="0">
                <a:solidFill>
                  <a:srgbClr val="4F81BD"/>
                </a:solidFill>
                <a:latin typeface="Calibri" panose="020F0502020204030204" pitchFamily="34" charset="0"/>
                <a:ea typeface="Calibri" panose="020F0502020204030204" pitchFamily="34" charset="0"/>
                <a:cs typeface="Arial" charset="0"/>
                <a:hlinkClick r:id="rId3">
                  <a:extLst>
                    <a:ext uri="{A12FA001-AC4F-418D-AE19-62706E023703}">
                      <ahyp:hlinkClr xmlns:ahyp="http://schemas.microsoft.com/office/drawing/2018/hyperlinkcolor" val="tx"/>
                    </a:ext>
                  </a:extLst>
                </a:hlinkClick>
              </a:rPr>
              <a:t>Upcoming PATHS Webinars</a:t>
            </a:r>
            <a:endParaRPr lang="en-US" sz="1600" dirty="0">
              <a:solidFill>
                <a:srgbClr val="4F81BD"/>
              </a:solidFill>
              <a:latin typeface="Calibri" panose="020F0502020204030204" pitchFamily="34" charset="0"/>
              <a:ea typeface="Calibri" panose="020F0502020204030204" pitchFamily="34" charset="0"/>
              <a:cs typeface="Arial" charset="0"/>
            </a:endParaRPr>
          </a:p>
        </p:txBody>
      </p:sp>
      <p:sp>
        <p:nvSpPr>
          <p:cNvPr id="12" name="TextBox 11" descr="Link to website to order PowerPoints from the Pennsylvania Training for Health and Safety (PATHS) program. ">
            <a:extLst>
              <a:ext uri="{FF2B5EF4-FFF2-40B4-BE49-F238E27FC236}">
                <a16:creationId xmlns:a16="http://schemas.microsoft.com/office/drawing/2014/main" id="{5AC283B1-E2BE-34D7-E432-0CFE2DBB0FA1}"/>
              </a:ext>
            </a:extLst>
          </p:cNvPr>
          <p:cNvSpPr txBox="1"/>
          <p:nvPr/>
        </p:nvSpPr>
        <p:spPr>
          <a:xfrm>
            <a:off x="1264201" y="4539738"/>
            <a:ext cx="2708359" cy="338554"/>
          </a:xfrm>
          <a:prstGeom prst="rect">
            <a:avLst/>
          </a:prstGeom>
          <a:noFill/>
        </p:spPr>
        <p:txBody>
          <a:bodyPr wrap="square" rtlCol="0">
            <a:spAutoFit/>
          </a:bodyPr>
          <a:lstStyle/>
          <a:p>
            <a:pPr algn="ctr" fontAlgn="base">
              <a:spcBef>
                <a:spcPct val="0"/>
              </a:spcBef>
              <a:spcAft>
                <a:spcPct val="0"/>
              </a:spcAft>
              <a:defRPr/>
            </a:pPr>
            <a:r>
              <a:rPr lang="en-US" sz="1600" dirty="0">
                <a:solidFill>
                  <a:srgbClr val="4F81BD"/>
                </a:solidFill>
                <a:latin typeface="Calibri" panose="020F0502020204030204" pitchFamily="34" charset="0"/>
                <a:ea typeface="Calibri" panose="020F0502020204030204" pitchFamily="34" charset="0"/>
                <a:cs typeface="Arial" charset="0"/>
                <a:hlinkClick r:id="rId4">
                  <a:extLst>
                    <a:ext uri="{A12FA001-AC4F-418D-AE19-62706E023703}">
                      <ahyp:hlinkClr xmlns:ahyp="http://schemas.microsoft.com/office/drawing/2018/hyperlinkcolor" val="tx"/>
                    </a:ext>
                  </a:extLst>
                </a:hlinkClick>
              </a:rPr>
              <a:t>Request for Topic Resources </a:t>
            </a:r>
            <a:endParaRPr lang="en-US" sz="1600" dirty="0">
              <a:solidFill>
                <a:srgbClr val="4F81BD"/>
              </a:solidFill>
              <a:latin typeface="Calibri" panose="020F0502020204030204" pitchFamily="34" charset="0"/>
              <a:ea typeface="Calibri" panose="020F0502020204030204" pitchFamily="34" charset="0"/>
              <a:cs typeface="Arial" charset="0"/>
            </a:endParaRPr>
          </a:p>
        </p:txBody>
      </p:sp>
      <p:pic>
        <p:nvPicPr>
          <p:cNvPr id="7" name="Picture 11" descr="Pennsylvania fla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85274" y="3548301"/>
            <a:ext cx="3082412" cy="2054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 descr="QR code to access the PATHS training calendar. ">
            <a:extLst>
              <a:ext uri="{FF2B5EF4-FFF2-40B4-BE49-F238E27FC236}">
                <a16:creationId xmlns:a16="http://schemas.microsoft.com/office/drawing/2014/main" id="{D924BCBC-D8BD-A49E-E6AE-BB16A1159C9A}"/>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9221076" y="3325265"/>
            <a:ext cx="1319049" cy="2500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a:extLst>
              <a:ext uri="{FF2B5EF4-FFF2-40B4-BE49-F238E27FC236}">
                <a16:creationId xmlns:a16="http://schemas.microsoft.com/office/drawing/2014/main" id="{1FCA9E06-46CC-25DC-DE2E-E4C598EC5810}"/>
              </a:ext>
            </a:extLst>
          </p:cNvPr>
          <p:cNvSpPr>
            <a:spLocks noGrp="1"/>
          </p:cNvSpPr>
          <p:nvPr>
            <p:ph sz="quarter" idx="13"/>
          </p:nvPr>
        </p:nvSpPr>
        <p:spPr/>
        <p:txBody>
          <a:bodyPr/>
          <a:lstStyle/>
          <a:p>
            <a:endParaRPr lang="en-US" dirty="0"/>
          </a:p>
        </p:txBody>
      </p:sp>
      <p:sp>
        <p:nvSpPr>
          <p:cNvPr id="8" name="Subtitle 2">
            <a:extLst>
              <a:ext uri="{FF2B5EF4-FFF2-40B4-BE49-F238E27FC236}">
                <a16:creationId xmlns:a16="http://schemas.microsoft.com/office/drawing/2014/main" id="{5FD2362F-C54B-1993-31DF-5E4B618F5BA1}"/>
              </a:ext>
            </a:extLst>
          </p:cNvPr>
          <p:cNvSpPr txBox="1">
            <a:spLocks/>
          </p:cNvSpPr>
          <p:nvPr/>
        </p:nvSpPr>
        <p:spPr>
          <a:xfrm>
            <a:off x="4207646" y="6081884"/>
            <a:ext cx="3689804" cy="249918"/>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1200" kern="1200">
                <a:solidFill>
                  <a:srgbClr val="15397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rgbClr val="FF0000"/>
                </a:solidFill>
              </a:rPr>
              <a:t>PennsylvaniA T</a:t>
            </a:r>
            <a:r>
              <a:rPr lang="en-US" b="1" dirty="0">
                <a:solidFill>
                  <a:schemeClr val="tx1"/>
                </a:solidFill>
              </a:rPr>
              <a:t>raining for </a:t>
            </a:r>
            <a:r>
              <a:rPr lang="en-US" b="1" dirty="0">
                <a:solidFill>
                  <a:srgbClr val="FF0000"/>
                </a:solidFill>
              </a:rPr>
              <a:t>H</a:t>
            </a:r>
            <a:r>
              <a:rPr lang="en-US" b="1" dirty="0">
                <a:solidFill>
                  <a:schemeClr val="tx1"/>
                </a:solidFill>
              </a:rPr>
              <a:t>ealth</a:t>
            </a:r>
            <a:r>
              <a:rPr lang="en-US" b="1" dirty="0">
                <a:solidFill>
                  <a:srgbClr val="FF0000"/>
                </a:solidFill>
              </a:rPr>
              <a:t> </a:t>
            </a:r>
            <a:r>
              <a:rPr lang="en-US" b="1" dirty="0">
                <a:solidFill>
                  <a:schemeClr val="tx1"/>
                </a:solidFill>
              </a:rPr>
              <a:t>&amp;</a:t>
            </a:r>
            <a:r>
              <a:rPr lang="en-US" b="1" dirty="0">
                <a:solidFill>
                  <a:srgbClr val="FF0000"/>
                </a:solidFill>
              </a:rPr>
              <a:t> S</a:t>
            </a:r>
            <a:r>
              <a:rPr lang="en-US" b="1" dirty="0">
                <a:solidFill>
                  <a:schemeClr val="tx1"/>
                </a:solidFill>
              </a:rPr>
              <a:t>afety</a:t>
            </a:r>
          </a:p>
        </p:txBody>
      </p:sp>
      <p:sp>
        <p:nvSpPr>
          <p:cNvPr id="3" name="Footer Placeholder 2">
            <a:extLst>
              <a:ext uri="{C183D7F6-B498-43B3-948B-1728B52AA6E4}">
                <adec:decorative xmlns:adec="http://schemas.microsoft.com/office/drawing/2017/decorative" val="1"/>
              </a:ext>
            </a:extLst>
          </p:cNvPr>
          <p:cNvSpPr>
            <a:spLocks noGrp="1"/>
          </p:cNvSpPr>
          <p:nvPr>
            <p:ph type="ftr" sz="quarter" idx="4294967295"/>
          </p:nvPr>
        </p:nvSpPr>
        <p:spPr>
          <a:xfrm>
            <a:off x="0" y="0"/>
            <a:ext cx="0" cy="0"/>
          </a:xfrm>
        </p:spPr>
        <p:txBody>
          <a:bodyPr/>
          <a:lstStyle/>
          <a:p>
            <a:pPr algn="ctr">
              <a:defRPr/>
            </a:pPr>
            <a:r>
              <a:rPr lang="en-US" sz="1400" dirty="0">
                <a:solidFill>
                  <a:prstClr val="white"/>
                </a:solidFill>
                <a:latin typeface="Calibri" panose="020F0502020204030204" pitchFamily="34" charset="0"/>
                <a:ea typeface="Calibri" panose="020F0502020204030204" pitchFamily="34" charset="0"/>
              </a:rPr>
              <a:t>REV 02-25</a:t>
            </a:r>
            <a:endParaRPr lang="en-US" sz="1200" dirty="0">
              <a:solidFill>
                <a:prstClr val="black">
                  <a:tint val="75000"/>
                </a:prstClr>
              </a:solidFill>
              <a:latin typeface="Calibri"/>
            </a:endParaRP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4294967295"/>
          </p:nvPr>
        </p:nvSpPr>
        <p:spPr>
          <a:xfrm>
            <a:off x="0" y="0"/>
            <a:ext cx="0" cy="0"/>
          </a:xfrm>
        </p:spPr>
        <p:txBody>
          <a:bodyPr/>
          <a:lstStyle/>
          <a:p>
            <a:pPr>
              <a:defRPr/>
            </a:pPr>
            <a:r>
              <a:rPr lang="en-US" sz="1400" dirty="0">
                <a:solidFill>
                  <a:prstClr val="white"/>
                </a:solidFill>
                <a:latin typeface="Calibri" panose="020F0502020204030204" pitchFamily="34" charset="0"/>
                <a:ea typeface="Calibri" panose="020F0502020204030204" pitchFamily="34" charset="0"/>
                <a:cs typeface="Calibri" panose="020F0502020204030204" pitchFamily="34" charset="0"/>
              </a:rPr>
              <a:t>                      </a:t>
            </a:r>
            <a:fld id="{9BE020C6-8418-4ED9-9D7D-1D3B1DC1856B}" type="slidenum">
              <a:rPr lang="en-US" sz="1400" dirty="0">
                <a:solidFill>
                  <a:prstClr val="white"/>
                </a:solidFill>
                <a:latin typeface="Calibri" panose="020F0502020204030204" pitchFamily="34" charset="0"/>
                <a:ea typeface="Calibri" panose="020F0502020204030204" pitchFamily="34" charset="0"/>
                <a:cs typeface="Calibri" panose="020F0502020204030204" pitchFamily="34" charset="0"/>
              </a:rPr>
              <a:pPr>
                <a:defRPr/>
              </a:pPr>
              <a:t>14</a:t>
            </a:fld>
            <a:endParaRPr lang="en-US" sz="1400" dirty="0">
              <a:solidFill>
                <a:prstClr val="white"/>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311817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sz="4000" dirty="0">
                <a:solidFill>
                  <a:schemeClr val="bg1"/>
                </a:solidFill>
                <a:latin typeface="Calibri" panose="020F0502020204030204" pitchFamily="34" charset="0"/>
              </a:rPr>
              <a:t>Questions</a:t>
            </a:r>
          </a:p>
        </p:txBody>
      </p:sp>
      <p:pic>
        <p:nvPicPr>
          <p:cNvPr id="2" name="Picture 1" descr="A large red question mark symbol.">
            <a:extLst>
              <a:ext uri="{FF2B5EF4-FFF2-40B4-BE49-F238E27FC236}">
                <a16:creationId xmlns:a16="http://schemas.microsoft.com/office/drawing/2014/main" id="{D5DFEB9F-A1B8-5DBC-6682-98F79455CE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5620" y="1709420"/>
            <a:ext cx="3764280" cy="3886200"/>
          </a:xfrm>
          <a:prstGeom prst="rect">
            <a:avLst/>
          </a:prstGeom>
        </p:spPr>
      </p:pic>
      <p:sp>
        <p:nvSpPr>
          <p:cNvPr id="3" name="Content Placeholder 2">
            <a:extLst>
              <a:ext uri="{FF2B5EF4-FFF2-40B4-BE49-F238E27FC236}">
                <a16:creationId xmlns:a16="http://schemas.microsoft.com/office/drawing/2014/main" id="{9465E32B-E18D-94DA-ABD4-D3064C3740FB}"/>
              </a:ext>
            </a:extLst>
          </p:cNvPr>
          <p:cNvSpPr>
            <a:spLocks noGrp="1"/>
          </p:cNvSpPr>
          <p:nvPr>
            <p:ph sz="quarter" idx="13"/>
          </p:nvPr>
        </p:nvSpPr>
        <p:spPr/>
        <p:txBody>
          <a:bodyPr/>
          <a:lstStyle/>
          <a:p>
            <a:endParaRPr lang="en-US" dirty="0"/>
          </a:p>
        </p:txBody>
      </p:sp>
      <p:sp>
        <p:nvSpPr>
          <p:cNvPr id="4" name="Subtitle 2">
            <a:extLst>
              <a:ext uri="{FF2B5EF4-FFF2-40B4-BE49-F238E27FC236}">
                <a16:creationId xmlns:a16="http://schemas.microsoft.com/office/drawing/2014/main" id="{50E46A97-37A3-4538-A2F8-E5D6B2C085BC}"/>
              </a:ext>
            </a:extLst>
          </p:cNvPr>
          <p:cNvSpPr txBox="1">
            <a:spLocks/>
          </p:cNvSpPr>
          <p:nvPr/>
        </p:nvSpPr>
        <p:spPr>
          <a:xfrm>
            <a:off x="4207646" y="6081884"/>
            <a:ext cx="3689804" cy="249918"/>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1200" kern="1200">
                <a:solidFill>
                  <a:srgbClr val="15397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rgbClr val="FF0000"/>
                </a:solidFill>
              </a:rPr>
              <a:t>PennsylvaniA T</a:t>
            </a:r>
            <a:r>
              <a:rPr lang="en-US" b="1" dirty="0">
                <a:solidFill>
                  <a:schemeClr val="tx1"/>
                </a:solidFill>
              </a:rPr>
              <a:t>raining for </a:t>
            </a:r>
            <a:r>
              <a:rPr lang="en-US" b="1" dirty="0">
                <a:solidFill>
                  <a:srgbClr val="FF0000"/>
                </a:solidFill>
              </a:rPr>
              <a:t>H</a:t>
            </a:r>
            <a:r>
              <a:rPr lang="en-US" b="1" dirty="0">
                <a:solidFill>
                  <a:schemeClr val="tx1"/>
                </a:solidFill>
              </a:rPr>
              <a:t>ealth</a:t>
            </a:r>
            <a:r>
              <a:rPr lang="en-US" b="1" dirty="0">
                <a:solidFill>
                  <a:srgbClr val="FF0000"/>
                </a:solidFill>
              </a:rPr>
              <a:t> </a:t>
            </a:r>
            <a:r>
              <a:rPr lang="en-US" b="1" dirty="0">
                <a:solidFill>
                  <a:schemeClr val="tx1"/>
                </a:solidFill>
              </a:rPr>
              <a:t>&amp;</a:t>
            </a:r>
            <a:r>
              <a:rPr lang="en-US" b="1" dirty="0">
                <a:solidFill>
                  <a:srgbClr val="FF0000"/>
                </a:solidFill>
              </a:rPr>
              <a:t> S</a:t>
            </a:r>
            <a:r>
              <a:rPr lang="en-US" b="1" dirty="0">
                <a:solidFill>
                  <a:schemeClr val="tx1"/>
                </a:solidFill>
              </a:rPr>
              <a:t>afety</a:t>
            </a:r>
          </a:p>
        </p:txBody>
      </p:sp>
      <p:sp>
        <p:nvSpPr>
          <p:cNvPr id="4101" name="Footer Placeholder 4">
            <a:extLst>
              <a:ext uri="{C183D7F6-B498-43B3-948B-1728B52AA6E4}">
                <adec:decorative xmlns:adec="http://schemas.microsoft.com/office/drawing/2017/decorative" val="1"/>
              </a:ext>
            </a:extLst>
          </p:cNvPr>
          <p:cNvSpPr>
            <a:spLocks noGrp="1"/>
          </p:cNvSpPr>
          <p:nvPr>
            <p:ph type="ftr" sz="quarter" idx="4294967295"/>
          </p:nvPr>
        </p:nvSpPr>
        <p:spPr bwMode="auto">
          <a:xfrm>
            <a:off x="0" y="0"/>
            <a:ext cx="0" cy="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r>
              <a:rPr lang="en-US" sz="1400" dirty="0">
                <a:solidFill>
                  <a:prstClr val="white"/>
                </a:solidFill>
              </a:rPr>
              <a:t>REV 02-25</a:t>
            </a:r>
          </a:p>
        </p:txBody>
      </p:sp>
    </p:spTree>
    <p:extLst>
      <p:ext uri="{BB962C8B-B14F-4D97-AF65-F5344CB8AC3E}">
        <p14:creationId xmlns:p14="http://schemas.microsoft.com/office/powerpoint/2010/main" val="15046216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6BE54ED-D3DF-09E9-9BAE-C8D991F77F1F}"/>
              </a:ext>
            </a:extLst>
          </p:cNvPr>
          <p:cNvSpPr>
            <a:spLocks noGrp="1"/>
          </p:cNvSpPr>
          <p:nvPr>
            <p:ph type="title"/>
          </p:nvPr>
        </p:nvSpPr>
        <p:spPr/>
        <p:txBody>
          <a:bodyPr>
            <a:noAutofit/>
          </a:bodyPr>
          <a:lstStyle/>
          <a:p>
            <a:r>
              <a:rPr lang="en-US" sz="4000" dirty="0">
                <a:solidFill>
                  <a:schemeClr val="bg1"/>
                </a:solidFill>
                <a:latin typeface="Calibri" panose="020F0502020204030204" pitchFamily="34" charset="0"/>
                <a:ea typeface="Calibri" panose="020F0502020204030204" pitchFamily="34" charset="0"/>
                <a:cs typeface="Calibri"/>
              </a:rPr>
              <a:t>PennOSHS Program</a:t>
            </a:r>
          </a:p>
        </p:txBody>
      </p:sp>
      <p:pic>
        <p:nvPicPr>
          <p:cNvPr id="2" name="Picture 1" descr="Contact slide including URL link for the Pennsylvania Occupational Safety &amp; Health Surveillance Program.">
            <a:extLst>
              <a:ext uri="{FF2B5EF4-FFF2-40B4-BE49-F238E27FC236}">
                <a16:creationId xmlns:a16="http://schemas.microsoft.com/office/drawing/2014/main" id="{C13F88B6-8C52-4D51-B49D-5ED57BD4B64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561973" y="1137805"/>
            <a:ext cx="6168615" cy="4827060"/>
          </a:xfrm>
          <a:prstGeom prst="rect">
            <a:avLst/>
          </a:prstGeom>
        </p:spPr>
      </p:pic>
      <p:sp>
        <p:nvSpPr>
          <p:cNvPr id="8" name="Content Placeholder 7">
            <a:extLst>
              <a:ext uri="{FF2B5EF4-FFF2-40B4-BE49-F238E27FC236}">
                <a16:creationId xmlns:a16="http://schemas.microsoft.com/office/drawing/2014/main" id="{913A16B4-5B53-53F2-6BBF-58762B2DC9D0}"/>
              </a:ext>
            </a:extLst>
          </p:cNvPr>
          <p:cNvSpPr>
            <a:spLocks noGrp="1"/>
          </p:cNvSpPr>
          <p:nvPr>
            <p:ph sz="quarter" idx="13"/>
          </p:nvPr>
        </p:nvSpPr>
        <p:spPr/>
        <p:txBody>
          <a:bodyPr/>
          <a:lstStyle/>
          <a:p>
            <a:endParaRPr lang="en-US" dirty="0"/>
          </a:p>
        </p:txBody>
      </p:sp>
      <p:sp>
        <p:nvSpPr>
          <p:cNvPr id="9" name="Subtitle 2">
            <a:extLst>
              <a:ext uri="{FF2B5EF4-FFF2-40B4-BE49-F238E27FC236}">
                <a16:creationId xmlns:a16="http://schemas.microsoft.com/office/drawing/2014/main" id="{EB676647-2D49-0F07-728E-2248EBACDCAA}"/>
              </a:ext>
            </a:extLst>
          </p:cNvPr>
          <p:cNvSpPr txBox="1">
            <a:spLocks/>
          </p:cNvSpPr>
          <p:nvPr/>
        </p:nvSpPr>
        <p:spPr>
          <a:xfrm>
            <a:off x="4207646" y="6081884"/>
            <a:ext cx="3689804" cy="249918"/>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1200" kern="1200">
                <a:solidFill>
                  <a:srgbClr val="15397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rgbClr val="FF0000"/>
                </a:solidFill>
              </a:rPr>
              <a:t>PennsylvaniA T</a:t>
            </a:r>
            <a:r>
              <a:rPr lang="en-US" b="1" dirty="0">
                <a:solidFill>
                  <a:schemeClr val="tx1"/>
                </a:solidFill>
              </a:rPr>
              <a:t>raining for </a:t>
            </a:r>
            <a:r>
              <a:rPr lang="en-US" b="1" dirty="0">
                <a:solidFill>
                  <a:srgbClr val="FF0000"/>
                </a:solidFill>
              </a:rPr>
              <a:t>H</a:t>
            </a:r>
            <a:r>
              <a:rPr lang="en-US" b="1" dirty="0">
                <a:solidFill>
                  <a:schemeClr val="tx1"/>
                </a:solidFill>
              </a:rPr>
              <a:t>ealth</a:t>
            </a:r>
            <a:r>
              <a:rPr lang="en-US" b="1" dirty="0">
                <a:solidFill>
                  <a:srgbClr val="FF0000"/>
                </a:solidFill>
              </a:rPr>
              <a:t> </a:t>
            </a:r>
            <a:r>
              <a:rPr lang="en-US" b="1" dirty="0">
                <a:solidFill>
                  <a:schemeClr val="tx1"/>
                </a:solidFill>
              </a:rPr>
              <a:t>&amp;</a:t>
            </a:r>
            <a:r>
              <a:rPr lang="en-US" b="1" dirty="0">
                <a:solidFill>
                  <a:srgbClr val="FF0000"/>
                </a:solidFill>
              </a:rPr>
              <a:t> S</a:t>
            </a:r>
            <a:r>
              <a:rPr lang="en-US" b="1" dirty="0">
                <a:solidFill>
                  <a:schemeClr val="tx1"/>
                </a:solidFill>
              </a:rPr>
              <a:t>afety</a:t>
            </a:r>
          </a:p>
        </p:txBody>
      </p:sp>
      <p:sp>
        <p:nvSpPr>
          <p:cNvPr id="3" name="Footer Placeholder 2">
            <a:extLst>
              <a:ext uri="{FF2B5EF4-FFF2-40B4-BE49-F238E27FC236}">
                <a16:creationId xmlns:a16="http://schemas.microsoft.com/office/drawing/2014/main" id="{A820B9E5-64EF-4D65-5A2F-1B414A46C4EE}"/>
              </a:ext>
              <a:ext uri="{C183D7F6-B498-43B3-948B-1728B52AA6E4}">
                <adec:decorative xmlns:adec="http://schemas.microsoft.com/office/drawing/2017/decorative" val="1"/>
              </a:ext>
            </a:extLst>
          </p:cNvPr>
          <p:cNvSpPr>
            <a:spLocks noGrp="1"/>
          </p:cNvSpPr>
          <p:nvPr>
            <p:ph type="ftr" sz="quarter" idx="4294967295"/>
          </p:nvPr>
        </p:nvSpPr>
        <p:spPr>
          <a:xfrm>
            <a:off x="0" y="0"/>
            <a:ext cx="0" cy="0"/>
          </a:xfrm>
        </p:spPr>
        <p:txBody>
          <a:bodyPr/>
          <a:lstStyle/>
          <a:p>
            <a:pPr algn="ctr">
              <a:defRPr/>
            </a:pPr>
            <a:r>
              <a:rPr lang="en-US" sz="1400" dirty="0">
                <a:solidFill>
                  <a:prstClr val="white"/>
                </a:solidFill>
                <a:latin typeface="Calibri" panose="020F0502020204030204" pitchFamily="34" charset="0"/>
                <a:ea typeface="Calibri" panose="020F0502020204030204" pitchFamily="34" charset="0"/>
              </a:rPr>
              <a:t>REV 02-25</a:t>
            </a:r>
            <a:endParaRPr lang="en-US" sz="1200" dirty="0">
              <a:solidFill>
                <a:prstClr val="black">
                  <a:tint val="75000"/>
                </a:prstClr>
              </a:solidFill>
              <a:latin typeface="Calibri"/>
            </a:endParaRPr>
          </a:p>
        </p:txBody>
      </p:sp>
      <p:sp>
        <p:nvSpPr>
          <p:cNvPr id="4" name="Slide Number Placeholder 3">
            <a:extLst>
              <a:ext uri="{FF2B5EF4-FFF2-40B4-BE49-F238E27FC236}">
                <a16:creationId xmlns:a16="http://schemas.microsoft.com/office/drawing/2014/main" id="{A5333CD9-37F0-12BB-D1FE-0FB8BF51BB75}"/>
              </a:ext>
              <a:ext uri="{C183D7F6-B498-43B3-948B-1728B52AA6E4}">
                <adec:decorative xmlns:adec="http://schemas.microsoft.com/office/drawing/2017/decorative" val="1"/>
              </a:ext>
            </a:extLst>
          </p:cNvPr>
          <p:cNvSpPr>
            <a:spLocks noGrp="1"/>
          </p:cNvSpPr>
          <p:nvPr>
            <p:ph type="sldNum" sz="quarter" idx="4294967295"/>
          </p:nvPr>
        </p:nvSpPr>
        <p:spPr>
          <a:xfrm>
            <a:off x="0" y="0"/>
            <a:ext cx="0" cy="0"/>
          </a:xfrm>
        </p:spPr>
        <p:txBody>
          <a:bodyPr/>
          <a:lstStyle/>
          <a:p>
            <a:pPr algn="ctr">
              <a:defRPr/>
            </a:pPr>
            <a:r>
              <a:rPr lang="en-US" sz="1400" dirty="0">
                <a:solidFill>
                  <a:prstClr val="white"/>
                </a:solidFill>
                <a:latin typeface="Calibri" panose="020F0502020204030204" pitchFamily="34" charset="0"/>
                <a:ea typeface="Calibri" panose="020F0502020204030204" pitchFamily="34" charset="0"/>
              </a:rPr>
              <a:t>                 </a:t>
            </a:r>
            <a:fld id="{9BE020C6-8418-4ED9-9D7D-1D3B1DC1856B}" type="slidenum">
              <a:rPr lang="en-US" sz="1400" dirty="0">
                <a:solidFill>
                  <a:prstClr val="white"/>
                </a:solidFill>
                <a:latin typeface="Calibri" panose="020F0502020204030204" pitchFamily="34" charset="0"/>
                <a:ea typeface="Calibri" panose="020F0502020204030204" pitchFamily="34" charset="0"/>
              </a:rPr>
              <a:pPr algn="ctr">
                <a:defRPr/>
              </a:pPr>
              <a:t>16</a:t>
            </a:fld>
            <a:endParaRPr lang="en-US" sz="1400" dirty="0">
              <a:solidFill>
                <a:prstClr val="white"/>
              </a:solidFill>
              <a:latin typeface="Calibri" panose="020F0502020204030204" pitchFamily="34" charset="0"/>
              <a:ea typeface="Calibri" panose="020F0502020204030204" pitchFamily="34" charset="0"/>
            </a:endParaRPr>
          </a:p>
        </p:txBody>
      </p:sp>
      <p:sp>
        <p:nvSpPr>
          <p:cNvPr id="6" name="TextBox 5" descr="Link to website for the Pennsylvania Occupational Safety &amp; Health Surveillance Program.">
            <a:hlinkClick r:id="rId4"/>
            <a:extLst>
              <a:ext uri="{FF2B5EF4-FFF2-40B4-BE49-F238E27FC236}">
                <a16:creationId xmlns:a16="http://schemas.microsoft.com/office/drawing/2014/main" id="{0757358F-1410-BFC7-0554-56D689CF9463}"/>
              </a:ext>
            </a:extLst>
          </p:cNvPr>
          <p:cNvSpPr txBox="1"/>
          <p:nvPr/>
        </p:nvSpPr>
        <p:spPr>
          <a:xfrm>
            <a:off x="9315618" y="2426975"/>
            <a:ext cx="1867494" cy="1200329"/>
          </a:xfrm>
          <a:prstGeom prst="rect">
            <a:avLst/>
          </a:prstGeom>
          <a:noFill/>
        </p:spPr>
        <p:txBody>
          <a:bodyPr wrap="square" rtlCol="0">
            <a:spAutoFit/>
          </a:bodyPr>
          <a:lstStyle/>
          <a:p>
            <a:pPr>
              <a:defRPr/>
            </a:pPr>
            <a:r>
              <a:rPr lang="en-US" dirty="0">
                <a:solidFill>
                  <a:prstClr val="black"/>
                </a:solidFill>
                <a:cs typeface="Arial" charset="0"/>
                <a:hlinkClick r:id="" action="ppaction://noaction"/>
              </a:rPr>
              <a:t>Link to website for </a:t>
            </a:r>
          </a:p>
          <a:p>
            <a:pPr>
              <a:defRPr/>
            </a:pPr>
            <a:r>
              <a:rPr lang="en-US" dirty="0">
                <a:solidFill>
                  <a:prstClr val="black"/>
                </a:solidFill>
                <a:cs typeface="Arial" charset="0"/>
                <a:hlinkClick r:id="" action="ppaction://noaction"/>
              </a:rPr>
              <a:t>additional </a:t>
            </a:r>
          </a:p>
          <a:p>
            <a:pPr>
              <a:defRPr/>
            </a:pPr>
            <a:r>
              <a:rPr lang="en-US" dirty="0">
                <a:solidFill>
                  <a:prstClr val="black"/>
                </a:solidFill>
                <a:cs typeface="Arial" charset="0"/>
                <a:hlinkClick r:id="" action="ppaction://noaction"/>
              </a:rPr>
              <a:t>information</a:t>
            </a:r>
            <a:endParaRPr lang="en-US" dirty="0">
              <a:solidFill>
                <a:prstClr val="black"/>
              </a:solidFill>
              <a:cs typeface="Arial" charset="0"/>
            </a:endParaRPr>
          </a:p>
        </p:txBody>
      </p:sp>
    </p:spTree>
    <p:extLst>
      <p:ext uri="{BB962C8B-B14F-4D97-AF65-F5344CB8AC3E}">
        <p14:creationId xmlns:p14="http://schemas.microsoft.com/office/powerpoint/2010/main" val="18391765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6BE54ED-D3DF-09E9-9BAE-C8D991F77F1F}"/>
              </a:ext>
            </a:extLst>
          </p:cNvPr>
          <p:cNvSpPr>
            <a:spLocks noGrp="1"/>
          </p:cNvSpPr>
          <p:nvPr>
            <p:ph type="title"/>
          </p:nvPr>
        </p:nvSpPr>
        <p:spPr/>
        <p:txBody>
          <a:bodyPr>
            <a:noAutofit/>
          </a:bodyPr>
          <a:lstStyle/>
          <a:p>
            <a:r>
              <a:rPr lang="en-US" sz="4000" dirty="0">
                <a:solidFill>
                  <a:schemeClr val="bg1"/>
                </a:solidFill>
                <a:latin typeface="Calibri" panose="020F0502020204030204" pitchFamily="34" charset="0"/>
                <a:ea typeface="Calibri" panose="020F0502020204030204" pitchFamily="34" charset="0"/>
                <a:cs typeface="Calibri"/>
              </a:rPr>
              <a:t>Pennsylvania’s GASE Award</a:t>
            </a:r>
          </a:p>
        </p:txBody>
      </p:sp>
      <p:sp>
        <p:nvSpPr>
          <p:cNvPr id="10" name="TextBox 9">
            <a:extLst>
              <a:ext uri="{FF2B5EF4-FFF2-40B4-BE49-F238E27FC236}">
                <a16:creationId xmlns:a16="http://schemas.microsoft.com/office/drawing/2014/main" id="{F725911D-6166-40C9-9F84-615B20F75373}"/>
              </a:ext>
            </a:extLst>
          </p:cNvPr>
          <p:cNvSpPr txBox="1"/>
          <p:nvPr/>
        </p:nvSpPr>
        <p:spPr>
          <a:xfrm>
            <a:off x="2122608" y="2091908"/>
            <a:ext cx="2075166" cy="2554545"/>
          </a:xfrm>
          <a:prstGeom prst="rect">
            <a:avLst/>
          </a:prstGeom>
          <a:noFill/>
        </p:spPr>
        <p:txBody>
          <a:bodyPr wrap="square" rtlCol="0">
            <a:spAutoFit/>
          </a:bodyPr>
          <a:lstStyle/>
          <a:p>
            <a:pPr>
              <a:defRPr/>
            </a:pPr>
            <a:r>
              <a:rPr lang="en-US" sz="1600" dirty="0">
                <a:solidFill>
                  <a:prstClr val="black"/>
                </a:solidFill>
                <a:latin typeface="Calibri" panose="020F0502020204030204" pitchFamily="34" charset="0"/>
                <a:ea typeface="Calibri" panose="020F0502020204030204" pitchFamily="34" charset="0"/>
                <a:cs typeface="Arial" charset="0"/>
              </a:rPr>
              <a:t>Are you proud of your safety program?</a:t>
            </a:r>
          </a:p>
          <a:p>
            <a:pPr>
              <a:defRPr/>
            </a:pPr>
            <a:endParaRPr lang="en-US" sz="1600" dirty="0">
              <a:solidFill>
                <a:prstClr val="black"/>
              </a:solidFill>
              <a:latin typeface="Calibri" panose="020F0502020204030204" pitchFamily="34" charset="0"/>
              <a:ea typeface="Calibri" panose="020F0502020204030204" pitchFamily="34" charset="0"/>
              <a:cs typeface="Arial" charset="0"/>
            </a:endParaRPr>
          </a:p>
          <a:p>
            <a:pPr>
              <a:defRPr/>
            </a:pPr>
            <a:endParaRPr lang="en-US" sz="1600" dirty="0">
              <a:solidFill>
                <a:prstClr val="black"/>
              </a:solidFill>
              <a:latin typeface="Calibri" panose="020F0502020204030204" pitchFamily="34" charset="0"/>
              <a:ea typeface="Calibri" panose="020F0502020204030204" pitchFamily="34" charset="0"/>
              <a:cs typeface="Arial" charset="0"/>
            </a:endParaRPr>
          </a:p>
          <a:p>
            <a:pPr>
              <a:defRPr/>
            </a:pPr>
            <a:r>
              <a:rPr lang="en-US" sz="1600" dirty="0">
                <a:solidFill>
                  <a:prstClr val="black"/>
                </a:solidFill>
                <a:latin typeface="Calibri" panose="020F0502020204030204" pitchFamily="34" charset="0"/>
                <a:ea typeface="Calibri" panose="020F0502020204030204" pitchFamily="34" charset="0"/>
                <a:cs typeface="Arial" charset="0"/>
              </a:rPr>
              <a:t>Does it go above and beyond?</a:t>
            </a:r>
          </a:p>
          <a:p>
            <a:pPr>
              <a:defRPr/>
            </a:pPr>
            <a:endParaRPr lang="en-US" sz="1600" dirty="0">
              <a:solidFill>
                <a:prstClr val="black"/>
              </a:solidFill>
              <a:latin typeface="Calibri" panose="020F0502020204030204" pitchFamily="34" charset="0"/>
              <a:ea typeface="Calibri" panose="020F0502020204030204" pitchFamily="34" charset="0"/>
              <a:cs typeface="Arial" charset="0"/>
            </a:endParaRPr>
          </a:p>
          <a:p>
            <a:pPr>
              <a:defRPr/>
            </a:pPr>
            <a:endParaRPr lang="en-US" sz="1600" dirty="0">
              <a:solidFill>
                <a:prstClr val="black"/>
              </a:solidFill>
              <a:latin typeface="Calibri" panose="020F0502020204030204" pitchFamily="34" charset="0"/>
              <a:ea typeface="Calibri" panose="020F0502020204030204" pitchFamily="34" charset="0"/>
              <a:cs typeface="Arial" charset="0"/>
            </a:endParaRPr>
          </a:p>
          <a:p>
            <a:pPr>
              <a:defRPr/>
            </a:pPr>
            <a:r>
              <a:rPr lang="en-US" sz="1600" dirty="0">
                <a:solidFill>
                  <a:prstClr val="black"/>
                </a:solidFill>
                <a:latin typeface="Calibri" panose="020F0502020204030204" pitchFamily="34" charset="0"/>
                <a:ea typeface="Calibri" panose="020F0502020204030204" pitchFamily="34" charset="0"/>
                <a:cs typeface="Arial" charset="0"/>
              </a:rPr>
              <a:t>If so, we want to </a:t>
            </a:r>
          </a:p>
          <a:p>
            <a:pPr>
              <a:defRPr/>
            </a:pPr>
            <a:r>
              <a:rPr lang="en-US" sz="1600" dirty="0">
                <a:solidFill>
                  <a:prstClr val="black"/>
                </a:solidFill>
                <a:latin typeface="Calibri" panose="020F0502020204030204" pitchFamily="34" charset="0"/>
                <a:ea typeface="Calibri" panose="020F0502020204030204" pitchFamily="34" charset="0"/>
                <a:cs typeface="Arial" charset="0"/>
              </a:rPr>
              <a:t>hear from you.</a:t>
            </a:r>
          </a:p>
        </p:txBody>
      </p:sp>
      <p:pic>
        <p:nvPicPr>
          <p:cNvPr id="8" name="Picture 2" descr="Emblem for the Pennsylvania Governor's Award for Safety Excellence.">
            <a:hlinkClick r:id="rId3"/>
            <a:extLst>
              <a:ext uri="{FF2B5EF4-FFF2-40B4-BE49-F238E27FC236}">
                <a16:creationId xmlns:a16="http://schemas.microsoft.com/office/drawing/2014/main" id="{4EE18961-BCAC-4366-9B10-305038DA59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8707" y="1758856"/>
            <a:ext cx="3381274" cy="334028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1D65D8DF-CE44-444B-8AE4-540AFF1F2BC9}"/>
              </a:ext>
            </a:extLst>
          </p:cNvPr>
          <p:cNvSpPr txBox="1"/>
          <p:nvPr/>
        </p:nvSpPr>
        <p:spPr>
          <a:xfrm>
            <a:off x="8077201" y="2056946"/>
            <a:ext cx="2613169" cy="984885"/>
          </a:xfrm>
          <a:prstGeom prst="rect">
            <a:avLst/>
          </a:prstGeom>
          <a:noFill/>
        </p:spPr>
        <p:txBody>
          <a:bodyPr wrap="square" tIns="0" bIns="0" rtlCol="0">
            <a:spAutoFit/>
          </a:bodyPr>
          <a:lstStyle/>
          <a:p>
            <a:pPr>
              <a:defRPr/>
            </a:pPr>
            <a:r>
              <a:rPr lang="en-US" sz="1600" dirty="0">
                <a:solidFill>
                  <a:prstClr val="black"/>
                </a:solidFill>
                <a:latin typeface="Calibri" panose="020F0502020204030204" pitchFamily="34" charset="0"/>
                <a:ea typeface="Calibri" panose="020F0502020204030204" pitchFamily="34" charset="0"/>
                <a:cs typeface="Arial" charset="0"/>
              </a:rPr>
              <a:t>Apply from </a:t>
            </a:r>
          </a:p>
          <a:p>
            <a:pPr>
              <a:defRPr/>
            </a:pPr>
            <a:r>
              <a:rPr lang="en-US" sz="1600" dirty="0">
                <a:solidFill>
                  <a:prstClr val="black"/>
                </a:solidFill>
                <a:latin typeface="Calibri" panose="020F0502020204030204" pitchFamily="34" charset="0"/>
                <a:ea typeface="Calibri" panose="020F0502020204030204" pitchFamily="34" charset="0"/>
                <a:cs typeface="Arial" charset="0"/>
              </a:rPr>
              <a:t>January 1</a:t>
            </a:r>
            <a:r>
              <a:rPr lang="en-US" sz="1600" baseline="30000" dirty="0">
                <a:solidFill>
                  <a:prstClr val="black"/>
                </a:solidFill>
                <a:latin typeface="Calibri" panose="020F0502020204030204" pitchFamily="34" charset="0"/>
                <a:ea typeface="Calibri" panose="020F0502020204030204" pitchFamily="34" charset="0"/>
                <a:cs typeface="Arial" charset="0"/>
              </a:rPr>
              <a:t>st</a:t>
            </a:r>
            <a:r>
              <a:rPr lang="en-US" sz="1600" dirty="0">
                <a:solidFill>
                  <a:prstClr val="black"/>
                </a:solidFill>
                <a:latin typeface="Calibri" panose="020F0502020204030204" pitchFamily="34" charset="0"/>
                <a:ea typeface="Calibri" panose="020F0502020204030204" pitchFamily="34" charset="0"/>
                <a:cs typeface="Arial" charset="0"/>
              </a:rPr>
              <a:t> to May 1</a:t>
            </a:r>
            <a:r>
              <a:rPr lang="en-US" sz="1600" baseline="30000" dirty="0">
                <a:solidFill>
                  <a:prstClr val="black"/>
                </a:solidFill>
                <a:latin typeface="Calibri" panose="020F0502020204030204" pitchFamily="34" charset="0"/>
                <a:ea typeface="Calibri" panose="020F0502020204030204" pitchFamily="34" charset="0"/>
                <a:cs typeface="Arial" charset="0"/>
              </a:rPr>
              <a:t>st</a:t>
            </a:r>
            <a:r>
              <a:rPr lang="en-US" sz="1600" dirty="0">
                <a:solidFill>
                  <a:prstClr val="black"/>
                </a:solidFill>
                <a:latin typeface="Calibri" panose="020F0502020204030204" pitchFamily="34" charset="0"/>
                <a:ea typeface="Calibri" panose="020F0502020204030204" pitchFamily="34" charset="0"/>
                <a:cs typeface="Arial" charset="0"/>
              </a:rPr>
              <a:t> to be recognized for our state’s highest safety honor.</a:t>
            </a:r>
          </a:p>
        </p:txBody>
      </p:sp>
      <p:pic>
        <p:nvPicPr>
          <p:cNvPr id="7" name="Picture 6" descr="QR code to access information on the Pennsylvania Governor's Award for Safety Excellence. ">
            <a:extLst>
              <a:ext uri="{FF2B5EF4-FFF2-40B4-BE49-F238E27FC236}">
                <a16:creationId xmlns:a16="http://schemas.microsoft.com/office/drawing/2014/main" id="{79E54609-427E-59A0-671D-31D3C07D2F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68575" y="3531476"/>
            <a:ext cx="1558167" cy="1567668"/>
          </a:xfrm>
          <a:prstGeom prst="rect">
            <a:avLst/>
          </a:prstGeom>
        </p:spPr>
      </p:pic>
      <p:sp>
        <p:nvSpPr>
          <p:cNvPr id="6" name="TextBox 5">
            <a:extLst>
              <a:ext uri="{FF2B5EF4-FFF2-40B4-BE49-F238E27FC236}">
                <a16:creationId xmlns:a16="http://schemas.microsoft.com/office/drawing/2014/main" id="{23AC7B8A-0935-4A90-DA1E-1C40C1DF566D}"/>
              </a:ext>
            </a:extLst>
          </p:cNvPr>
          <p:cNvSpPr txBox="1"/>
          <p:nvPr/>
        </p:nvSpPr>
        <p:spPr>
          <a:xfrm>
            <a:off x="4734984" y="5375590"/>
            <a:ext cx="3514513" cy="338554"/>
          </a:xfrm>
          <a:prstGeom prst="rect">
            <a:avLst/>
          </a:prstGeom>
          <a:noFill/>
        </p:spPr>
        <p:txBody>
          <a:bodyPr wrap="square" rtlCol="0">
            <a:spAutoFit/>
          </a:bodyPr>
          <a:lstStyle/>
          <a:p>
            <a:pPr>
              <a:defRPr/>
            </a:pPr>
            <a:r>
              <a:rPr lang="en-US" sz="1600" dirty="0">
                <a:solidFill>
                  <a:prstClr val="black"/>
                </a:solidFill>
                <a:latin typeface="Calibri" panose="020F0502020204030204" pitchFamily="34" charset="0"/>
                <a:ea typeface="Calibri" panose="020F0502020204030204" pitchFamily="34" charset="0"/>
                <a:cs typeface="Arial" charset="0"/>
                <a:hlinkClick r:id="rId6"/>
              </a:rPr>
              <a:t>Link for additional information</a:t>
            </a:r>
            <a:endParaRPr lang="en-US" sz="1600" dirty="0">
              <a:solidFill>
                <a:prstClr val="black"/>
              </a:solidFill>
              <a:latin typeface="Calibri" panose="020F0502020204030204" pitchFamily="34" charset="0"/>
              <a:ea typeface="Calibri" panose="020F0502020204030204" pitchFamily="34" charset="0"/>
              <a:cs typeface="Arial" charset="0"/>
            </a:endParaRPr>
          </a:p>
        </p:txBody>
      </p:sp>
      <p:sp>
        <p:nvSpPr>
          <p:cNvPr id="9" name="Content Placeholder 8">
            <a:extLst>
              <a:ext uri="{FF2B5EF4-FFF2-40B4-BE49-F238E27FC236}">
                <a16:creationId xmlns:a16="http://schemas.microsoft.com/office/drawing/2014/main" id="{8910DD7F-1245-083A-047A-20BF43B04677}"/>
              </a:ext>
            </a:extLst>
          </p:cNvPr>
          <p:cNvSpPr>
            <a:spLocks noGrp="1"/>
          </p:cNvSpPr>
          <p:nvPr>
            <p:ph sz="quarter" idx="13"/>
          </p:nvPr>
        </p:nvSpPr>
        <p:spPr/>
        <p:txBody>
          <a:bodyPr/>
          <a:lstStyle/>
          <a:p>
            <a:endParaRPr lang="en-US" dirty="0"/>
          </a:p>
        </p:txBody>
      </p:sp>
      <p:sp>
        <p:nvSpPr>
          <p:cNvPr id="13" name="Subtitle 2">
            <a:extLst>
              <a:ext uri="{FF2B5EF4-FFF2-40B4-BE49-F238E27FC236}">
                <a16:creationId xmlns:a16="http://schemas.microsoft.com/office/drawing/2014/main" id="{98070EDA-AA07-2EB8-7691-6EC2C934461D}"/>
              </a:ext>
            </a:extLst>
          </p:cNvPr>
          <p:cNvSpPr txBox="1">
            <a:spLocks/>
          </p:cNvSpPr>
          <p:nvPr/>
        </p:nvSpPr>
        <p:spPr>
          <a:xfrm>
            <a:off x="4207646" y="6081884"/>
            <a:ext cx="3689804" cy="249918"/>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1200" kern="1200">
                <a:solidFill>
                  <a:srgbClr val="15397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rgbClr val="FF0000"/>
                </a:solidFill>
              </a:rPr>
              <a:t>PennsylvaniA T</a:t>
            </a:r>
            <a:r>
              <a:rPr lang="en-US" b="1" dirty="0">
                <a:solidFill>
                  <a:schemeClr val="tx1"/>
                </a:solidFill>
              </a:rPr>
              <a:t>raining for </a:t>
            </a:r>
            <a:r>
              <a:rPr lang="en-US" b="1" dirty="0">
                <a:solidFill>
                  <a:srgbClr val="FF0000"/>
                </a:solidFill>
              </a:rPr>
              <a:t>H</a:t>
            </a:r>
            <a:r>
              <a:rPr lang="en-US" b="1" dirty="0">
                <a:solidFill>
                  <a:schemeClr val="tx1"/>
                </a:solidFill>
              </a:rPr>
              <a:t>ealth</a:t>
            </a:r>
            <a:r>
              <a:rPr lang="en-US" b="1" dirty="0">
                <a:solidFill>
                  <a:srgbClr val="FF0000"/>
                </a:solidFill>
              </a:rPr>
              <a:t> </a:t>
            </a:r>
            <a:r>
              <a:rPr lang="en-US" b="1" dirty="0">
                <a:solidFill>
                  <a:schemeClr val="tx1"/>
                </a:solidFill>
              </a:rPr>
              <a:t>&amp;</a:t>
            </a:r>
            <a:r>
              <a:rPr lang="en-US" b="1" dirty="0">
                <a:solidFill>
                  <a:srgbClr val="FF0000"/>
                </a:solidFill>
              </a:rPr>
              <a:t> S</a:t>
            </a:r>
            <a:r>
              <a:rPr lang="en-US" b="1" dirty="0">
                <a:solidFill>
                  <a:schemeClr val="tx1"/>
                </a:solidFill>
              </a:rPr>
              <a:t>afety</a:t>
            </a:r>
          </a:p>
        </p:txBody>
      </p:sp>
      <p:sp>
        <p:nvSpPr>
          <p:cNvPr id="3" name="Footer Placeholder 2">
            <a:extLst>
              <a:ext uri="{FF2B5EF4-FFF2-40B4-BE49-F238E27FC236}">
                <a16:creationId xmlns:a16="http://schemas.microsoft.com/office/drawing/2014/main" id="{A820B9E5-64EF-4D65-5A2F-1B414A46C4EE}"/>
              </a:ext>
              <a:ext uri="{C183D7F6-B498-43B3-948B-1728B52AA6E4}">
                <adec:decorative xmlns:adec="http://schemas.microsoft.com/office/drawing/2017/decorative" val="1"/>
              </a:ext>
            </a:extLst>
          </p:cNvPr>
          <p:cNvSpPr>
            <a:spLocks noGrp="1"/>
          </p:cNvSpPr>
          <p:nvPr>
            <p:ph type="ftr" sz="quarter" idx="4294967295"/>
          </p:nvPr>
        </p:nvSpPr>
        <p:spPr>
          <a:xfrm>
            <a:off x="0" y="0"/>
            <a:ext cx="0" cy="0"/>
          </a:xfrm>
        </p:spPr>
        <p:txBody>
          <a:bodyPr/>
          <a:lstStyle/>
          <a:p>
            <a:pPr algn="ctr">
              <a:defRPr/>
            </a:pPr>
            <a:r>
              <a:rPr lang="en-US" sz="1400" dirty="0">
                <a:solidFill>
                  <a:prstClr val="white"/>
                </a:solidFill>
                <a:latin typeface="Calibri" panose="020F0502020204030204" pitchFamily="34" charset="0"/>
                <a:ea typeface="Calibri" panose="020F0502020204030204" pitchFamily="34" charset="0"/>
              </a:rPr>
              <a:t>REV 02-25</a:t>
            </a:r>
            <a:endParaRPr lang="en-US" sz="1200" dirty="0">
              <a:solidFill>
                <a:prstClr val="black">
                  <a:tint val="75000"/>
                </a:prstClr>
              </a:solidFill>
              <a:latin typeface="Calibri"/>
            </a:endParaRPr>
          </a:p>
        </p:txBody>
      </p:sp>
      <p:sp>
        <p:nvSpPr>
          <p:cNvPr id="4" name="Slide Number Placeholder 3">
            <a:extLst>
              <a:ext uri="{FF2B5EF4-FFF2-40B4-BE49-F238E27FC236}">
                <a16:creationId xmlns:a16="http://schemas.microsoft.com/office/drawing/2014/main" id="{A5333CD9-37F0-12BB-D1FE-0FB8BF51BB75}"/>
              </a:ext>
              <a:ext uri="{C183D7F6-B498-43B3-948B-1728B52AA6E4}">
                <adec:decorative xmlns:adec="http://schemas.microsoft.com/office/drawing/2017/decorative" val="1"/>
              </a:ext>
            </a:extLst>
          </p:cNvPr>
          <p:cNvSpPr>
            <a:spLocks noGrp="1"/>
          </p:cNvSpPr>
          <p:nvPr>
            <p:ph type="sldNum" sz="quarter" idx="4294967295"/>
          </p:nvPr>
        </p:nvSpPr>
        <p:spPr>
          <a:xfrm>
            <a:off x="0" y="0"/>
            <a:ext cx="0" cy="0"/>
          </a:xfrm>
        </p:spPr>
        <p:txBody>
          <a:bodyPr/>
          <a:lstStyle/>
          <a:p>
            <a:pPr algn="ctr">
              <a:defRPr/>
            </a:pPr>
            <a:r>
              <a:rPr lang="en-US" sz="1400" dirty="0">
                <a:solidFill>
                  <a:prstClr val="white"/>
                </a:solidFill>
                <a:latin typeface="Calibri" panose="020F0502020204030204" pitchFamily="34" charset="0"/>
                <a:ea typeface="Calibri" panose="020F0502020204030204" pitchFamily="34" charset="0"/>
              </a:rPr>
              <a:t>                   </a:t>
            </a:r>
          </a:p>
        </p:txBody>
      </p:sp>
    </p:spTree>
    <p:extLst>
      <p:ext uri="{BB962C8B-B14F-4D97-AF65-F5344CB8AC3E}">
        <p14:creationId xmlns:p14="http://schemas.microsoft.com/office/powerpoint/2010/main" val="1010171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4">
            <a:extLst>
              <a:ext uri="{FF2B5EF4-FFF2-40B4-BE49-F238E27FC236}">
                <a16:creationId xmlns:a16="http://schemas.microsoft.com/office/drawing/2014/main" id="{B6CB8603-4A8E-4F0E-A36A-0D2E419A1C55}"/>
              </a:ext>
            </a:extLst>
          </p:cNvPr>
          <p:cNvSpPr txBox="1">
            <a:spLocks noGrp="1" noChangeArrowheads="1"/>
          </p:cNvSpPr>
          <p:nvPr>
            <p:ph type="title" idx="4294967295"/>
          </p:nvPr>
        </p:nvSpPr>
        <p:spPr bwMode="auto">
          <a:xfrm>
            <a:off x="707666" y="240328"/>
            <a:ext cx="9859617" cy="1056403"/>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marL="0" marR="0" lvl="0" indent="0" algn="ctr" defTabSz="914377" rtl="0" eaLnBrk="1" fontAlgn="auto" latinLnBrk="0" hangingPunct="1">
              <a:lnSpc>
                <a:spcPct val="90000"/>
              </a:lnSpc>
              <a:spcBef>
                <a:spcPct val="0"/>
              </a:spcBef>
              <a:spcAft>
                <a:spcPts val="600"/>
              </a:spcAft>
              <a:buClrTx/>
              <a:buSzTx/>
              <a:buFontTx/>
              <a:buNone/>
              <a:tabLst/>
              <a:defRPr/>
            </a:pPr>
            <a:r>
              <a:rPr kumimoji="0" lang="en-US" altLang="en-US" sz="3000" b="1" i="0" u="none" strike="noStrike" kern="1200" cap="none" spc="0" normalizeH="0" baseline="0" noProof="0" dirty="0">
                <a:ln>
                  <a:noFill/>
                </a:ln>
                <a:solidFill>
                  <a:srgbClr val="9E1B32"/>
                </a:solidFill>
                <a:effectLst/>
                <a:uLnTx/>
                <a:uFillTx/>
                <a:latin typeface="Calibri" panose="020F0502020204030204" pitchFamily="34" charset="0"/>
                <a:ea typeface="+mn-ea"/>
                <a:cs typeface="Calibri" panose="020F0502020204030204" pitchFamily="34" charset="0"/>
              </a:rPr>
              <a:t>Request an onsite consultation visit:</a:t>
            </a:r>
          </a:p>
          <a:p>
            <a:pPr marL="0" marR="0" lvl="0" indent="0" algn="ctr" defTabSz="914377" rtl="0" eaLnBrk="1" fontAlgn="auto" latinLnBrk="0" hangingPunct="1">
              <a:lnSpc>
                <a:spcPct val="90000"/>
              </a:lnSpc>
              <a:spcBef>
                <a:spcPct val="0"/>
              </a:spcBef>
              <a:spcAft>
                <a:spcPts val="600"/>
              </a:spcAft>
              <a:buClrTx/>
              <a:buSzTx/>
              <a:buFontTx/>
              <a:buNone/>
              <a:tabLst/>
              <a:defRPr/>
            </a:pPr>
            <a:r>
              <a:rPr kumimoji="0" lang="en-US" altLang="en-US" sz="26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www.iup.edu/pa-oshaconsultation</a:t>
            </a:r>
          </a:p>
        </p:txBody>
      </p:sp>
      <p:pic>
        <p:nvPicPr>
          <p:cNvPr id="5" name="Picture 4" descr="A screenshot of the Indiana University of Pennsylvania's web page.">
            <a:extLst>
              <a:ext uri="{FF2B5EF4-FFF2-40B4-BE49-F238E27FC236}">
                <a16:creationId xmlns:a16="http://schemas.microsoft.com/office/drawing/2014/main" id="{6CD83134-7208-C5D1-FE03-B72F29C63E19}"/>
              </a:ext>
            </a:extLst>
          </p:cNvPr>
          <p:cNvPicPr>
            <a:picLocks noChangeAspect="1"/>
          </p:cNvPicPr>
          <p:nvPr/>
        </p:nvPicPr>
        <p:blipFill>
          <a:blip r:embed="rId2"/>
          <a:stretch>
            <a:fillRect/>
          </a:stretch>
        </p:blipFill>
        <p:spPr>
          <a:xfrm>
            <a:off x="1908312" y="1454604"/>
            <a:ext cx="7594787" cy="4695730"/>
          </a:xfrm>
          <a:prstGeom prst="rect">
            <a:avLst/>
          </a:prstGeom>
        </p:spPr>
      </p:pic>
      <p:cxnSp>
        <p:nvCxnSpPr>
          <p:cNvPr id="8" name="Straight Arrow Connector 7" descr="A blue directional arrow pointing to the Request for Consultation button.">
            <a:extLst>
              <a:ext uri="{FF2B5EF4-FFF2-40B4-BE49-F238E27FC236}">
                <a16:creationId xmlns:a16="http://schemas.microsoft.com/office/drawing/2014/main" id="{CF8E7870-4F66-B2E8-306C-E0F174911915}"/>
              </a:ext>
            </a:extLst>
          </p:cNvPr>
          <p:cNvCxnSpPr/>
          <p:nvPr/>
        </p:nvCxnSpPr>
        <p:spPr>
          <a:xfrm flipH="1">
            <a:off x="8981362" y="2398741"/>
            <a:ext cx="1302326" cy="918202"/>
          </a:xfrm>
          <a:prstGeom prst="straightConnector1">
            <a:avLst/>
          </a:prstGeom>
          <a:ln w="95250">
            <a:solidFill>
              <a:srgbClr val="0070C0">
                <a:alpha val="99000"/>
              </a:srgbClr>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044AA566-36E9-4957-832F-47BC7AE54C6E}"/>
              </a:ext>
            </a:extLst>
          </p:cNvPr>
          <p:cNvSpPr txBox="1"/>
          <p:nvPr/>
        </p:nvSpPr>
        <p:spPr>
          <a:xfrm>
            <a:off x="9040632" y="6308207"/>
            <a:ext cx="2528515" cy="276999"/>
          </a:xfrm>
          <a:prstGeom prst="rect">
            <a:avLst/>
          </a:prstGeom>
          <a:noFill/>
        </p:spPr>
        <p:txBody>
          <a:bodyPr wrap="square">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200" b="1" i="0" u="none" strike="noStrike" kern="1200" cap="none" spc="0" normalizeH="0" baseline="0" noProof="0" dirty="0">
                <a:ln>
                  <a:noFill/>
                </a:ln>
                <a:solidFill>
                  <a:srgbClr val="B40000"/>
                </a:solidFill>
                <a:effectLst/>
                <a:uLnTx/>
                <a:uFillTx/>
                <a:latin typeface="Calibri" panose="020F0502020204030204" pitchFamily="34" charset="0"/>
                <a:ea typeface="+mn-ea"/>
                <a:cs typeface="Calibri" panose="020F0502020204030204" pitchFamily="34" charset="0"/>
              </a:rPr>
              <a:t>www.iup.edu/pa-oshaconsultation</a:t>
            </a:r>
          </a:p>
        </p:txBody>
      </p:sp>
    </p:spTree>
    <p:extLst>
      <p:ext uri="{BB962C8B-B14F-4D97-AF65-F5344CB8AC3E}">
        <p14:creationId xmlns:p14="http://schemas.microsoft.com/office/powerpoint/2010/main" val="15978662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a:xfrm>
            <a:off x="771698" y="309808"/>
            <a:ext cx="10378443" cy="1325563"/>
          </a:xfrm>
        </p:spPr>
        <p:txBody>
          <a:bodyPr/>
          <a:lstStyle/>
          <a:p>
            <a:pPr algn="ctr"/>
            <a:r>
              <a:rPr lang="en-US" altLang="en-US" dirty="0">
                <a:solidFill>
                  <a:schemeClr val="tx1"/>
                </a:solidFill>
                <a:latin typeface="Calibri" panose="020F0502020204030204" pitchFamily="34" charset="0"/>
                <a:cs typeface="Calibri" panose="020F0502020204030204" pitchFamily="34" charset="0"/>
              </a:rPr>
              <a:t>Contact us</a:t>
            </a:r>
            <a:endParaRPr lang="en-US" dirty="0">
              <a:solidFill>
                <a:schemeClr val="tx1"/>
              </a:solidFill>
              <a:latin typeface="Calibri" panose="020F0502020204030204" pitchFamily="34" charset="0"/>
              <a:cs typeface="Calibri" panose="020F0502020204030204" pitchFamily="34" charset="0"/>
            </a:endParaRPr>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771698" y="1656999"/>
            <a:ext cx="10515600" cy="4344785"/>
          </a:xfrm>
        </p:spPr>
        <p:txBody>
          <a:bodyPr>
            <a:normAutofit/>
          </a:bodyPr>
          <a:lstStyle/>
          <a:p>
            <a:pPr marL="0" indent="0">
              <a:buNone/>
            </a:pPr>
            <a:endParaRPr lang="en-US" altLang="en-US" sz="2400" dirty="0"/>
          </a:p>
          <a:p>
            <a:pPr marL="0" indent="0" algn="ctr">
              <a:buNone/>
            </a:pPr>
            <a:r>
              <a:rPr lang="en-US" altLang="en-US" b="1" dirty="0">
                <a:solidFill>
                  <a:srgbClr val="9E0000"/>
                </a:solidFill>
                <a:latin typeface="Calibri" panose="020F0502020204030204" pitchFamily="34" charset="0"/>
                <a:cs typeface="Calibri" panose="020F0502020204030204" pitchFamily="34" charset="0"/>
              </a:rPr>
              <a:t>Pennsylvania OSHA Consultation Office</a:t>
            </a:r>
          </a:p>
          <a:p>
            <a:pPr marL="0" indent="0" algn="ctr">
              <a:buNone/>
            </a:pPr>
            <a:endParaRPr lang="en-US" altLang="en-US" b="1" dirty="0">
              <a:latin typeface="Calibri" panose="020F0502020204030204" pitchFamily="34" charset="0"/>
              <a:cs typeface="Calibri" panose="020F0502020204030204" pitchFamily="34" charset="0"/>
            </a:endParaRPr>
          </a:p>
          <a:p>
            <a:r>
              <a:rPr lang="en-US" altLang="en-US" sz="1800" dirty="0">
                <a:latin typeface="Calibri" panose="020F0502020204030204" pitchFamily="34" charset="0"/>
                <a:cs typeface="Calibri" panose="020F0502020204030204" pitchFamily="34" charset="0"/>
              </a:rPr>
              <a:t>Phone: 724-357-4095</a:t>
            </a:r>
          </a:p>
          <a:p>
            <a:r>
              <a:rPr lang="en-US" altLang="en-US" sz="1800" dirty="0">
                <a:latin typeface="Calibri" panose="020F0502020204030204" pitchFamily="34" charset="0"/>
                <a:cs typeface="Calibri" panose="020F0502020204030204" pitchFamily="34" charset="0"/>
              </a:rPr>
              <a:t>Website: </a:t>
            </a:r>
            <a:r>
              <a:rPr lang="en-US" altLang="en-US" sz="1800" dirty="0">
                <a:solidFill>
                  <a:srgbClr val="0070C0"/>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www.iup.edu/pa-oshaconsultation/</a:t>
            </a:r>
            <a:endParaRPr lang="en-US" altLang="en-US" sz="1800" dirty="0">
              <a:solidFill>
                <a:srgbClr val="0070C0"/>
              </a:solidFill>
              <a:latin typeface="Calibri" panose="020F0502020204030204" pitchFamily="34" charset="0"/>
              <a:cs typeface="Calibri" panose="020F0502020204030204" pitchFamily="34" charset="0"/>
            </a:endParaRPr>
          </a:p>
          <a:p>
            <a:r>
              <a:rPr lang="en-US" altLang="en-US" sz="1800" dirty="0">
                <a:latin typeface="Calibri" panose="020F0502020204030204" pitchFamily="34" charset="0"/>
                <a:cs typeface="Calibri" panose="020F0502020204030204" pitchFamily="34" charset="0"/>
              </a:rPr>
              <a:t>Facebook: </a:t>
            </a:r>
            <a:r>
              <a:rPr lang="en-US" altLang="en-US" sz="1800" dirty="0">
                <a:solidFill>
                  <a:srgbClr val="0070C0"/>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https://www.facebook.com/Pennsylvania-OSHA-Consultation-Program-548810235234647/</a:t>
            </a:r>
            <a:endParaRPr lang="en-US" altLang="en-US" sz="1800" dirty="0">
              <a:solidFill>
                <a:srgbClr val="0070C0"/>
              </a:solidFill>
              <a:latin typeface="Calibri" panose="020F0502020204030204" pitchFamily="34" charset="0"/>
              <a:cs typeface="Calibri" panose="020F0502020204030204" pitchFamily="34" charset="0"/>
            </a:endParaRPr>
          </a:p>
          <a:p>
            <a:r>
              <a:rPr lang="en-US" altLang="en-US" sz="1800" dirty="0">
                <a:latin typeface="Calibri" panose="020F0502020204030204" pitchFamily="34" charset="0"/>
                <a:cs typeface="Calibri" panose="020F0502020204030204" pitchFamily="34" charset="0"/>
              </a:rPr>
              <a:t>YouTube channel: </a:t>
            </a:r>
            <a:r>
              <a:rPr lang="en-US" altLang="en-US" sz="1800" dirty="0">
                <a:solidFill>
                  <a:srgbClr val="0070C0"/>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https://www.youtube.com/@paoshaconsultationpaosha2922</a:t>
            </a:r>
            <a:endParaRPr lang="en-US" altLang="en-US" sz="1800" dirty="0">
              <a:solidFill>
                <a:srgbClr val="0070C0"/>
              </a:solidFill>
              <a:latin typeface="Calibri" panose="020F0502020204030204" pitchFamily="34" charset="0"/>
              <a:cs typeface="Calibri" panose="020F0502020204030204" pitchFamily="34" charset="0"/>
            </a:endParaRPr>
          </a:p>
          <a:p>
            <a:endParaRPr lang="en-US" altLang="en-US" sz="1800" dirty="0">
              <a:solidFill>
                <a:srgbClr val="0070C0"/>
              </a:solidFill>
            </a:endParaRPr>
          </a:p>
        </p:txBody>
      </p:sp>
      <p:sp>
        <p:nvSpPr>
          <p:cNvPr id="4" name="TextBox 4">
            <a:extLst>
              <a:ext uri="{FF2B5EF4-FFF2-40B4-BE49-F238E27FC236}">
                <a16:creationId xmlns:a16="http://schemas.microsoft.com/office/drawing/2014/main" id="{8BFF60B0-F131-4E55-96B9-297AB0577223}"/>
              </a:ext>
            </a:extLst>
          </p:cNvPr>
          <p:cNvSpPr txBox="1">
            <a:spLocks noChangeArrowheads="1"/>
          </p:cNvSpPr>
          <p:nvPr/>
        </p:nvSpPr>
        <p:spPr bwMode="auto">
          <a:xfrm>
            <a:off x="9080269" y="6333764"/>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200" b="1" i="0" u="none" strike="noStrike" kern="1200" cap="none" spc="0" normalizeH="0" baseline="0" noProof="0" dirty="0">
                <a:ln>
                  <a:noFill/>
                </a:ln>
                <a:solidFill>
                  <a:srgbClr val="B40000"/>
                </a:solidFill>
                <a:effectLst/>
                <a:uLnTx/>
                <a:uFillTx/>
                <a:latin typeface="Calibri" panose="020F0502020204030204" pitchFamily="34" charset="0"/>
                <a:ea typeface="+mn-ea"/>
                <a:cs typeface="+mn-cs"/>
              </a:rPr>
              <a:t>www.iup.edu/pa-oshaconsultation</a:t>
            </a:r>
          </a:p>
        </p:txBody>
      </p:sp>
    </p:spTree>
    <p:extLst>
      <p:ext uri="{BB962C8B-B14F-4D97-AF65-F5344CB8AC3E}">
        <p14:creationId xmlns:p14="http://schemas.microsoft.com/office/powerpoint/2010/main" val="1347383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sz="4000" dirty="0">
                <a:solidFill>
                  <a:schemeClr val="bg1"/>
                </a:solidFill>
                <a:latin typeface="Calibri" panose="020F0502020204030204" pitchFamily="34" charset="0"/>
              </a:rPr>
              <a:t>PATHS</a:t>
            </a:r>
          </a:p>
        </p:txBody>
      </p:sp>
      <p:sp>
        <p:nvSpPr>
          <p:cNvPr id="2" name="TextBox 1"/>
          <p:cNvSpPr txBox="1"/>
          <p:nvPr/>
        </p:nvSpPr>
        <p:spPr>
          <a:xfrm>
            <a:off x="2493410" y="1507788"/>
            <a:ext cx="7162800" cy="954107"/>
          </a:xfrm>
          <a:prstGeom prst="rect">
            <a:avLst/>
          </a:prstGeom>
          <a:noFill/>
        </p:spPr>
        <p:txBody>
          <a:bodyPr wrap="square" rtlCol="0">
            <a:spAutoFit/>
          </a:bodyPr>
          <a:lstStyle/>
          <a:p>
            <a:pPr algn="ctr"/>
            <a:r>
              <a:rPr lang="en-US" sz="2800" b="1" dirty="0">
                <a:latin typeface="Calibri" panose="020F0502020204030204" pitchFamily="34" charset="0"/>
                <a:ea typeface="Calibri" panose="020F0502020204030204" pitchFamily="34" charset="0"/>
                <a:cs typeface="Calibri" panose="020F0502020204030204" pitchFamily="34" charset="0"/>
              </a:rPr>
              <a:t>PA Bureau of Workers’ Compensation</a:t>
            </a:r>
          </a:p>
          <a:p>
            <a:pPr algn="ctr"/>
            <a:r>
              <a:rPr lang="en-US" sz="2800" b="1" dirty="0">
                <a:latin typeface="Calibri" panose="020F0502020204030204" pitchFamily="34" charset="0"/>
                <a:ea typeface="Calibri" panose="020F0502020204030204" pitchFamily="34" charset="0"/>
                <a:cs typeface="Calibri" panose="020F0502020204030204" pitchFamily="34" charset="0"/>
              </a:rPr>
              <a:t>Health &amp; Safety Division</a:t>
            </a:r>
          </a:p>
        </p:txBody>
      </p:sp>
      <p:pic>
        <p:nvPicPr>
          <p:cNvPr id="5" name="Picture 4" descr="A woman trainer standing next to a white board and delivering health and safety awareness training to a group of employees.">
            <a:extLst>
              <a:ext uri="{FF2B5EF4-FFF2-40B4-BE49-F238E27FC236}">
                <a16:creationId xmlns:a16="http://schemas.microsoft.com/office/drawing/2014/main" id="{EA1B5002-8F7E-3387-E7F4-30CB637F31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6580" y="2524760"/>
            <a:ext cx="5836920" cy="3291840"/>
          </a:xfrm>
          <a:prstGeom prst="rect">
            <a:avLst/>
          </a:prstGeom>
        </p:spPr>
      </p:pic>
      <p:sp>
        <p:nvSpPr>
          <p:cNvPr id="3" name="Content Placeholder 2">
            <a:extLst>
              <a:ext uri="{FF2B5EF4-FFF2-40B4-BE49-F238E27FC236}">
                <a16:creationId xmlns:a16="http://schemas.microsoft.com/office/drawing/2014/main" id="{11B5ED1E-A51C-B875-FB37-79C16D958ACF}"/>
              </a:ext>
            </a:extLst>
          </p:cNvPr>
          <p:cNvSpPr>
            <a:spLocks noGrp="1"/>
          </p:cNvSpPr>
          <p:nvPr>
            <p:ph sz="quarter" idx="13"/>
          </p:nvPr>
        </p:nvSpPr>
        <p:spPr/>
        <p:txBody>
          <a:bodyPr/>
          <a:lstStyle/>
          <a:p>
            <a:endParaRPr lang="en-US" dirty="0"/>
          </a:p>
        </p:txBody>
      </p:sp>
      <p:sp>
        <p:nvSpPr>
          <p:cNvPr id="4099" name="Subtitle 2"/>
          <p:cNvSpPr>
            <a:spLocks noGrp="1"/>
          </p:cNvSpPr>
          <p:nvPr>
            <p:ph sz="quarter" idx="12"/>
          </p:nvPr>
        </p:nvSpPr>
        <p:spPr/>
        <p:txBody>
          <a:bodyPr>
            <a:normAutofit lnSpcReduction="10000"/>
          </a:bodyPr>
          <a:lstStyle/>
          <a:p>
            <a:pPr eaLnBrk="1" hangingPunct="1"/>
            <a:r>
              <a:rPr lang="en-US" b="1" dirty="0">
                <a:solidFill>
                  <a:srgbClr val="FF0000"/>
                </a:solidFill>
              </a:rPr>
              <a:t>PennsylvaniA T</a:t>
            </a:r>
            <a:r>
              <a:rPr lang="en-US" b="1" dirty="0">
                <a:solidFill>
                  <a:schemeClr val="tx1"/>
                </a:solidFill>
              </a:rPr>
              <a:t>raining for </a:t>
            </a:r>
            <a:r>
              <a:rPr lang="en-US" b="1" dirty="0">
                <a:solidFill>
                  <a:srgbClr val="FF0000"/>
                </a:solidFill>
              </a:rPr>
              <a:t>H</a:t>
            </a:r>
            <a:r>
              <a:rPr lang="en-US" b="1" dirty="0">
                <a:solidFill>
                  <a:schemeClr val="tx1"/>
                </a:solidFill>
              </a:rPr>
              <a:t>ealth</a:t>
            </a:r>
            <a:r>
              <a:rPr lang="en-US" b="1" dirty="0">
                <a:solidFill>
                  <a:srgbClr val="FF0000"/>
                </a:solidFill>
              </a:rPr>
              <a:t> </a:t>
            </a:r>
            <a:r>
              <a:rPr lang="en-US" b="1" dirty="0">
                <a:solidFill>
                  <a:schemeClr val="tx1"/>
                </a:solidFill>
              </a:rPr>
              <a:t>&amp;</a:t>
            </a:r>
            <a:r>
              <a:rPr lang="en-US" b="1" dirty="0">
                <a:solidFill>
                  <a:srgbClr val="FF0000"/>
                </a:solidFill>
              </a:rPr>
              <a:t> S</a:t>
            </a:r>
            <a:r>
              <a:rPr lang="en-US" b="1" dirty="0">
                <a:solidFill>
                  <a:schemeClr val="tx1"/>
                </a:solidFill>
              </a:rPr>
              <a:t>afety</a:t>
            </a:r>
          </a:p>
        </p:txBody>
      </p:sp>
      <p:sp>
        <p:nvSpPr>
          <p:cNvPr id="4101" name="Footer Placeholder 4">
            <a:extLst>
              <a:ext uri="{C183D7F6-B498-43B3-948B-1728B52AA6E4}">
                <adec:decorative xmlns:adec="http://schemas.microsoft.com/office/drawing/2017/decorative" val="1"/>
              </a:ext>
            </a:extLst>
          </p:cNvPr>
          <p:cNvSpPr>
            <a:spLocks noGrp="1"/>
          </p:cNvSpPr>
          <p:nvPr>
            <p:ph type="ftr" sz="quarter" idx="4294967295"/>
          </p:nvPr>
        </p:nvSpPr>
        <p:spPr bwMode="auto">
          <a:xfrm>
            <a:off x="0" y="0"/>
            <a:ext cx="0" cy="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rPr>
              <a:t>REV 02-25</a:t>
            </a:r>
          </a:p>
        </p:txBody>
      </p:sp>
    </p:spTree>
    <p:extLst>
      <p:ext uri="{BB962C8B-B14F-4D97-AF65-F5344CB8AC3E}">
        <p14:creationId xmlns:p14="http://schemas.microsoft.com/office/powerpoint/2010/main" val="1676579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sz="4000" dirty="0">
                <a:solidFill>
                  <a:schemeClr val="bg1"/>
                </a:solidFill>
                <a:latin typeface="Calibri" panose="020F0502020204030204" pitchFamily="34" charset="0"/>
              </a:rPr>
              <a:t>What PATHS is</a:t>
            </a:r>
          </a:p>
        </p:txBody>
      </p:sp>
      <p:sp>
        <p:nvSpPr>
          <p:cNvPr id="4099" name="Subtitle 2"/>
          <p:cNvSpPr>
            <a:spLocks noGrp="1"/>
          </p:cNvSpPr>
          <p:nvPr>
            <p:ph sz="quarter" idx="12"/>
          </p:nvPr>
        </p:nvSpPr>
        <p:spPr>
          <a:xfrm>
            <a:off x="875489" y="1523935"/>
            <a:ext cx="10535055" cy="2337946"/>
          </a:xfrm>
        </p:spPr>
        <p:txBody>
          <a:bodyPr>
            <a:normAutofit fontScale="92500" lnSpcReduction="20000"/>
          </a:bodyPr>
          <a:lstStyle/>
          <a:p>
            <a:pPr marL="342900" indent="-342900" algn="l">
              <a:buFont typeface="Arial" panose="020B0604020202020204" pitchFamily="34" charset="0"/>
              <a:buChar char="•"/>
            </a:pPr>
            <a:r>
              <a:rPr lang="en-US" sz="3000" dirty="0">
                <a:solidFill>
                  <a:schemeClr val="tx1"/>
                </a:solidFill>
                <a:latin typeface="+mn-lt"/>
              </a:rPr>
              <a:t>A statewide service established by PA Department of Labor &amp; Industry (L&amp;I), Bureau of Workers’ Compensation (BWC), Health &amp; Safety Division. </a:t>
            </a:r>
          </a:p>
          <a:p>
            <a:pPr marL="342900" indent="-342900" algn="l">
              <a:buFont typeface="Arial" panose="020B0604020202020204" pitchFamily="34" charset="0"/>
              <a:buChar char="•"/>
            </a:pPr>
            <a:endParaRPr lang="en-US" sz="3000" dirty="0">
              <a:solidFill>
                <a:schemeClr val="tx1"/>
              </a:solidFill>
              <a:latin typeface="+mn-lt"/>
            </a:endParaRPr>
          </a:p>
          <a:p>
            <a:pPr marL="342900" indent="-342900" algn="l">
              <a:buFont typeface="Arial" panose="020B0604020202020204" pitchFamily="34" charset="0"/>
              <a:buChar char="•"/>
            </a:pPr>
            <a:r>
              <a:rPr lang="en-US" sz="3000" dirty="0">
                <a:solidFill>
                  <a:schemeClr val="tx1"/>
                </a:solidFill>
                <a:latin typeface="+mn-lt"/>
              </a:rPr>
              <a:t>Provides employers and employees with easy access to cost-effective health &amp; safety resources.</a:t>
            </a:r>
          </a:p>
          <a:p>
            <a:pPr marL="342900" indent="-342900" algn="l">
              <a:buFont typeface="Arial" panose="020B0604020202020204" pitchFamily="34" charset="0"/>
              <a:buChar char="•"/>
            </a:pPr>
            <a:endParaRPr lang="en-US" sz="2300" dirty="0">
              <a:solidFill>
                <a:schemeClr val="tx1"/>
              </a:solidFill>
            </a:endParaRPr>
          </a:p>
        </p:txBody>
      </p:sp>
      <p:pic>
        <p:nvPicPr>
          <p:cNvPr id="5" name="Picture 4" descr="A woman looking upwards questioning what PATHS is.">
            <a:extLst>
              <a:ext uri="{FF2B5EF4-FFF2-40B4-BE49-F238E27FC236}">
                <a16:creationId xmlns:a16="http://schemas.microsoft.com/office/drawing/2014/main" id="{D40F4C9D-CAC8-A3F5-6F68-A7EAA0AB9D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6490" y="3563620"/>
            <a:ext cx="2400300" cy="2392680"/>
          </a:xfrm>
          <a:prstGeom prst="rect">
            <a:avLst/>
          </a:prstGeom>
        </p:spPr>
      </p:pic>
      <p:sp>
        <p:nvSpPr>
          <p:cNvPr id="4" name="Content Placeholder 3">
            <a:extLst>
              <a:ext uri="{FF2B5EF4-FFF2-40B4-BE49-F238E27FC236}">
                <a16:creationId xmlns:a16="http://schemas.microsoft.com/office/drawing/2014/main" id="{D6656866-EC66-9C19-0FA6-4AF93A11CE2F}"/>
              </a:ext>
            </a:extLst>
          </p:cNvPr>
          <p:cNvSpPr>
            <a:spLocks noGrp="1"/>
          </p:cNvSpPr>
          <p:nvPr>
            <p:ph sz="quarter" idx="13"/>
          </p:nvPr>
        </p:nvSpPr>
        <p:spPr/>
        <p:txBody>
          <a:bodyPr/>
          <a:lstStyle/>
          <a:p>
            <a:r>
              <a:rPr lang="en-US" dirty="0"/>
              <a:t>REV 02/2025</a:t>
            </a:r>
          </a:p>
        </p:txBody>
      </p:sp>
      <p:sp>
        <p:nvSpPr>
          <p:cNvPr id="3" name="Subtitle 2">
            <a:extLst>
              <a:ext uri="{FF2B5EF4-FFF2-40B4-BE49-F238E27FC236}">
                <a16:creationId xmlns:a16="http://schemas.microsoft.com/office/drawing/2014/main" id="{4AC4471F-FDA1-2B6F-3620-3543881112B9}"/>
              </a:ext>
            </a:extLst>
          </p:cNvPr>
          <p:cNvSpPr txBox="1">
            <a:spLocks/>
          </p:cNvSpPr>
          <p:nvPr/>
        </p:nvSpPr>
        <p:spPr>
          <a:xfrm>
            <a:off x="4248286" y="6183484"/>
            <a:ext cx="3689804" cy="249918"/>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1200" kern="1200">
                <a:solidFill>
                  <a:srgbClr val="15397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rgbClr val="FF0000"/>
                </a:solidFill>
              </a:rPr>
              <a:t>PennsylvaniA T</a:t>
            </a:r>
            <a:r>
              <a:rPr lang="en-US" b="1" dirty="0">
                <a:solidFill>
                  <a:schemeClr val="tx1"/>
                </a:solidFill>
              </a:rPr>
              <a:t>raining for </a:t>
            </a:r>
            <a:r>
              <a:rPr lang="en-US" b="1" dirty="0">
                <a:solidFill>
                  <a:srgbClr val="FF0000"/>
                </a:solidFill>
              </a:rPr>
              <a:t>H</a:t>
            </a:r>
            <a:r>
              <a:rPr lang="en-US" b="1" dirty="0">
                <a:solidFill>
                  <a:schemeClr val="tx1"/>
                </a:solidFill>
              </a:rPr>
              <a:t>ealth</a:t>
            </a:r>
            <a:r>
              <a:rPr lang="en-US" b="1" dirty="0">
                <a:solidFill>
                  <a:srgbClr val="FF0000"/>
                </a:solidFill>
              </a:rPr>
              <a:t> </a:t>
            </a:r>
            <a:r>
              <a:rPr lang="en-US" b="1" dirty="0">
                <a:solidFill>
                  <a:schemeClr val="tx1"/>
                </a:solidFill>
              </a:rPr>
              <a:t>&amp;</a:t>
            </a:r>
            <a:r>
              <a:rPr lang="en-US" b="1" dirty="0">
                <a:solidFill>
                  <a:srgbClr val="FF0000"/>
                </a:solidFill>
              </a:rPr>
              <a:t> S</a:t>
            </a:r>
            <a:r>
              <a:rPr lang="en-US" b="1" dirty="0">
                <a:solidFill>
                  <a:schemeClr val="tx1"/>
                </a:solidFill>
              </a:rPr>
              <a:t>afety</a:t>
            </a:r>
          </a:p>
        </p:txBody>
      </p:sp>
      <p:sp>
        <p:nvSpPr>
          <p:cNvPr id="4101" name="Footer Placeholder 4">
            <a:extLst>
              <a:ext uri="{C183D7F6-B498-43B3-948B-1728B52AA6E4}">
                <adec:decorative xmlns:adec="http://schemas.microsoft.com/office/drawing/2017/decorative" val="1"/>
              </a:ext>
            </a:extLst>
          </p:cNvPr>
          <p:cNvSpPr>
            <a:spLocks noGrp="1"/>
          </p:cNvSpPr>
          <p:nvPr>
            <p:ph type="ftr" sz="quarter" idx="4294967295"/>
          </p:nvPr>
        </p:nvSpPr>
        <p:spPr bwMode="auto">
          <a:xfrm>
            <a:off x="0" y="0"/>
            <a:ext cx="0" cy="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rPr>
              <a:t>REV 02-25</a:t>
            </a:r>
          </a:p>
        </p:txBody>
      </p:sp>
    </p:spTree>
    <p:extLst>
      <p:ext uri="{BB962C8B-B14F-4D97-AF65-F5344CB8AC3E}">
        <p14:creationId xmlns:p14="http://schemas.microsoft.com/office/powerpoint/2010/main" val="13337017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sz="4000" dirty="0">
                <a:solidFill>
                  <a:schemeClr val="bg1"/>
                </a:solidFill>
                <a:latin typeface="Calibri" panose="020F0502020204030204" pitchFamily="34" charset="0"/>
              </a:rPr>
              <a:t>What PATHS is continued</a:t>
            </a:r>
          </a:p>
        </p:txBody>
      </p:sp>
      <p:sp>
        <p:nvSpPr>
          <p:cNvPr id="4099" name="Subtitle 2"/>
          <p:cNvSpPr>
            <a:spLocks noGrp="1"/>
          </p:cNvSpPr>
          <p:nvPr>
            <p:ph sz="quarter" idx="12"/>
          </p:nvPr>
        </p:nvSpPr>
        <p:spPr>
          <a:xfrm>
            <a:off x="1313235" y="1446115"/>
            <a:ext cx="9542834" cy="3028608"/>
          </a:xfrm>
        </p:spPr>
        <p:txBody>
          <a:bodyPr>
            <a:noAutofit/>
          </a:bodyPr>
          <a:lstStyle/>
          <a:p>
            <a:pPr marL="342900" indent="-342900" algn="l">
              <a:buFont typeface="Arial" panose="020B0604020202020204" pitchFamily="34" charset="0"/>
              <a:buChar char="•"/>
            </a:pPr>
            <a:r>
              <a:rPr lang="en-US" sz="2800" dirty="0">
                <a:solidFill>
                  <a:schemeClr val="tx1"/>
                </a:solidFill>
                <a:latin typeface="+mn-lt"/>
              </a:rPr>
              <a:t>Services offered enable WC system participants to achieve greater efficiencies in their WC cost-containment efforts by creating safer workplaces.</a:t>
            </a:r>
          </a:p>
          <a:p>
            <a:pPr marL="342900" indent="-342900" algn="l">
              <a:buFont typeface="Arial" panose="020B0604020202020204" pitchFamily="34" charset="0"/>
              <a:buChar char="•"/>
            </a:pPr>
            <a:endParaRPr lang="en-US" sz="2800" dirty="0">
              <a:solidFill>
                <a:schemeClr val="tx1"/>
              </a:solidFill>
              <a:latin typeface="+mn-lt"/>
            </a:endParaRPr>
          </a:p>
          <a:p>
            <a:pPr marL="342900" indent="-342900" algn="l">
              <a:buFont typeface="Arial" panose="020B0604020202020204" pitchFamily="34" charset="0"/>
              <a:buChar char="•"/>
            </a:pPr>
            <a:r>
              <a:rPr lang="en-US" sz="2800" dirty="0">
                <a:solidFill>
                  <a:schemeClr val="tx1"/>
                </a:solidFill>
                <a:latin typeface="+mn-lt"/>
              </a:rPr>
              <a:t>Provides employers with a single, comprehensive website to view all health &amp; safety related materials available.</a:t>
            </a:r>
          </a:p>
        </p:txBody>
      </p:sp>
      <p:pic>
        <p:nvPicPr>
          <p:cNvPr id="3" name="Picture 2" descr="A Health and Safety make it happen sign.">
            <a:extLst>
              <a:ext uri="{FF2B5EF4-FFF2-40B4-BE49-F238E27FC236}">
                <a16:creationId xmlns:a16="http://schemas.microsoft.com/office/drawing/2014/main" id="{6CA71E60-385E-1D3B-15A0-129022161C6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893013" y="4456890"/>
            <a:ext cx="2286000" cy="1209675"/>
          </a:xfrm>
          <a:prstGeom prst="rect">
            <a:avLst/>
          </a:prstGeom>
        </p:spPr>
      </p:pic>
      <p:sp>
        <p:nvSpPr>
          <p:cNvPr id="2" name="Content Placeholder 1">
            <a:extLst>
              <a:ext uri="{FF2B5EF4-FFF2-40B4-BE49-F238E27FC236}">
                <a16:creationId xmlns:a16="http://schemas.microsoft.com/office/drawing/2014/main" id="{ABEB5890-04AD-7757-E637-489D6A8AE878}"/>
              </a:ext>
            </a:extLst>
          </p:cNvPr>
          <p:cNvSpPr>
            <a:spLocks noGrp="1"/>
          </p:cNvSpPr>
          <p:nvPr>
            <p:ph sz="quarter" idx="13"/>
          </p:nvPr>
        </p:nvSpPr>
        <p:spPr/>
        <p:txBody>
          <a:bodyPr/>
          <a:lstStyle/>
          <a:p>
            <a:endParaRPr lang="en-US" dirty="0"/>
          </a:p>
        </p:txBody>
      </p:sp>
      <p:sp>
        <p:nvSpPr>
          <p:cNvPr id="6" name="Subtitle 2">
            <a:extLst>
              <a:ext uri="{FF2B5EF4-FFF2-40B4-BE49-F238E27FC236}">
                <a16:creationId xmlns:a16="http://schemas.microsoft.com/office/drawing/2014/main" id="{98467C46-DAD4-BCA2-8084-F4E9A1CDC2E1}"/>
              </a:ext>
            </a:extLst>
          </p:cNvPr>
          <p:cNvSpPr txBox="1">
            <a:spLocks/>
          </p:cNvSpPr>
          <p:nvPr/>
        </p:nvSpPr>
        <p:spPr>
          <a:xfrm>
            <a:off x="4248286" y="6183484"/>
            <a:ext cx="3689804" cy="249918"/>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1200" kern="1200">
                <a:solidFill>
                  <a:srgbClr val="15397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rgbClr val="FF0000"/>
                </a:solidFill>
              </a:rPr>
              <a:t>PennsylvaniA T</a:t>
            </a:r>
            <a:r>
              <a:rPr lang="en-US" b="1" dirty="0">
                <a:solidFill>
                  <a:schemeClr val="tx1"/>
                </a:solidFill>
              </a:rPr>
              <a:t>raining for </a:t>
            </a:r>
            <a:r>
              <a:rPr lang="en-US" b="1" dirty="0">
                <a:solidFill>
                  <a:srgbClr val="FF0000"/>
                </a:solidFill>
              </a:rPr>
              <a:t>H</a:t>
            </a:r>
            <a:r>
              <a:rPr lang="en-US" b="1" dirty="0">
                <a:solidFill>
                  <a:schemeClr val="tx1"/>
                </a:solidFill>
              </a:rPr>
              <a:t>ealth</a:t>
            </a:r>
            <a:r>
              <a:rPr lang="en-US" b="1" dirty="0">
                <a:solidFill>
                  <a:srgbClr val="FF0000"/>
                </a:solidFill>
              </a:rPr>
              <a:t> </a:t>
            </a:r>
            <a:r>
              <a:rPr lang="en-US" b="1" dirty="0">
                <a:solidFill>
                  <a:schemeClr val="tx1"/>
                </a:solidFill>
              </a:rPr>
              <a:t>&amp;</a:t>
            </a:r>
            <a:r>
              <a:rPr lang="en-US" b="1" dirty="0">
                <a:solidFill>
                  <a:srgbClr val="FF0000"/>
                </a:solidFill>
              </a:rPr>
              <a:t> S</a:t>
            </a:r>
            <a:r>
              <a:rPr lang="en-US" b="1" dirty="0">
                <a:solidFill>
                  <a:schemeClr val="tx1"/>
                </a:solidFill>
              </a:rPr>
              <a:t>afety</a:t>
            </a:r>
          </a:p>
        </p:txBody>
      </p:sp>
      <p:sp>
        <p:nvSpPr>
          <p:cNvPr id="4101" name="Footer Placeholder 4">
            <a:extLst>
              <a:ext uri="{C183D7F6-B498-43B3-948B-1728B52AA6E4}">
                <adec:decorative xmlns:adec="http://schemas.microsoft.com/office/drawing/2017/decorative" val="1"/>
              </a:ext>
            </a:extLst>
          </p:cNvPr>
          <p:cNvSpPr>
            <a:spLocks noGrp="1"/>
          </p:cNvSpPr>
          <p:nvPr>
            <p:ph type="ftr" sz="quarter" idx="4294967295"/>
          </p:nvPr>
        </p:nvSpPr>
        <p:spPr bwMode="auto">
          <a:xfrm>
            <a:off x="0" y="0"/>
            <a:ext cx="0" cy="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rPr>
              <a:t>REV 02-25</a:t>
            </a:r>
          </a:p>
        </p:txBody>
      </p:sp>
    </p:spTree>
    <p:extLst>
      <p:ext uri="{BB962C8B-B14F-4D97-AF65-F5344CB8AC3E}">
        <p14:creationId xmlns:p14="http://schemas.microsoft.com/office/powerpoint/2010/main" val="1966997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sz="4000" dirty="0">
                <a:solidFill>
                  <a:schemeClr val="bg1"/>
                </a:solidFill>
                <a:latin typeface="Calibri" panose="020F0502020204030204" pitchFamily="34" charset="0"/>
              </a:rPr>
              <a:t>PATHS Website</a:t>
            </a:r>
          </a:p>
        </p:txBody>
      </p:sp>
      <p:sp>
        <p:nvSpPr>
          <p:cNvPr id="4099" name="Subtitle 2"/>
          <p:cNvSpPr>
            <a:spLocks noGrp="1"/>
          </p:cNvSpPr>
          <p:nvPr>
            <p:ph sz="quarter" idx="12"/>
          </p:nvPr>
        </p:nvSpPr>
        <p:spPr>
          <a:xfrm>
            <a:off x="525294" y="1562846"/>
            <a:ext cx="11332723" cy="538328"/>
          </a:xfrm>
        </p:spPr>
        <p:txBody>
          <a:bodyPr>
            <a:noAutofit/>
          </a:bodyPr>
          <a:lstStyle/>
          <a:p>
            <a:pPr eaLnBrk="1" hangingPunct="1"/>
            <a:r>
              <a:rPr lang="en-US" sz="2400" dirty="0">
                <a:latin typeface="+mn-lt"/>
                <a:hlinkClick r:id="rId3"/>
              </a:rPr>
              <a:t>PATHS | Department of Labor and Industry | Commonwealth of Pennsylvania</a:t>
            </a:r>
            <a:endParaRPr lang="en-US" sz="2400" dirty="0">
              <a:solidFill>
                <a:schemeClr val="tx1"/>
              </a:solidFill>
              <a:latin typeface="+mn-lt"/>
            </a:endParaRPr>
          </a:p>
        </p:txBody>
      </p:sp>
      <p:pic>
        <p:nvPicPr>
          <p:cNvPr id="3" name="Picture 2" descr="A screenshot of the PATHS website.">
            <a:extLst>
              <a:ext uri="{FF2B5EF4-FFF2-40B4-BE49-F238E27FC236}">
                <a16:creationId xmlns:a16="http://schemas.microsoft.com/office/drawing/2014/main" id="{63C0A742-23BC-7E2C-47F8-2C6E3B0A41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1180" y="2228850"/>
            <a:ext cx="5989320" cy="3680460"/>
          </a:xfrm>
          <a:prstGeom prst="rect">
            <a:avLst/>
          </a:prstGeom>
        </p:spPr>
      </p:pic>
      <p:sp>
        <p:nvSpPr>
          <p:cNvPr id="2" name="Content Placeholder 1">
            <a:extLst>
              <a:ext uri="{FF2B5EF4-FFF2-40B4-BE49-F238E27FC236}">
                <a16:creationId xmlns:a16="http://schemas.microsoft.com/office/drawing/2014/main" id="{BBC4E23C-BE49-6AD3-5952-972E57E2A827}"/>
              </a:ext>
            </a:extLst>
          </p:cNvPr>
          <p:cNvSpPr>
            <a:spLocks noGrp="1"/>
          </p:cNvSpPr>
          <p:nvPr>
            <p:ph sz="quarter" idx="13"/>
          </p:nvPr>
        </p:nvSpPr>
        <p:spPr/>
        <p:txBody>
          <a:bodyPr/>
          <a:lstStyle/>
          <a:p>
            <a:endParaRPr lang="en-US" dirty="0"/>
          </a:p>
        </p:txBody>
      </p:sp>
      <p:sp>
        <p:nvSpPr>
          <p:cNvPr id="4" name="Subtitle 2">
            <a:extLst>
              <a:ext uri="{FF2B5EF4-FFF2-40B4-BE49-F238E27FC236}">
                <a16:creationId xmlns:a16="http://schemas.microsoft.com/office/drawing/2014/main" id="{928A6167-63DC-61AD-5ED0-78D28E01F113}"/>
              </a:ext>
            </a:extLst>
          </p:cNvPr>
          <p:cNvSpPr txBox="1">
            <a:spLocks/>
          </p:cNvSpPr>
          <p:nvPr/>
        </p:nvSpPr>
        <p:spPr>
          <a:xfrm>
            <a:off x="4248286" y="6183484"/>
            <a:ext cx="3689804" cy="249918"/>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1200" kern="1200">
                <a:solidFill>
                  <a:srgbClr val="15397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rgbClr val="FF0000"/>
                </a:solidFill>
              </a:rPr>
              <a:t>PennsylvaniA T</a:t>
            </a:r>
            <a:r>
              <a:rPr lang="en-US" b="1" dirty="0">
                <a:solidFill>
                  <a:schemeClr val="tx1"/>
                </a:solidFill>
              </a:rPr>
              <a:t>raining for </a:t>
            </a:r>
            <a:r>
              <a:rPr lang="en-US" b="1" dirty="0">
                <a:solidFill>
                  <a:srgbClr val="FF0000"/>
                </a:solidFill>
              </a:rPr>
              <a:t>H</a:t>
            </a:r>
            <a:r>
              <a:rPr lang="en-US" b="1" dirty="0">
                <a:solidFill>
                  <a:schemeClr val="tx1"/>
                </a:solidFill>
              </a:rPr>
              <a:t>ealth</a:t>
            </a:r>
            <a:r>
              <a:rPr lang="en-US" b="1" dirty="0">
                <a:solidFill>
                  <a:srgbClr val="FF0000"/>
                </a:solidFill>
              </a:rPr>
              <a:t> </a:t>
            </a:r>
            <a:r>
              <a:rPr lang="en-US" b="1" dirty="0">
                <a:solidFill>
                  <a:schemeClr val="tx1"/>
                </a:solidFill>
              </a:rPr>
              <a:t>&amp;</a:t>
            </a:r>
            <a:r>
              <a:rPr lang="en-US" b="1" dirty="0">
                <a:solidFill>
                  <a:srgbClr val="FF0000"/>
                </a:solidFill>
              </a:rPr>
              <a:t> S</a:t>
            </a:r>
            <a:r>
              <a:rPr lang="en-US" b="1" dirty="0">
                <a:solidFill>
                  <a:schemeClr val="tx1"/>
                </a:solidFill>
              </a:rPr>
              <a:t>afety</a:t>
            </a:r>
          </a:p>
        </p:txBody>
      </p:sp>
      <p:sp>
        <p:nvSpPr>
          <p:cNvPr id="4101" name="Footer Placeholder 4">
            <a:extLst>
              <a:ext uri="{C183D7F6-B498-43B3-948B-1728B52AA6E4}">
                <adec:decorative xmlns:adec="http://schemas.microsoft.com/office/drawing/2017/decorative" val="1"/>
              </a:ext>
            </a:extLst>
          </p:cNvPr>
          <p:cNvSpPr>
            <a:spLocks noGrp="1"/>
          </p:cNvSpPr>
          <p:nvPr>
            <p:ph type="ftr" sz="quarter" idx="4294967295"/>
          </p:nvPr>
        </p:nvSpPr>
        <p:spPr bwMode="auto">
          <a:xfrm>
            <a:off x="0" y="0"/>
            <a:ext cx="0" cy="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rPr>
              <a:t>REV 02-25</a:t>
            </a:r>
          </a:p>
        </p:txBody>
      </p:sp>
    </p:spTree>
    <p:extLst>
      <p:ext uri="{BB962C8B-B14F-4D97-AF65-F5344CB8AC3E}">
        <p14:creationId xmlns:p14="http://schemas.microsoft.com/office/powerpoint/2010/main" val="1522189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sz="4000" dirty="0">
                <a:solidFill>
                  <a:schemeClr val="bg1"/>
                </a:solidFill>
                <a:latin typeface="Calibri" panose="020F0502020204030204" pitchFamily="34" charset="0"/>
              </a:rPr>
              <a:t>On the PATHS Website</a:t>
            </a:r>
          </a:p>
        </p:txBody>
      </p:sp>
      <p:sp>
        <p:nvSpPr>
          <p:cNvPr id="4099" name="Subtitle 2"/>
          <p:cNvSpPr>
            <a:spLocks noGrp="1"/>
          </p:cNvSpPr>
          <p:nvPr>
            <p:ph sz="quarter" idx="12"/>
          </p:nvPr>
        </p:nvSpPr>
        <p:spPr>
          <a:xfrm>
            <a:off x="762000" y="1387964"/>
            <a:ext cx="6309360" cy="4321956"/>
          </a:xfrm>
        </p:spPr>
        <p:txBody>
          <a:bodyPr>
            <a:normAutofit fontScale="77500" lnSpcReduction="20000"/>
          </a:bodyPr>
          <a:lstStyle/>
          <a:p>
            <a:pPr algn="l" eaLnBrk="1" hangingPunct="1"/>
            <a:r>
              <a:rPr lang="en-US" sz="4000" dirty="0">
                <a:solidFill>
                  <a:schemeClr val="tx1"/>
                </a:solidFill>
                <a:latin typeface="+mn-lt"/>
              </a:rPr>
              <a:t>A person can access the following:</a:t>
            </a:r>
          </a:p>
          <a:p>
            <a:pPr algn="l" eaLnBrk="1" hangingPunct="1"/>
            <a:endParaRPr lang="en-US" sz="4000" dirty="0">
              <a:solidFill>
                <a:schemeClr val="tx1"/>
              </a:solidFill>
              <a:latin typeface="+mn-lt"/>
            </a:endParaRPr>
          </a:p>
          <a:p>
            <a:pPr marL="342900" indent="-342900" algn="l">
              <a:buFont typeface="Arial" panose="020B0604020202020204" pitchFamily="34" charset="0"/>
              <a:buChar char="•"/>
            </a:pPr>
            <a:r>
              <a:rPr lang="en-US" sz="4000" dirty="0">
                <a:solidFill>
                  <a:schemeClr val="tx1"/>
                </a:solidFill>
                <a:latin typeface="+mn-lt"/>
              </a:rPr>
              <a:t>Training Calendar</a:t>
            </a:r>
          </a:p>
          <a:p>
            <a:pPr marL="342900" indent="-342900" algn="l">
              <a:buFont typeface="Arial" panose="020B0604020202020204" pitchFamily="34" charset="0"/>
              <a:buChar char="•"/>
            </a:pPr>
            <a:r>
              <a:rPr lang="en-US" sz="4000" dirty="0">
                <a:solidFill>
                  <a:schemeClr val="tx1"/>
                </a:solidFill>
                <a:latin typeface="+mn-lt"/>
              </a:rPr>
              <a:t>Training Resources including PowerPoints, Posters, Toolbox Talks, etc.</a:t>
            </a:r>
          </a:p>
          <a:p>
            <a:pPr marL="342900" indent="-342900" algn="l">
              <a:buFont typeface="Arial" panose="020B0604020202020204" pitchFamily="34" charset="0"/>
              <a:buChar char="•"/>
            </a:pPr>
            <a:r>
              <a:rPr lang="en-US" sz="4000" dirty="0">
                <a:solidFill>
                  <a:schemeClr val="tx1"/>
                </a:solidFill>
                <a:latin typeface="+mn-lt"/>
              </a:rPr>
              <a:t>Safety Forms</a:t>
            </a:r>
          </a:p>
          <a:p>
            <a:pPr marL="342900" indent="-342900" algn="l">
              <a:buFont typeface="Arial" panose="020B0604020202020204" pitchFamily="34" charset="0"/>
              <a:buChar char="•"/>
            </a:pPr>
            <a:r>
              <a:rPr lang="en-US" sz="4000" dirty="0">
                <a:solidFill>
                  <a:schemeClr val="tx1"/>
                </a:solidFill>
                <a:latin typeface="+mn-lt"/>
              </a:rPr>
              <a:t>Safety Publications</a:t>
            </a:r>
          </a:p>
          <a:p>
            <a:pPr marL="342900" indent="-342900" algn="l">
              <a:buFont typeface="Arial" panose="020B0604020202020204" pitchFamily="34" charset="0"/>
              <a:buChar char="•"/>
            </a:pPr>
            <a:r>
              <a:rPr lang="en-US" sz="4000" dirty="0">
                <a:solidFill>
                  <a:schemeClr val="tx1"/>
                </a:solidFill>
                <a:latin typeface="+mn-lt"/>
              </a:rPr>
              <a:t>Safety related links</a:t>
            </a:r>
          </a:p>
          <a:p>
            <a:pPr marL="342900" indent="-342900" algn="l">
              <a:buFont typeface="Arial" panose="020B0604020202020204" pitchFamily="34" charset="0"/>
              <a:buChar char="•"/>
            </a:pPr>
            <a:r>
              <a:rPr lang="en-US" sz="4000" dirty="0">
                <a:solidFill>
                  <a:schemeClr val="tx1"/>
                </a:solidFill>
                <a:latin typeface="+mn-lt"/>
              </a:rPr>
              <a:t>Contact Information</a:t>
            </a:r>
          </a:p>
          <a:p>
            <a:pPr algn="l" eaLnBrk="1" hangingPunct="1"/>
            <a:endParaRPr lang="en-US" dirty="0">
              <a:solidFill>
                <a:schemeClr val="tx1"/>
              </a:solidFill>
            </a:endParaRPr>
          </a:p>
        </p:txBody>
      </p:sp>
      <p:pic>
        <p:nvPicPr>
          <p:cNvPr id="5" name="Picture 4" descr="A woman at home receiving health and safety training on her laptop.">
            <a:extLst>
              <a:ext uri="{FF2B5EF4-FFF2-40B4-BE49-F238E27FC236}">
                <a16:creationId xmlns:a16="http://schemas.microsoft.com/office/drawing/2014/main" id="{D5472AAD-CE18-9DB7-871C-98682D29B9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8540" y="1706880"/>
            <a:ext cx="4038600" cy="2225040"/>
          </a:xfrm>
          <a:prstGeom prst="rect">
            <a:avLst/>
          </a:prstGeom>
        </p:spPr>
      </p:pic>
      <p:sp>
        <p:nvSpPr>
          <p:cNvPr id="2" name="Content Placeholder 1">
            <a:extLst>
              <a:ext uri="{FF2B5EF4-FFF2-40B4-BE49-F238E27FC236}">
                <a16:creationId xmlns:a16="http://schemas.microsoft.com/office/drawing/2014/main" id="{9953FAA2-0A5B-DC47-A505-5F200719AC86}"/>
              </a:ext>
            </a:extLst>
          </p:cNvPr>
          <p:cNvSpPr>
            <a:spLocks noGrp="1"/>
          </p:cNvSpPr>
          <p:nvPr>
            <p:ph sz="quarter" idx="13"/>
          </p:nvPr>
        </p:nvSpPr>
        <p:spPr/>
        <p:txBody>
          <a:bodyPr/>
          <a:lstStyle/>
          <a:p>
            <a:endParaRPr lang="en-US" dirty="0"/>
          </a:p>
        </p:txBody>
      </p:sp>
      <p:sp>
        <p:nvSpPr>
          <p:cNvPr id="4" name="Subtitle 2">
            <a:extLst>
              <a:ext uri="{FF2B5EF4-FFF2-40B4-BE49-F238E27FC236}">
                <a16:creationId xmlns:a16="http://schemas.microsoft.com/office/drawing/2014/main" id="{02B7B166-C9DE-4966-8B46-A42C8CEE526D}"/>
              </a:ext>
            </a:extLst>
          </p:cNvPr>
          <p:cNvSpPr txBox="1">
            <a:spLocks/>
          </p:cNvSpPr>
          <p:nvPr/>
        </p:nvSpPr>
        <p:spPr>
          <a:xfrm>
            <a:off x="4278766" y="6224124"/>
            <a:ext cx="3689804" cy="249918"/>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1200" kern="1200">
                <a:solidFill>
                  <a:srgbClr val="15397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rgbClr val="FF0000"/>
                </a:solidFill>
              </a:rPr>
              <a:t>PennsylvaniA T</a:t>
            </a:r>
            <a:r>
              <a:rPr lang="en-US" b="1" dirty="0">
                <a:solidFill>
                  <a:schemeClr val="tx1"/>
                </a:solidFill>
              </a:rPr>
              <a:t>raining for </a:t>
            </a:r>
            <a:r>
              <a:rPr lang="en-US" b="1" dirty="0">
                <a:solidFill>
                  <a:srgbClr val="FF0000"/>
                </a:solidFill>
              </a:rPr>
              <a:t>H</a:t>
            </a:r>
            <a:r>
              <a:rPr lang="en-US" b="1" dirty="0">
                <a:solidFill>
                  <a:schemeClr val="tx1"/>
                </a:solidFill>
              </a:rPr>
              <a:t>ealth</a:t>
            </a:r>
            <a:r>
              <a:rPr lang="en-US" b="1" dirty="0">
                <a:solidFill>
                  <a:srgbClr val="FF0000"/>
                </a:solidFill>
              </a:rPr>
              <a:t> </a:t>
            </a:r>
            <a:r>
              <a:rPr lang="en-US" b="1" dirty="0">
                <a:solidFill>
                  <a:schemeClr val="tx1"/>
                </a:solidFill>
              </a:rPr>
              <a:t>&amp;</a:t>
            </a:r>
            <a:r>
              <a:rPr lang="en-US" b="1" dirty="0">
                <a:solidFill>
                  <a:srgbClr val="FF0000"/>
                </a:solidFill>
              </a:rPr>
              <a:t> S</a:t>
            </a:r>
            <a:r>
              <a:rPr lang="en-US" b="1" dirty="0">
                <a:solidFill>
                  <a:schemeClr val="tx1"/>
                </a:solidFill>
              </a:rPr>
              <a:t>afety</a:t>
            </a:r>
          </a:p>
        </p:txBody>
      </p:sp>
      <p:sp>
        <p:nvSpPr>
          <p:cNvPr id="4101" name="Footer Placeholder 4">
            <a:extLst>
              <a:ext uri="{C183D7F6-B498-43B3-948B-1728B52AA6E4}">
                <adec:decorative xmlns:adec="http://schemas.microsoft.com/office/drawing/2017/decorative" val="1"/>
              </a:ext>
            </a:extLst>
          </p:cNvPr>
          <p:cNvSpPr>
            <a:spLocks noGrp="1"/>
          </p:cNvSpPr>
          <p:nvPr>
            <p:ph type="ftr" sz="quarter" idx="4294967295"/>
          </p:nvPr>
        </p:nvSpPr>
        <p:spPr bwMode="auto">
          <a:xfrm>
            <a:off x="0" y="0"/>
            <a:ext cx="0" cy="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rPr>
              <a:t>REV 02-25</a:t>
            </a:r>
          </a:p>
        </p:txBody>
      </p:sp>
    </p:spTree>
    <p:extLst>
      <p:ext uri="{BB962C8B-B14F-4D97-AF65-F5344CB8AC3E}">
        <p14:creationId xmlns:p14="http://schemas.microsoft.com/office/powerpoint/2010/main" val="2136338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sz="4000" dirty="0">
                <a:solidFill>
                  <a:schemeClr val="bg1"/>
                </a:solidFill>
                <a:latin typeface="Calibri" panose="020F0502020204030204" pitchFamily="34" charset="0"/>
              </a:rPr>
              <a:t>Training Topics</a:t>
            </a:r>
          </a:p>
        </p:txBody>
      </p:sp>
      <p:sp>
        <p:nvSpPr>
          <p:cNvPr id="3" name="TextBox 2"/>
          <p:cNvSpPr txBox="1"/>
          <p:nvPr/>
        </p:nvSpPr>
        <p:spPr>
          <a:xfrm>
            <a:off x="1168400" y="1337608"/>
            <a:ext cx="10007600" cy="1200329"/>
          </a:xfrm>
          <a:prstGeom prst="rect">
            <a:avLst/>
          </a:prstGeom>
          <a:noFill/>
        </p:spPr>
        <p:txBody>
          <a:bodyPr wrap="square" rtlCol="0">
            <a:spAutoFit/>
          </a:bodyPr>
          <a:lstStyle/>
          <a:p>
            <a:r>
              <a:rPr lang="en-US" sz="2400" dirty="0">
                <a:latin typeface="Calibri" panose="020F0502020204030204" pitchFamily="34" charset="0"/>
                <a:ea typeface="Calibri" panose="020F0502020204030204" pitchFamily="34" charset="0"/>
                <a:cs typeface="Calibri" panose="020F0502020204030204" pitchFamily="34" charset="0"/>
              </a:rPr>
              <a:t>There are currently over 200 different safety and health related topics that can be presented on site or by webinar and this number is constantly growing. Here are some examples of the training that can be provided:</a:t>
            </a:r>
          </a:p>
        </p:txBody>
      </p:sp>
      <p:sp>
        <p:nvSpPr>
          <p:cNvPr id="4" name="TextBox 3"/>
          <p:cNvSpPr txBox="1"/>
          <p:nvPr/>
        </p:nvSpPr>
        <p:spPr>
          <a:xfrm>
            <a:off x="1960880" y="2847727"/>
            <a:ext cx="4419600" cy="2677656"/>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Active Shooter</a:t>
            </a:r>
          </a:p>
          <a:p>
            <a:pPr marL="342900" indent="-342900">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Bloodborne Pathogens</a:t>
            </a:r>
          </a:p>
          <a:p>
            <a:pPr marL="342900" indent="-342900">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Confined Space</a:t>
            </a:r>
          </a:p>
          <a:p>
            <a:pPr marL="342900" indent="-342900">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Distracted Driving</a:t>
            </a:r>
          </a:p>
          <a:p>
            <a:pPr marL="342900" indent="-342900">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Emergency Action Plans</a:t>
            </a:r>
          </a:p>
          <a:p>
            <a:pPr marL="342900" indent="-342900">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Fall Protection</a:t>
            </a:r>
          </a:p>
          <a:p>
            <a:endParaRPr lang="en-US" sz="2400" dirty="0">
              <a:latin typeface="Calibri" panose="020F0502020204030204" pitchFamily="34" charset="0"/>
              <a:ea typeface="Calibri" panose="020F0502020204030204" pitchFamily="34" charset="0"/>
              <a:cs typeface="Calibri" panose="020F0502020204030204" pitchFamily="34" charset="0"/>
            </a:endParaRPr>
          </a:p>
        </p:txBody>
      </p:sp>
      <p:sp>
        <p:nvSpPr>
          <p:cNvPr id="5" name="TextBox 4"/>
          <p:cNvSpPr txBox="1"/>
          <p:nvPr/>
        </p:nvSpPr>
        <p:spPr>
          <a:xfrm>
            <a:off x="6583680" y="2857887"/>
            <a:ext cx="3429000" cy="2308324"/>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Grilling Safety</a:t>
            </a:r>
          </a:p>
          <a:p>
            <a:pPr marL="342900" indent="-342900">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Near Miss</a:t>
            </a:r>
          </a:p>
          <a:p>
            <a:pPr marL="342900" indent="-342900">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Opioid Use Disorder</a:t>
            </a:r>
          </a:p>
          <a:p>
            <a:pPr marL="342900" indent="-342900">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Poison Ivy</a:t>
            </a:r>
          </a:p>
          <a:p>
            <a:pPr marL="342900" indent="-342900">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Return to Work</a:t>
            </a:r>
          </a:p>
          <a:p>
            <a:pPr marL="342900" indent="-342900">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Right to Know</a:t>
            </a:r>
          </a:p>
        </p:txBody>
      </p:sp>
      <p:sp>
        <p:nvSpPr>
          <p:cNvPr id="6" name="Content Placeholder 5">
            <a:extLst>
              <a:ext uri="{FF2B5EF4-FFF2-40B4-BE49-F238E27FC236}">
                <a16:creationId xmlns:a16="http://schemas.microsoft.com/office/drawing/2014/main" id="{8A6CA344-7E2A-8799-A435-5ED42E8F8B6A}"/>
              </a:ext>
            </a:extLst>
          </p:cNvPr>
          <p:cNvSpPr>
            <a:spLocks noGrp="1"/>
          </p:cNvSpPr>
          <p:nvPr>
            <p:ph sz="quarter" idx="13"/>
          </p:nvPr>
        </p:nvSpPr>
        <p:spPr/>
        <p:txBody>
          <a:bodyPr/>
          <a:lstStyle/>
          <a:p>
            <a:endParaRPr lang="en-US" dirty="0"/>
          </a:p>
        </p:txBody>
      </p:sp>
      <p:sp>
        <p:nvSpPr>
          <p:cNvPr id="7" name="Subtitle 2">
            <a:extLst>
              <a:ext uri="{FF2B5EF4-FFF2-40B4-BE49-F238E27FC236}">
                <a16:creationId xmlns:a16="http://schemas.microsoft.com/office/drawing/2014/main" id="{EF6994A0-2870-BB4D-34E2-ADC53335BF2C}"/>
              </a:ext>
            </a:extLst>
          </p:cNvPr>
          <p:cNvSpPr txBox="1">
            <a:spLocks/>
          </p:cNvSpPr>
          <p:nvPr/>
        </p:nvSpPr>
        <p:spPr>
          <a:xfrm>
            <a:off x="4278766" y="6224124"/>
            <a:ext cx="3689804" cy="249918"/>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1200" kern="1200">
                <a:solidFill>
                  <a:srgbClr val="15397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rgbClr val="FF0000"/>
                </a:solidFill>
              </a:rPr>
              <a:t>PennsylvaniA T</a:t>
            </a:r>
            <a:r>
              <a:rPr lang="en-US" b="1" dirty="0">
                <a:solidFill>
                  <a:schemeClr val="tx1"/>
                </a:solidFill>
              </a:rPr>
              <a:t>raining for </a:t>
            </a:r>
            <a:r>
              <a:rPr lang="en-US" b="1" dirty="0">
                <a:solidFill>
                  <a:srgbClr val="FF0000"/>
                </a:solidFill>
              </a:rPr>
              <a:t>H</a:t>
            </a:r>
            <a:r>
              <a:rPr lang="en-US" b="1" dirty="0">
                <a:solidFill>
                  <a:schemeClr val="tx1"/>
                </a:solidFill>
              </a:rPr>
              <a:t>ealth</a:t>
            </a:r>
            <a:r>
              <a:rPr lang="en-US" b="1" dirty="0">
                <a:solidFill>
                  <a:srgbClr val="FF0000"/>
                </a:solidFill>
              </a:rPr>
              <a:t> </a:t>
            </a:r>
            <a:r>
              <a:rPr lang="en-US" b="1" dirty="0">
                <a:solidFill>
                  <a:schemeClr val="tx1"/>
                </a:solidFill>
              </a:rPr>
              <a:t>&amp;</a:t>
            </a:r>
            <a:r>
              <a:rPr lang="en-US" b="1" dirty="0">
                <a:solidFill>
                  <a:srgbClr val="FF0000"/>
                </a:solidFill>
              </a:rPr>
              <a:t> S</a:t>
            </a:r>
            <a:r>
              <a:rPr lang="en-US" b="1" dirty="0">
                <a:solidFill>
                  <a:schemeClr val="tx1"/>
                </a:solidFill>
              </a:rPr>
              <a:t>afety</a:t>
            </a:r>
          </a:p>
        </p:txBody>
      </p:sp>
      <p:sp>
        <p:nvSpPr>
          <p:cNvPr id="4101" name="Footer Placeholder 4">
            <a:extLst>
              <a:ext uri="{C183D7F6-B498-43B3-948B-1728B52AA6E4}">
                <adec:decorative xmlns:adec="http://schemas.microsoft.com/office/drawing/2017/decorative" val="1"/>
              </a:ext>
            </a:extLst>
          </p:cNvPr>
          <p:cNvSpPr>
            <a:spLocks noGrp="1"/>
          </p:cNvSpPr>
          <p:nvPr>
            <p:ph type="ftr" sz="quarter" idx="4294967295"/>
          </p:nvPr>
        </p:nvSpPr>
        <p:spPr bwMode="auto">
          <a:xfrm>
            <a:off x="0" y="0"/>
            <a:ext cx="0" cy="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rPr>
              <a:t>REV 02-25</a:t>
            </a:r>
          </a:p>
        </p:txBody>
      </p:sp>
    </p:spTree>
    <p:extLst>
      <p:ext uri="{BB962C8B-B14F-4D97-AF65-F5344CB8AC3E}">
        <p14:creationId xmlns:p14="http://schemas.microsoft.com/office/powerpoint/2010/main" val="8000220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sz="4000" dirty="0">
                <a:solidFill>
                  <a:schemeClr val="bg1"/>
                </a:solidFill>
                <a:latin typeface="Calibri" panose="020F0502020204030204" pitchFamily="34" charset="0"/>
              </a:rPr>
              <a:t>No Fees - Exceptions</a:t>
            </a:r>
          </a:p>
        </p:txBody>
      </p:sp>
      <p:sp>
        <p:nvSpPr>
          <p:cNvPr id="3" name="TextBox 2"/>
          <p:cNvSpPr txBox="1"/>
          <p:nvPr/>
        </p:nvSpPr>
        <p:spPr>
          <a:xfrm>
            <a:off x="1513840" y="1524000"/>
            <a:ext cx="9438640" cy="3739485"/>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There is normally no cost associated with the training provided with the exception of the following topics:</a:t>
            </a:r>
          </a:p>
          <a:p>
            <a:endParaRPr lang="en-US" sz="2400" dirty="0">
              <a:latin typeface="Calibri" panose="020F0502020204030204" pitchFamily="34" charset="0"/>
              <a:ea typeface="Calibri" panose="020F0502020204030204" pitchFamily="34" charset="0"/>
              <a:cs typeface="Calibri" panose="020F0502020204030204" pitchFamily="34" charset="0"/>
            </a:endParaRPr>
          </a:p>
          <a:p>
            <a:pPr marL="800100" lvl="1" indent="-342900">
              <a:buFont typeface="Wingdings" panose="05000000000000000000" pitchFamily="2" charset="2"/>
              <a:buChar char="ü"/>
            </a:pPr>
            <a:r>
              <a:rPr lang="en-US" sz="2400" dirty="0">
                <a:latin typeface="Calibri" panose="020F0502020204030204" pitchFamily="34" charset="0"/>
                <a:ea typeface="Calibri" panose="020F0502020204030204" pitchFamily="34" charset="0"/>
                <a:cs typeface="Calibri" panose="020F0502020204030204" pitchFamily="34" charset="0"/>
              </a:rPr>
              <a:t>CPR/First Aid (Cost of Books and training devices)</a:t>
            </a:r>
          </a:p>
          <a:p>
            <a:pPr marL="800100" lvl="1" indent="-342900">
              <a:buFont typeface="Wingdings" panose="05000000000000000000" pitchFamily="2" charset="2"/>
              <a:buChar char="ü"/>
            </a:pPr>
            <a:r>
              <a:rPr lang="en-US" sz="2400" dirty="0">
                <a:latin typeface="Calibri" panose="020F0502020204030204" pitchFamily="34" charset="0"/>
                <a:ea typeface="Calibri" panose="020F0502020204030204" pitchFamily="34" charset="0"/>
                <a:cs typeface="Calibri" panose="020F0502020204030204" pitchFamily="34" charset="0"/>
              </a:rPr>
              <a:t>OSHA 10 &amp; 30 Hour (Cost of Course Completion Cards)</a:t>
            </a:r>
          </a:p>
          <a:p>
            <a:endParaRPr lang="en-US" sz="2400"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The National Safety Council’s four-hour Defensive Driving Course (DDC 4) is offered free of charge and includes a Student Guide each attendee is issued as well as a course completion certificate and wallet card.</a:t>
            </a:r>
          </a:p>
          <a:p>
            <a:pPr marL="342900" indent="-342900">
              <a:buFont typeface="Arial" panose="020B0604020202020204" pitchFamily="34" charset="0"/>
              <a:buChar char="•"/>
            </a:pPr>
            <a:endParaRPr lang="en-US" sz="2100" dirty="0">
              <a:latin typeface="Calibri" panose="020F0502020204030204" pitchFamily="34" charset="0"/>
              <a:ea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7A3E8043-58CB-D695-C3F4-0D766B4D6A79}"/>
              </a:ext>
            </a:extLst>
          </p:cNvPr>
          <p:cNvSpPr>
            <a:spLocks noGrp="1"/>
          </p:cNvSpPr>
          <p:nvPr>
            <p:ph sz="quarter" idx="13"/>
          </p:nvPr>
        </p:nvSpPr>
        <p:spPr/>
        <p:txBody>
          <a:bodyPr/>
          <a:lstStyle/>
          <a:p>
            <a:endParaRPr lang="en-US" dirty="0"/>
          </a:p>
        </p:txBody>
      </p:sp>
      <p:sp>
        <p:nvSpPr>
          <p:cNvPr id="2" name="Subtitle 2">
            <a:extLst>
              <a:ext uri="{FF2B5EF4-FFF2-40B4-BE49-F238E27FC236}">
                <a16:creationId xmlns:a16="http://schemas.microsoft.com/office/drawing/2014/main" id="{BD5D1FDC-DBF9-847A-C1DC-9664390F475A}"/>
              </a:ext>
            </a:extLst>
          </p:cNvPr>
          <p:cNvSpPr txBox="1">
            <a:spLocks/>
          </p:cNvSpPr>
          <p:nvPr/>
        </p:nvSpPr>
        <p:spPr>
          <a:xfrm>
            <a:off x="4207646" y="6081884"/>
            <a:ext cx="3689804" cy="249918"/>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1200" kern="1200">
                <a:solidFill>
                  <a:srgbClr val="15397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rgbClr val="FF0000"/>
                </a:solidFill>
              </a:rPr>
              <a:t>PennsylvaniA T</a:t>
            </a:r>
            <a:r>
              <a:rPr lang="en-US" b="1" dirty="0">
                <a:solidFill>
                  <a:schemeClr val="tx1"/>
                </a:solidFill>
              </a:rPr>
              <a:t>raining for </a:t>
            </a:r>
            <a:r>
              <a:rPr lang="en-US" b="1" dirty="0">
                <a:solidFill>
                  <a:srgbClr val="FF0000"/>
                </a:solidFill>
              </a:rPr>
              <a:t>H</a:t>
            </a:r>
            <a:r>
              <a:rPr lang="en-US" b="1" dirty="0">
                <a:solidFill>
                  <a:schemeClr val="tx1"/>
                </a:solidFill>
              </a:rPr>
              <a:t>ealth</a:t>
            </a:r>
            <a:r>
              <a:rPr lang="en-US" b="1" dirty="0">
                <a:solidFill>
                  <a:srgbClr val="FF0000"/>
                </a:solidFill>
              </a:rPr>
              <a:t> </a:t>
            </a:r>
            <a:r>
              <a:rPr lang="en-US" b="1" dirty="0">
                <a:solidFill>
                  <a:schemeClr val="tx1"/>
                </a:solidFill>
              </a:rPr>
              <a:t>&amp;</a:t>
            </a:r>
            <a:r>
              <a:rPr lang="en-US" b="1" dirty="0">
                <a:solidFill>
                  <a:srgbClr val="FF0000"/>
                </a:solidFill>
              </a:rPr>
              <a:t> S</a:t>
            </a:r>
            <a:r>
              <a:rPr lang="en-US" b="1" dirty="0">
                <a:solidFill>
                  <a:schemeClr val="tx1"/>
                </a:solidFill>
              </a:rPr>
              <a:t>afety</a:t>
            </a:r>
          </a:p>
        </p:txBody>
      </p:sp>
      <p:sp>
        <p:nvSpPr>
          <p:cNvPr id="4101" name="Footer Placeholder 4">
            <a:extLst>
              <a:ext uri="{C183D7F6-B498-43B3-948B-1728B52AA6E4}">
                <adec:decorative xmlns:adec="http://schemas.microsoft.com/office/drawing/2017/decorative" val="1"/>
              </a:ext>
            </a:extLst>
          </p:cNvPr>
          <p:cNvSpPr>
            <a:spLocks noGrp="1"/>
          </p:cNvSpPr>
          <p:nvPr>
            <p:ph type="ftr" sz="quarter" idx="4294967295"/>
          </p:nvPr>
        </p:nvSpPr>
        <p:spPr bwMode="auto">
          <a:xfrm>
            <a:off x="0" y="0"/>
            <a:ext cx="0" cy="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rPr>
              <a:t>REV 02-25</a:t>
            </a:r>
          </a:p>
        </p:txBody>
      </p:sp>
    </p:spTree>
    <p:extLst>
      <p:ext uri="{BB962C8B-B14F-4D97-AF65-F5344CB8AC3E}">
        <p14:creationId xmlns:p14="http://schemas.microsoft.com/office/powerpoint/2010/main" val="9405480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sz="4000" dirty="0">
                <a:solidFill>
                  <a:schemeClr val="bg1"/>
                </a:solidFill>
                <a:latin typeface="Calibri" panose="020F0502020204030204" pitchFamily="34" charset="0"/>
              </a:rPr>
              <a:t>Criteria for Training</a:t>
            </a:r>
          </a:p>
        </p:txBody>
      </p:sp>
      <p:sp>
        <p:nvSpPr>
          <p:cNvPr id="3" name="TextBox 2"/>
          <p:cNvSpPr txBox="1"/>
          <p:nvPr/>
        </p:nvSpPr>
        <p:spPr>
          <a:xfrm>
            <a:off x="782320" y="1640841"/>
            <a:ext cx="10698480" cy="3970318"/>
          </a:xfrm>
          <a:prstGeom prst="rect">
            <a:avLst/>
          </a:prstGeom>
          <a:noFill/>
        </p:spPr>
        <p:txBody>
          <a:bodyPr wrap="square" rtlCol="0">
            <a:spAutoFit/>
          </a:bodyPr>
          <a:lstStyle/>
          <a:p>
            <a:pPr marL="342900" indent="-342900">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For on-site training we require at least twenty-five (25) people to attend, whether that’s achieved during one session or several throughout the day.</a:t>
            </a:r>
          </a:p>
          <a:p>
            <a:pPr marL="342900" indent="-342900">
              <a:buFont typeface="Arial" panose="020B0604020202020204" pitchFamily="34" charset="0"/>
              <a:buChar char="•"/>
            </a:pPr>
            <a:endParaRPr lang="en-US" sz="2800"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An on-site visit also requires a training location/area that is “conducive to learning” (e.g. climate controlled, adequate space, etc.)</a:t>
            </a:r>
          </a:p>
          <a:p>
            <a:pPr marL="342900" indent="-342900">
              <a:buFont typeface="Arial" panose="020B0604020202020204" pitchFamily="34" charset="0"/>
              <a:buChar char="•"/>
            </a:pPr>
            <a:endParaRPr lang="en-US" sz="2800"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On-site training also requires a requesting employer to complete a “Pre-Training Questionnaire.”</a:t>
            </a:r>
          </a:p>
        </p:txBody>
      </p:sp>
      <p:sp>
        <p:nvSpPr>
          <p:cNvPr id="4" name="Content Placeholder 3">
            <a:extLst>
              <a:ext uri="{FF2B5EF4-FFF2-40B4-BE49-F238E27FC236}">
                <a16:creationId xmlns:a16="http://schemas.microsoft.com/office/drawing/2014/main" id="{F73AA5DF-82DB-9557-B6FE-AA78802372B8}"/>
              </a:ext>
            </a:extLst>
          </p:cNvPr>
          <p:cNvSpPr>
            <a:spLocks noGrp="1"/>
          </p:cNvSpPr>
          <p:nvPr>
            <p:ph sz="quarter" idx="13"/>
          </p:nvPr>
        </p:nvSpPr>
        <p:spPr/>
        <p:txBody>
          <a:bodyPr/>
          <a:lstStyle/>
          <a:p>
            <a:endParaRPr lang="en-US" dirty="0"/>
          </a:p>
        </p:txBody>
      </p:sp>
      <p:sp>
        <p:nvSpPr>
          <p:cNvPr id="5" name="Subtitle 2">
            <a:extLst>
              <a:ext uri="{FF2B5EF4-FFF2-40B4-BE49-F238E27FC236}">
                <a16:creationId xmlns:a16="http://schemas.microsoft.com/office/drawing/2014/main" id="{00839791-426B-F78B-EC02-AD7AFE1E080D}"/>
              </a:ext>
            </a:extLst>
          </p:cNvPr>
          <p:cNvSpPr txBox="1">
            <a:spLocks/>
          </p:cNvSpPr>
          <p:nvPr/>
        </p:nvSpPr>
        <p:spPr>
          <a:xfrm>
            <a:off x="4207646" y="6081884"/>
            <a:ext cx="3689804" cy="249918"/>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1200" kern="1200">
                <a:solidFill>
                  <a:srgbClr val="15397F"/>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rgbClr val="FF0000"/>
                </a:solidFill>
              </a:rPr>
              <a:t>PennsylvaniA T</a:t>
            </a:r>
            <a:r>
              <a:rPr lang="en-US" b="1" dirty="0">
                <a:solidFill>
                  <a:schemeClr val="tx1"/>
                </a:solidFill>
              </a:rPr>
              <a:t>raining for </a:t>
            </a:r>
            <a:r>
              <a:rPr lang="en-US" b="1" dirty="0">
                <a:solidFill>
                  <a:srgbClr val="FF0000"/>
                </a:solidFill>
              </a:rPr>
              <a:t>H</a:t>
            </a:r>
            <a:r>
              <a:rPr lang="en-US" b="1" dirty="0">
                <a:solidFill>
                  <a:schemeClr val="tx1"/>
                </a:solidFill>
              </a:rPr>
              <a:t>ealth</a:t>
            </a:r>
            <a:r>
              <a:rPr lang="en-US" b="1" dirty="0">
                <a:solidFill>
                  <a:srgbClr val="FF0000"/>
                </a:solidFill>
              </a:rPr>
              <a:t> </a:t>
            </a:r>
            <a:r>
              <a:rPr lang="en-US" b="1" dirty="0">
                <a:solidFill>
                  <a:schemeClr val="tx1"/>
                </a:solidFill>
              </a:rPr>
              <a:t>&amp;</a:t>
            </a:r>
            <a:r>
              <a:rPr lang="en-US" b="1" dirty="0">
                <a:solidFill>
                  <a:srgbClr val="FF0000"/>
                </a:solidFill>
              </a:rPr>
              <a:t> S</a:t>
            </a:r>
            <a:r>
              <a:rPr lang="en-US" b="1" dirty="0">
                <a:solidFill>
                  <a:schemeClr val="tx1"/>
                </a:solidFill>
              </a:rPr>
              <a:t>afety</a:t>
            </a:r>
          </a:p>
        </p:txBody>
      </p:sp>
      <p:sp>
        <p:nvSpPr>
          <p:cNvPr id="4101" name="Footer Placeholder 4">
            <a:extLst>
              <a:ext uri="{C183D7F6-B498-43B3-948B-1728B52AA6E4}">
                <adec:decorative xmlns:adec="http://schemas.microsoft.com/office/drawing/2017/decorative" val="1"/>
              </a:ext>
            </a:extLst>
          </p:cNvPr>
          <p:cNvSpPr>
            <a:spLocks noGrp="1"/>
          </p:cNvSpPr>
          <p:nvPr>
            <p:ph type="ftr" sz="quarter" idx="4294967295"/>
          </p:nvPr>
        </p:nvSpPr>
        <p:spPr bwMode="auto">
          <a:xfrm>
            <a:off x="0" y="0"/>
            <a:ext cx="0" cy="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rPr>
              <a:t>REV 02-25</a:t>
            </a:r>
          </a:p>
        </p:txBody>
      </p:sp>
    </p:spTree>
    <p:extLst>
      <p:ext uri="{BB962C8B-B14F-4D97-AF65-F5344CB8AC3E}">
        <p14:creationId xmlns:p14="http://schemas.microsoft.com/office/powerpoint/2010/main" val="15916752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WC PPT Template  -  Read-Only" id="{E935FC76-49C8-4FC6-8CFA-C3B7A8ED59F5}" vid="{EA59E512-841B-4D8E-8774-B94758EB38C8}"/>
    </a:ext>
  </a:extLst>
</a:theme>
</file>

<file path=ppt/theme/theme2.xml><?xml version="1.0" encoding="utf-8"?>
<a:theme xmlns:a="http://schemas.openxmlformats.org/drawingml/2006/main" name="1_Office Theme">
  <a:themeElements>
    <a:clrScheme name="IUP 2019">
      <a:dk1>
        <a:srgbClr val="000000"/>
      </a:dk1>
      <a:lt1>
        <a:srgbClr val="FFFFFF"/>
      </a:lt1>
      <a:dk2>
        <a:srgbClr val="9E1B32"/>
      </a:dk2>
      <a:lt2>
        <a:srgbClr val="595959"/>
      </a:lt2>
      <a:accent1>
        <a:srgbClr val="9E1B32"/>
      </a:accent1>
      <a:accent2>
        <a:srgbClr val="595959"/>
      </a:accent2>
      <a:accent3>
        <a:srgbClr val="ECB51B"/>
      </a:accent3>
      <a:accent4>
        <a:srgbClr val="F4824E"/>
      </a:accent4>
      <a:accent5>
        <a:srgbClr val="558185"/>
      </a:accent5>
      <a:accent6>
        <a:srgbClr val="ED596E"/>
      </a:accent6>
      <a:hlink>
        <a:srgbClr val="568286"/>
      </a:hlink>
      <a:folHlink>
        <a:srgbClr val="558185"/>
      </a:folHlink>
    </a:clrScheme>
    <a:fontScheme name="IUP Office 365 Fonts">
      <a:majorFont>
        <a:latin typeface="Franklin Gothic Demi"/>
        <a:ea typeface=""/>
        <a:cs typeface=""/>
      </a:majorFont>
      <a:minorFont>
        <a:latin typeface="Constant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3C217AD-677F-D24F-AED0-A101B8E738B0}" vid="{7542860F-0F1C-414E-89D0-F5ADD30D187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ppt8763.tmp</Template>
  <TotalTime>543</TotalTime>
  <Words>1425</Words>
  <Application>Microsoft Office PowerPoint</Application>
  <PresentationFormat>Widescreen</PresentationFormat>
  <Paragraphs>177</Paragraphs>
  <Slides>19</Slides>
  <Notes>15</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19</vt:i4>
      </vt:variant>
    </vt:vector>
  </HeadingPairs>
  <TitlesOfParts>
    <vt:vector size="30" baseType="lpstr">
      <vt:lpstr>Arial</vt:lpstr>
      <vt:lpstr>Calibri</vt:lpstr>
      <vt:lpstr>Calibri Light</vt:lpstr>
      <vt:lpstr>Constantia</vt:lpstr>
      <vt:lpstr>Franklin Gothic Demi</vt:lpstr>
      <vt:lpstr>Montserrat</vt:lpstr>
      <vt:lpstr>Montserrat SemiBold</vt:lpstr>
      <vt:lpstr>Verdana</vt:lpstr>
      <vt:lpstr>Wingdings</vt:lpstr>
      <vt:lpstr>Office Theme</vt:lpstr>
      <vt:lpstr>1_Office Theme</vt:lpstr>
      <vt:lpstr>Welcome  PATHS Overview  Webinar will begin at 10:00am  Presented by: Juan M. Mayo, Health &amp; Safety Training Specialist Pennsylvania Department of Labor &amp; Industry Bureau of Workers’ Compensation  Pennsylvania OSHA Consultation Office Phone: 724-357-4095 Website: www.iup.edu/pa-oshaconsultation</vt:lpstr>
      <vt:lpstr>PATHS</vt:lpstr>
      <vt:lpstr>What PATHS is</vt:lpstr>
      <vt:lpstr>What PATHS is continued</vt:lpstr>
      <vt:lpstr>PATHS Website</vt:lpstr>
      <vt:lpstr>On the PATHS Website</vt:lpstr>
      <vt:lpstr>Training Topics</vt:lpstr>
      <vt:lpstr>No Fees - Exceptions</vt:lpstr>
      <vt:lpstr>Criteria for Training</vt:lpstr>
      <vt:lpstr>Criteria for Training continued</vt:lpstr>
      <vt:lpstr>Statistics</vt:lpstr>
      <vt:lpstr>Summary</vt:lpstr>
      <vt:lpstr>Training Team</vt:lpstr>
      <vt:lpstr>Contact Information</vt:lpstr>
      <vt:lpstr>Questions</vt:lpstr>
      <vt:lpstr>PennOSHS Program</vt:lpstr>
      <vt:lpstr>Pennsylvania’s GASE Award</vt:lpstr>
      <vt:lpstr>Request an onsite consultation visit: www.iup.edu/pa-oshaconsultation</vt:lpstr>
      <vt:lpstr>Contact us</vt:lpstr>
    </vt:vector>
  </TitlesOfParts>
  <Company>Employment, Banking, and Revenue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Fleming, Margaret</dc:creator>
  <cp:lastModifiedBy>Shaun McGinnis</cp:lastModifiedBy>
  <cp:revision>31</cp:revision>
  <dcterms:created xsi:type="dcterms:W3CDTF">2024-06-12T12:46:52Z</dcterms:created>
  <dcterms:modified xsi:type="dcterms:W3CDTF">2025-04-30T17:18:53Z</dcterms:modified>
</cp:coreProperties>
</file>