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9"/>
  </p:notesMasterIdLst>
  <p:sldIdLst>
    <p:sldId id="256" r:id="rId5"/>
    <p:sldId id="257" r:id="rId6"/>
    <p:sldId id="258" r:id="rId7"/>
    <p:sldId id="265" r:id="rId8"/>
    <p:sldId id="266" r:id="rId9"/>
    <p:sldId id="271" r:id="rId10"/>
    <p:sldId id="272" r:id="rId11"/>
    <p:sldId id="273" r:id="rId12"/>
    <p:sldId id="284" r:id="rId13"/>
    <p:sldId id="274" r:id="rId14"/>
    <p:sldId id="285" r:id="rId15"/>
    <p:sldId id="275" r:id="rId16"/>
    <p:sldId id="286" r:id="rId17"/>
    <p:sldId id="276" r:id="rId18"/>
    <p:sldId id="277" r:id="rId19"/>
    <p:sldId id="278" r:id="rId20"/>
    <p:sldId id="279" r:id="rId21"/>
    <p:sldId id="282" r:id="rId22"/>
    <p:sldId id="287" r:id="rId23"/>
    <p:sldId id="283" r:id="rId24"/>
    <p:sldId id="280" r:id="rId25"/>
    <p:sldId id="261" r:id="rId26"/>
    <p:sldId id="269" r:id="rId27"/>
    <p:sldId id="270" r:id="rId28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E0000"/>
    <a:srgbClr val="5A5A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862CF4B-6D21-4310-A1E0-B722177C6AAD}" v="38" dt="2021-10-04T11:42:06.1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03" autoAdjust="0"/>
    <p:restoredTop sz="90476" autoAdjust="0"/>
  </p:normalViewPr>
  <p:slideViewPr>
    <p:cSldViewPr snapToGrid="0">
      <p:cViewPr varScale="1">
        <p:scale>
          <a:sx n="80" d="100"/>
          <a:sy n="80" d="100"/>
        </p:scale>
        <p:origin x="297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587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ette Olesen" userId="1450e459-d629-4524-8308-efbb4d995acb" providerId="ADAL" clId="{9862CF4B-6D21-4310-A1E0-B722177C6AAD}"/>
    <pc:docChg chg="undo custSel addSld delSld modSld sldOrd">
      <pc:chgData name="Annette Olesen" userId="1450e459-d629-4524-8308-efbb4d995acb" providerId="ADAL" clId="{9862CF4B-6D21-4310-A1E0-B722177C6AAD}" dt="2021-10-04T13:53:22.527" v="9088" actId="1076"/>
      <pc:docMkLst>
        <pc:docMk/>
      </pc:docMkLst>
      <pc:sldChg chg="addSp modSp mod">
        <pc:chgData name="Annette Olesen" userId="1450e459-d629-4524-8308-efbb4d995acb" providerId="ADAL" clId="{9862CF4B-6D21-4310-A1E0-B722177C6AAD}" dt="2021-09-17T17:03:01.789" v="531" actId="14100"/>
        <pc:sldMkLst>
          <pc:docMk/>
          <pc:sldMk cId="2356671256" sldId="258"/>
        </pc:sldMkLst>
        <pc:spChg chg="mod">
          <ac:chgData name="Annette Olesen" userId="1450e459-d629-4524-8308-efbb4d995acb" providerId="ADAL" clId="{9862CF4B-6D21-4310-A1E0-B722177C6AAD}" dt="2021-09-17T16:55:31.931" v="7" actId="20577"/>
          <ac:spMkLst>
            <pc:docMk/>
            <pc:sldMk cId="2356671256" sldId="258"/>
            <ac:spMk id="49" creationId="{C19F34E3-3380-0E40-A916-2904ED112F50}"/>
          </ac:spMkLst>
        </pc:spChg>
        <pc:spChg chg="mod">
          <ac:chgData name="Annette Olesen" userId="1450e459-d629-4524-8308-efbb4d995acb" providerId="ADAL" clId="{9862CF4B-6D21-4310-A1E0-B722177C6AAD}" dt="2021-09-17T17:03:01.789" v="531" actId="14100"/>
          <ac:spMkLst>
            <pc:docMk/>
            <pc:sldMk cId="2356671256" sldId="258"/>
            <ac:spMk id="52" creationId="{050272A7-4D39-9C48-B531-D840481AD9D2}"/>
          </ac:spMkLst>
        </pc:spChg>
        <pc:picChg chg="add mod">
          <ac:chgData name="Annette Olesen" userId="1450e459-d629-4524-8308-efbb4d995acb" providerId="ADAL" clId="{9862CF4B-6D21-4310-A1E0-B722177C6AAD}" dt="2021-09-17T17:02:56.382" v="530" actId="1076"/>
          <ac:picMkLst>
            <pc:docMk/>
            <pc:sldMk cId="2356671256" sldId="258"/>
            <ac:picMk id="3" creationId="{ACFF4A14-2740-4196-B3D9-F9C763CBDF95}"/>
          </ac:picMkLst>
        </pc:picChg>
      </pc:sldChg>
      <pc:sldChg chg="addSp delSp modSp mod">
        <pc:chgData name="Annette Olesen" userId="1450e459-d629-4524-8308-efbb4d995acb" providerId="ADAL" clId="{9862CF4B-6D21-4310-A1E0-B722177C6AAD}" dt="2021-09-17T17:37:04.694" v="1335" actId="1076"/>
        <pc:sldMkLst>
          <pc:docMk/>
          <pc:sldMk cId="859898338" sldId="265"/>
        </pc:sldMkLst>
        <pc:spChg chg="mod">
          <ac:chgData name="Annette Olesen" userId="1450e459-d629-4524-8308-efbb4d995acb" providerId="ADAL" clId="{9862CF4B-6D21-4310-A1E0-B722177C6AAD}" dt="2021-09-17T17:36:17.691" v="1330" actId="1076"/>
          <ac:spMkLst>
            <pc:docMk/>
            <pc:sldMk cId="859898338" sldId="265"/>
            <ac:spMk id="49" creationId="{C19F34E3-3380-0E40-A916-2904ED112F50}"/>
          </ac:spMkLst>
        </pc:spChg>
        <pc:spChg chg="mod">
          <ac:chgData name="Annette Olesen" userId="1450e459-d629-4524-8308-efbb4d995acb" providerId="ADAL" clId="{9862CF4B-6D21-4310-A1E0-B722177C6AAD}" dt="2021-09-17T17:37:04.694" v="1335" actId="1076"/>
          <ac:spMkLst>
            <pc:docMk/>
            <pc:sldMk cId="859898338" sldId="265"/>
            <ac:spMk id="52" creationId="{050272A7-4D39-9C48-B531-D840481AD9D2}"/>
          </ac:spMkLst>
        </pc:spChg>
        <pc:picChg chg="add del">
          <ac:chgData name="Annette Olesen" userId="1450e459-d629-4524-8308-efbb4d995acb" providerId="ADAL" clId="{9862CF4B-6D21-4310-A1E0-B722177C6AAD}" dt="2021-09-17T17:31:11.124" v="1007" actId="478"/>
          <ac:picMkLst>
            <pc:docMk/>
            <pc:sldMk cId="859898338" sldId="265"/>
            <ac:picMk id="3" creationId="{CE76454F-A2EC-4F4B-A7BA-575817AE1308}"/>
          </ac:picMkLst>
        </pc:picChg>
      </pc:sldChg>
      <pc:sldChg chg="addSp delSp modSp mod">
        <pc:chgData name="Annette Olesen" userId="1450e459-d629-4524-8308-efbb4d995acb" providerId="ADAL" clId="{9862CF4B-6D21-4310-A1E0-B722177C6AAD}" dt="2021-09-17T17:51:33.512" v="1879" actId="1076"/>
        <pc:sldMkLst>
          <pc:docMk/>
          <pc:sldMk cId="4048915921" sldId="266"/>
        </pc:sldMkLst>
        <pc:spChg chg="mod">
          <ac:chgData name="Annette Olesen" userId="1450e459-d629-4524-8308-efbb4d995acb" providerId="ADAL" clId="{9862CF4B-6D21-4310-A1E0-B722177C6AAD}" dt="2021-09-17T17:48:54.939" v="1860" actId="120"/>
          <ac:spMkLst>
            <pc:docMk/>
            <pc:sldMk cId="4048915921" sldId="266"/>
            <ac:spMk id="49" creationId="{C19F34E3-3380-0E40-A916-2904ED112F50}"/>
          </ac:spMkLst>
        </pc:spChg>
        <pc:spChg chg="mod">
          <ac:chgData name="Annette Olesen" userId="1450e459-d629-4524-8308-efbb4d995acb" providerId="ADAL" clId="{9862CF4B-6D21-4310-A1E0-B722177C6AAD}" dt="2021-09-17T17:51:33.512" v="1879" actId="1076"/>
          <ac:spMkLst>
            <pc:docMk/>
            <pc:sldMk cId="4048915921" sldId="266"/>
            <ac:spMk id="52" creationId="{050272A7-4D39-9C48-B531-D840481AD9D2}"/>
          </ac:spMkLst>
        </pc:spChg>
        <pc:picChg chg="add del mod">
          <ac:chgData name="Annette Olesen" userId="1450e459-d629-4524-8308-efbb4d995acb" providerId="ADAL" clId="{9862CF4B-6D21-4310-A1E0-B722177C6AAD}" dt="2021-09-17T17:48:50.740" v="1859" actId="478"/>
          <ac:picMkLst>
            <pc:docMk/>
            <pc:sldMk cId="4048915921" sldId="266"/>
            <ac:picMk id="3" creationId="{80B3E649-220F-4DFE-9335-4FDCC2F15C47}"/>
          </ac:picMkLst>
        </pc:picChg>
        <pc:picChg chg="add del">
          <ac:chgData name="Annette Olesen" userId="1450e459-d629-4524-8308-efbb4d995acb" providerId="ADAL" clId="{9862CF4B-6D21-4310-A1E0-B722177C6AAD}" dt="2021-09-17T17:48:45.781" v="1858" actId="478"/>
          <ac:picMkLst>
            <pc:docMk/>
            <pc:sldMk cId="4048915921" sldId="266"/>
            <ac:picMk id="6" creationId="{2CB24244-4BAC-4023-B731-BA79BF6BA1C3}"/>
          </ac:picMkLst>
        </pc:picChg>
        <pc:picChg chg="add mod">
          <ac:chgData name="Annette Olesen" userId="1450e459-d629-4524-8308-efbb4d995acb" providerId="ADAL" clId="{9862CF4B-6D21-4310-A1E0-B722177C6AAD}" dt="2021-09-17T17:49:25.767" v="1862" actId="1076"/>
          <ac:picMkLst>
            <pc:docMk/>
            <pc:sldMk cId="4048915921" sldId="266"/>
            <ac:picMk id="8" creationId="{59123635-64C9-45BB-B281-93530C10A612}"/>
          </ac:picMkLst>
        </pc:picChg>
        <pc:picChg chg="add mod">
          <ac:chgData name="Annette Olesen" userId="1450e459-d629-4524-8308-efbb4d995acb" providerId="ADAL" clId="{9862CF4B-6D21-4310-A1E0-B722177C6AAD}" dt="2021-09-17T17:51:11.821" v="1872" actId="1076"/>
          <ac:picMkLst>
            <pc:docMk/>
            <pc:sldMk cId="4048915921" sldId="266"/>
            <ac:picMk id="10" creationId="{86C12E09-919F-40BF-9A61-3D4CE0E68DAD}"/>
          </ac:picMkLst>
        </pc:picChg>
        <pc:picChg chg="add mod">
          <ac:chgData name="Annette Olesen" userId="1450e459-d629-4524-8308-efbb4d995acb" providerId="ADAL" clId="{9862CF4B-6D21-4310-A1E0-B722177C6AAD}" dt="2021-09-17T17:51:20.256" v="1875" actId="1076"/>
          <ac:picMkLst>
            <pc:docMk/>
            <pc:sldMk cId="4048915921" sldId="266"/>
            <ac:picMk id="12" creationId="{84A090DF-4897-464F-854E-53183E4167D8}"/>
          </ac:picMkLst>
        </pc:picChg>
        <pc:picChg chg="add mod">
          <ac:chgData name="Annette Olesen" userId="1450e459-d629-4524-8308-efbb4d995acb" providerId="ADAL" clId="{9862CF4B-6D21-4310-A1E0-B722177C6AAD}" dt="2021-09-17T17:51:23.434" v="1876" actId="1076"/>
          <ac:picMkLst>
            <pc:docMk/>
            <pc:sldMk cId="4048915921" sldId="266"/>
            <ac:picMk id="14" creationId="{2B2955D8-EEB7-4BF1-906E-BEB592A5C898}"/>
          </ac:picMkLst>
        </pc:picChg>
      </pc:sldChg>
      <pc:sldChg chg="modSp mod">
        <pc:chgData name="Annette Olesen" userId="1450e459-d629-4524-8308-efbb4d995acb" providerId="ADAL" clId="{9862CF4B-6D21-4310-A1E0-B722177C6AAD}" dt="2021-09-20T14:07:54.960" v="8996" actId="20577"/>
        <pc:sldMkLst>
          <pc:docMk/>
          <pc:sldMk cId="4100533507" sldId="270"/>
        </pc:sldMkLst>
        <pc:spChg chg="mod">
          <ac:chgData name="Annette Olesen" userId="1450e459-d629-4524-8308-efbb4d995acb" providerId="ADAL" clId="{9862CF4B-6D21-4310-A1E0-B722177C6AAD}" dt="2021-09-20T14:07:54.960" v="8996" actId="20577"/>
          <ac:spMkLst>
            <pc:docMk/>
            <pc:sldMk cId="4100533507" sldId="270"/>
            <ac:spMk id="52" creationId="{050272A7-4D39-9C48-B531-D840481AD9D2}"/>
          </ac:spMkLst>
        </pc:spChg>
      </pc:sldChg>
      <pc:sldChg chg="modSp add mod">
        <pc:chgData name="Annette Olesen" userId="1450e459-d629-4524-8308-efbb4d995acb" providerId="ADAL" clId="{9862CF4B-6D21-4310-A1E0-B722177C6AAD}" dt="2021-09-19T13:17:58.651" v="2112" actId="1076"/>
        <pc:sldMkLst>
          <pc:docMk/>
          <pc:sldMk cId="2791612818" sldId="271"/>
        </pc:sldMkLst>
        <pc:spChg chg="mod">
          <ac:chgData name="Annette Olesen" userId="1450e459-d629-4524-8308-efbb4d995acb" providerId="ADAL" clId="{9862CF4B-6D21-4310-A1E0-B722177C6AAD}" dt="2021-09-19T13:15:04.588" v="1913" actId="20577"/>
          <ac:spMkLst>
            <pc:docMk/>
            <pc:sldMk cId="2791612818" sldId="271"/>
            <ac:spMk id="49" creationId="{C19F34E3-3380-0E40-A916-2904ED112F50}"/>
          </ac:spMkLst>
        </pc:spChg>
        <pc:spChg chg="mod">
          <ac:chgData name="Annette Olesen" userId="1450e459-d629-4524-8308-efbb4d995acb" providerId="ADAL" clId="{9862CF4B-6D21-4310-A1E0-B722177C6AAD}" dt="2021-09-19T13:17:58.651" v="2112" actId="1076"/>
          <ac:spMkLst>
            <pc:docMk/>
            <pc:sldMk cId="2791612818" sldId="271"/>
            <ac:spMk id="52" creationId="{050272A7-4D39-9C48-B531-D840481AD9D2}"/>
          </ac:spMkLst>
        </pc:spChg>
      </pc:sldChg>
      <pc:sldChg chg="modSp add mod">
        <pc:chgData name="Annette Olesen" userId="1450e459-d629-4524-8308-efbb4d995acb" providerId="ADAL" clId="{9862CF4B-6D21-4310-A1E0-B722177C6AAD}" dt="2021-09-19T14:04:35.465" v="4597" actId="20577"/>
        <pc:sldMkLst>
          <pc:docMk/>
          <pc:sldMk cId="1602414676" sldId="272"/>
        </pc:sldMkLst>
        <pc:spChg chg="mod">
          <ac:chgData name="Annette Olesen" userId="1450e459-d629-4524-8308-efbb4d995acb" providerId="ADAL" clId="{9862CF4B-6D21-4310-A1E0-B722177C6AAD}" dt="2021-09-19T13:32:52.591" v="2706" actId="1076"/>
          <ac:spMkLst>
            <pc:docMk/>
            <pc:sldMk cId="1602414676" sldId="272"/>
            <ac:spMk id="49" creationId="{C19F34E3-3380-0E40-A916-2904ED112F50}"/>
          </ac:spMkLst>
        </pc:spChg>
        <pc:spChg chg="mod">
          <ac:chgData name="Annette Olesen" userId="1450e459-d629-4524-8308-efbb4d995acb" providerId="ADAL" clId="{9862CF4B-6D21-4310-A1E0-B722177C6AAD}" dt="2021-09-19T14:04:35.465" v="4597" actId="20577"/>
          <ac:spMkLst>
            <pc:docMk/>
            <pc:sldMk cId="1602414676" sldId="272"/>
            <ac:spMk id="52" creationId="{050272A7-4D39-9C48-B531-D840481AD9D2}"/>
          </ac:spMkLst>
        </pc:spChg>
      </pc:sldChg>
      <pc:sldChg chg="addSp modSp add mod">
        <pc:chgData name="Annette Olesen" userId="1450e459-d629-4524-8308-efbb4d995acb" providerId="ADAL" clId="{9862CF4B-6D21-4310-A1E0-B722177C6AAD}" dt="2021-09-20T11:34:38.425" v="8825" actId="1076"/>
        <pc:sldMkLst>
          <pc:docMk/>
          <pc:sldMk cId="3401444324" sldId="273"/>
        </pc:sldMkLst>
        <pc:spChg chg="mod">
          <ac:chgData name="Annette Olesen" userId="1450e459-d629-4524-8308-efbb4d995acb" providerId="ADAL" clId="{9862CF4B-6D21-4310-A1E0-B722177C6AAD}" dt="2021-09-20T11:34:38.425" v="8825" actId="1076"/>
          <ac:spMkLst>
            <pc:docMk/>
            <pc:sldMk cId="3401444324" sldId="273"/>
            <ac:spMk id="49" creationId="{C19F34E3-3380-0E40-A916-2904ED112F50}"/>
          </ac:spMkLst>
        </pc:spChg>
        <pc:spChg chg="mod">
          <ac:chgData name="Annette Olesen" userId="1450e459-d629-4524-8308-efbb4d995acb" providerId="ADAL" clId="{9862CF4B-6D21-4310-A1E0-B722177C6AAD}" dt="2021-09-20T11:34:33.940" v="8824" actId="1076"/>
          <ac:spMkLst>
            <pc:docMk/>
            <pc:sldMk cId="3401444324" sldId="273"/>
            <ac:spMk id="52" creationId="{050272A7-4D39-9C48-B531-D840481AD9D2}"/>
          </ac:spMkLst>
        </pc:spChg>
        <pc:picChg chg="add mod">
          <ac:chgData name="Annette Olesen" userId="1450e459-d629-4524-8308-efbb4d995acb" providerId="ADAL" clId="{9862CF4B-6D21-4310-A1E0-B722177C6AAD}" dt="2021-09-19T13:38:48.669" v="2910" actId="1076"/>
          <ac:picMkLst>
            <pc:docMk/>
            <pc:sldMk cId="3401444324" sldId="273"/>
            <ac:picMk id="3" creationId="{FC4E0584-D81E-4D86-A690-106EE5718F73}"/>
          </ac:picMkLst>
        </pc:picChg>
      </pc:sldChg>
      <pc:sldChg chg="addSp modSp add mod">
        <pc:chgData name="Annette Olesen" userId="1450e459-d629-4524-8308-efbb4d995acb" providerId="ADAL" clId="{9862CF4B-6D21-4310-A1E0-B722177C6AAD}" dt="2021-09-20T11:36:54.926" v="8869" actId="1076"/>
        <pc:sldMkLst>
          <pc:docMk/>
          <pc:sldMk cId="213136120" sldId="274"/>
        </pc:sldMkLst>
        <pc:spChg chg="mod">
          <ac:chgData name="Annette Olesen" userId="1450e459-d629-4524-8308-efbb4d995acb" providerId="ADAL" clId="{9862CF4B-6D21-4310-A1E0-B722177C6AAD}" dt="2021-09-20T11:36:54.926" v="8869" actId="1076"/>
          <ac:spMkLst>
            <pc:docMk/>
            <pc:sldMk cId="213136120" sldId="274"/>
            <ac:spMk id="49" creationId="{C19F34E3-3380-0E40-A916-2904ED112F50}"/>
          </ac:spMkLst>
        </pc:spChg>
        <pc:spChg chg="mod">
          <ac:chgData name="Annette Olesen" userId="1450e459-d629-4524-8308-efbb4d995acb" providerId="ADAL" clId="{9862CF4B-6D21-4310-A1E0-B722177C6AAD}" dt="2021-09-20T11:36:49.086" v="8867" actId="1076"/>
          <ac:spMkLst>
            <pc:docMk/>
            <pc:sldMk cId="213136120" sldId="274"/>
            <ac:spMk id="52" creationId="{050272A7-4D39-9C48-B531-D840481AD9D2}"/>
          </ac:spMkLst>
        </pc:spChg>
        <pc:picChg chg="add mod">
          <ac:chgData name="Annette Olesen" userId="1450e459-d629-4524-8308-efbb4d995acb" providerId="ADAL" clId="{9862CF4B-6D21-4310-A1E0-B722177C6AAD}" dt="2021-09-20T11:36:50.994" v="8868" actId="1076"/>
          <ac:picMkLst>
            <pc:docMk/>
            <pc:sldMk cId="213136120" sldId="274"/>
            <ac:picMk id="3" creationId="{31E9D7C5-6274-4FC9-AC50-3495C89EB445}"/>
          </ac:picMkLst>
        </pc:picChg>
      </pc:sldChg>
      <pc:sldChg chg="addSp modSp add mod">
        <pc:chgData name="Annette Olesen" userId="1450e459-d629-4524-8308-efbb4d995acb" providerId="ADAL" clId="{9862CF4B-6D21-4310-A1E0-B722177C6AAD}" dt="2021-09-20T11:40:07.408" v="8908" actId="1076"/>
        <pc:sldMkLst>
          <pc:docMk/>
          <pc:sldMk cId="83317369" sldId="275"/>
        </pc:sldMkLst>
        <pc:spChg chg="mod">
          <ac:chgData name="Annette Olesen" userId="1450e459-d629-4524-8308-efbb4d995acb" providerId="ADAL" clId="{9862CF4B-6D21-4310-A1E0-B722177C6AAD}" dt="2021-09-20T11:40:04.482" v="8906" actId="1076"/>
          <ac:spMkLst>
            <pc:docMk/>
            <pc:sldMk cId="83317369" sldId="275"/>
            <ac:spMk id="49" creationId="{C19F34E3-3380-0E40-A916-2904ED112F50}"/>
          </ac:spMkLst>
        </pc:spChg>
        <pc:spChg chg="mod">
          <ac:chgData name="Annette Olesen" userId="1450e459-d629-4524-8308-efbb4d995acb" providerId="ADAL" clId="{9862CF4B-6D21-4310-A1E0-B722177C6AAD}" dt="2021-09-20T11:40:01.318" v="8905" actId="1076"/>
          <ac:spMkLst>
            <pc:docMk/>
            <pc:sldMk cId="83317369" sldId="275"/>
            <ac:spMk id="52" creationId="{050272A7-4D39-9C48-B531-D840481AD9D2}"/>
          </ac:spMkLst>
        </pc:spChg>
        <pc:picChg chg="add mod">
          <ac:chgData name="Annette Olesen" userId="1450e459-d629-4524-8308-efbb4d995acb" providerId="ADAL" clId="{9862CF4B-6D21-4310-A1E0-B722177C6AAD}" dt="2021-09-20T11:40:07.408" v="8908" actId="1076"/>
          <ac:picMkLst>
            <pc:docMk/>
            <pc:sldMk cId="83317369" sldId="275"/>
            <ac:picMk id="3" creationId="{612267F9-0D64-4EEB-87D2-9FA5353AA7F7}"/>
          </ac:picMkLst>
        </pc:picChg>
      </pc:sldChg>
      <pc:sldChg chg="addSp modSp add mod">
        <pc:chgData name="Annette Olesen" userId="1450e459-d629-4524-8308-efbb4d995acb" providerId="ADAL" clId="{9862CF4B-6D21-4310-A1E0-B722177C6AAD}" dt="2021-09-20T11:33:28.227" v="8818" actId="1076"/>
        <pc:sldMkLst>
          <pc:docMk/>
          <pc:sldMk cId="3517606200" sldId="276"/>
        </pc:sldMkLst>
        <pc:spChg chg="mod">
          <ac:chgData name="Annette Olesen" userId="1450e459-d629-4524-8308-efbb4d995acb" providerId="ADAL" clId="{9862CF4B-6D21-4310-A1E0-B722177C6AAD}" dt="2021-09-20T11:33:28.227" v="8818" actId="1076"/>
          <ac:spMkLst>
            <pc:docMk/>
            <pc:sldMk cId="3517606200" sldId="276"/>
            <ac:spMk id="49" creationId="{C19F34E3-3380-0E40-A916-2904ED112F50}"/>
          </ac:spMkLst>
        </pc:spChg>
        <pc:spChg chg="mod">
          <ac:chgData name="Annette Olesen" userId="1450e459-d629-4524-8308-efbb4d995acb" providerId="ADAL" clId="{9862CF4B-6D21-4310-A1E0-B722177C6AAD}" dt="2021-09-20T10:17:39.261" v="7149" actId="1076"/>
          <ac:spMkLst>
            <pc:docMk/>
            <pc:sldMk cId="3517606200" sldId="276"/>
            <ac:spMk id="52" creationId="{050272A7-4D39-9C48-B531-D840481AD9D2}"/>
          </ac:spMkLst>
        </pc:spChg>
        <pc:picChg chg="add mod">
          <ac:chgData name="Annette Olesen" userId="1450e459-d629-4524-8308-efbb4d995acb" providerId="ADAL" clId="{9862CF4B-6D21-4310-A1E0-B722177C6AAD}" dt="2021-09-20T10:17:46.671" v="7152" actId="1076"/>
          <ac:picMkLst>
            <pc:docMk/>
            <pc:sldMk cId="3517606200" sldId="276"/>
            <ac:picMk id="3" creationId="{0D69F031-40E4-48E6-B7B1-0518962F11AD}"/>
          </ac:picMkLst>
        </pc:picChg>
      </pc:sldChg>
      <pc:sldChg chg="modSp add mod">
        <pc:chgData name="Annette Olesen" userId="1450e459-d629-4524-8308-efbb4d995acb" providerId="ADAL" clId="{9862CF4B-6D21-4310-A1E0-B722177C6AAD}" dt="2021-09-20T10:28:14.764" v="7456" actId="1076"/>
        <pc:sldMkLst>
          <pc:docMk/>
          <pc:sldMk cId="1755648643" sldId="277"/>
        </pc:sldMkLst>
        <pc:spChg chg="mod">
          <ac:chgData name="Annette Olesen" userId="1450e459-d629-4524-8308-efbb4d995acb" providerId="ADAL" clId="{9862CF4B-6D21-4310-A1E0-B722177C6AAD}" dt="2021-09-19T14:29:42.827" v="6300" actId="20577"/>
          <ac:spMkLst>
            <pc:docMk/>
            <pc:sldMk cId="1755648643" sldId="277"/>
            <ac:spMk id="49" creationId="{C19F34E3-3380-0E40-A916-2904ED112F50}"/>
          </ac:spMkLst>
        </pc:spChg>
        <pc:spChg chg="mod">
          <ac:chgData name="Annette Olesen" userId="1450e459-d629-4524-8308-efbb4d995acb" providerId="ADAL" clId="{9862CF4B-6D21-4310-A1E0-B722177C6AAD}" dt="2021-09-20T10:28:14.764" v="7456" actId="1076"/>
          <ac:spMkLst>
            <pc:docMk/>
            <pc:sldMk cId="1755648643" sldId="277"/>
            <ac:spMk id="52" creationId="{050272A7-4D39-9C48-B531-D840481AD9D2}"/>
          </ac:spMkLst>
        </pc:spChg>
      </pc:sldChg>
      <pc:sldChg chg="modSp add mod">
        <pc:chgData name="Annette Olesen" userId="1450e459-d629-4524-8308-efbb4d995acb" providerId="ADAL" clId="{9862CF4B-6D21-4310-A1E0-B722177C6AAD}" dt="2021-09-20T10:41:04.359" v="7951" actId="1076"/>
        <pc:sldMkLst>
          <pc:docMk/>
          <pc:sldMk cId="2343666399" sldId="278"/>
        </pc:sldMkLst>
        <pc:spChg chg="mod">
          <ac:chgData name="Annette Olesen" userId="1450e459-d629-4524-8308-efbb4d995acb" providerId="ADAL" clId="{9862CF4B-6D21-4310-A1E0-B722177C6AAD}" dt="2021-09-19T14:32:51.567" v="6615" actId="14100"/>
          <ac:spMkLst>
            <pc:docMk/>
            <pc:sldMk cId="2343666399" sldId="278"/>
            <ac:spMk id="49" creationId="{C19F34E3-3380-0E40-A916-2904ED112F50}"/>
          </ac:spMkLst>
        </pc:spChg>
        <pc:spChg chg="mod">
          <ac:chgData name="Annette Olesen" userId="1450e459-d629-4524-8308-efbb4d995acb" providerId="ADAL" clId="{9862CF4B-6D21-4310-A1E0-B722177C6AAD}" dt="2021-09-20T10:41:04.359" v="7951" actId="1076"/>
          <ac:spMkLst>
            <pc:docMk/>
            <pc:sldMk cId="2343666399" sldId="278"/>
            <ac:spMk id="52" creationId="{050272A7-4D39-9C48-B531-D840481AD9D2}"/>
          </ac:spMkLst>
        </pc:spChg>
      </pc:sldChg>
      <pc:sldChg chg="addSp modSp add mod">
        <pc:chgData name="Annette Olesen" userId="1450e459-d629-4524-8308-efbb4d995acb" providerId="ADAL" clId="{9862CF4B-6D21-4310-A1E0-B722177C6AAD}" dt="2021-10-01T14:01:16.520" v="8997" actId="5793"/>
        <pc:sldMkLst>
          <pc:docMk/>
          <pc:sldMk cId="3493497575" sldId="279"/>
        </pc:sldMkLst>
        <pc:spChg chg="mod">
          <ac:chgData name="Annette Olesen" userId="1450e459-d629-4524-8308-efbb4d995acb" providerId="ADAL" clId="{9862CF4B-6D21-4310-A1E0-B722177C6AAD}" dt="2021-09-19T14:33:29.027" v="6624" actId="20577"/>
          <ac:spMkLst>
            <pc:docMk/>
            <pc:sldMk cId="3493497575" sldId="279"/>
            <ac:spMk id="49" creationId="{C19F34E3-3380-0E40-A916-2904ED112F50}"/>
          </ac:spMkLst>
        </pc:spChg>
        <pc:spChg chg="mod">
          <ac:chgData name="Annette Olesen" userId="1450e459-d629-4524-8308-efbb4d995acb" providerId="ADAL" clId="{9862CF4B-6D21-4310-A1E0-B722177C6AAD}" dt="2021-10-01T14:01:16.520" v="8997" actId="5793"/>
          <ac:spMkLst>
            <pc:docMk/>
            <pc:sldMk cId="3493497575" sldId="279"/>
            <ac:spMk id="52" creationId="{050272A7-4D39-9C48-B531-D840481AD9D2}"/>
          </ac:spMkLst>
        </pc:spChg>
        <pc:picChg chg="add mod">
          <ac:chgData name="Annette Olesen" userId="1450e459-d629-4524-8308-efbb4d995acb" providerId="ADAL" clId="{9862CF4B-6D21-4310-A1E0-B722177C6AAD}" dt="2021-09-20T11:07:34.432" v="8270" actId="1076"/>
          <ac:picMkLst>
            <pc:docMk/>
            <pc:sldMk cId="3493497575" sldId="279"/>
            <ac:picMk id="3" creationId="{94481729-A929-47E4-8114-7CB47A731933}"/>
          </ac:picMkLst>
        </pc:picChg>
      </pc:sldChg>
      <pc:sldChg chg="modSp add mod ord">
        <pc:chgData name="Annette Olesen" userId="1450e459-d629-4524-8308-efbb4d995acb" providerId="ADAL" clId="{9862CF4B-6D21-4310-A1E0-B722177C6AAD}" dt="2021-09-20T11:25:34.817" v="8782"/>
        <pc:sldMkLst>
          <pc:docMk/>
          <pc:sldMk cId="6849630" sldId="280"/>
        </pc:sldMkLst>
        <pc:spChg chg="mod">
          <ac:chgData name="Annette Olesen" userId="1450e459-d629-4524-8308-efbb4d995acb" providerId="ADAL" clId="{9862CF4B-6D21-4310-A1E0-B722177C6AAD}" dt="2021-09-20T10:55:40.734" v="8030" actId="21"/>
          <ac:spMkLst>
            <pc:docMk/>
            <pc:sldMk cId="6849630" sldId="280"/>
            <ac:spMk id="49" creationId="{C19F34E3-3380-0E40-A916-2904ED112F50}"/>
          </ac:spMkLst>
        </pc:spChg>
        <pc:spChg chg="mod">
          <ac:chgData name="Annette Olesen" userId="1450e459-d629-4524-8308-efbb4d995acb" providerId="ADAL" clId="{9862CF4B-6D21-4310-A1E0-B722177C6AAD}" dt="2021-09-20T10:57:26.736" v="8046" actId="14100"/>
          <ac:spMkLst>
            <pc:docMk/>
            <pc:sldMk cId="6849630" sldId="280"/>
            <ac:spMk id="52" creationId="{050272A7-4D39-9C48-B531-D840481AD9D2}"/>
          </ac:spMkLst>
        </pc:spChg>
      </pc:sldChg>
      <pc:sldChg chg="addSp delSp modSp add del mod ord modClrScheme chgLayout">
        <pc:chgData name="Annette Olesen" userId="1450e459-d629-4524-8308-efbb4d995acb" providerId="ADAL" clId="{9862CF4B-6D21-4310-A1E0-B722177C6AAD}" dt="2021-09-20T11:25:28.049" v="8780" actId="47"/>
        <pc:sldMkLst>
          <pc:docMk/>
          <pc:sldMk cId="1141178025" sldId="281"/>
        </pc:sldMkLst>
        <pc:spChg chg="mod">
          <ac:chgData name="Annette Olesen" userId="1450e459-d629-4524-8308-efbb4d995acb" providerId="ADAL" clId="{9862CF4B-6D21-4310-A1E0-B722177C6AAD}" dt="2021-09-20T11:14:15.943" v="8319" actId="26606"/>
          <ac:spMkLst>
            <pc:docMk/>
            <pc:sldMk cId="1141178025" sldId="281"/>
            <ac:spMk id="4" creationId="{39D9DB98-F88F-40F8-9337-421406466E57}"/>
          </ac:spMkLst>
        </pc:spChg>
        <pc:spChg chg="add mod">
          <ac:chgData name="Annette Olesen" userId="1450e459-d629-4524-8308-efbb4d995acb" providerId="ADAL" clId="{9862CF4B-6D21-4310-A1E0-B722177C6AAD}" dt="2021-09-20T11:16:24.221" v="8414" actId="5793"/>
          <ac:spMkLst>
            <pc:docMk/>
            <pc:sldMk cId="1141178025" sldId="281"/>
            <ac:spMk id="6" creationId="{1E46B73C-8F6A-4C92-97F1-092D3DD4E1EA}"/>
          </ac:spMkLst>
        </pc:spChg>
        <pc:spChg chg="mod">
          <ac:chgData name="Annette Olesen" userId="1450e459-d629-4524-8308-efbb4d995acb" providerId="ADAL" clId="{9862CF4B-6D21-4310-A1E0-B722177C6AAD}" dt="2021-09-20T11:14:15.943" v="8319" actId="26606"/>
          <ac:spMkLst>
            <pc:docMk/>
            <pc:sldMk cId="1141178025" sldId="281"/>
            <ac:spMk id="49" creationId="{C19F34E3-3380-0E40-A916-2904ED112F50}"/>
          </ac:spMkLst>
        </pc:spChg>
        <pc:spChg chg="del mod">
          <ac:chgData name="Annette Olesen" userId="1450e459-d629-4524-8308-efbb4d995acb" providerId="ADAL" clId="{9862CF4B-6D21-4310-A1E0-B722177C6AAD}" dt="2021-09-20T11:13:57.806" v="8317" actId="22"/>
          <ac:spMkLst>
            <pc:docMk/>
            <pc:sldMk cId="1141178025" sldId="281"/>
            <ac:spMk id="52" creationId="{050272A7-4D39-9C48-B531-D840481AD9D2}"/>
          </ac:spMkLst>
        </pc:spChg>
        <pc:picChg chg="add del mod ord">
          <ac:chgData name="Annette Olesen" userId="1450e459-d629-4524-8308-efbb4d995acb" providerId="ADAL" clId="{9862CF4B-6D21-4310-A1E0-B722177C6AAD}" dt="2021-09-20T11:14:24.179" v="8320" actId="478"/>
          <ac:picMkLst>
            <pc:docMk/>
            <pc:sldMk cId="1141178025" sldId="281"/>
            <ac:picMk id="3" creationId="{AAAB48EB-E746-4B8A-B014-61D282EEA7A8}"/>
          </ac:picMkLst>
        </pc:picChg>
      </pc:sldChg>
      <pc:sldChg chg="addSp modSp add mod">
        <pc:chgData name="Annette Olesen" userId="1450e459-d629-4524-8308-efbb4d995acb" providerId="ADAL" clId="{9862CF4B-6D21-4310-A1E0-B722177C6AAD}" dt="2021-10-04T11:44:17.148" v="9054" actId="12"/>
        <pc:sldMkLst>
          <pc:docMk/>
          <pc:sldMk cId="2547506319" sldId="282"/>
        </pc:sldMkLst>
        <pc:spChg chg="mod">
          <ac:chgData name="Annette Olesen" userId="1450e459-d629-4524-8308-efbb4d995acb" providerId="ADAL" clId="{9862CF4B-6D21-4310-A1E0-B722177C6AAD}" dt="2021-10-04T11:38:12.803" v="9003" actId="1076"/>
          <ac:spMkLst>
            <pc:docMk/>
            <pc:sldMk cId="2547506319" sldId="282"/>
            <ac:spMk id="49" creationId="{C19F34E3-3380-0E40-A916-2904ED112F50}"/>
          </ac:spMkLst>
        </pc:spChg>
        <pc:spChg chg="mod">
          <ac:chgData name="Annette Olesen" userId="1450e459-d629-4524-8308-efbb4d995acb" providerId="ADAL" clId="{9862CF4B-6D21-4310-A1E0-B722177C6AAD}" dt="2021-10-04T11:44:17.148" v="9054" actId="12"/>
          <ac:spMkLst>
            <pc:docMk/>
            <pc:sldMk cId="2547506319" sldId="282"/>
            <ac:spMk id="52" creationId="{050272A7-4D39-9C48-B531-D840481AD9D2}"/>
          </ac:spMkLst>
        </pc:spChg>
        <pc:picChg chg="add mod">
          <ac:chgData name="Annette Olesen" userId="1450e459-d629-4524-8308-efbb4d995acb" providerId="ADAL" clId="{9862CF4B-6D21-4310-A1E0-B722177C6AAD}" dt="2021-10-04T11:44:05.004" v="9049" actId="1076"/>
          <ac:picMkLst>
            <pc:docMk/>
            <pc:sldMk cId="2547506319" sldId="282"/>
            <ac:picMk id="3" creationId="{F0EEB998-A6E1-4FE8-915F-1D8C253C48CC}"/>
          </ac:picMkLst>
        </pc:picChg>
        <pc:picChg chg="add mod">
          <ac:chgData name="Annette Olesen" userId="1450e459-d629-4524-8308-efbb4d995acb" providerId="ADAL" clId="{9862CF4B-6D21-4310-A1E0-B722177C6AAD}" dt="2021-10-04T11:44:06.423" v="9050" actId="1076"/>
          <ac:picMkLst>
            <pc:docMk/>
            <pc:sldMk cId="2547506319" sldId="282"/>
            <ac:picMk id="6" creationId="{0708A550-47A9-4864-A973-339FFC37B0EF}"/>
          </ac:picMkLst>
        </pc:picChg>
      </pc:sldChg>
      <pc:sldChg chg="addSp modSp add mod">
        <pc:chgData name="Annette Olesen" userId="1450e459-d629-4524-8308-efbb4d995acb" providerId="ADAL" clId="{9862CF4B-6D21-4310-A1E0-B722177C6AAD}" dt="2021-09-20T11:29:20.881" v="8816" actId="1076"/>
        <pc:sldMkLst>
          <pc:docMk/>
          <pc:sldMk cId="2058002648" sldId="283"/>
        </pc:sldMkLst>
        <pc:spChg chg="mod">
          <ac:chgData name="Annette Olesen" userId="1450e459-d629-4524-8308-efbb4d995acb" providerId="ADAL" clId="{9862CF4B-6D21-4310-A1E0-B722177C6AAD}" dt="2021-09-20T11:25:56.800" v="8806" actId="20577"/>
          <ac:spMkLst>
            <pc:docMk/>
            <pc:sldMk cId="2058002648" sldId="283"/>
            <ac:spMk id="49" creationId="{C19F34E3-3380-0E40-A916-2904ED112F50}"/>
          </ac:spMkLst>
        </pc:spChg>
        <pc:spChg chg="mod">
          <ac:chgData name="Annette Olesen" userId="1450e459-d629-4524-8308-efbb4d995acb" providerId="ADAL" clId="{9862CF4B-6D21-4310-A1E0-B722177C6AAD}" dt="2021-09-20T11:26:06.053" v="8808" actId="6549"/>
          <ac:spMkLst>
            <pc:docMk/>
            <pc:sldMk cId="2058002648" sldId="283"/>
            <ac:spMk id="52" creationId="{050272A7-4D39-9C48-B531-D840481AD9D2}"/>
          </ac:spMkLst>
        </pc:spChg>
        <pc:picChg chg="add mod">
          <ac:chgData name="Annette Olesen" userId="1450e459-d629-4524-8308-efbb4d995acb" providerId="ADAL" clId="{9862CF4B-6D21-4310-A1E0-B722177C6AAD}" dt="2021-09-20T11:28:33.115" v="8813" actId="1076"/>
          <ac:picMkLst>
            <pc:docMk/>
            <pc:sldMk cId="2058002648" sldId="283"/>
            <ac:picMk id="3" creationId="{49A3D28E-3BE8-4DD8-AEE0-37B93BE44558}"/>
          </ac:picMkLst>
        </pc:picChg>
        <pc:picChg chg="add mod">
          <ac:chgData name="Annette Olesen" userId="1450e459-d629-4524-8308-efbb4d995acb" providerId="ADAL" clId="{9862CF4B-6D21-4310-A1E0-B722177C6AAD}" dt="2021-09-20T11:29:20.881" v="8816" actId="1076"/>
          <ac:picMkLst>
            <pc:docMk/>
            <pc:sldMk cId="2058002648" sldId="283"/>
            <ac:picMk id="6" creationId="{6096C730-1A94-43DB-A708-AF2815A59835}"/>
          </ac:picMkLst>
        </pc:picChg>
      </pc:sldChg>
      <pc:sldChg chg="add del">
        <pc:chgData name="Annette Olesen" userId="1450e459-d629-4524-8308-efbb4d995acb" providerId="ADAL" clId="{9862CF4B-6D21-4310-A1E0-B722177C6AAD}" dt="2021-09-20T11:30:08.144" v="8817" actId="47"/>
        <pc:sldMkLst>
          <pc:docMk/>
          <pc:sldMk cId="2590813191" sldId="284"/>
        </pc:sldMkLst>
      </pc:sldChg>
      <pc:sldChg chg="modSp add mod">
        <pc:chgData name="Annette Olesen" userId="1450e459-d629-4524-8308-efbb4d995acb" providerId="ADAL" clId="{9862CF4B-6D21-4310-A1E0-B722177C6AAD}" dt="2021-09-20T11:36:06.283" v="8860" actId="1076"/>
        <pc:sldMkLst>
          <pc:docMk/>
          <pc:sldMk cId="2683787160" sldId="284"/>
        </pc:sldMkLst>
        <pc:spChg chg="mod">
          <ac:chgData name="Annette Olesen" userId="1450e459-d629-4524-8308-efbb4d995acb" providerId="ADAL" clId="{9862CF4B-6D21-4310-A1E0-B722177C6AAD}" dt="2021-09-20T11:35:57.077" v="8859" actId="20577"/>
          <ac:spMkLst>
            <pc:docMk/>
            <pc:sldMk cId="2683787160" sldId="284"/>
            <ac:spMk id="49" creationId="{C19F34E3-3380-0E40-A916-2904ED112F50}"/>
          </ac:spMkLst>
        </pc:spChg>
        <pc:spChg chg="mod">
          <ac:chgData name="Annette Olesen" userId="1450e459-d629-4524-8308-efbb4d995acb" providerId="ADAL" clId="{9862CF4B-6D21-4310-A1E0-B722177C6AAD}" dt="2021-09-20T11:35:44.213" v="8851" actId="1076"/>
          <ac:spMkLst>
            <pc:docMk/>
            <pc:sldMk cId="2683787160" sldId="284"/>
            <ac:spMk id="52" creationId="{050272A7-4D39-9C48-B531-D840481AD9D2}"/>
          </ac:spMkLst>
        </pc:spChg>
        <pc:picChg chg="mod">
          <ac:chgData name="Annette Olesen" userId="1450e459-d629-4524-8308-efbb4d995acb" providerId="ADAL" clId="{9862CF4B-6D21-4310-A1E0-B722177C6AAD}" dt="2021-09-20T11:36:06.283" v="8860" actId="1076"/>
          <ac:picMkLst>
            <pc:docMk/>
            <pc:sldMk cId="2683787160" sldId="284"/>
            <ac:picMk id="3" creationId="{FC4E0584-D81E-4D86-A690-106EE5718F73}"/>
          </ac:picMkLst>
        </pc:picChg>
      </pc:sldChg>
      <pc:sldChg chg="addSp delSp modSp add mod">
        <pc:chgData name="Annette Olesen" userId="1450e459-d629-4524-8308-efbb4d995acb" providerId="ADAL" clId="{9862CF4B-6D21-4310-A1E0-B722177C6AAD}" dt="2021-09-20T11:39:17.891" v="8898" actId="1076"/>
        <pc:sldMkLst>
          <pc:docMk/>
          <pc:sldMk cId="1268830742" sldId="285"/>
        </pc:sldMkLst>
        <pc:spChg chg="mod">
          <ac:chgData name="Annette Olesen" userId="1450e459-d629-4524-8308-efbb4d995acb" providerId="ADAL" clId="{9862CF4B-6D21-4310-A1E0-B722177C6AAD}" dt="2021-09-20T11:39:17.891" v="8898" actId="1076"/>
          <ac:spMkLst>
            <pc:docMk/>
            <pc:sldMk cId="1268830742" sldId="285"/>
            <ac:spMk id="49" creationId="{C19F34E3-3380-0E40-A916-2904ED112F50}"/>
          </ac:spMkLst>
        </pc:spChg>
        <pc:spChg chg="mod">
          <ac:chgData name="Annette Olesen" userId="1450e459-d629-4524-8308-efbb4d995acb" providerId="ADAL" clId="{9862CF4B-6D21-4310-A1E0-B722177C6AAD}" dt="2021-09-20T11:38:00.011" v="8875" actId="1076"/>
          <ac:spMkLst>
            <pc:docMk/>
            <pc:sldMk cId="1268830742" sldId="285"/>
            <ac:spMk id="52" creationId="{050272A7-4D39-9C48-B531-D840481AD9D2}"/>
          </ac:spMkLst>
        </pc:spChg>
        <pc:picChg chg="del">
          <ac:chgData name="Annette Olesen" userId="1450e459-d629-4524-8308-efbb4d995acb" providerId="ADAL" clId="{9862CF4B-6D21-4310-A1E0-B722177C6AAD}" dt="2021-09-20T11:37:11.073" v="8872" actId="478"/>
          <ac:picMkLst>
            <pc:docMk/>
            <pc:sldMk cId="1268830742" sldId="285"/>
            <ac:picMk id="3" creationId="{31E9D7C5-6274-4FC9-AC50-3495C89EB445}"/>
          </ac:picMkLst>
        </pc:picChg>
        <pc:picChg chg="add mod">
          <ac:chgData name="Annette Olesen" userId="1450e459-d629-4524-8308-efbb4d995acb" providerId="ADAL" clId="{9862CF4B-6D21-4310-A1E0-B722177C6AAD}" dt="2021-09-20T11:39:10.647" v="8897" actId="1076"/>
          <ac:picMkLst>
            <pc:docMk/>
            <pc:sldMk cId="1268830742" sldId="285"/>
            <ac:picMk id="5" creationId="{190B1150-177B-4672-BA95-C2D3D2663D43}"/>
          </ac:picMkLst>
        </pc:picChg>
      </pc:sldChg>
      <pc:sldChg chg="add del">
        <pc:chgData name="Annette Olesen" userId="1450e459-d629-4524-8308-efbb4d995acb" providerId="ADAL" clId="{9862CF4B-6D21-4310-A1E0-B722177C6AAD}" dt="2021-09-20T11:30:08.144" v="8817" actId="47"/>
        <pc:sldMkLst>
          <pc:docMk/>
          <pc:sldMk cId="3750684539" sldId="285"/>
        </pc:sldMkLst>
      </pc:sldChg>
      <pc:sldChg chg="add del">
        <pc:chgData name="Annette Olesen" userId="1450e459-d629-4524-8308-efbb4d995acb" providerId="ADAL" clId="{9862CF4B-6D21-4310-A1E0-B722177C6AAD}" dt="2021-09-20T11:30:08.144" v="8817" actId="47"/>
        <pc:sldMkLst>
          <pc:docMk/>
          <pc:sldMk cId="1342279671" sldId="286"/>
        </pc:sldMkLst>
      </pc:sldChg>
      <pc:sldChg chg="addSp delSp modSp add mod">
        <pc:chgData name="Annette Olesen" userId="1450e459-d629-4524-8308-efbb4d995acb" providerId="ADAL" clId="{9862CF4B-6D21-4310-A1E0-B722177C6AAD}" dt="2021-10-04T13:53:22.527" v="9088" actId="1076"/>
        <pc:sldMkLst>
          <pc:docMk/>
          <pc:sldMk cId="1554734090" sldId="286"/>
        </pc:sldMkLst>
        <pc:spChg chg="mod">
          <ac:chgData name="Annette Olesen" userId="1450e459-d629-4524-8308-efbb4d995acb" providerId="ADAL" clId="{9862CF4B-6D21-4310-A1E0-B722177C6AAD}" dt="2021-09-20T11:40:39.478" v="8924" actId="1076"/>
          <ac:spMkLst>
            <pc:docMk/>
            <pc:sldMk cId="1554734090" sldId="286"/>
            <ac:spMk id="49" creationId="{C19F34E3-3380-0E40-A916-2904ED112F50}"/>
          </ac:spMkLst>
        </pc:spChg>
        <pc:spChg chg="mod">
          <ac:chgData name="Annette Olesen" userId="1450e459-d629-4524-8308-efbb4d995acb" providerId="ADAL" clId="{9862CF4B-6D21-4310-A1E0-B722177C6AAD}" dt="2021-10-04T13:53:15.687" v="9087" actId="113"/>
          <ac:spMkLst>
            <pc:docMk/>
            <pc:sldMk cId="1554734090" sldId="286"/>
            <ac:spMk id="52" creationId="{050272A7-4D39-9C48-B531-D840481AD9D2}"/>
          </ac:spMkLst>
        </pc:spChg>
        <pc:picChg chg="del">
          <ac:chgData name="Annette Olesen" userId="1450e459-d629-4524-8308-efbb4d995acb" providerId="ADAL" clId="{9862CF4B-6D21-4310-A1E0-B722177C6AAD}" dt="2021-09-20T11:40:25.278" v="8919" actId="478"/>
          <ac:picMkLst>
            <pc:docMk/>
            <pc:sldMk cId="1554734090" sldId="286"/>
            <ac:picMk id="3" creationId="{612267F9-0D64-4EEB-87D2-9FA5353AA7F7}"/>
          </ac:picMkLst>
        </pc:picChg>
        <pc:picChg chg="add mod">
          <ac:chgData name="Annette Olesen" userId="1450e459-d629-4524-8308-efbb4d995acb" providerId="ADAL" clId="{9862CF4B-6D21-4310-A1E0-B722177C6AAD}" dt="2021-10-04T13:53:22.527" v="9088" actId="1076"/>
          <ac:picMkLst>
            <pc:docMk/>
            <pc:sldMk cId="1554734090" sldId="286"/>
            <ac:picMk id="5" creationId="{BDE78333-347E-4BAB-88C7-2FB5DFD50D76}"/>
          </ac:picMkLst>
        </pc:picChg>
      </pc:sldChg>
      <pc:sldChg chg="addSp delSp modSp add mod">
        <pc:chgData name="Annette Olesen" userId="1450e459-d629-4524-8308-efbb4d995acb" providerId="ADAL" clId="{9862CF4B-6D21-4310-A1E0-B722177C6AAD}" dt="2021-10-04T13:47:23.160" v="9085" actId="14100"/>
        <pc:sldMkLst>
          <pc:docMk/>
          <pc:sldMk cId="2274390211" sldId="287"/>
        </pc:sldMkLst>
        <pc:spChg chg="mod">
          <ac:chgData name="Annette Olesen" userId="1450e459-d629-4524-8308-efbb4d995acb" providerId="ADAL" clId="{9862CF4B-6D21-4310-A1E0-B722177C6AAD}" dt="2021-10-04T11:48:56.808" v="9066" actId="5793"/>
          <ac:spMkLst>
            <pc:docMk/>
            <pc:sldMk cId="2274390211" sldId="287"/>
            <ac:spMk id="52" creationId="{050272A7-4D39-9C48-B531-D840481AD9D2}"/>
          </ac:spMkLst>
        </pc:spChg>
        <pc:picChg chg="del">
          <ac:chgData name="Annette Olesen" userId="1450e459-d629-4524-8308-efbb4d995acb" providerId="ADAL" clId="{9862CF4B-6D21-4310-A1E0-B722177C6AAD}" dt="2021-10-04T11:46:50.099" v="9057" actId="478"/>
          <ac:picMkLst>
            <pc:docMk/>
            <pc:sldMk cId="2274390211" sldId="287"/>
            <ac:picMk id="3" creationId="{F0EEB998-A6E1-4FE8-915F-1D8C253C48CC}"/>
          </ac:picMkLst>
        </pc:picChg>
        <pc:picChg chg="add mod">
          <ac:chgData name="Annette Olesen" userId="1450e459-d629-4524-8308-efbb4d995acb" providerId="ADAL" clId="{9862CF4B-6D21-4310-A1E0-B722177C6AAD}" dt="2021-10-04T11:51:18.331" v="9083" actId="1076"/>
          <ac:picMkLst>
            <pc:docMk/>
            <pc:sldMk cId="2274390211" sldId="287"/>
            <ac:picMk id="5" creationId="{DAAD9AAC-1742-4219-827A-10FDBB9DADDE}"/>
          </ac:picMkLst>
        </pc:picChg>
        <pc:picChg chg="del">
          <ac:chgData name="Annette Olesen" userId="1450e459-d629-4524-8308-efbb4d995acb" providerId="ADAL" clId="{9862CF4B-6D21-4310-A1E0-B722177C6AAD}" dt="2021-10-04T11:46:51.084" v="9058" actId="478"/>
          <ac:picMkLst>
            <pc:docMk/>
            <pc:sldMk cId="2274390211" sldId="287"/>
            <ac:picMk id="6" creationId="{0708A550-47A9-4864-A973-339FFC37B0EF}"/>
          </ac:picMkLst>
        </pc:picChg>
        <pc:picChg chg="add mod">
          <ac:chgData name="Annette Olesen" userId="1450e459-d629-4524-8308-efbb4d995acb" providerId="ADAL" clId="{9862CF4B-6D21-4310-A1E0-B722177C6AAD}" dt="2021-10-04T13:47:23.160" v="9085" actId="14100"/>
          <ac:picMkLst>
            <pc:docMk/>
            <pc:sldMk cId="2274390211" sldId="287"/>
            <ac:picMk id="8" creationId="{3527A0D6-9536-4774-8EAC-DBF1665BEC8D}"/>
          </ac:picMkLst>
        </pc:picChg>
      </pc:sldChg>
      <pc:sldChg chg="add del">
        <pc:chgData name="Annette Olesen" userId="1450e459-d629-4524-8308-efbb4d995acb" providerId="ADAL" clId="{9862CF4B-6D21-4310-A1E0-B722177C6AAD}" dt="2021-09-20T11:30:08.144" v="8817" actId="47"/>
        <pc:sldMkLst>
          <pc:docMk/>
          <pc:sldMk cId="2902579538" sldId="287"/>
        </pc:sldMkLst>
      </pc:sldChg>
      <pc:sldChg chg="add del">
        <pc:chgData name="Annette Olesen" userId="1450e459-d629-4524-8308-efbb4d995acb" providerId="ADAL" clId="{9862CF4B-6D21-4310-A1E0-B722177C6AAD}" dt="2021-09-20T11:30:08.144" v="8817" actId="47"/>
        <pc:sldMkLst>
          <pc:docMk/>
          <pc:sldMk cId="1288515520" sldId="288"/>
        </pc:sldMkLst>
      </pc:sldChg>
      <pc:sldChg chg="add del">
        <pc:chgData name="Annette Olesen" userId="1450e459-d629-4524-8308-efbb4d995acb" providerId="ADAL" clId="{9862CF4B-6D21-4310-A1E0-B722177C6AAD}" dt="2021-09-20T11:30:08.144" v="8817" actId="47"/>
        <pc:sldMkLst>
          <pc:docMk/>
          <pc:sldMk cId="2351559136" sldId="289"/>
        </pc:sldMkLst>
      </pc:sldChg>
      <pc:sldChg chg="add del">
        <pc:chgData name="Annette Olesen" userId="1450e459-d629-4524-8308-efbb4d995acb" providerId="ADAL" clId="{9862CF4B-6D21-4310-A1E0-B722177C6AAD}" dt="2021-09-20T11:30:08.144" v="8817" actId="47"/>
        <pc:sldMkLst>
          <pc:docMk/>
          <pc:sldMk cId="1158773596" sldId="290"/>
        </pc:sldMkLst>
      </pc:sldChg>
      <pc:sldChg chg="add del">
        <pc:chgData name="Annette Olesen" userId="1450e459-d629-4524-8308-efbb4d995acb" providerId="ADAL" clId="{9862CF4B-6D21-4310-A1E0-B722177C6AAD}" dt="2021-09-20T11:30:08.144" v="8817" actId="47"/>
        <pc:sldMkLst>
          <pc:docMk/>
          <pc:sldMk cId="804677713" sldId="291"/>
        </pc:sldMkLst>
      </pc:sldChg>
      <pc:sldChg chg="add del">
        <pc:chgData name="Annette Olesen" userId="1450e459-d629-4524-8308-efbb4d995acb" providerId="ADAL" clId="{9862CF4B-6D21-4310-A1E0-B722177C6AAD}" dt="2021-09-20T11:30:08.144" v="8817" actId="47"/>
        <pc:sldMkLst>
          <pc:docMk/>
          <pc:sldMk cId="2480379455" sldId="292"/>
        </pc:sldMkLst>
      </pc:sldChg>
      <pc:sldChg chg="add del">
        <pc:chgData name="Annette Olesen" userId="1450e459-d629-4524-8308-efbb4d995acb" providerId="ADAL" clId="{9862CF4B-6D21-4310-A1E0-B722177C6AAD}" dt="2021-09-20T11:30:08.144" v="8817" actId="47"/>
        <pc:sldMkLst>
          <pc:docMk/>
          <pc:sldMk cId="1499684144" sldId="293"/>
        </pc:sldMkLst>
      </pc:sldChg>
      <pc:sldChg chg="add del">
        <pc:chgData name="Annette Olesen" userId="1450e459-d629-4524-8308-efbb4d995acb" providerId="ADAL" clId="{9862CF4B-6D21-4310-A1E0-B722177C6AAD}" dt="2021-09-20T11:30:08.144" v="8817" actId="47"/>
        <pc:sldMkLst>
          <pc:docMk/>
          <pc:sldMk cId="4700289" sldId="294"/>
        </pc:sldMkLst>
      </pc:sldChg>
      <pc:sldChg chg="add del">
        <pc:chgData name="Annette Olesen" userId="1450e459-d629-4524-8308-efbb4d995acb" providerId="ADAL" clId="{9862CF4B-6D21-4310-A1E0-B722177C6AAD}" dt="2021-09-20T11:30:08.144" v="8817" actId="47"/>
        <pc:sldMkLst>
          <pc:docMk/>
          <pc:sldMk cId="3851734095" sldId="295"/>
        </pc:sldMkLst>
      </pc:sldChg>
      <pc:sldChg chg="add del">
        <pc:chgData name="Annette Olesen" userId="1450e459-d629-4524-8308-efbb4d995acb" providerId="ADAL" clId="{9862CF4B-6D21-4310-A1E0-B722177C6AAD}" dt="2021-09-20T11:30:08.144" v="8817" actId="47"/>
        <pc:sldMkLst>
          <pc:docMk/>
          <pc:sldMk cId="1116024327" sldId="296"/>
        </pc:sldMkLst>
      </pc:sldChg>
      <pc:sldChg chg="add del">
        <pc:chgData name="Annette Olesen" userId="1450e459-d629-4524-8308-efbb4d995acb" providerId="ADAL" clId="{9862CF4B-6D21-4310-A1E0-B722177C6AAD}" dt="2021-09-20T11:30:08.144" v="8817" actId="47"/>
        <pc:sldMkLst>
          <pc:docMk/>
          <pc:sldMk cId="984918625" sldId="297"/>
        </pc:sldMkLst>
      </pc:sldChg>
      <pc:sldChg chg="add del">
        <pc:chgData name="Annette Olesen" userId="1450e459-d629-4524-8308-efbb4d995acb" providerId="ADAL" clId="{9862CF4B-6D21-4310-A1E0-B722177C6AAD}" dt="2021-09-20T11:30:08.144" v="8817" actId="47"/>
        <pc:sldMkLst>
          <pc:docMk/>
          <pc:sldMk cId="2076917962" sldId="298"/>
        </pc:sldMkLst>
      </pc:sldChg>
      <pc:sldChg chg="add del">
        <pc:chgData name="Annette Olesen" userId="1450e459-d629-4524-8308-efbb4d995acb" providerId="ADAL" clId="{9862CF4B-6D21-4310-A1E0-B722177C6AAD}" dt="2021-09-20T11:30:08.144" v="8817" actId="47"/>
        <pc:sldMkLst>
          <pc:docMk/>
          <pc:sldMk cId="3875706208" sldId="299"/>
        </pc:sldMkLst>
      </pc:sldChg>
      <pc:sldChg chg="add del">
        <pc:chgData name="Annette Olesen" userId="1450e459-d629-4524-8308-efbb4d995acb" providerId="ADAL" clId="{9862CF4B-6D21-4310-A1E0-B722177C6AAD}" dt="2021-09-20T11:30:08.144" v="8817" actId="47"/>
        <pc:sldMkLst>
          <pc:docMk/>
          <pc:sldMk cId="3199990052" sldId="300"/>
        </pc:sldMkLst>
      </pc:sldChg>
      <pc:sldChg chg="add del">
        <pc:chgData name="Annette Olesen" userId="1450e459-d629-4524-8308-efbb4d995acb" providerId="ADAL" clId="{9862CF4B-6D21-4310-A1E0-B722177C6AAD}" dt="2021-09-20T11:30:08.144" v="8817" actId="47"/>
        <pc:sldMkLst>
          <pc:docMk/>
          <pc:sldMk cId="2734448509" sldId="30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406BCC-F897-4DA9-99CD-CD0916A6FC84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EDA2FF-0C07-478C-9202-208DC575C1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785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EDA2FF-0C07-478C-9202-208DC575C12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1040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EDA2FF-0C07-478C-9202-208DC575C12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7030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6ECFC5E5-7CE2-0F40-93DC-911B1E3654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1168" b="38372"/>
          <a:stretch/>
        </p:blipFill>
        <p:spPr>
          <a:xfrm>
            <a:off x="7924800" y="3"/>
            <a:ext cx="4267200" cy="68579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7D9781-8A14-41C2-BACD-4380FDE919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 dirty="0"/>
              <a:t>Click to insert slide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3F452-C46B-4B3A-8EEC-FADC686C21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2B353-B968-4C26-9195-ECDEBBAA2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C3BE7-E80C-4D5C-8EB8-295547A75DAE}" type="datetimeFigureOut">
              <a:rPr lang="en-US" smtClean="0"/>
              <a:t>10/4/2021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9472C9-200B-4ABB-B686-1BCAACC87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EC6312-F216-45F1-A03D-36119C4B9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DB695-B233-4887-BF2C-7F3BB78C8EB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C7D19C7-AABD-5C4F-8150-7A9B8BE167F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68" y="6356350"/>
            <a:ext cx="919725" cy="3657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340149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D3A05A6B-9B8F-6442-AAE0-C6AEEEFC08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1168" b="38372"/>
          <a:stretch/>
        </p:blipFill>
        <p:spPr>
          <a:xfrm>
            <a:off x="7924800" y="3"/>
            <a:ext cx="4267200" cy="685799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6823C2-4445-C94C-870F-7AD3C16D2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C3BE7-E80C-4D5C-8EB8-295547A75DAE}" type="datetimeFigureOut">
              <a:rPr lang="en-US" smtClean="0"/>
              <a:pPr/>
              <a:t>10/4/2021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60DD90-1844-8540-80EF-5F7D2C333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E5D7D9-EBE3-364E-B732-13B8342D0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DB695-B233-4887-BF2C-7F3BB78C8EB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8B9A9E11-04E1-9E44-84E7-3CF46AE5DB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46888" y="269875"/>
            <a:ext cx="5783371" cy="5902326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0EBFF6B-81BD-814A-B1D4-98573343A99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87389" y="269877"/>
            <a:ext cx="5590667" cy="2820797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3087B1AE-D78A-A248-8145-0F228BF3EA6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87389" y="3351406"/>
            <a:ext cx="5590667" cy="2820797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3FFF10-3D70-6E4D-8722-78F95EC3143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68" y="6356350"/>
            <a:ext cx="919725" cy="3657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02087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Full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A5CE344-D670-6F46-A21E-FB65A76EC18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insert full-screen picture</a:t>
            </a:r>
          </a:p>
        </p:txBody>
      </p:sp>
    </p:spTree>
    <p:extLst>
      <p:ext uri="{BB962C8B-B14F-4D97-AF65-F5344CB8AC3E}">
        <p14:creationId xmlns:p14="http://schemas.microsoft.com/office/powerpoint/2010/main" val="3497590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E1C5C06-2DF9-D049-A6B2-04F61D3972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7D2C4B-B5D7-479A-9B0C-31DD325D4D2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1248" y="1664208"/>
            <a:ext cx="10515600" cy="2387600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INSERT 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43BD4A-33EE-45CE-AB4A-75B9E32588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032504"/>
            <a:ext cx="10515600" cy="1152144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6CF198-BDD9-4152-8D3C-53043EA25B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74931" y="5894265"/>
            <a:ext cx="143712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B5C3BE7-E80C-4D5C-8EB8-295547A75DAE}" type="datetimeFigureOut">
              <a:rPr lang="en-US" smtClean="0"/>
              <a:pPr/>
              <a:t>10/4/2021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8D4660-DB06-4FBE-B73A-F03B9B071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79541" y="5893230"/>
            <a:ext cx="302927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AD7523-8013-4431-9915-BB8899283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86034" y="5893230"/>
            <a:ext cx="137081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9EDB695-B233-4887-BF2C-7F3BB78C8EB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4EFD232-0A3C-6A49-8C5A-A52910167AF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66" y="5594103"/>
            <a:ext cx="1733093" cy="689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3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0A7C493-589C-C841-AC42-8215ACB32B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4C0F03-81DE-40F6-8B2B-165F97389D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407410"/>
            <a:ext cx="10515600" cy="1865679"/>
          </a:xfrm>
        </p:spPr>
        <p:txBody>
          <a:bodyPr anchor="t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insert section header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2EFF09-B482-4C53-9C14-8440798856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907794"/>
            <a:ext cx="10515600" cy="1500187"/>
          </a:xfrm>
        </p:spPr>
        <p:txBody>
          <a:bodyPr anchor="b">
            <a:normAutofit/>
          </a:bodyPr>
          <a:lstStyle>
            <a:lvl1pPr marL="0" indent="0">
              <a:buNone/>
              <a:defRPr sz="2800">
                <a:solidFill>
                  <a:schemeClr val="accent3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1339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12962677-F35E-5A44-9730-6B7FBC62D9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1168" b="38372"/>
          <a:stretch/>
        </p:blipFill>
        <p:spPr>
          <a:xfrm>
            <a:off x="7924800" y="3"/>
            <a:ext cx="4267200" cy="68579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D70542-BAD9-4527-8274-72EFC3485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AED776-5EF1-40ED-8122-D5295FDD5E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23B4FA-5FF7-49AD-B9DD-8E9CD27F8B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64BAF7-BFF1-4B48-9B36-E73186854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C3BE7-E80C-4D5C-8EB8-295547A75DAE}" type="datetimeFigureOut">
              <a:rPr lang="en-US" smtClean="0"/>
              <a:t>10/4/2021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C6FD7A-B770-489E-9D65-43C10BFAC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52CEAE-2949-49FA-9F6D-C60B6553A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DB695-B233-4887-BF2C-7F3BB78C8EB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BB9DFD-786E-2847-9F8A-6E23BBAB3D8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68" y="6356350"/>
            <a:ext cx="919725" cy="3657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74410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950FA805-C5EA-8D4A-89BB-A1B060D922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1168" b="38372"/>
          <a:stretch/>
        </p:blipFill>
        <p:spPr>
          <a:xfrm>
            <a:off x="7924800" y="3"/>
            <a:ext cx="4267200" cy="68579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49E802-5479-4E91-8145-E11CCBBE4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0F94A8-D1EC-428C-B43C-4F8E523843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6F5AFD-307B-427D-8FA0-E37F8990BE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8C8B95-B621-4AB9-BED5-238004F902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0B85C5-7749-4B64-A0F0-69294B6CEA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971985-2DE0-4FC9-B144-EF1F8FF79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C3BE7-E80C-4D5C-8EB8-295547A75DAE}" type="datetimeFigureOut">
              <a:rPr lang="en-US" smtClean="0"/>
              <a:t>10/4/2021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ED19645-E376-447C-B18A-2A4EA8854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3809BCB-31B7-4751-8EAF-AA50DD1CC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DB695-B233-4887-BF2C-7F3BB78C8EB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82CDBD5-A7DA-864D-922B-6E499FDDB9E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68" y="6356350"/>
            <a:ext cx="919725" cy="3657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98365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7C0B1895-DF97-EC4E-82DD-352630A874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1168" b="38372"/>
          <a:stretch/>
        </p:blipFill>
        <p:spPr>
          <a:xfrm>
            <a:off x="7924800" y="3"/>
            <a:ext cx="4267200" cy="68579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CF7CDE-623B-4B66-AA24-6CBE9B642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2E25B4-E103-42F4-8503-0786F3BD39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00C98A-4325-4A4F-BE9C-2A7D4E089C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69063E-E048-4D9F-B091-97298D713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C3BE7-E80C-4D5C-8EB8-295547A75DAE}" type="datetimeFigureOut">
              <a:rPr lang="en-US" smtClean="0"/>
              <a:t>10/4/2021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037E77-66B9-4D08-8DAC-5715DD472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6638A1-F14D-4936-AC8C-1D3B59B46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DB695-B233-4887-BF2C-7F3BB78C8EB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E6EA25-A469-4146-BDB1-D2601BC7EFB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68" y="6356350"/>
            <a:ext cx="919725" cy="3657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71217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4BC3EF-3EA9-E744-BABE-07C0A5546949}"/>
              </a:ext>
            </a:extLst>
          </p:cNvPr>
          <p:cNvSpPr/>
          <p:nvPr userDrawn="1"/>
        </p:nvSpPr>
        <p:spPr>
          <a:xfrm>
            <a:off x="6099048" y="0"/>
            <a:ext cx="6099048" cy="6858000"/>
          </a:xfrm>
          <a:prstGeom prst="rect">
            <a:avLst/>
          </a:prstGeom>
          <a:solidFill>
            <a:srgbClr val="5A5A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414A10-C669-6549-A1EF-76C7953061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68" y="6356350"/>
            <a:ext cx="919725" cy="365760"/>
          </a:xfrm>
          <a:prstGeom prst="rect">
            <a:avLst/>
          </a:prstGeom>
          <a:noFill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A35792-033C-0B42-A6E6-BCF85424BC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69501" y="5841999"/>
            <a:ext cx="2222500" cy="1016000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EB3D25-65B6-46A2-8EE9-4CF25DE6E4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9048" y="0"/>
            <a:ext cx="6099048" cy="6858000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74832-7E8D-4469-A2B3-ACA6209E3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C3BE7-E80C-4D5C-8EB8-295547A75DAE}" type="datetimeFigureOut">
              <a:rPr lang="en-US" smtClean="0"/>
              <a:t>10/4/2021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84021A-A03E-4E8B-A2F8-FE7B0E798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6042F4-6D58-4230-8F98-EF0FC7EC3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DB695-B233-4887-BF2C-7F3BB78C8EB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402D6F-433C-4853-A9A9-0AFEADB76C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5004959" cy="381158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C760ED-C6E0-4BB0-BFD5-A83E3DB89A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5004959" cy="16002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slide title</a:t>
            </a:r>
          </a:p>
        </p:txBody>
      </p:sp>
    </p:spTree>
    <p:extLst>
      <p:ext uri="{BB962C8B-B14F-4D97-AF65-F5344CB8AC3E}">
        <p14:creationId xmlns:p14="http://schemas.microsoft.com/office/powerpoint/2010/main" val="1979715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308EF8D4-E7CC-944C-B26A-C90FBFD21F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1168" b="38372"/>
          <a:stretch/>
        </p:blipFill>
        <p:spPr>
          <a:xfrm>
            <a:off x="7924800" y="3"/>
            <a:ext cx="4267200" cy="68579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AD5E22-B959-4B5E-A82E-A3EA5514A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404DCF-3D69-461A-A65A-D1DC13111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C3BE7-E80C-4D5C-8EB8-295547A75DAE}" type="datetimeFigureOut">
              <a:rPr lang="en-US" smtClean="0"/>
              <a:t>10/4/2021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6819A5-4CBC-4639-81D8-4C116B788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919AC1-069A-48C5-B1D4-FC07630A2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DB695-B233-4887-BF2C-7F3BB78C8EB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DBF7BC-BC7A-5248-B04A-EDBD69E1245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68" y="6356350"/>
            <a:ext cx="919725" cy="3657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19535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DB816E31-77FA-8949-8661-38BF60CB07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1168" b="38372"/>
          <a:stretch/>
        </p:blipFill>
        <p:spPr>
          <a:xfrm>
            <a:off x="7924800" y="3"/>
            <a:ext cx="4267200" cy="6857998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744649-15FC-4A75-869D-722F2242C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C3BE7-E80C-4D5C-8EB8-295547A75DAE}" type="datetimeFigureOut">
              <a:rPr lang="en-US" smtClean="0"/>
              <a:t>10/4/2021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4ED3A8-5E75-473A-AFB8-0C9C10876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0EB949-22D7-473F-AD11-37456B660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DB695-B233-4887-BF2C-7F3BB78C8EB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895AA7-1587-7A44-B6E7-4AAE93B26F2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68" y="6356350"/>
            <a:ext cx="919725" cy="3657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74624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D274CE-68B4-4471-88A1-7A2F06A41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EB173B-AA29-42AE-B63E-363191608C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5C3A81-A3FB-407B-9CF7-A752016010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1248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>
                <a:solidFill>
                  <a:schemeClr val="bg2"/>
                </a:solidFill>
                <a:latin typeface="Franklin Gothic Demi" panose="020B0603020102020204" pitchFamily="34" charset="0"/>
              </a:defRPr>
            </a:lvl1pPr>
          </a:lstStyle>
          <a:p>
            <a:fld id="{DB5C3BE7-E80C-4D5C-8EB8-295547A75DAE}" type="datetimeFigureOut">
              <a:rPr lang="en-US" smtClean="0"/>
              <a:pPr/>
              <a:t>10/4/2021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ACF0FC-C65B-460D-AB67-064DEA95DA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28035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>
                <a:solidFill>
                  <a:schemeClr val="bg2"/>
                </a:solidFill>
                <a:latin typeface="Franklin Gothic Demi" panose="020B06030201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D4809D-D249-4D5C-A9E2-7E6FF603C0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82986" y="6356352"/>
            <a:ext cx="13708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bg2"/>
                </a:solidFill>
                <a:latin typeface="Franklin Gothic Demi" panose="020B0603020102020204" pitchFamily="34" charset="0"/>
              </a:defRPr>
            </a:lvl1pPr>
          </a:lstStyle>
          <a:p>
            <a:fld id="{A9EDB695-B233-4887-BF2C-7F3BB78C8E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850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  <p:sldLayoutId id="2147483651" r:id="rId3"/>
    <p:sldLayoutId id="2147483652" r:id="rId4"/>
    <p:sldLayoutId id="2147483653" r:id="rId5"/>
    <p:sldLayoutId id="2147483656" r:id="rId6"/>
    <p:sldLayoutId id="2147483657" r:id="rId7"/>
    <p:sldLayoutId id="2147483654" r:id="rId8"/>
    <p:sldLayoutId id="2147483655" r:id="rId9"/>
    <p:sldLayoutId id="2147483659" r:id="rId10"/>
    <p:sldLayoutId id="2147483658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2"/>
          </a:solidFill>
          <a:latin typeface="Franklin Gothic Demi" panose="020B0603020102020204" pitchFamily="34" charset="0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100000"/>
        </a:lnSpc>
        <a:spcBef>
          <a:spcPts val="1000"/>
        </a:spcBef>
        <a:spcAft>
          <a:spcPts val="100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iup.edu/pa-oshaconsultation/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www.osha.gov/safety-management" TargetMode="Externa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Pennsylvania-OSHA-Consultation-Program-548810235234647/" TargetMode="External"/><Relationship Id="rId2" Type="http://schemas.openxmlformats.org/officeDocument/2006/relationships/hyperlink" Target="http://www.iup.edu/pa-oshaconsultation/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twitter.com/search?q=PA%20OSHA%20Consultation&amp;src=savs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iup.edu/pa-oshaconsultation/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9D0E600-516D-4156-B3F6-49679D712FA6}"/>
              </a:ext>
            </a:extLst>
          </p:cNvPr>
          <p:cNvSpPr/>
          <p:nvPr/>
        </p:nvSpPr>
        <p:spPr>
          <a:xfrm>
            <a:off x="2316478" y="682872"/>
            <a:ext cx="8019011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6000" b="1" dirty="0">
                <a:solidFill>
                  <a:schemeClr val="bg1"/>
                </a:solidFill>
              </a:rPr>
              <a:t>Welcome</a:t>
            </a:r>
            <a:br>
              <a:rPr lang="en-US" altLang="en-US" sz="6000" b="1" dirty="0">
                <a:solidFill>
                  <a:schemeClr val="bg1"/>
                </a:solidFill>
              </a:rPr>
            </a:br>
            <a:br>
              <a:rPr lang="en-US" altLang="en-US" sz="3200" b="1" dirty="0">
                <a:solidFill>
                  <a:schemeClr val="bg1"/>
                </a:solidFill>
              </a:rPr>
            </a:br>
            <a:r>
              <a:rPr lang="en-US" altLang="en-US" sz="2800" b="1" u="sng" dirty="0">
                <a:solidFill>
                  <a:schemeClr val="bg1"/>
                </a:solidFill>
              </a:rPr>
              <a:t>A Look at OSHA’s Recommended Practices for </a:t>
            </a:r>
          </a:p>
          <a:p>
            <a:pPr algn="ctr"/>
            <a:r>
              <a:rPr lang="en-US" altLang="en-US" sz="2800" b="1" u="sng" dirty="0">
                <a:solidFill>
                  <a:schemeClr val="bg1"/>
                </a:solidFill>
              </a:rPr>
              <a:t>Safety and Health Programs</a:t>
            </a:r>
            <a:br>
              <a:rPr lang="en-US" altLang="en-US" sz="2800" b="1" u="sng" dirty="0">
                <a:solidFill>
                  <a:schemeClr val="bg1"/>
                </a:solidFill>
              </a:rPr>
            </a:br>
            <a:br>
              <a:rPr lang="en-US" altLang="en-US" sz="2800" b="1" u="sng" dirty="0">
                <a:solidFill>
                  <a:schemeClr val="bg1"/>
                </a:solidFill>
              </a:rPr>
            </a:br>
            <a:r>
              <a:rPr lang="en-US" altLang="en-US" sz="2000" b="1" dirty="0">
                <a:solidFill>
                  <a:schemeClr val="bg1"/>
                </a:solidFill>
              </a:rPr>
              <a:t>Will begin at 10:30am</a:t>
            </a:r>
            <a:br>
              <a:rPr lang="en-US" altLang="en-US" sz="2000" b="1" dirty="0">
                <a:solidFill>
                  <a:schemeClr val="bg1"/>
                </a:solidFill>
              </a:rPr>
            </a:br>
            <a:br>
              <a:rPr lang="en-US" altLang="en-US" b="1" dirty="0">
                <a:solidFill>
                  <a:schemeClr val="bg1"/>
                </a:solidFill>
              </a:rPr>
            </a:br>
            <a:r>
              <a:rPr lang="en-US" altLang="en-US" b="1" dirty="0">
                <a:solidFill>
                  <a:schemeClr val="bg1"/>
                </a:solidFill>
              </a:rPr>
              <a:t>Presented by:</a:t>
            </a:r>
            <a:br>
              <a:rPr lang="en-US" altLang="en-US" b="1" dirty="0">
                <a:solidFill>
                  <a:schemeClr val="bg1"/>
                </a:solidFill>
              </a:rPr>
            </a:br>
            <a:r>
              <a:rPr lang="en-US" altLang="en-US" u="sng" dirty="0">
                <a:solidFill>
                  <a:schemeClr val="bg1"/>
                </a:solidFill>
              </a:rPr>
              <a:t>Annette T. Olesen, CIH, CIT</a:t>
            </a:r>
            <a:br>
              <a:rPr lang="en-US" altLang="en-US" dirty="0">
                <a:solidFill>
                  <a:schemeClr val="bg1"/>
                </a:solidFill>
              </a:rPr>
            </a:br>
            <a:br>
              <a:rPr lang="en-US" altLang="en-US" dirty="0">
                <a:solidFill>
                  <a:schemeClr val="bg1"/>
                </a:solidFill>
              </a:rPr>
            </a:br>
            <a:r>
              <a:rPr lang="en-US" altLang="en-US" b="1" dirty="0">
                <a:solidFill>
                  <a:schemeClr val="bg1"/>
                </a:solidFill>
              </a:rPr>
              <a:t>Pennsylvania OSHA Consultation Office</a:t>
            </a:r>
            <a:br>
              <a:rPr lang="en-US" altLang="en-US" b="1" dirty="0">
                <a:solidFill>
                  <a:schemeClr val="bg1"/>
                </a:solidFill>
              </a:rPr>
            </a:br>
            <a:r>
              <a:rPr lang="en-US" altLang="en-US" dirty="0">
                <a:solidFill>
                  <a:schemeClr val="bg1"/>
                </a:solidFill>
              </a:rPr>
              <a:t>Phone: 800-382-1241 or 724-357-4095</a:t>
            </a:r>
            <a:br>
              <a:rPr lang="en-US" altLang="en-US" dirty="0">
                <a:solidFill>
                  <a:schemeClr val="bg1"/>
                </a:solidFill>
              </a:rPr>
            </a:br>
            <a:r>
              <a:rPr lang="en-US" altLang="en-US" dirty="0">
                <a:solidFill>
                  <a:schemeClr val="bg1"/>
                </a:solidFill>
              </a:rPr>
              <a:t>Website</a:t>
            </a:r>
            <a:r>
              <a:rPr lang="en-US" altLang="en-US" b="1" dirty="0">
                <a:solidFill>
                  <a:schemeClr val="bg1"/>
                </a:solidFill>
              </a:rPr>
              <a:t>: </a:t>
            </a:r>
            <a:r>
              <a:rPr lang="en-US" altLang="en-US" b="1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www.iup.edu/pa-oshaconsultation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6546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48">
            <a:extLst>
              <a:ext uri="{FF2B5EF4-FFF2-40B4-BE49-F238E27FC236}">
                <a16:creationId xmlns:a16="http://schemas.microsoft.com/office/drawing/2014/main" id="{C19F34E3-3380-0E40-A916-2904ED112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564" y="203713"/>
            <a:ext cx="10378443" cy="1232188"/>
          </a:xfrm>
        </p:spPr>
        <p:txBody>
          <a:bodyPr/>
          <a:lstStyle/>
          <a:p>
            <a:r>
              <a:rPr lang="en-US" altLang="en-US" dirty="0">
                <a:solidFill>
                  <a:srgbClr val="9E0000"/>
                </a:solidFill>
              </a:rPr>
              <a:t>Hazard Identification and Assessment</a:t>
            </a:r>
            <a:endParaRPr lang="en-US" dirty="0"/>
          </a:p>
        </p:txBody>
      </p:sp>
      <p:sp>
        <p:nvSpPr>
          <p:cNvPr id="52" name="Content Placeholder 51">
            <a:extLst>
              <a:ext uri="{FF2B5EF4-FFF2-40B4-BE49-F238E27FC236}">
                <a16:creationId xmlns:a16="http://schemas.microsoft.com/office/drawing/2014/main" id="{050272A7-4D39-9C48-B531-D840481AD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827" y="1435901"/>
            <a:ext cx="10515600" cy="3656052"/>
          </a:xfrm>
        </p:spPr>
        <p:txBody>
          <a:bodyPr>
            <a:normAutofit/>
          </a:bodyPr>
          <a:lstStyle/>
          <a:p>
            <a:r>
              <a:rPr lang="en-US" altLang="en-US" sz="2000" b="1" dirty="0"/>
              <a:t>Action #1 Collect existing information about workplace hazards</a:t>
            </a:r>
          </a:p>
          <a:p>
            <a:pPr lvl="1"/>
            <a:r>
              <a:rPr lang="en-US" sz="1600" b="1" dirty="0"/>
              <a:t>Look to OSHA, NIOSH, CDC, trade organizations for information</a:t>
            </a:r>
          </a:p>
          <a:p>
            <a:pPr lvl="1"/>
            <a:r>
              <a:rPr lang="en-US" sz="1600" b="1" dirty="0"/>
              <a:t>Evaluate previous incidents and any exposure monitoring results</a:t>
            </a:r>
          </a:p>
          <a:p>
            <a:r>
              <a:rPr lang="en-US" sz="2000" b="1" dirty="0"/>
              <a:t>Action #2 Inspect the workplace</a:t>
            </a:r>
          </a:p>
          <a:p>
            <a:pPr lvl="1"/>
            <a:r>
              <a:rPr lang="en-US" sz="1600" b="1" dirty="0"/>
              <a:t>Make them regular, document, have a checklist, watch for changes</a:t>
            </a:r>
          </a:p>
          <a:p>
            <a:r>
              <a:rPr lang="en-US" sz="2000" b="1" dirty="0"/>
              <a:t>Action #3 Identify health hazards</a:t>
            </a:r>
          </a:p>
          <a:p>
            <a:pPr lvl="1"/>
            <a:r>
              <a:rPr lang="en-US" sz="1600" b="1" dirty="0"/>
              <a:t>Chemical, physical, biological, ergonomic</a:t>
            </a:r>
          </a:p>
          <a:p>
            <a:pPr lvl="1"/>
            <a:r>
              <a:rPr lang="en-US" sz="1600" b="1" dirty="0"/>
              <a:t>Conduct exposure assessments, review medical records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39D9DB98-F88F-40F8-9337-421406466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7607" y="6271967"/>
            <a:ext cx="2590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B40000"/>
                </a:solidFill>
              </a:rPr>
              <a:t>www.iup.edu/pa-oshaconsultation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E9D7C5-6274-4FC9-AC50-3495C89EB4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8016" y="2089344"/>
            <a:ext cx="4050278" cy="2042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361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48">
            <a:extLst>
              <a:ext uri="{FF2B5EF4-FFF2-40B4-BE49-F238E27FC236}">
                <a16:creationId xmlns:a16="http://schemas.microsoft.com/office/drawing/2014/main" id="{C19F34E3-3380-0E40-A916-2904ED112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042" y="233595"/>
            <a:ext cx="10724640" cy="1232188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solidFill>
                  <a:srgbClr val="9E0000"/>
                </a:solidFill>
              </a:rPr>
              <a:t>Hazard Identification and Assessment (cont’d)</a:t>
            </a:r>
            <a:endParaRPr lang="en-US" dirty="0"/>
          </a:p>
        </p:txBody>
      </p:sp>
      <p:sp>
        <p:nvSpPr>
          <p:cNvPr id="52" name="Content Placeholder 51">
            <a:extLst>
              <a:ext uri="{FF2B5EF4-FFF2-40B4-BE49-F238E27FC236}">
                <a16:creationId xmlns:a16="http://schemas.microsoft.com/office/drawing/2014/main" id="{050272A7-4D39-9C48-B531-D840481AD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720" y="1465783"/>
            <a:ext cx="10515600" cy="3428946"/>
          </a:xfrm>
        </p:spPr>
        <p:txBody>
          <a:bodyPr>
            <a:normAutofit/>
          </a:bodyPr>
          <a:lstStyle/>
          <a:p>
            <a:r>
              <a:rPr lang="en-US" sz="2000" b="1" dirty="0"/>
              <a:t>Action #4 Conduct incident investigations</a:t>
            </a:r>
          </a:p>
          <a:p>
            <a:pPr lvl="1"/>
            <a:r>
              <a:rPr lang="en-US" sz="1600" b="1" dirty="0"/>
              <a:t> Have a procedure and provide training</a:t>
            </a:r>
            <a:endParaRPr lang="en-US" sz="2000" b="1" dirty="0"/>
          </a:p>
          <a:p>
            <a:r>
              <a:rPr lang="en-US" sz="2000" b="1" dirty="0"/>
              <a:t>Action #5 Identify hazards with emergencies and nonroutine situations</a:t>
            </a:r>
          </a:p>
          <a:p>
            <a:pPr lvl="1"/>
            <a:r>
              <a:rPr lang="en-US" sz="1600" b="1" dirty="0"/>
              <a:t>Fires, chemical releases, infrequently performed activities, weather, medical, workplace violence</a:t>
            </a:r>
          </a:p>
          <a:p>
            <a:r>
              <a:rPr lang="en-US" sz="2000" b="1" dirty="0"/>
              <a:t>Action #6 Characterize the nature of the hazards, interim controls, and prioritize controls</a:t>
            </a:r>
          </a:p>
          <a:p>
            <a:pPr lvl="1"/>
            <a:r>
              <a:rPr lang="en-US" sz="1600" b="1" dirty="0"/>
              <a:t>Evaluate the likelihood of occurring and the severity 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39D9DB98-F88F-40F8-9337-421406466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7607" y="6271967"/>
            <a:ext cx="2590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B40000"/>
                </a:solidFill>
              </a:rPr>
              <a:t>www.iup.edu/pa-oshaconsultation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0B1150-177B-4672-BA95-C2D3D2663D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3694" y="4612360"/>
            <a:ext cx="3897220" cy="1935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8307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48">
            <a:extLst>
              <a:ext uri="{FF2B5EF4-FFF2-40B4-BE49-F238E27FC236}">
                <a16:creationId xmlns:a16="http://schemas.microsoft.com/office/drawing/2014/main" id="{C19F34E3-3380-0E40-A916-2904ED112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329" y="412376"/>
            <a:ext cx="10378443" cy="1232188"/>
          </a:xfrm>
        </p:spPr>
        <p:txBody>
          <a:bodyPr/>
          <a:lstStyle/>
          <a:p>
            <a:r>
              <a:rPr lang="en-US" altLang="en-US" dirty="0">
                <a:solidFill>
                  <a:srgbClr val="9E0000"/>
                </a:solidFill>
              </a:rPr>
              <a:t>Hazard Prevention and Control</a:t>
            </a:r>
            <a:endParaRPr lang="en-US" dirty="0"/>
          </a:p>
        </p:txBody>
      </p:sp>
      <p:sp>
        <p:nvSpPr>
          <p:cNvPr id="52" name="Content Placeholder 51">
            <a:extLst>
              <a:ext uri="{FF2B5EF4-FFF2-40B4-BE49-F238E27FC236}">
                <a16:creationId xmlns:a16="http://schemas.microsoft.com/office/drawing/2014/main" id="{050272A7-4D39-9C48-B531-D840481AD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7910" y="1944553"/>
            <a:ext cx="10515600" cy="2968893"/>
          </a:xfrm>
        </p:spPr>
        <p:txBody>
          <a:bodyPr>
            <a:normAutofit/>
          </a:bodyPr>
          <a:lstStyle/>
          <a:p>
            <a:r>
              <a:rPr lang="en-US" altLang="en-US" sz="2000" b="1" dirty="0"/>
              <a:t>Action #1 Identify control options</a:t>
            </a:r>
          </a:p>
          <a:p>
            <a:pPr lvl="1"/>
            <a:r>
              <a:rPr lang="en-US" sz="1600" b="1" dirty="0"/>
              <a:t>Obtain employee input, seek safety and health experts</a:t>
            </a:r>
          </a:p>
          <a:p>
            <a:r>
              <a:rPr lang="en-US" sz="2000" b="1" dirty="0"/>
              <a:t>Action #2 Select controls</a:t>
            </a:r>
          </a:p>
          <a:p>
            <a:pPr lvl="1"/>
            <a:r>
              <a:rPr lang="en-US" sz="1600" b="1" dirty="0"/>
              <a:t>Use the hierarchy of controls</a:t>
            </a:r>
          </a:p>
          <a:p>
            <a:r>
              <a:rPr lang="en-US" sz="2000" b="1" dirty="0"/>
              <a:t>Action #3 Develop and update a hazard control plan</a:t>
            </a:r>
          </a:p>
          <a:p>
            <a:pPr lvl="1"/>
            <a:r>
              <a:rPr lang="en-US" sz="1600" b="1" dirty="0"/>
              <a:t>Assign responsibilities, completion dates, verify effectiveness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39D9DB98-F88F-40F8-9337-421406466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7607" y="6271967"/>
            <a:ext cx="2590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B40000"/>
                </a:solidFill>
              </a:rPr>
              <a:t>www.iup.edu/pa-oshaconsultation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2267F9-0D64-4EEB-87D2-9FA5353AA7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6166" y="2080558"/>
            <a:ext cx="3630927" cy="248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173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48">
            <a:extLst>
              <a:ext uri="{FF2B5EF4-FFF2-40B4-BE49-F238E27FC236}">
                <a16:creationId xmlns:a16="http://schemas.microsoft.com/office/drawing/2014/main" id="{C19F34E3-3380-0E40-A916-2904ED112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023" y="262964"/>
            <a:ext cx="10378443" cy="1232188"/>
          </a:xfrm>
        </p:spPr>
        <p:txBody>
          <a:bodyPr/>
          <a:lstStyle/>
          <a:p>
            <a:r>
              <a:rPr lang="en-US" altLang="en-US" dirty="0">
                <a:solidFill>
                  <a:srgbClr val="9E0000"/>
                </a:solidFill>
              </a:rPr>
              <a:t>Hazard Prevention and Control (cont’d)</a:t>
            </a:r>
            <a:endParaRPr lang="en-US" dirty="0"/>
          </a:p>
        </p:txBody>
      </p:sp>
      <p:sp>
        <p:nvSpPr>
          <p:cNvPr id="52" name="Content Placeholder 51">
            <a:extLst>
              <a:ext uri="{FF2B5EF4-FFF2-40B4-BE49-F238E27FC236}">
                <a16:creationId xmlns:a16="http://schemas.microsoft.com/office/drawing/2014/main" id="{050272A7-4D39-9C48-B531-D840481AD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1110" y="1764471"/>
            <a:ext cx="10515600" cy="3082446"/>
          </a:xfrm>
        </p:spPr>
        <p:txBody>
          <a:bodyPr>
            <a:normAutofit/>
          </a:bodyPr>
          <a:lstStyle/>
          <a:p>
            <a:r>
              <a:rPr lang="en-US" sz="2000" b="1" dirty="0"/>
              <a:t>Action #4 Select controls for nonroutine tasks and emergencies</a:t>
            </a:r>
          </a:p>
          <a:p>
            <a:pPr lvl="1"/>
            <a:r>
              <a:rPr lang="en-US" sz="1600" b="1" dirty="0"/>
              <a:t>Always consider before work begins and conduct drills</a:t>
            </a:r>
          </a:p>
          <a:p>
            <a:r>
              <a:rPr lang="en-US" sz="2000" b="1" dirty="0"/>
              <a:t>Action #5 Implement controls</a:t>
            </a:r>
          </a:p>
          <a:p>
            <a:pPr lvl="1"/>
            <a:r>
              <a:rPr lang="en-US" sz="1600" b="1" dirty="0"/>
              <a:t>Follow the established plan. Look at risks and severity for prioritization.</a:t>
            </a:r>
            <a:endParaRPr lang="en-US" sz="2000" b="1" dirty="0"/>
          </a:p>
          <a:p>
            <a:r>
              <a:rPr lang="en-US" sz="2000" b="1" dirty="0"/>
              <a:t>Action #6 Follow up and confirm that controls are effective</a:t>
            </a:r>
          </a:p>
          <a:p>
            <a:pPr lvl="1"/>
            <a:r>
              <a:rPr lang="en-US" sz="1600" b="1" dirty="0"/>
              <a:t>Involve workers to provide feedback.  Modify if needed.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39D9DB98-F88F-40F8-9337-421406466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7607" y="6271967"/>
            <a:ext cx="2590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B40000"/>
                </a:solidFill>
              </a:rPr>
              <a:t>www.iup.edu/pa-oshaconsultation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E78333-347E-4BAB-88C7-2FB5DFD50D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9932" y="2920202"/>
            <a:ext cx="3038475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7340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48">
            <a:extLst>
              <a:ext uri="{FF2B5EF4-FFF2-40B4-BE49-F238E27FC236}">
                <a16:creationId xmlns:a16="http://schemas.microsoft.com/office/drawing/2014/main" id="{C19F34E3-3380-0E40-A916-2904ED112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281" y="397670"/>
            <a:ext cx="10378443" cy="1232188"/>
          </a:xfrm>
        </p:spPr>
        <p:txBody>
          <a:bodyPr/>
          <a:lstStyle/>
          <a:p>
            <a:r>
              <a:rPr lang="en-US" altLang="en-US" dirty="0">
                <a:solidFill>
                  <a:srgbClr val="9E0000"/>
                </a:solidFill>
              </a:rPr>
              <a:t>Education and Training</a:t>
            </a:r>
            <a:endParaRPr lang="en-US" dirty="0"/>
          </a:p>
        </p:txBody>
      </p:sp>
      <p:sp>
        <p:nvSpPr>
          <p:cNvPr id="52" name="Content Placeholder 51">
            <a:extLst>
              <a:ext uri="{FF2B5EF4-FFF2-40B4-BE49-F238E27FC236}">
                <a16:creationId xmlns:a16="http://schemas.microsoft.com/office/drawing/2014/main" id="{050272A7-4D39-9C48-B531-D840481AD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678" y="1872836"/>
            <a:ext cx="10515600" cy="3913175"/>
          </a:xfrm>
        </p:spPr>
        <p:txBody>
          <a:bodyPr>
            <a:normAutofit/>
          </a:bodyPr>
          <a:lstStyle/>
          <a:p>
            <a:r>
              <a:rPr lang="en-US" altLang="en-US" sz="2000" b="1" dirty="0"/>
              <a:t>Action #1 Provide program awareness training</a:t>
            </a:r>
          </a:p>
          <a:p>
            <a:pPr lvl="1"/>
            <a:r>
              <a:rPr lang="en-US" altLang="en-US" sz="1600" b="1" dirty="0"/>
              <a:t>On program policies, functions of the program, and who to contact with questions</a:t>
            </a:r>
          </a:p>
          <a:p>
            <a:r>
              <a:rPr lang="en-US" sz="2000" b="1" dirty="0"/>
              <a:t>Action #2 Train employers, managers, and supervisors on their roles in the program</a:t>
            </a:r>
          </a:p>
          <a:p>
            <a:pPr lvl="1"/>
            <a:r>
              <a:rPr lang="en-US" sz="1600" b="1" dirty="0"/>
              <a:t>Train on OSHA act, responses to employee concerns, what’s in place to control hazards</a:t>
            </a:r>
          </a:p>
          <a:p>
            <a:r>
              <a:rPr lang="en-US" sz="2000" b="1" dirty="0"/>
              <a:t>Action #3 Train workers on their specific roles in the safety and health program</a:t>
            </a:r>
          </a:p>
          <a:p>
            <a:pPr lvl="1"/>
            <a:r>
              <a:rPr lang="en-US" sz="1600" b="1" dirty="0"/>
              <a:t>Train on hazard recognition and controls, incident investigations, and program improvements</a:t>
            </a:r>
          </a:p>
          <a:p>
            <a:r>
              <a:rPr lang="en-US" sz="2000" b="1" dirty="0"/>
              <a:t>Action #4 Train workers on hazard identification and controls</a:t>
            </a:r>
          </a:p>
          <a:p>
            <a:pPr lvl="1"/>
            <a:r>
              <a:rPr lang="en-US" sz="1600" b="1" dirty="0"/>
              <a:t>Train on JHAs (job hazard analysis), PPE, how to report hazards, hierarchy of controls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39D9DB98-F88F-40F8-9337-421406466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7607" y="6271967"/>
            <a:ext cx="2590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B40000"/>
                </a:solidFill>
              </a:rPr>
              <a:t>www.iup.edu/pa-oshaconsultation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69F031-40E4-48E6-B7B1-0518962F11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2863" y="368172"/>
            <a:ext cx="1956459" cy="203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6062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48">
            <a:extLst>
              <a:ext uri="{FF2B5EF4-FFF2-40B4-BE49-F238E27FC236}">
                <a16:creationId xmlns:a16="http://schemas.microsoft.com/office/drawing/2014/main" id="{C19F34E3-3380-0E40-A916-2904ED112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018" y="365227"/>
            <a:ext cx="10378443" cy="1232188"/>
          </a:xfrm>
        </p:spPr>
        <p:txBody>
          <a:bodyPr/>
          <a:lstStyle/>
          <a:p>
            <a:r>
              <a:rPr lang="en-US" altLang="en-US" dirty="0">
                <a:solidFill>
                  <a:srgbClr val="9E0000"/>
                </a:solidFill>
              </a:rPr>
              <a:t>Program Evaluation and Improvement</a:t>
            </a:r>
            <a:endParaRPr lang="en-US" dirty="0"/>
          </a:p>
        </p:txBody>
      </p:sp>
      <p:sp>
        <p:nvSpPr>
          <p:cNvPr id="52" name="Content Placeholder 51">
            <a:extLst>
              <a:ext uri="{FF2B5EF4-FFF2-40B4-BE49-F238E27FC236}">
                <a16:creationId xmlns:a16="http://schemas.microsoft.com/office/drawing/2014/main" id="{050272A7-4D39-9C48-B531-D840481AD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8855" y="1788378"/>
            <a:ext cx="10515600" cy="2968893"/>
          </a:xfrm>
        </p:spPr>
        <p:txBody>
          <a:bodyPr>
            <a:normAutofit/>
          </a:bodyPr>
          <a:lstStyle/>
          <a:p>
            <a:r>
              <a:rPr lang="en-US" altLang="en-US" sz="2000" b="1" dirty="0"/>
              <a:t>Action #1 Monitor performance and progress</a:t>
            </a:r>
          </a:p>
          <a:p>
            <a:pPr lvl="1"/>
            <a:r>
              <a:rPr lang="en-US" altLang="en-US" sz="1600" b="1" dirty="0"/>
              <a:t>Track lagging and leading indicators, share results with employees</a:t>
            </a:r>
          </a:p>
          <a:p>
            <a:r>
              <a:rPr lang="en-US" sz="2000" b="1" dirty="0"/>
              <a:t>Action #2 Verify that the program is implemented and is operating</a:t>
            </a:r>
          </a:p>
          <a:p>
            <a:pPr lvl="1"/>
            <a:r>
              <a:rPr lang="en-US" sz="1600" b="1" dirty="0"/>
              <a:t>Determine progress on achieving safety and health program goals, verify key process are in place</a:t>
            </a:r>
          </a:p>
          <a:p>
            <a:r>
              <a:rPr lang="en-US" sz="2000" b="1" dirty="0"/>
              <a:t>Action #3 Correct program shortcomings and identify opportunities to improve</a:t>
            </a:r>
          </a:p>
          <a:p>
            <a:pPr lvl="1"/>
            <a:r>
              <a:rPr lang="en-US" sz="1600" b="1" dirty="0"/>
              <a:t>Evaluate workplace changes, make changes to reflect current conditions</a:t>
            </a:r>
            <a:endParaRPr lang="en-US" sz="1600" dirty="0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39D9DB98-F88F-40F8-9337-421406466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7607" y="6271967"/>
            <a:ext cx="2590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B40000"/>
                </a:solidFill>
              </a:rPr>
              <a:t>www.iup.edu/pa-oshaconsultation</a:t>
            </a:r>
          </a:p>
        </p:txBody>
      </p:sp>
    </p:spTree>
    <p:extLst>
      <p:ext uri="{BB962C8B-B14F-4D97-AF65-F5344CB8AC3E}">
        <p14:creationId xmlns:p14="http://schemas.microsoft.com/office/powerpoint/2010/main" val="17556486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48">
            <a:extLst>
              <a:ext uri="{FF2B5EF4-FFF2-40B4-BE49-F238E27FC236}">
                <a16:creationId xmlns:a16="http://schemas.microsoft.com/office/drawing/2014/main" id="{C19F34E3-3380-0E40-A916-2904ED112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018" y="365227"/>
            <a:ext cx="11376076" cy="1176769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solidFill>
                  <a:srgbClr val="9E0000"/>
                </a:solidFill>
              </a:rPr>
              <a:t>Communication and Coordination for Host Employers, Contractors, and Staffing Agencies</a:t>
            </a:r>
            <a:endParaRPr lang="en-US" dirty="0"/>
          </a:p>
        </p:txBody>
      </p:sp>
      <p:sp>
        <p:nvSpPr>
          <p:cNvPr id="52" name="Content Placeholder 51">
            <a:extLst>
              <a:ext uri="{FF2B5EF4-FFF2-40B4-BE49-F238E27FC236}">
                <a16:creationId xmlns:a16="http://schemas.microsoft.com/office/drawing/2014/main" id="{050272A7-4D39-9C48-B531-D840481AD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0814"/>
            <a:ext cx="10515600" cy="2658117"/>
          </a:xfrm>
        </p:spPr>
        <p:txBody>
          <a:bodyPr>
            <a:normAutofit/>
          </a:bodyPr>
          <a:lstStyle/>
          <a:p>
            <a:r>
              <a:rPr lang="en-US" altLang="en-US" sz="2000" b="1" dirty="0"/>
              <a:t>Action #1 Establish effective communication</a:t>
            </a:r>
          </a:p>
          <a:p>
            <a:pPr lvl="1"/>
            <a:r>
              <a:rPr lang="en-US" sz="1600" b="1" dirty="0"/>
              <a:t>Host employer communicates job hazards and controls, how to report hazards, what to do in an emergency</a:t>
            </a:r>
          </a:p>
          <a:p>
            <a:r>
              <a:rPr lang="en-US" sz="2000" b="1" dirty="0"/>
              <a:t>Action #2 Establish effective coordination</a:t>
            </a:r>
          </a:p>
          <a:p>
            <a:pPr lvl="1"/>
            <a:r>
              <a:rPr lang="en-US" sz="1600" b="1" dirty="0"/>
              <a:t>Have safety related specifications in bid/contract documents, harmonize safety and health policies, be prepared for staffing needs and changes</a:t>
            </a:r>
            <a:endParaRPr lang="en-US" sz="1600" dirty="0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39D9DB98-F88F-40F8-9337-421406466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7607" y="6271967"/>
            <a:ext cx="2590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B40000"/>
                </a:solidFill>
              </a:rPr>
              <a:t>www.iup.edu/pa-oshaconsultation</a:t>
            </a:r>
          </a:p>
        </p:txBody>
      </p:sp>
    </p:spTree>
    <p:extLst>
      <p:ext uri="{BB962C8B-B14F-4D97-AF65-F5344CB8AC3E}">
        <p14:creationId xmlns:p14="http://schemas.microsoft.com/office/powerpoint/2010/main" val="23436663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48">
            <a:extLst>
              <a:ext uri="{FF2B5EF4-FFF2-40B4-BE49-F238E27FC236}">
                <a16:creationId xmlns:a16="http://schemas.microsoft.com/office/drawing/2014/main" id="{C19F34E3-3380-0E40-A916-2904ED112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018" y="365227"/>
            <a:ext cx="10378443" cy="1232188"/>
          </a:xfrm>
        </p:spPr>
        <p:txBody>
          <a:bodyPr/>
          <a:lstStyle/>
          <a:p>
            <a:r>
              <a:rPr lang="en-US" altLang="en-US" dirty="0">
                <a:solidFill>
                  <a:srgbClr val="9E0000"/>
                </a:solidFill>
              </a:rPr>
              <a:t>Resources</a:t>
            </a:r>
            <a:endParaRPr lang="en-US" dirty="0"/>
          </a:p>
        </p:txBody>
      </p:sp>
      <p:sp>
        <p:nvSpPr>
          <p:cNvPr id="52" name="Content Placeholder 51">
            <a:extLst>
              <a:ext uri="{FF2B5EF4-FFF2-40B4-BE49-F238E27FC236}">
                <a16:creationId xmlns:a16="http://schemas.microsoft.com/office/drawing/2014/main" id="{050272A7-4D39-9C48-B531-D840481AD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1698" y="1410447"/>
            <a:ext cx="11007926" cy="4948518"/>
          </a:xfrm>
        </p:spPr>
        <p:txBody>
          <a:bodyPr>
            <a:normAutofit/>
          </a:bodyPr>
          <a:lstStyle/>
          <a:p>
            <a:r>
              <a:rPr lang="en-US" sz="2000" b="1" dirty="0"/>
              <a:t>Dedicated webpage to support implementation of recommended practices</a:t>
            </a:r>
          </a:p>
          <a:p>
            <a:pPr lvl="1"/>
            <a:r>
              <a:rPr lang="en-US" sz="1600" dirty="0">
                <a:hlinkClick r:id="rId2"/>
              </a:rPr>
              <a:t>https://www.osha.gov/safety-management</a:t>
            </a:r>
            <a:endParaRPr lang="en-US" sz="1600" dirty="0"/>
          </a:p>
          <a:p>
            <a:pPr marL="457189" lvl="1" indent="0">
              <a:buNone/>
            </a:pPr>
            <a:endParaRPr lang="en-US" sz="1600" dirty="0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39D9DB98-F88F-40F8-9337-421406466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7607" y="6271967"/>
            <a:ext cx="2590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B40000"/>
                </a:solidFill>
              </a:rPr>
              <a:t>www.iup.edu/pa-oshaconsultation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481729-A929-47E4-8114-7CB47A7319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7559" y="2305085"/>
            <a:ext cx="5735171" cy="382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4975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48">
            <a:extLst>
              <a:ext uri="{FF2B5EF4-FFF2-40B4-BE49-F238E27FC236}">
                <a16:creationId xmlns:a16="http://schemas.microsoft.com/office/drawing/2014/main" id="{C19F34E3-3380-0E40-A916-2904ED112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112" y="162532"/>
            <a:ext cx="10378443" cy="1232188"/>
          </a:xfrm>
        </p:spPr>
        <p:txBody>
          <a:bodyPr/>
          <a:lstStyle/>
          <a:p>
            <a:r>
              <a:rPr lang="en-US" altLang="en-US" dirty="0">
                <a:solidFill>
                  <a:srgbClr val="9E0000"/>
                </a:solidFill>
              </a:rPr>
              <a:t>Explore Tools</a:t>
            </a:r>
            <a:endParaRPr lang="en-US" dirty="0"/>
          </a:p>
        </p:txBody>
      </p:sp>
      <p:sp>
        <p:nvSpPr>
          <p:cNvPr id="52" name="Content Placeholder 51">
            <a:extLst>
              <a:ext uri="{FF2B5EF4-FFF2-40B4-BE49-F238E27FC236}">
                <a16:creationId xmlns:a16="http://schemas.microsoft.com/office/drawing/2014/main" id="{050272A7-4D39-9C48-B531-D840481AD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28900"/>
            <a:ext cx="10515600" cy="5281179"/>
          </a:xfrm>
        </p:spPr>
        <p:txBody>
          <a:bodyPr>
            <a:normAutofit/>
          </a:bodyPr>
          <a:lstStyle/>
          <a:p>
            <a:r>
              <a:rPr lang="en-US" altLang="en-US" sz="2000" b="1" dirty="0"/>
              <a:t>Safety and Health Program Existing OSHA Standards Crosswalk</a:t>
            </a:r>
          </a:p>
          <a:p>
            <a:pPr marL="457189" lvl="1" indent="0">
              <a:buNone/>
            </a:pPr>
            <a:endParaRPr lang="en-US" altLang="en-US" sz="1600" b="1" dirty="0"/>
          </a:p>
          <a:p>
            <a:endParaRPr lang="en-US" altLang="en-US" sz="2000" b="1" dirty="0"/>
          </a:p>
          <a:p>
            <a:endParaRPr lang="en-US" altLang="en-US" sz="2000" b="1" dirty="0"/>
          </a:p>
          <a:p>
            <a:pPr marL="0" indent="0">
              <a:buNone/>
            </a:pPr>
            <a:endParaRPr lang="en-US" altLang="en-US" sz="2000" b="1" dirty="0"/>
          </a:p>
          <a:p>
            <a:r>
              <a:rPr lang="en-US" altLang="en-US" sz="2000" b="1" dirty="0"/>
              <a:t>Safety and Health Program Voluntary Standards Crosswalk</a:t>
            </a:r>
          </a:p>
          <a:p>
            <a:endParaRPr lang="en-US" sz="2000" dirty="0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39D9DB98-F88F-40F8-9337-421406466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7607" y="6271967"/>
            <a:ext cx="2590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B40000"/>
                </a:solidFill>
              </a:rPr>
              <a:t>www.iup.edu/pa-oshaconsultation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EEB998-A6E1-4FE8-915F-1D8C253C48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0303" y="1606663"/>
            <a:ext cx="8092272" cy="18071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08A550-47A9-4864-A973-339FFC37B0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0303" y="4118510"/>
            <a:ext cx="7614866" cy="215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5063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48">
            <a:extLst>
              <a:ext uri="{FF2B5EF4-FFF2-40B4-BE49-F238E27FC236}">
                <a16:creationId xmlns:a16="http://schemas.microsoft.com/office/drawing/2014/main" id="{C19F34E3-3380-0E40-A916-2904ED112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112" y="162532"/>
            <a:ext cx="10378443" cy="1232188"/>
          </a:xfrm>
        </p:spPr>
        <p:txBody>
          <a:bodyPr/>
          <a:lstStyle/>
          <a:p>
            <a:r>
              <a:rPr lang="en-US" altLang="en-US" dirty="0">
                <a:solidFill>
                  <a:srgbClr val="9E0000"/>
                </a:solidFill>
              </a:rPr>
              <a:t>Explore Tools</a:t>
            </a:r>
            <a:endParaRPr lang="en-US" dirty="0"/>
          </a:p>
        </p:txBody>
      </p:sp>
      <p:sp>
        <p:nvSpPr>
          <p:cNvPr id="52" name="Content Placeholder 51">
            <a:extLst>
              <a:ext uri="{FF2B5EF4-FFF2-40B4-BE49-F238E27FC236}">
                <a16:creationId xmlns:a16="http://schemas.microsoft.com/office/drawing/2014/main" id="{050272A7-4D39-9C48-B531-D840481AD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9745" y="1267013"/>
            <a:ext cx="10515600" cy="4585256"/>
          </a:xfrm>
        </p:spPr>
        <p:txBody>
          <a:bodyPr>
            <a:normAutofit/>
          </a:bodyPr>
          <a:lstStyle/>
          <a:p>
            <a:r>
              <a:rPr lang="en-US" altLang="en-US" sz="2000" b="1" dirty="0"/>
              <a:t>Self Evaluation Checklist</a:t>
            </a:r>
          </a:p>
          <a:p>
            <a:r>
              <a:rPr lang="en-US" altLang="en-US" sz="2000" b="1" dirty="0"/>
              <a:t>Implementation Checklist</a:t>
            </a:r>
          </a:p>
          <a:p>
            <a:r>
              <a:rPr lang="en-US" altLang="en-US" sz="2000" b="1" dirty="0"/>
              <a:t>Audit Checklist</a:t>
            </a:r>
          </a:p>
          <a:p>
            <a:r>
              <a:rPr lang="en-US" altLang="en-US" sz="2000" b="1" dirty="0"/>
              <a:t>Leading Indicators Guidance</a:t>
            </a:r>
          </a:p>
          <a:p>
            <a:pPr marL="0" indent="0">
              <a:buNone/>
            </a:pPr>
            <a:endParaRPr lang="en-US" altLang="en-US" sz="2000" b="1" dirty="0"/>
          </a:p>
          <a:p>
            <a:endParaRPr lang="en-US" altLang="en-US" sz="2000" b="1" dirty="0"/>
          </a:p>
          <a:p>
            <a:endParaRPr lang="en-US" sz="2000" dirty="0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39D9DB98-F88F-40F8-9337-421406466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7607" y="6271967"/>
            <a:ext cx="2590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B40000"/>
                </a:solidFill>
              </a:rPr>
              <a:t>www.iup.edu/pa-oshaconsultation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AD9AAC-1742-4219-827A-10FDBB9DAD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3670" y="3408982"/>
            <a:ext cx="2330824" cy="28629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527A0D6-9536-4774-8EAC-DBF1665BEC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5727" y="2181412"/>
            <a:ext cx="3787489" cy="4110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3902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48">
            <a:extLst>
              <a:ext uri="{FF2B5EF4-FFF2-40B4-BE49-F238E27FC236}">
                <a16:creationId xmlns:a16="http://schemas.microsoft.com/office/drawing/2014/main" id="{C19F34E3-3380-0E40-A916-2904ED112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4673" y="865054"/>
            <a:ext cx="9188334" cy="1660209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u="sng" dirty="0">
                <a:solidFill>
                  <a:srgbClr val="9E0000"/>
                </a:solidFill>
              </a:rPr>
              <a:t>A Look at OSHA’s Recommended Practices for Safety and Health Programs</a:t>
            </a:r>
            <a:endParaRPr lang="en-US" u="sng" dirty="0"/>
          </a:p>
        </p:txBody>
      </p:sp>
      <p:sp>
        <p:nvSpPr>
          <p:cNvPr id="52" name="Content Placeholder 51">
            <a:extLst>
              <a:ext uri="{FF2B5EF4-FFF2-40B4-BE49-F238E27FC236}">
                <a16:creationId xmlns:a16="http://schemas.microsoft.com/office/drawing/2014/main" id="{050272A7-4D39-9C48-B531-D840481AD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866" y="2911820"/>
            <a:ext cx="10515600" cy="297359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en-US" sz="2000" b="1" u="sng" dirty="0"/>
              <a:t>Webinar General Info</a:t>
            </a:r>
            <a:br>
              <a:rPr lang="en-US" altLang="en-US" sz="2000" dirty="0"/>
            </a:br>
            <a:r>
              <a:rPr lang="en-US" altLang="en-US" sz="2000" dirty="0"/>
              <a:t>PowerPoint Presentation</a:t>
            </a:r>
            <a:br>
              <a:rPr lang="en-US" altLang="en-US" sz="2000" dirty="0"/>
            </a:br>
            <a:r>
              <a:rPr lang="en-US" altLang="en-US" sz="2000" dirty="0"/>
              <a:t>Q&amp;A</a:t>
            </a:r>
            <a:br>
              <a:rPr lang="en-US" altLang="en-US" sz="2000" dirty="0"/>
            </a:br>
            <a:br>
              <a:rPr lang="en-US" altLang="en-US" sz="2000" b="1" u="sng" dirty="0"/>
            </a:br>
            <a:r>
              <a:rPr lang="en-US" altLang="en-US" sz="2000" b="1" u="sng" dirty="0"/>
              <a:t>Questions</a:t>
            </a:r>
            <a:r>
              <a:rPr lang="en-US" altLang="en-US" sz="2000" b="1" dirty="0"/>
              <a:t> </a:t>
            </a:r>
            <a:br>
              <a:rPr lang="en-US" altLang="en-US" sz="2000" b="1" dirty="0"/>
            </a:br>
            <a:r>
              <a:rPr lang="en-US" altLang="en-US" sz="2000" dirty="0"/>
              <a:t>Chat is open to submit questions.</a:t>
            </a:r>
            <a:br>
              <a:rPr lang="en-US" altLang="en-US" sz="2000" dirty="0"/>
            </a:br>
            <a:r>
              <a:rPr lang="en-US" altLang="en-US" sz="2000" dirty="0"/>
              <a:t>We will be answering questions through this chat feature. If due to the technical nature of the question a more thorough response is required, we will post the answer on our website within seven days of the webinar.</a:t>
            </a:r>
            <a:endParaRPr lang="en-US" sz="2000" dirty="0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0DBEB457-DF2D-408D-86B0-30630C57FA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7607" y="6271967"/>
            <a:ext cx="2590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B40000"/>
                </a:solidFill>
              </a:rPr>
              <a:t>www.iup.edu/pa-oshaconsultation</a:t>
            </a:r>
          </a:p>
        </p:txBody>
      </p:sp>
    </p:spTree>
    <p:extLst>
      <p:ext uri="{BB962C8B-B14F-4D97-AF65-F5344CB8AC3E}">
        <p14:creationId xmlns:p14="http://schemas.microsoft.com/office/powerpoint/2010/main" val="28664033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48">
            <a:extLst>
              <a:ext uri="{FF2B5EF4-FFF2-40B4-BE49-F238E27FC236}">
                <a16:creationId xmlns:a16="http://schemas.microsoft.com/office/drawing/2014/main" id="{C19F34E3-3380-0E40-A916-2904ED112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018" y="365227"/>
            <a:ext cx="10378443" cy="1232188"/>
          </a:xfrm>
        </p:spPr>
        <p:txBody>
          <a:bodyPr/>
          <a:lstStyle/>
          <a:p>
            <a:r>
              <a:rPr lang="en-US" altLang="en-US" dirty="0">
                <a:solidFill>
                  <a:srgbClr val="9E0000"/>
                </a:solidFill>
              </a:rPr>
              <a:t>Additional Resources</a:t>
            </a:r>
            <a:endParaRPr lang="en-US" dirty="0"/>
          </a:p>
        </p:txBody>
      </p:sp>
      <p:sp>
        <p:nvSpPr>
          <p:cNvPr id="52" name="Content Placeholder 51">
            <a:extLst>
              <a:ext uri="{FF2B5EF4-FFF2-40B4-BE49-F238E27FC236}">
                <a16:creationId xmlns:a16="http://schemas.microsoft.com/office/drawing/2014/main" id="{050272A7-4D39-9C48-B531-D840481AD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1698" y="1734589"/>
            <a:ext cx="10515600" cy="4344785"/>
          </a:xfrm>
        </p:spPr>
        <p:txBody>
          <a:bodyPr>
            <a:normAutofit/>
          </a:bodyPr>
          <a:lstStyle/>
          <a:p>
            <a:r>
              <a:rPr lang="en-US" altLang="en-US" sz="2000" b="1" dirty="0"/>
              <a:t>Add Text</a:t>
            </a:r>
            <a:endParaRPr lang="en-US" sz="2000" dirty="0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39D9DB98-F88F-40F8-9337-421406466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7607" y="6271967"/>
            <a:ext cx="2590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B40000"/>
                </a:solidFill>
              </a:rPr>
              <a:t>www.iup.edu/pa-oshaconsultation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A3D28E-3BE8-4DD8-AEE0-37B93BE445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707" y="1463654"/>
            <a:ext cx="6346100" cy="3018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96C730-1A94-43DB-A708-AF2815A598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9216" y="2422919"/>
            <a:ext cx="6317277" cy="285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0026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48">
            <a:extLst>
              <a:ext uri="{FF2B5EF4-FFF2-40B4-BE49-F238E27FC236}">
                <a16:creationId xmlns:a16="http://schemas.microsoft.com/office/drawing/2014/main" id="{C19F34E3-3380-0E40-A916-2904ED112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018" y="365227"/>
            <a:ext cx="10378443" cy="123218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9E0000"/>
                </a:solidFill>
              </a:rPr>
              <a:t>Summary</a:t>
            </a:r>
            <a:br>
              <a:rPr lang="en-US" dirty="0">
                <a:solidFill>
                  <a:srgbClr val="9E0000"/>
                </a:solidFill>
              </a:rPr>
            </a:br>
            <a:endParaRPr lang="en-US" dirty="0"/>
          </a:p>
        </p:txBody>
      </p:sp>
      <p:sp>
        <p:nvSpPr>
          <p:cNvPr id="52" name="Content Placeholder 51">
            <a:extLst>
              <a:ext uri="{FF2B5EF4-FFF2-40B4-BE49-F238E27FC236}">
                <a16:creationId xmlns:a16="http://schemas.microsoft.com/office/drawing/2014/main" id="{050272A7-4D39-9C48-B531-D840481AD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3651" y="1374588"/>
            <a:ext cx="10515600" cy="3687483"/>
          </a:xfrm>
        </p:spPr>
        <p:txBody>
          <a:bodyPr>
            <a:normAutofit/>
          </a:bodyPr>
          <a:lstStyle/>
          <a:p>
            <a:pPr marL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/>
              <a:t>A Safe Workplace is a Sound Workplace</a:t>
            </a:r>
          </a:p>
          <a:p>
            <a:pPr marL="0" indent="0" algn="l">
              <a:spcBef>
                <a:spcPts val="0"/>
              </a:spcBef>
              <a:spcAft>
                <a:spcPts val="0"/>
              </a:spcAft>
              <a:buNone/>
            </a:pPr>
            <a:endParaRPr lang="en-US" sz="2000" b="1" i="0" dirty="0">
              <a:effectLst/>
            </a:endParaRPr>
          </a:p>
          <a:p>
            <a:pPr lvl="1"/>
            <a:r>
              <a:rPr lang="en-US" sz="1800" b="1" i="0" dirty="0">
                <a:solidFill>
                  <a:srgbClr val="333333"/>
                </a:solidFill>
                <a:effectLst/>
              </a:rPr>
              <a:t>Prevent</a:t>
            </a:r>
            <a:r>
              <a:rPr lang="en-US" sz="1800" b="0" i="0" dirty="0">
                <a:solidFill>
                  <a:srgbClr val="333333"/>
                </a:solidFill>
                <a:effectLst/>
              </a:rPr>
              <a:t> workplace injuries and illnesses</a:t>
            </a:r>
          </a:p>
          <a:p>
            <a:pPr lvl="1"/>
            <a:r>
              <a:rPr lang="en-US" sz="1800" b="1" i="0" dirty="0">
                <a:solidFill>
                  <a:srgbClr val="333333"/>
                </a:solidFill>
                <a:effectLst/>
              </a:rPr>
              <a:t>Improve</a:t>
            </a:r>
            <a:r>
              <a:rPr lang="en-US" sz="1800" b="0" i="0" dirty="0">
                <a:solidFill>
                  <a:srgbClr val="333333"/>
                </a:solidFill>
                <a:effectLst/>
              </a:rPr>
              <a:t> compliance with laws and regulations</a:t>
            </a:r>
          </a:p>
          <a:p>
            <a:pPr lvl="1"/>
            <a:r>
              <a:rPr lang="en-US" sz="1800" b="1" i="0" dirty="0">
                <a:solidFill>
                  <a:srgbClr val="333333"/>
                </a:solidFill>
                <a:effectLst/>
              </a:rPr>
              <a:t>Reduce</a:t>
            </a:r>
            <a:r>
              <a:rPr lang="en-US" sz="1800" b="0" i="0" dirty="0">
                <a:solidFill>
                  <a:srgbClr val="333333"/>
                </a:solidFill>
                <a:effectLst/>
              </a:rPr>
              <a:t> costs, including significant reductions in workers' compensation premiums</a:t>
            </a:r>
          </a:p>
          <a:p>
            <a:pPr lvl="1"/>
            <a:r>
              <a:rPr lang="en-US" sz="1800" b="1" i="0" dirty="0">
                <a:solidFill>
                  <a:srgbClr val="333333"/>
                </a:solidFill>
                <a:effectLst/>
              </a:rPr>
              <a:t>Engage</a:t>
            </a:r>
            <a:r>
              <a:rPr lang="en-US" sz="1800" b="0" i="0" dirty="0">
                <a:solidFill>
                  <a:srgbClr val="333333"/>
                </a:solidFill>
                <a:effectLst/>
              </a:rPr>
              <a:t> workers</a:t>
            </a:r>
          </a:p>
          <a:p>
            <a:pPr lvl="1"/>
            <a:r>
              <a:rPr lang="en-US" sz="1800" b="1" i="0" dirty="0">
                <a:solidFill>
                  <a:srgbClr val="333333"/>
                </a:solidFill>
                <a:effectLst/>
              </a:rPr>
              <a:t>Enhance</a:t>
            </a:r>
            <a:r>
              <a:rPr lang="en-US" sz="1800" b="0" i="0" dirty="0">
                <a:solidFill>
                  <a:srgbClr val="333333"/>
                </a:solidFill>
                <a:effectLst/>
              </a:rPr>
              <a:t> their social responsibility goals</a:t>
            </a:r>
          </a:p>
          <a:p>
            <a:pPr lvl="1"/>
            <a:r>
              <a:rPr lang="en-US" sz="1800" b="1" i="0" dirty="0">
                <a:solidFill>
                  <a:srgbClr val="333333"/>
                </a:solidFill>
                <a:effectLst/>
              </a:rPr>
              <a:t>Increase</a:t>
            </a:r>
            <a:r>
              <a:rPr lang="en-US" sz="1800" b="0" i="0" dirty="0">
                <a:solidFill>
                  <a:srgbClr val="333333"/>
                </a:solidFill>
                <a:effectLst/>
              </a:rPr>
              <a:t> productivity and enhance overall business operations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39D9DB98-F88F-40F8-9337-421406466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7607" y="6271967"/>
            <a:ext cx="2590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B40000"/>
                </a:solidFill>
              </a:rPr>
              <a:t>www.iup.edu/pa-oshaconsultation</a:t>
            </a:r>
          </a:p>
        </p:txBody>
      </p:sp>
    </p:spTree>
    <p:extLst>
      <p:ext uri="{BB962C8B-B14F-4D97-AF65-F5344CB8AC3E}">
        <p14:creationId xmlns:p14="http://schemas.microsoft.com/office/powerpoint/2010/main" val="68496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>
            <a:extLst>
              <a:ext uri="{FF2B5EF4-FFF2-40B4-BE49-F238E27FC236}">
                <a16:creationId xmlns:a16="http://schemas.microsoft.com/office/drawing/2014/main" id="{B6CB8603-4A8E-4F0E-A36A-0D2E419A1C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7607" y="6271967"/>
            <a:ext cx="2590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B40000"/>
                </a:solidFill>
              </a:rPr>
              <a:t>www.iup.edu/pa-oshaconsultation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672C353-19ED-4664-A4CF-4D3EBAD71D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744" y="158496"/>
            <a:ext cx="9546337" cy="601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8662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48">
            <a:extLst>
              <a:ext uri="{FF2B5EF4-FFF2-40B4-BE49-F238E27FC236}">
                <a16:creationId xmlns:a16="http://schemas.microsoft.com/office/drawing/2014/main" id="{C19F34E3-3380-0E40-A916-2904ED112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698" y="309808"/>
            <a:ext cx="10378443" cy="1325563"/>
          </a:xfrm>
        </p:spPr>
        <p:txBody>
          <a:bodyPr/>
          <a:lstStyle/>
          <a:p>
            <a:pPr algn="ctr"/>
            <a:r>
              <a:rPr lang="en-US" altLang="en-US" dirty="0">
                <a:solidFill>
                  <a:srgbClr val="9E0000"/>
                </a:solidFill>
              </a:rPr>
              <a:t>Contact us</a:t>
            </a:r>
            <a:endParaRPr lang="en-US" dirty="0">
              <a:solidFill>
                <a:srgbClr val="9E0000"/>
              </a:solidFill>
            </a:endParaRPr>
          </a:p>
        </p:txBody>
      </p:sp>
      <p:sp>
        <p:nvSpPr>
          <p:cNvPr id="52" name="Content Placeholder 51">
            <a:extLst>
              <a:ext uri="{FF2B5EF4-FFF2-40B4-BE49-F238E27FC236}">
                <a16:creationId xmlns:a16="http://schemas.microsoft.com/office/drawing/2014/main" id="{050272A7-4D39-9C48-B531-D840481AD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1698" y="1656999"/>
            <a:ext cx="10515600" cy="4344785"/>
          </a:xfrm>
        </p:spPr>
        <p:txBody>
          <a:bodyPr>
            <a:normAutofit/>
          </a:bodyPr>
          <a:lstStyle/>
          <a:p>
            <a:r>
              <a:rPr lang="en-US" altLang="en-US" sz="2400" dirty="0"/>
              <a:t>Pennsylvania OSHA Consultation Office</a:t>
            </a:r>
          </a:p>
          <a:p>
            <a:r>
              <a:rPr lang="en-US" altLang="en-US" sz="2400"/>
              <a:t>Phone</a:t>
            </a:r>
            <a:r>
              <a:rPr lang="en-US" altLang="en-US" sz="2400" dirty="0"/>
              <a:t>: 800-382-1241</a:t>
            </a:r>
          </a:p>
          <a:p>
            <a:r>
              <a:rPr lang="en-US" altLang="en-US" sz="2400" dirty="0"/>
              <a:t>Web: </a:t>
            </a:r>
            <a:r>
              <a:rPr lang="en-US" altLang="en-US" sz="2400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www.iup.edu/pa-oshaconsultation/</a:t>
            </a:r>
            <a:endParaRPr lang="en-US" altLang="en-US" sz="2400" dirty="0">
              <a:solidFill>
                <a:srgbClr val="0070C0"/>
              </a:solidFill>
            </a:endParaRPr>
          </a:p>
          <a:p>
            <a:r>
              <a:rPr lang="en-US" altLang="en-US" sz="2400" dirty="0"/>
              <a:t>Facebook: </a:t>
            </a:r>
            <a:r>
              <a:rPr lang="en-US" altLang="en-US" sz="2400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https://www.facebook.com/Pennsylvania-OSHA-Consultation-Program-548810235234647/</a:t>
            </a:r>
            <a:endParaRPr lang="en-US" altLang="en-US" sz="2400" dirty="0">
              <a:solidFill>
                <a:srgbClr val="0070C0"/>
              </a:solidFill>
            </a:endParaRPr>
          </a:p>
          <a:p>
            <a:r>
              <a:rPr lang="en-US" altLang="en-US" sz="2400" dirty="0"/>
              <a:t>Twitter: </a:t>
            </a:r>
            <a:r>
              <a:rPr lang="en-US" altLang="en-US" sz="2400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https://twitter.com/search?q=PA%20OSHA%20Consultation&amp;src=savs</a:t>
            </a:r>
            <a:endParaRPr lang="en-US" altLang="en-US" sz="2400" dirty="0">
              <a:solidFill>
                <a:srgbClr val="0070C0"/>
              </a:solidFill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8BFF60B0-F131-4E55-96B9-297AB05772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0269" y="6333764"/>
            <a:ext cx="2590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B40000"/>
                </a:solidFill>
              </a:rPr>
              <a:t>www.iup.edu/pa-oshaconsultation</a:t>
            </a:r>
          </a:p>
        </p:txBody>
      </p:sp>
    </p:spTree>
    <p:extLst>
      <p:ext uri="{BB962C8B-B14F-4D97-AF65-F5344CB8AC3E}">
        <p14:creationId xmlns:p14="http://schemas.microsoft.com/office/powerpoint/2010/main" val="13473836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48">
            <a:extLst>
              <a:ext uri="{FF2B5EF4-FFF2-40B4-BE49-F238E27FC236}">
                <a16:creationId xmlns:a16="http://schemas.microsoft.com/office/drawing/2014/main" id="{C19F34E3-3380-0E40-A916-2904ED112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698" y="309808"/>
            <a:ext cx="10378443" cy="1325563"/>
          </a:xfrm>
        </p:spPr>
        <p:txBody>
          <a:bodyPr/>
          <a:lstStyle/>
          <a:p>
            <a:pPr algn="ctr"/>
            <a:r>
              <a:rPr lang="en-US" altLang="en-US" dirty="0">
                <a:solidFill>
                  <a:srgbClr val="9E0000"/>
                </a:solidFill>
              </a:rPr>
              <a:t>Thank You</a:t>
            </a:r>
            <a:endParaRPr lang="en-US" dirty="0">
              <a:solidFill>
                <a:srgbClr val="9E0000"/>
              </a:solidFill>
            </a:endParaRPr>
          </a:p>
        </p:txBody>
      </p:sp>
      <p:sp>
        <p:nvSpPr>
          <p:cNvPr id="52" name="Content Placeholder 51">
            <a:extLst>
              <a:ext uri="{FF2B5EF4-FFF2-40B4-BE49-F238E27FC236}">
                <a16:creationId xmlns:a16="http://schemas.microsoft.com/office/drawing/2014/main" id="{050272A7-4D39-9C48-B531-D840481AD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1698" y="1812175"/>
            <a:ext cx="10515600" cy="4344785"/>
          </a:xfrm>
        </p:spPr>
        <p:txBody>
          <a:bodyPr>
            <a:normAutofit/>
          </a:bodyPr>
          <a:lstStyle/>
          <a:p>
            <a:pPr algn="ctr">
              <a:buFontTx/>
              <a:buNone/>
              <a:defRPr/>
            </a:pPr>
            <a:r>
              <a:rPr lang="en-US" altLang="en-US" sz="2400" b="1" dirty="0"/>
              <a:t>Upcoming Webinar:</a:t>
            </a:r>
          </a:p>
          <a:p>
            <a:pPr algn="ctr">
              <a:buFontTx/>
              <a:buNone/>
              <a:defRPr/>
            </a:pPr>
            <a:r>
              <a:rPr lang="en-US" altLang="en-US" sz="2400" u="sng" dirty="0">
                <a:solidFill>
                  <a:srgbClr val="9E0000"/>
                </a:solidFill>
              </a:rPr>
              <a:t>Safety and Health Program Assessments</a:t>
            </a:r>
          </a:p>
          <a:p>
            <a:pPr algn="ctr">
              <a:buFontTx/>
              <a:buNone/>
              <a:defRPr/>
            </a:pPr>
            <a:r>
              <a:rPr lang="en-US" altLang="en-US" sz="2400" u="sng" dirty="0">
                <a:solidFill>
                  <a:srgbClr val="9E0000"/>
                </a:solidFill>
              </a:rPr>
              <a:t>December 15, 2021</a:t>
            </a:r>
            <a:r>
              <a:rPr lang="en-US" altLang="en-US" sz="2400" dirty="0">
                <a:solidFill>
                  <a:srgbClr val="9E0000"/>
                </a:solidFill>
              </a:rPr>
              <a:t>@ 10:30am</a:t>
            </a:r>
          </a:p>
          <a:p>
            <a:pPr algn="ctr">
              <a:buFontTx/>
              <a:buNone/>
              <a:defRPr/>
            </a:pPr>
            <a:endParaRPr lang="en-US" altLang="en-US" sz="2400" dirty="0"/>
          </a:p>
          <a:p>
            <a:pPr algn="ctr">
              <a:buFontTx/>
              <a:buNone/>
              <a:defRPr/>
            </a:pPr>
            <a:r>
              <a:rPr lang="en-US" altLang="en-US" sz="2400" b="1" dirty="0"/>
              <a:t>Pennsylvania OSHA Consultation Office</a:t>
            </a:r>
          </a:p>
          <a:p>
            <a:pPr algn="ctr">
              <a:buFontTx/>
              <a:buNone/>
              <a:defRPr/>
            </a:pPr>
            <a:r>
              <a:rPr lang="en-US" altLang="en-US" sz="2400" dirty="0"/>
              <a:t>Phone: 800-382-1241 or 724-357-4095</a:t>
            </a:r>
          </a:p>
          <a:p>
            <a:pPr algn="ctr">
              <a:buFontTx/>
              <a:buNone/>
              <a:defRPr/>
            </a:pPr>
            <a:r>
              <a:rPr lang="en-US" altLang="en-US" sz="2400" dirty="0"/>
              <a:t>Website</a:t>
            </a:r>
            <a:r>
              <a:rPr lang="en-US" altLang="en-US" sz="2400" b="1" dirty="0"/>
              <a:t>: </a:t>
            </a:r>
            <a:r>
              <a:rPr lang="en-US" altLang="en-US" sz="2400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www.iup.edu/pa-oshaconsultation</a:t>
            </a:r>
            <a:endParaRPr lang="en-US" altLang="en-US" sz="2400" dirty="0">
              <a:solidFill>
                <a:srgbClr val="0070C0"/>
              </a:solidFill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8BFF60B0-F131-4E55-96B9-297AB05772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0269" y="6333764"/>
            <a:ext cx="2590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B40000"/>
                </a:solidFill>
              </a:rPr>
              <a:t>www.iup.edu/pa-oshaconsultation</a:t>
            </a:r>
          </a:p>
        </p:txBody>
      </p:sp>
    </p:spTree>
    <p:extLst>
      <p:ext uri="{BB962C8B-B14F-4D97-AF65-F5344CB8AC3E}">
        <p14:creationId xmlns:p14="http://schemas.microsoft.com/office/powerpoint/2010/main" val="41005335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48">
            <a:extLst>
              <a:ext uri="{FF2B5EF4-FFF2-40B4-BE49-F238E27FC236}">
                <a16:creationId xmlns:a16="http://schemas.microsoft.com/office/drawing/2014/main" id="{C19F34E3-3380-0E40-A916-2904ED112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698" y="309808"/>
            <a:ext cx="10378443" cy="1325563"/>
          </a:xfrm>
        </p:spPr>
        <p:txBody>
          <a:bodyPr/>
          <a:lstStyle/>
          <a:p>
            <a:r>
              <a:rPr lang="en-US" altLang="en-US" dirty="0">
                <a:solidFill>
                  <a:srgbClr val="9E0000"/>
                </a:solidFill>
              </a:rPr>
              <a:t>Overview</a:t>
            </a:r>
            <a:endParaRPr lang="en-US" dirty="0"/>
          </a:p>
        </p:txBody>
      </p:sp>
      <p:sp>
        <p:nvSpPr>
          <p:cNvPr id="52" name="Content Placeholder 51">
            <a:extLst>
              <a:ext uri="{FF2B5EF4-FFF2-40B4-BE49-F238E27FC236}">
                <a16:creationId xmlns:a16="http://schemas.microsoft.com/office/drawing/2014/main" id="{050272A7-4D39-9C48-B531-D840481AD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6074" y="1792359"/>
            <a:ext cx="6833062" cy="3405865"/>
          </a:xfrm>
        </p:spPr>
        <p:txBody>
          <a:bodyPr>
            <a:normAutofit/>
          </a:bodyPr>
          <a:lstStyle/>
          <a:p>
            <a:r>
              <a:rPr lang="en-US" altLang="en-US" sz="2000" b="1" dirty="0"/>
              <a:t>This webinar provides a look at OSHA’s Publication #3885 entitled “Recommended Practices for Safety and Health Programs.  </a:t>
            </a:r>
          </a:p>
          <a:p>
            <a:r>
              <a:rPr lang="en-US" altLang="en-US" sz="2000" b="1" dirty="0"/>
              <a:t>We will discuss the different sections within the document along with the design and content.  </a:t>
            </a:r>
          </a:p>
          <a:p>
            <a:r>
              <a:rPr lang="en-US" altLang="en-US" sz="2000" b="1" dirty="0"/>
              <a:t>The goal is to have the webinar attendees become familiar with the document in hopes of using it to implement safety and health programs within their own company organizations.</a:t>
            </a:r>
            <a:endParaRPr lang="en-US" sz="2000" dirty="0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39D9DB98-F88F-40F8-9337-421406466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7607" y="6271967"/>
            <a:ext cx="2590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B40000"/>
                </a:solidFill>
              </a:rPr>
              <a:t>www.iup.edu/pa-oshaconsultation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FF4A14-2740-4196-B3D9-F9C763CBDF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3951" y="1378527"/>
            <a:ext cx="3186598" cy="410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6712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48">
            <a:extLst>
              <a:ext uri="{FF2B5EF4-FFF2-40B4-BE49-F238E27FC236}">
                <a16:creationId xmlns:a16="http://schemas.microsoft.com/office/drawing/2014/main" id="{C19F34E3-3380-0E40-A916-2904ED112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149" y="240001"/>
            <a:ext cx="10378443" cy="876141"/>
          </a:xfrm>
        </p:spPr>
        <p:txBody>
          <a:bodyPr/>
          <a:lstStyle/>
          <a:p>
            <a:r>
              <a:rPr lang="en-US" altLang="en-US" dirty="0">
                <a:solidFill>
                  <a:srgbClr val="9E0000"/>
                </a:solidFill>
              </a:rPr>
              <a:t>Introduction</a:t>
            </a:r>
            <a:endParaRPr lang="en-US" dirty="0"/>
          </a:p>
        </p:txBody>
      </p:sp>
      <p:sp>
        <p:nvSpPr>
          <p:cNvPr id="52" name="Content Placeholder 51">
            <a:extLst>
              <a:ext uri="{FF2B5EF4-FFF2-40B4-BE49-F238E27FC236}">
                <a16:creationId xmlns:a16="http://schemas.microsoft.com/office/drawing/2014/main" id="{050272A7-4D39-9C48-B531-D840481AD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029" y="1239030"/>
            <a:ext cx="10515600" cy="4685174"/>
          </a:xfrm>
        </p:spPr>
        <p:txBody>
          <a:bodyPr>
            <a:normAutofit/>
          </a:bodyPr>
          <a:lstStyle/>
          <a:p>
            <a:r>
              <a:rPr lang="en-US" altLang="en-US" sz="2000" b="1" dirty="0"/>
              <a:t>OSHA recognized a need to update their 1989 Safety and Health Program Management Guidelines due several business sector changes 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altLang="en-US" sz="1600" b="1" dirty="0"/>
              <a:t>The nature of work 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altLang="en-US" sz="1600" b="1" dirty="0"/>
              <a:t>Automation of work activities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altLang="en-US" sz="1600" b="1" dirty="0"/>
              <a:t>Workforce diversity 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altLang="en-US" sz="1600" b="1" dirty="0"/>
              <a:t>Aging workforce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altLang="en-US" sz="1600" b="1" dirty="0"/>
              <a:t>Changes for low-risk workplaces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altLang="en-US" sz="1600" b="1" dirty="0"/>
              <a:t>Increase in temporary workforces</a:t>
            </a:r>
          </a:p>
          <a:p>
            <a:r>
              <a:rPr lang="en-US" altLang="en-US" sz="2000" b="1" dirty="0"/>
              <a:t>Designed to help the small to medium size workplaces in several different work environments.</a:t>
            </a:r>
          </a:p>
          <a:p>
            <a:r>
              <a:rPr lang="en-US" altLang="en-US" sz="2000" b="1" dirty="0"/>
              <a:t>Emphasizes a proactive approach to managing workplace safety and health and continuous improvement.</a:t>
            </a:r>
          </a:p>
          <a:p>
            <a:r>
              <a:rPr lang="en-US" altLang="en-US" sz="2000" b="1" dirty="0"/>
              <a:t>Discusses the Benefits of Implementing a Safety and Health Management System.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39D9DB98-F88F-40F8-9337-421406466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7607" y="6271967"/>
            <a:ext cx="2590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B40000"/>
                </a:solidFill>
              </a:rPr>
              <a:t>www.iup.edu/pa-oshaconsultation</a:t>
            </a:r>
          </a:p>
        </p:txBody>
      </p:sp>
    </p:spTree>
    <p:extLst>
      <p:ext uri="{BB962C8B-B14F-4D97-AF65-F5344CB8AC3E}">
        <p14:creationId xmlns:p14="http://schemas.microsoft.com/office/powerpoint/2010/main" val="8598983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48">
            <a:extLst>
              <a:ext uri="{FF2B5EF4-FFF2-40B4-BE49-F238E27FC236}">
                <a16:creationId xmlns:a16="http://schemas.microsoft.com/office/drawing/2014/main" id="{C19F34E3-3380-0E40-A916-2904ED112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018" y="365227"/>
            <a:ext cx="10378443" cy="1232188"/>
          </a:xfrm>
        </p:spPr>
        <p:txBody>
          <a:bodyPr/>
          <a:lstStyle/>
          <a:p>
            <a:r>
              <a:rPr lang="en-US" altLang="en-US" dirty="0">
                <a:solidFill>
                  <a:srgbClr val="9E0000"/>
                </a:solidFill>
              </a:rPr>
              <a:t>How to use the Guide</a:t>
            </a:r>
            <a:endParaRPr lang="en-US" dirty="0"/>
          </a:p>
        </p:txBody>
      </p:sp>
      <p:sp>
        <p:nvSpPr>
          <p:cNvPr id="52" name="Content Placeholder 51">
            <a:extLst>
              <a:ext uri="{FF2B5EF4-FFF2-40B4-BE49-F238E27FC236}">
                <a16:creationId xmlns:a16="http://schemas.microsoft.com/office/drawing/2014/main" id="{050272A7-4D39-9C48-B531-D840481AD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3234" y="1929939"/>
            <a:ext cx="6471458" cy="3473334"/>
          </a:xfrm>
        </p:spPr>
        <p:txBody>
          <a:bodyPr>
            <a:normAutofit/>
          </a:bodyPr>
          <a:lstStyle/>
          <a:p>
            <a:r>
              <a:rPr lang="en-US" altLang="en-US" sz="2000" b="1" dirty="0"/>
              <a:t>Each section contains one of the core elements considered essential to a safety and health program.</a:t>
            </a:r>
          </a:p>
          <a:p>
            <a:r>
              <a:rPr lang="en-US" sz="2000" b="1" dirty="0"/>
              <a:t>Inside the core elements are action items for employers and employees to take to establish, implement, maintain, and improve the safety and health program.</a:t>
            </a:r>
          </a:p>
          <a:p>
            <a:r>
              <a:rPr lang="en-US" sz="2000" b="1" dirty="0"/>
              <a:t>The core elements are interrelated so that one element effects another.</a:t>
            </a:r>
            <a:endParaRPr lang="en-US" sz="2000" dirty="0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39D9DB98-F88F-40F8-9337-421406466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7607" y="6271967"/>
            <a:ext cx="2590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B40000"/>
                </a:solidFill>
              </a:rPr>
              <a:t>www.iup.edu/pa-oshaconsultation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123635-64C9-45BB-B281-93530C10A6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921" y="1597415"/>
            <a:ext cx="1771650" cy="22288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C12E09-919F-40BF-9A61-3D4CE0E68D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580" y="3876329"/>
            <a:ext cx="1724025" cy="21431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4A090DF-4897-464F-854E-53183E4167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4264" y="2085629"/>
            <a:ext cx="1628775" cy="17907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B2955D8-EEB7-4BF1-906E-BEB592A5C8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37113" y="4062585"/>
            <a:ext cx="1743075" cy="103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9159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48">
            <a:extLst>
              <a:ext uri="{FF2B5EF4-FFF2-40B4-BE49-F238E27FC236}">
                <a16:creationId xmlns:a16="http://schemas.microsoft.com/office/drawing/2014/main" id="{C19F34E3-3380-0E40-A916-2904ED112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018" y="365227"/>
            <a:ext cx="10378443" cy="1232188"/>
          </a:xfrm>
        </p:spPr>
        <p:txBody>
          <a:bodyPr/>
          <a:lstStyle/>
          <a:p>
            <a:r>
              <a:rPr lang="en-US" altLang="en-US" dirty="0">
                <a:solidFill>
                  <a:srgbClr val="9E0000"/>
                </a:solidFill>
              </a:rPr>
              <a:t>Things to Remember</a:t>
            </a:r>
            <a:endParaRPr lang="en-US" dirty="0"/>
          </a:p>
        </p:txBody>
      </p:sp>
      <p:sp>
        <p:nvSpPr>
          <p:cNvPr id="52" name="Content Placeholder 51">
            <a:extLst>
              <a:ext uri="{FF2B5EF4-FFF2-40B4-BE49-F238E27FC236}">
                <a16:creationId xmlns:a16="http://schemas.microsoft.com/office/drawing/2014/main" id="{050272A7-4D39-9C48-B531-D840481AD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8098" y="1889978"/>
            <a:ext cx="5593243" cy="1694410"/>
          </a:xfrm>
        </p:spPr>
        <p:txBody>
          <a:bodyPr>
            <a:normAutofit/>
          </a:bodyPr>
          <a:lstStyle/>
          <a:p>
            <a:r>
              <a:rPr lang="en-US" altLang="en-US" sz="2000" b="1" dirty="0"/>
              <a:t>One size does not fit all</a:t>
            </a:r>
          </a:p>
          <a:p>
            <a:r>
              <a:rPr lang="en-US" sz="2000" b="1" dirty="0"/>
              <a:t>The Importance of Worker Participation</a:t>
            </a:r>
          </a:p>
          <a:p>
            <a:r>
              <a:rPr lang="en-US" sz="2000" b="1" dirty="0"/>
              <a:t>Dealing with more than one Employer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39D9DB98-F88F-40F8-9337-421406466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7607" y="6271967"/>
            <a:ext cx="2590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B40000"/>
                </a:solidFill>
              </a:rPr>
              <a:t>www.iup.edu/pa-oshaconsultation</a:t>
            </a:r>
          </a:p>
        </p:txBody>
      </p:sp>
    </p:spTree>
    <p:extLst>
      <p:ext uri="{BB962C8B-B14F-4D97-AF65-F5344CB8AC3E}">
        <p14:creationId xmlns:p14="http://schemas.microsoft.com/office/powerpoint/2010/main" val="27916128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48">
            <a:extLst>
              <a:ext uri="{FF2B5EF4-FFF2-40B4-BE49-F238E27FC236}">
                <a16:creationId xmlns:a16="http://schemas.microsoft.com/office/drawing/2014/main" id="{C19F34E3-3380-0E40-A916-2904ED112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564" y="60427"/>
            <a:ext cx="10378443" cy="1232188"/>
          </a:xfrm>
        </p:spPr>
        <p:txBody>
          <a:bodyPr/>
          <a:lstStyle/>
          <a:p>
            <a:r>
              <a:rPr lang="en-US" altLang="en-US" dirty="0">
                <a:solidFill>
                  <a:srgbClr val="9E0000"/>
                </a:solidFill>
              </a:rPr>
              <a:t>Management Leadership</a:t>
            </a:r>
            <a:endParaRPr lang="en-US" dirty="0"/>
          </a:p>
        </p:txBody>
      </p:sp>
      <p:sp>
        <p:nvSpPr>
          <p:cNvPr id="52" name="Content Placeholder 51">
            <a:extLst>
              <a:ext uri="{FF2B5EF4-FFF2-40B4-BE49-F238E27FC236}">
                <a16:creationId xmlns:a16="http://schemas.microsoft.com/office/drawing/2014/main" id="{050272A7-4D39-9C48-B531-D840481AD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3651" y="1346118"/>
            <a:ext cx="10515600" cy="4925849"/>
          </a:xfrm>
        </p:spPr>
        <p:txBody>
          <a:bodyPr>
            <a:normAutofit fontScale="92500" lnSpcReduction="20000"/>
          </a:bodyPr>
          <a:lstStyle/>
          <a:p>
            <a:r>
              <a:rPr lang="en-US" altLang="en-US" sz="2000" b="1" dirty="0"/>
              <a:t>Action #1 Communicate Management’s Commitment to the safety and health program</a:t>
            </a:r>
          </a:p>
          <a:p>
            <a:pPr lvl="1"/>
            <a:r>
              <a:rPr lang="en-US" altLang="en-US" sz="1600" b="1" dirty="0"/>
              <a:t>Have a policy</a:t>
            </a:r>
          </a:p>
          <a:p>
            <a:pPr lvl="1"/>
            <a:r>
              <a:rPr lang="en-US" altLang="en-US" sz="1600" b="1" dirty="0"/>
              <a:t>Make safety part of business decisions</a:t>
            </a:r>
          </a:p>
          <a:p>
            <a:pPr lvl="1"/>
            <a:r>
              <a:rPr lang="en-US" altLang="en-US" sz="1600" b="1" dirty="0"/>
              <a:t>Set a good example</a:t>
            </a:r>
          </a:p>
          <a:p>
            <a:r>
              <a:rPr lang="en-US" altLang="en-US" sz="2000" b="1" dirty="0"/>
              <a:t>Action #2 Define program goals</a:t>
            </a:r>
          </a:p>
          <a:p>
            <a:pPr lvl="1"/>
            <a:r>
              <a:rPr lang="en-US" altLang="en-US" sz="1600" b="1" dirty="0"/>
              <a:t>Make goals realistic and measurable</a:t>
            </a:r>
          </a:p>
          <a:p>
            <a:pPr lvl="1"/>
            <a:r>
              <a:rPr lang="en-US" altLang="en-US" sz="1600" b="1" dirty="0"/>
              <a:t>Have an action plan</a:t>
            </a:r>
          </a:p>
          <a:p>
            <a:r>
              <a:rPr lang="en-US" altLang="en-US" sz="2000" b="1" dirty="0"/>
              <a:t>Action #3 Allocate Resources</a:t>
            </a:r>
          </a:p>
          <a:p>
            <a:pPr lvl="1"/>
            <a:r>
              <a:rPr lang="en-US" altLang="en-US" sz="1600" b="1" dirty="0"/>
              <a:t>Budget for safety and health</a:t>
            </a:r>
          </a:p>
          <a:p>
            <a:pPr lvl="1"/>
            <a:r>
              <a:rPr lang="en-US" altLang="en-US" sz="1600" b="1" dirty="0"/>
              <a:t>Allow time for employees to participate in safety and health</a:t>
            </a:r>
          </a:p>
          <a:p>
            <a:r>
              <a:rPr lang="en-US" altLang="en-US" sz="2000" b="1" dirty="0"/>
              <a:t>Action #4 Expect Performance</a:t>
            </a:r>
          </a:p>
          <a:p>
            <a:pPr lvl="1"/>
            <a:r>
              <a:rPr lang="en-US" altLang="en-US" sz="1600" b="1" dirty="0"/>
              <a:t>Establish roles and responsibilities for management, supervisors, and employees</a:t>
            </a:r>
          </a:p>
          <a:p>
            <a:pPr lvl="1"/>
            <a:r>
              <a:rPr lang="en-US" altLang="en-US" sz="1600" b="1" dirty="0"/>
              <a:t>Hold them accountable and provide positive recognition</a:t>
            </a:r>
          </a:p>
          <a:p>
            <a:pPr lvl="1"/>
            <a:endParaRPr lang="en-US" altLang="en-US" sz="1600" b="1" dirty="0"/>
          </a:p>
          <a:p>
            <a:endParaRPr lang="en-US" altLang="en-US" sz="2000" b="1" dirty="0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39D9DB98-F88F-40F8-9337-421406466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7607" y="6271967"/>
            <a:ext cx="2590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B40000"/>
                </a:solidFill>
              </a:rPr>
              <a:t>www.iup.edu/pa-oshaconsultation</a:t>
            </a:r>
          </a:p>
        </p:txBody>
      </p:sp>
    </p:spTree>
    <p:extLst>
      <p:ext uri="{BB962C8B-B14F-4D97-AF65-F5344CB8AC3E}">
        <p14:creationId xmlns:p14="http://schemas.microsoft.com/office/powerpoint/2010/main" val="16024146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48">
            <a:extLst>
              <a:ext uri="{FF2B5EF4-FFF2-40B4-BE49-F238E27FC236}">
                <a16:creationId xmlns:a16="http://schemas.microsoft.com/office/drawing/2014/main" id="{C19F34E3-3380-0E40-A916-2904ED112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253" y="426020"/>
            <a:ext cx="10378443" cy="878541"/>
          </a:xfrm>
        </p:spPr>
        <p:txBody>
          <a:bodyPr/>
          <a:lstStyle/>
          <a:p>
            <a:r>
              <a:rPr lang="en-US" altLang="en-US" dirty="0">
                <a:solidFill>
                  <a:srgbClr val="9E0000"/>
                </a:solidFill>
              </a:rPr>
              <a:t>Worker Participation</a:t>
            </a:r>
            <a:endParaRPr lang="en-US" dirty="0"/>
          </a:p>
        </p:txBody>
      </p:sp>
      <p:sp>
        <p:nvSpPr>
          <p:cNvPr id="52" name="Content Placeholder 51">
            <a:extLst>
              <a:ext uri="{FF2B5EF4-FFF2-40B4-BE49-F238E27FC236}">
                <a16:creationId xmlns:a16="http://schemas.microsoft.com/office/drawing/2014/main" id="{050272A7-4D39-9C48-B531-D840481AD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310" y="1568049"/>
            <a:ext cx="10515600" cy="3721901"/>
          </a:xfrm>
        </p:spPr>
        <p:txBody>
          <a:bodyPr>
            <a:normAutofit/>
          </a:bodyPr>
          <a:lstStyle/>
          <a:p>
            <a:r>
              <a:rPr lang="en-US" altLang="en-US" sz="2000" b="1" dirty="0"/>
              <a:t>Action #1 Encourage workers to participate in the program</a:t>
            </a:r>
          </a:p>
          <a:p>
            <a:pPr lvl="1"/>
            <a:r>
              <a:rPr lang="en-US" altLang="en-US" sz="1600" b="1" dirty="0"/>
              <a:t>Give them time to participate and acknowledge those who participate</a:t>
            </a:r>
          </a:p>
          <a:p>
            <a:pPr lvl="1"/>
            <a:r>
              <a:rPr lang="en-US" altLang="en-US" sz="1600" b="1" dirty="0"/>
              <a:t>Establish and open-door policy</a:t>
            </a:r>
          </a:p>
          <a:p>
            <a:r>
              <a:rPr lang="en-US" altLang="en-US" sz="2000" b="1" dirty="0"/>
              <a:t>Action #2 Encourage workers to report safety and health concerns</a:t>
            </a:r>
          </a:p>
          <a:p>
            <a:pPr lvl="1"/>
            <a:r>
              <a:rPr lang="en-US" altLang="en-US" sz="1600" b="1" dirty="0"/>
              <a:t>Establish a process for workers to report concerns and provide feedback</a:t>
            </a:r>
          </a:p>
          <a:p>
            <a:pPr lvl="1"/>
            <a:r>
              <a:rPr lang="en-US" altLang="en-US" sz="1600" b="1" dirty="0"/>
              <a:t>Empower workers by establishing an environment where there is no retaliation for reporting</a:t>
            </a:r>
          </a:p>
          <a:p>
            <a:r>
              <a:rPr lang="en-US" altLang="en-US" sz="2000" b="1" dirty="0"/>
              <a:t>Action #3 Give workers access to safety and health information</a:t>
            </a:r>
          </a:p>
          <a:p>
            <a:pPr lvl="1"/>
            <a:r>
              <a:rPr lang="en-US" altLang="en-US" sz="1600" b="1" dirty="0"/>
              <a:t>Information such as SDSs, Injury and Illness data, Inspection reports, Exposure Monitoring</a:t>
            </a:r>
          </a:p>
          <a:p>
            <a:pPr lvl="1"/>
            <a:endParaRPr lang="en-US" altLang="en-US" sz="1600" b="1" dirty="0"/>
          </a:p>
          <a:p>
            <a:endParaRPr lang="en-US" sz="2000" dirty="0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39D9DB98-F88F-40F8-9337-421406466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7607" y="6271967"/>
            <a:ext cx="2590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B40000"/>
                </a:solidFill>
              </a:rPr>
              <a:t>www.iup.edu/pa-oshaconsultation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4E0584-D81E-4D86-A690-106EE5718F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5765" y="162532"/>
            <a:ext cx="3075361" cy="1608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4443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48">
            <a:extLst>
              <a:ext uri="{FF2B5EF4-FFF2-40B4-BE49-F238E27FC236}">
                <a16:creationId xmlns:a16="http://schemas.microsoft.com/office/drawing/2014/main" id="{C19F34E3-3380-0E40-A916-2904ED112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874" y="664828"/>
            <a:ext cx="10378443" cy="878541"/>
          </a:xfrm>
        </p:spPr>
        <p:txBody>
          <a:bodyPr/>
          <a:lstStyle/>
          <a:p>
            <a:r>
              <a:rPr lang="en-US" altLang="en-US" dirty="0">
                <a:solidFill>
                  <a:srgbClr val="9E0000"/>
                </a:solidFill>
              </a:rPr>
              <a:t>Worker Participation (cont’d)</a:t>
            </a:r>
            <a:endParaRPr lang="en-US" dirty="0"/>
          </a:p>
        </p:txBody>
      </p:sp>
      <p:sp>
        <p:nvSpPr>
          <p:cNvPr id="52" name="Content Placeholder 51">
            <a:extLst>
              <a:ext uri="{FF2B5EF4-FFF2-40B4-BE49-F238E27FC236}">
                <a16:creationId xmlns:a16="http://schemas.microsoft.com/office/drawing/2014/main" id="{050272A7-4D39-9C48-B531-D840481AD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451" y="2038948"/>
            <a:ext cx="10515600" cy="1982748"/>
          </a:xfrm>
        </p:spPr>
        <p:txBody>
          <a:bodyPr>
            <a:normAutofit/>
          </a:bodyPr>
          <a:lstStyle/>
          <a:p>
            <a:r>
              <a:rPr lang="en-US" altLang="en-US" sz="2000" b="1" dirty="0"/>
              <a:t>Action #4 Involve workers in all aspects of the program</a:t>
            </a:r>
          </a:p>
          <a:p>
            <a:pPr lvl="1"/>
            <a:r>
              <a:rPr lang="en-US" altLang="en-US" sz="1600" b="1" dirty="0"/>
              <a:t>Setting goals, establishing safety procedures, conducting inspections, incident investigations</a:t>
            </a:r>
          </a:p>
          <a:p>
            <a:r>
              <a:rPr lang="en-US" altLang="en-US" sz="2000" b="1" dirty="0"/>
              <a:t>Action #5 Remove barriers to participation</a:t>
            </a:r>
          </a:p>
          <a:p>
            <a:pPr lvl="1"/>
            <a:r>
              <a:rPr lang="en-US" altLang="en-US" sz="1600" b="1" dirty="0"/>
              <a:t>Ensure all levels are involved no matter the skill set or language and provide feedback</a:t>
            </a:r>
          </a:p>
          <a:p>
            <a:pPr marL="457189" lvl="1" indent="0">
              <a:buNone/>
            </a:pPr>
            <a:endParaRPr lang="en-US" altLang="en-US" sz="1600" b="1" dirty="0"/>
          </a:p>
          <a:p>
            <a:pPr lvl="1"/>
            <a:endParaRPr lang="en-US" altLang="en-US" sz="1600" b="1" dirty="0"/>
          </a:p>
          <a:p>
            <a:endParaRPr lang="en-US" sz="2000" dirty="0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39D9DB98-F88F-40F8-9337-421406466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7607" y="6271967"/>
            <a:ext cx="2590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B40000"/>
                </a:solidFill>
              </a:rPr>
              <a:t>www.iup.edu/pa-oshaconsultation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4E0584-D81E-4D86-A690-106EE5718F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0377" y="533073"/>
            <a:ext cx="3075361" cy="1608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7871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IUP 2019">
      <a:dk1>
        <a:srgbClr val="000000"/>
      </a:dk1>
      <a:lt1>
        <a:srgbClr val="FFFFFF"/>
      </a:lt1>
      <a:dk2>
        <a:srgbClr val="9E1B32"/>
      </a:dk2>
      <a:lt2>
        <a:srgbClr val="595959"/>
      </a:lt2>
      <a:accent1>
        <a:srgbClr val="9E1B32"/>
      </a:accent1>
      <a:accent2>
        <a:srgbClr val="595959"/>
      </a:accent2>
      <a:accent3>
        <a:srgbClr val="ECB51B"/>
      </a:accent3>
      <a:accent4>
        <a:srgbClr val="F4824E"/>
      </a:accent4>
      <a:accent5>
        <a:srgbClr val="558185"/>
      </a:accent5>
      <a:accent6>
        <a:srgbClr val="ED596E"/>
      </a:accent6>
      <a:hlink>
        <a:srgbClr val="568286"/>
      </a:hlink>
      <a:folHlink>
        <a:srgbClr val="558185"/>
      </a:folHlink>
    </a:clrScheme>
    <a:fontScheme name="IUP Office 365 Fonts">
      <a:majorFont>
        <a:latin typeface="Franklin Gothic Demi"/>
        <a:ea typeface=""/>
        <a:cs typeface=""/>
      </a:majorFont>
      <a:minorFont>
        <a:latin typeface="Constant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3C217AD-677F-D24F-AED0-A101B8E738B0}" vid="{7542860F-0F1C-414E-89D0-F5ADD30D187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1A94B4AE303654EA1B3ED0F5D3B74A7" ma:contentTypeVersion="13" ma:contentTypeDescription="Create a new document." ma:contentTypeScope="" ma:versionID="f7b5d8c9e21c03acdb0bf75c98881164">
  <xsd:schema xmlns:xsd="http://www.w3.org/2001/XMLSchema" xmlns:xs="http://www.w3.org/2001/XMLSchema" xmlns:p="http://schemas.microsoft.com/office/2006/metadata/properties" xmlns:ns2="9084b878-4063-4063-a2f4-2dc7d8d331e1" xmlns:ns3="bbecfde1-29a9-4db9-bc32-245c12180cd2" targetNamespace="http://schemas.microsoft.com/office/2006/metadata/properties" ma:root="true" ma:fieldsID="fcb44c6ef7c018377f3c93086b04d51f" ns2:_="" ns3:_="">
    <xsd:import namespace="9084b878-4063-4063-a2f4-2dc7d8d331e1"/>
    <xsd:import namespace="bbecfde1-29a9-4db9-bc32-245c12180cd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84b878-4063-4063-a2f4-2dc7d8d331e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ecfde1-29a9-4db9-bc32-245c12180cd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0412AD0-324E-48B9-B3C2-D112A658DBB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A840B02-7105-42A4-8F16-EC45E077E976}">
  <ds:schemaRefs>
    <ds:schemaRef ds:uri="http://www.w3.org/XML/1998/namespace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purl.org/dc/dcmitype/"/>
    <ds:schemaRef ds:uri="bbecfde1-29a9-4db9-bc32-245c12180cd2"/>
    <ds:schemaRef ds:uri="9084b878-4063-4063-a2f4-2dc7d8d331e1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1E1D960B-697F-4BFD-B72F-7DBB8AF7FAE4}"/>
</file>

<file path=docProps/app.xml><?xml version="1.0" encoding="utf-8"?>
<Properties xmlns="http://schemas.openxmlformats.org/officeDocument/2006/extended-properties" xmlns:vt="http://schemas.openxmlformats.org/officeDocument/2006/docPropsVTypes">
  <Template>IUP Woodgrain v1.0</Template>
  <TotalTime>702</TotalTime>
  <Words>1428</Words>
  <Application>Microsoft Office PowerPoint</Application>
  <PresentationFormat>Widescreen</PresentationFormat>
  <Paragraphs>173</Paragraphs>
  <Slides>24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Constantia</vt:lpstr>
      <vt:lpstr>Franklin Gothic Demi</vt:lpstr>
      <vt:lpstr>Office Theme</vt:lpstr>
      <vt:lpstr>PowerPoint Presentation</vt:lpstr>
      <vt:lpstr>A Look at OSHA’s Recommended Practices for Safety and Health Programs</vt:lpstr>
      <vt:lpstr>Overview</vt:lpstr>
      <vt:lpstr>Introduction</vt:lpstr>
      <vt:lpstr>How to use the Guide</vt:lpstr>
      <vt:lpstr>Things to Remember</vt:lpstr>
      <vt:lpstr>Management Leadership</vt:lpstr>
      <vt:lpstr>Worker Participation</vt:lpstr>
      <vt:lpstr>Worker Participation (cont’d)</vt:lpstr>
      <vt:lpstr>Hazard Identification and Assessment</vt:lpstr>
      <vt:lpstr>Hazard Identification and Assessment (cont’d)</vt:lpstr>
      <vt:lpstr>Hazard Prevention and Control</vt:lpstr>
      <vt:lpstr>Hazard Prevention and Control (cont’d)</vt:lpstr>
      <vt:lpstr>Education and Training</vt:lpstr>
      <vt:lpstr>Program Evaluation and Improvement</vt:lpstr>
      <vt:lpstr>Communication and Coordination for Host Employers, Contractors, and Staffing Agencies</vt:lpstr>
      <vt:lpstr>Resources</vt:lpstr>
      <vt:lpstr>Explore Tools</vt:lpstr>
      <vt:lpstr>Explore Tools</vt:lpstr>
      <vt:lpstr>Additional Resources</vt:lpstr>
      <vt:lpstr>Summary </vt:lpstr>
      <vt:lpstr>PowerPoint Presentation</vt:lpstr>
      <vt:lpstr>Contact us</vt:lpstr>
      <vt:lpstr>Thank You</vt:lpstr>
    </vt:vector>
  </TitlesOfParts>
  <Manager/>
  <Company>Indiana University of Pennsylvania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Tammy Harvey</dc:creator>
  <cp:keywords/>
  <dc:description/>
  <cp:lastModifiedBy>Annette Olesen</cp:lastModifiedBy>
  <cp:revision>13</cp:revision>
  <cp:lastPrinted>2021-09-29T18:19:07Z</cp:lastPrinted>
  <dcterms:created xsi:type="dcterms:W3CDTF">2019-09-06T20:18:55Z</dcterms:created>
  <dcterms:modified xsi:type="dcterms:W3CDTF">2021-10-04T13:53:33Z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  <property fmtid="{D5CDD505-2E9C-101B-9397-08002B2CF9AE}" pid="3" name="ContentTypeId">
    <vt:lpwstr>0x01010091A94B4AE303654EA1B3ED0F5D3B74A7</vt:lpwstr>
  </property>
</Properties>
</file>