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2"/>
  </p:notesMasterIdLst>
  <p:sldIdLst>
    <p:sldId id="256" r:id="rId5"/>
    <p:sldId id="257" r:id="rId6"/>
    <p:sldId id="258" r:id="rId7"/>
    <p:sldId id="275" r:id="rId8"/>
    <p:sldId id="265" r:id="rId9"/>
    <p:sldId id="274" r:id="rId10"/>
    <p:sldId id="276" r:id="rId11"/>
    <p:sldId id="266" r:id="rId12"/>
    <p:sldId id="277" r:id="rId13"/>
    <p:sldId id="278"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279" r:id="rId59"/>
    <p:sldId id="328" r:id="rId60"/>
    <p:sldId id="329" r:id="rId61"/>
    <p:sldId id="330" r:id="rId62"/>
    <p:sldId id="331" r:id="rId63"/>
    <p:sldId id="333" r:id="rId64"/>
    <p:sldId id="334" r:id="rId65"/>
    <p:sldId id="335" r:id="rId66"/>
    <p:sldId id="336" r:id="rId67"/>
    <p:sldId id="337" r:id="rId68"/>
    <p:sldId id="338" r:id="rId69"/>
    <p:sldId id="339" r:id="rId70"/>
    <p:sldId id="340" r:id="rId71"/>
    <p:sldId id="341" r:id="rId72"/>
    <p:sldId id="342" r:id="rId73"/>
    <p:sldId id="327" r:id="rId74"/>
    <p:sldId id="343" r:id="rId75"/>
    <p:sldId id="282" r:id="rId76"/>
    <p:sldId id="344" r:id="rId77"/>
    <p:sldId id="261" r:id="rId78"/>
    <p:sldId id="273" r:id="rId79"/>
    <p:sldId id="269" r:id="rId80"/>
    <p:sldId id="270"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49604B-C1A0-49CC-A965-6BCC59B01A30}" v="93" dt="2024-02-18T21:43:31.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3" autoAdjust="0"/>
    <p:restoredTop sz="96199" autoAdjust="0"/>
  </p:normalViewPr>
  <p:slideViewPr>
    <p:cSldViewPr snapToGrid="0">
      <p:cViewPr varScale="1">
        <p:scale>
          <a:sx n="106" d="100"/>
          <a:sy n="106" d="100"/>
        </p:scale>
        <p:origin x="606"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Larson" userId="fa71ecc1-dc57-42e7-8cd5-6271dcbc955a" providerId="ADAL" clId="{8349604B-C1A0-49CC-A965-6BCC59B01A30}"/>
    <pc:docChg chg="undo redo custSel addSld delSld modSld sldOrd addMainMaster delMainMaster modMainMaster">
      <pc:chgData name="Daniel Larson" userId="fa71ecc1-dc57-42e7-8cd5-6271dcbc955a" providerId="ADAL" clId="{8349604B-C1A0-49CC-A965-6BCC59B01A30}" dt="2024-02-18T22:28:03.903" v="11948" actId="47"/>
      <pc:docMkLst>
        <pc:docMk/>
      </pc:docMkLst>
      <pc:sldChg chg="modSp mod">
        <pc:chgData name="Daniel Larson" userId="fa71ecc1-dc57-42e7-8cd5-6271dcbc955a" providerId="ADAL" clId="{8349604B-C1A0-49CC-A965-6BCC59B01A30}" dt="2024-02-18T22:25:33.147" v="11943" actId="6549"/>
        <pc:sldMkLst>
          <pc:docMk/>
          <pc:sldMk cId="1064654676" sldId="256"/>
        </pc:sldMkLst>
        <pc:spChg chg="mod">
          <ac:chgData name="Daniel Larson" userId="fa71ecc1-dc57-42e7-8cd5-6271dcbc955a" providerId="ADAL" clId="{8349604B-C1A0-49CC-A965-6BCC59B01A30}" dt="2024-02-18T22:25:33.147" v="11943" actId="6549"/>
          <ac:spMkLst>
            <pc:docMk/>
            <pc:sldMk cId="1064654676" sldId="256"/>
            <ac:spMk id="5" creationId="{89D0E600-516D-4156-B3F6-49679D712FA6}"/>
          </ac:spMkLst>
        </pc:spChg>
      </pc:sldChg>
      <pc:sldChg chg="modSp mod">
        <pc:chgData name="Daniel Larson" userId="fa71ecc1-dc57-42e7-8cd5-6271dcbc955a" providerId="ADAL" clId="{8349604B-C1A0-49CC-A965-6BCC59B01A30}" dt="2024-02-18T17:01:02.366" v="128" actId="20577"/>
        <pc:sldMkLst>
          <pc:docMk/>
          <pc:sldMk cId="2866403356" sldId="257"/>
        </pc:sldMkLst>
        <pc:spChg chg="mod">
          <ac:chgData name="Daniel Larson" userId="fa71ecc1-dc57-42e7-8cd5-6271dcbc955a" providerId="ADAL" clId="{8349604B-C1A0-49CC-A965-6BCC59B01A30}" dt="2024-02-18T17:01:02.366" v="128" actId="20577"/>
          <ac:spMkLst>
            <pc:docMk/>
            <pc:sldMk cId="2866403356" sldId="257"/>
            <ac:spMk id="49" creationId="{C19F34E3-3380-0E40-A916-2904ED112F50}"/>
          </ac:spMkLst>
        </pc:spChg>
      </pc:sldChg>
      <pc:sldChg chg="addSp delSp modSp mod modClrScheme chgLayout">
        <pc:chgData name="Daniel Larson" userId="fa71ecc1-dc57-42e7-8cd5-6271dcbc955a" providerId="ADAL" clId="{8349604B-C1A0-49CC-A965-6BCC59B01A30}" dt="2024-02-18T17:06:35.143" v="188" actId="1076"/>
        <pc:sldMkLst>
          <pc:docMk/>
          <pc:sldMk cId="2356671256" sldId="258"/>
        </pc:sldMkLst>
        <pc:spChg chg="add del mod ord">
          <ac:chgData name="Daniel Larson" userId="fa71ecc1-dc57-42e7-8cd5-6271dcbc955a" providerId="ADAL" clId="{8349604B-C1A0-49CC-A965-6BCC59B01A30}" dt="2024-02-18T17:04:56.259" v="177" actId="700"/>
          <ac:spMkLst>
            <pc:docMk/>
            <pc:sldMk cId="2356671256" sldId="258"/>
            <ac:spMk id="5" creationId="{D049DB05-2353-48D9-B316-71EB60B812C7}"/>
          </ac:spMkLst>
        </pc:spChg>
        <pc:spChg chg="add del mod ord">
          <ac:chgData name="Daniel Larson" userId="fa71ecc1-dc57-42e7-8cd5-6271dcbc955a" providerId="ADAL" clId="{8349604B-C1A0-49CC-A965-6BCC59B01A30}" dt="2024-02-18T17:04:56.259" v="177" actId="700"/>
          <ac:spMkLst>
            <pc:docMk/>
            <pc:sldMk cId="2356671256" sldId="258"/>
            <ac:spMk id="6" creationId="{40F5F246-1AAC-F404-7B35-2CF04B67B8CE}"/>
          </ac:spMkLst>
        </pc:spChg>
        <pc:spChg chg="add del mod ord">
          <ac:chgData name="Daniel Larson" userId="fa71ecc1-dc57-42e7-8cd5-6271dcbc955a" providerId="ADAL" clId="{8349604B-C1A0-49CC-A965-6BCC59B01A30}" dt="2024-02-18T17:04:56.259" v="177" actId="700"/>
          <ac:spMkLst>
            <pc:docMk/>
            <pc:sldMk cId="2356671256" sldId="258"/>
            <ac:spMk id="7" creationId="{5397C41A-9205-2B0E-8038-E2F09AFAB803}"/>
          </ac:spMkLst>
        </pc:spChg>
        <pc:spChg chg="add del mod ord">
          <ac:chgData name="Daniel Larson" userId="fa71ecc1-dc57-42e7-8cd5-6271dcbc955a" providerId="ADAL" clId="{8349604B-C1A0-49CC-A965-6BCC59B01A30}" dt="2024-02-18T17:05:40.610" v="179" actId="700"/>
          <ac:spMkLst>
            <pc:docMk/>
            <pc:sldMk cId="2356671256" sldId="258"/>
            <ac:spMk id="8" creationId="{BF86BE96-A7BC-96A8-2D43-D9EFE50F7EFF}"/>
          </ac:spMkLst>
        </pc:spChg>
        <pc:spChg chg="add del mod ord">
          <ac:chgData name="Daniel Larson" userId="fa71ecc1-dc57-42e7-8cd5-6271dcbc955a" providerId="ADAL" clId="{8349604B-C1A0-49CC-A965-6BCC59B01A30}" dt="2024-02-18T17:05:40.610" v="179" actId="700"/>
          <ac:spMkLst>
            <pc:docMk/>
            <pc:sldMk cId="2356671256" sldId="258"/>
            <ac:spMk id="9" creationId="{936BD340-7AB5-7C9B-6371-1AA99D8D6BF2}"/>
          </ac:spMkLst>
        </pc:spChg>
        <pc:spChg chg="add del mod ord">
          <ac:chgData name="Daniel Larson" userId="fa71ecc1-dc57-42e7-8cd5-6271dcbc955a" providerId="ADAL" clId="{8349604B-C1A0-49CC-A965-6BCC59B01A30}" dt="2024-02-18T17:05:40.610" v="179" actId="700"/>
          <ac:spMkLst>
            <pc:docMk/>
            <pc:sldMk cId="2356671256" sldId="258"/>
            <ac:spMk id="10" creationId="{878335A2-08F8-ECF9-A69E-B98FB8AEC084}"/>
          </ac:spMkLst>
        </pc:spChg>
        <pc:spChg chg="add del mod ord">
          <ac:chgData name="Daniel Larson" userId="fa71ecc1-dc57-42e7-8cd5-6271dcbc955a" providerId="ADAL" clId="{8349604B-C1A0-49CC-A965-6BCC59B01A30}" dt="2024-02-18T17:06:14.768" v="182" actId="700"/>
          <ac:spMkLst>
            <pc:docMk/>
            <pc:sldMk cId="2356671256" sldId="258"/>
            <ac:spMk id="11" creationId="{F67C25CA-4699-5EBD-61C7-C7E9895E97F5}"/>
          </ac:spMkLst>
        </pc:spChg>
        <pc:spChg chg="mod ord">
          <ac:chgData name="Daniel Larson" userId="fa71ecc1-dc57-42e7-8cd5-6271dcbc955a" providerId="ADAL" clId="{8349604B-C1A0-49CC-A965-6BCC59B01A30}" dt="2024-02-18T17:06:14.768" v="182" actId="700"/>
          <ac:spMkLst>
            <pc:docMk/>
            <pc:sldMk cId="2356671256" sldId="258"/>
            <ac:spMk id="49" creationId="{C19F34E3-3380-0E40-A916-2904ED112F50}"/>
          </ac:spMkLst>
        </pc:spChg>
        <pc:spChg chg="mod ord">
          <ac:chgData name="Daniel Larson" userId="fa71ecc1-dc57-42e7-8cd5-6271dcbc955a" providerId="ADAL" clId="{8349604B-C1A0-49CC-A965-6BCC59B01A30}" dt="2024-02-18T17:06:14.768" v="182" actId="700"/>
          <ac:spMkLst>
            <pc:docMk/>
            <pc:sldMk cId="2356671256" sldId="258"/>
            <ac:spMk id="52" creationId="{050272A7-4D39-9C48-B531-D840481AD9D2}"/>
          </ac:spMkLst>
        </pc:spChg>
        <pc:picChg chg="add mod">
          <ac:chgData name="Daniel Larson" userId="fa71ecc1-dc57-42e7-8cd5-6271dcbc955a" providerId="ADAL" clId="{8349604B-C1A0-49CC-A965-6BCC59B01A30}" dt="2024-02-18T17:06:35.143" v="188" actId="1076"/>
          <ac:picMkLst>
            <pc:docMk/>
            <pc:sldMk cId="2356671256" sldId="258"/>
            <ac:picMk id="2" creationId="{B05E0720-D6DC-51B3-BCF1-C9923EBC8013}"/>
          </ac:picMkLst>
        </pc:picChg>
        <pc:picChg chg="add">
          <ac:chgData name="Daniel Larson" userId="fa71ecc1-dc57-42e7-8cd5-6271dcbc955a" providerId="ADAL" clId="{8349604B-C1A0-49CC-A965-6BCC59B01A30}" dt="2024-02-18T17:04:24.167" v="173"/>
          <ac:picMkLst>
            <pc:docMk/>
            <pc:sldMk cId="2356671256" sldId="258"/>
            <ac:picMk id="3" creationId="{17B5783D-24E2-CC8F-E63A-FB050680F425}"/>
          </ac:picMkLst>
        </pc:picChg>
        <pc:picChg chg="add mod">
          <ac:chgData name="Daniel Larson" userId="fa71ecc1-dc57-42e7-8cd5-6271dcbc955a" providerId="ADAL" clId="{8349604B-C1A0-49CC-A965-6BCC59B01A30}" dt="2024-02-18T17:06:31.497" v="187" actId="14100"/>
          <ac:picMkLst>
            <pc:docMk/>
            <pc:sldMk cId="2356671256" sldId="258"/>
            <ac:picMk id="12" creationId="{229B650E-3763-F1EC-2E6E-7AAD0FFB7719}"/>
          </ac:picMkLst>
        </pc:picChg>
      </pc:sldChg>
      <pc:sldChg chg="addSp modSp mod ord">
        <pc:chgData name="Daniel Larson" userId="fa71ecc1-dc57-42e7-8cd5-6271dcbc955a" providerId="ADAL" clId="{8349604B-C1A0-49CC-A965-6BCC59B01A30}" dt="2024-02-18T17:17:26.778" v="484" actId="14100"/>
        <pc:sldMkLst>
          <pc:docMk/>
          <pc:sldMk cId="859898338" sldId="265"/>
        </pc:sldMkLst>
        <pc:spChg chg="mod">
          <ac:chgData name="Daniel Larson" userId="fa71ecc1-dc57-42e7-8cd5-6271dcbc955a" providerId="ADAL" clId="{8349604B-C1A0-49CC-A965-6BCC59B01A30}" dt="2024-02-18T17:13:06.330" v="379" actId="20577"/>
          <ac:spMkLst>
            <pc:docMk/>
            <pc:sldMk cId="859898338" sldId="265"/>
            <ac:spMk id="49" creationId="{C19F34E3-3380-0E40-A916-2904ED112F50}"/>
          </ac:spMkLst>
        </pc:spChg>
        <pc:spChg chg="mod">
          <ac:chgData name="Daniel Larson" userId="fa71ecc1-dc57-42e7-8cd5-6271dcbc955a" providerId="ADAL" clId="{8349604B-C1A0-49CC-A965-6BCC59B01A30}" dt="2024-02-18T17:16:21.124" v="478" actId="15"/>
          <ac:spMkLst>
            <pc:docMk/>
            <pc:sldMk cId="859898338" sldId="265"/>
            <ac:spMk id="52" creationId="{050272A7-4D39-9C48-B531-D840481AD9D2}"/>
          </ac:spMkLst>
        </pc:spChg>
        <pc:picChg chg="add mod">
          <ac:chgData name="Daniel Larson" userId="fa71ecc1-dc57-42e7-8cd5-6271dcbc955a" providerId="ADAL" clId="{8349604B-C1A0-49CC-A965-6BCC59B01A30}" dt="2024-02-18T17:17:26.778" v="484" actId="14100"/>
          <ac:picMkLst>
            <pc:docMk/>
            <pc:sldMk cId="859898338" sldId="265"/>
            <ac:picMk id="2" creationId="{E279F9A5-E2F5-20C7-CB77-E92175C20C82}"/>
          </ac:picMkLst>
        </pc:picChg>
      </pc:sldChg>
      <pc:sldChg chg="modSp mod">
        <pc:chgData name="Daniel Larson" userId="fa71ecc1-dc57-42e7-8cd5-6271dcbc955a" providerId="ADAL" clId="{8349604B-C1A0-49CC-A965-6BCC59B01A30}" dt="2024-02-18T17:26:48.921" v="772" actId="20577"/>
        <pc:sldMkLst>
          <pc:docMk/>
          <pc:sldMk cId="4048915921" sldId="266"/>
        </pc:sldMkLst>
        <pc:spChg chg="mod">
          <ac:chgData name="Daniel Larson" userId="fa71ecc1-dc57-42e7-8cd5-6271dcbc955a" providerId="ADAL" clId="{8349604B-C1A0-49CC-A965-6BCC59B01A30}" dt="2024-02-18T17:26:48.921" v="772" actId="20577"/>
          <ac:spMkLst>
            <pc:docMk/>
            <pc:sldMk cId="4048915921" sldId="266"/>
            <ac:spMk id="49" creationId="{C19F34E3-3380-0E40-A916-2904ED112F50}"/>
          </ac:spMkLst>
        </pc:spChg>
        <pc:spChg chg="mod">
          <ac:chgData name="Daniel Larson" userId="fa71ecc1-dc57-42e7-8cd5-6271dcbc955a" providerId="ADAL" clId="{8349604B-C1A0-49CC-A965-6BCC59B01A30}" dt="2024-02-18T17:26:31.518" v="732" actId="33524"/>
          <ac:spMkLst>
            <pc:docMk/>
            <pc:sldMk cId="4048915921" sldId="266"/>
            <ac:spMk id="52" creationId="{050272A7-4D39-9C48-B531-D840481AD9D2}"/>
          </ac:spMkLst>
        </pc:spChg>
      </pc:sldChg>
      <pc:sldChg chg="add del">
        <pc:chgData name="Daniel Larson" userId="fa71ecc1-dc57-42e7-8cd5-6271dcbc955a" providerId="ADAL" clId="{8349604B-C1A0-49CC-A965-6BCC59B01A30}" dt="2024-02-18T17:16:20.229" v="477"/>
        <pc:sldMkLst>
          <pc:docMk/>
          <pc:sldMk cId="0" sldId="267"/>
        </pc:sldMkLst>
      </pc:sldChg>
      <pc:sldChg chg="addSp modSp add mod">
        <pc:chgData name="Daniel Larson" userId="fa71ecc1-dc57-42e7-8cd5-6271dcbc955a" providerId="ADAL" clId="{8349604B-C1A0-49CC-A965-6BCC59B01A30}" dt="2024-02-18T17:19:04.868" v="526" actId="20577"/>
        <pc:sldMkLst>
          <pc:docMk/>
          <pc:sldMk cId="1154021439" sldId="274"/>
        </pc:sldMkLst>
        <pc:spChg chg="mod">
          <ac:chgData name="Daniel Larson" userId="fa71ecc1-dc57-42e7-8cd5-6271dcbc955a" providerId="ADAL" clId="{8349604B-C1A0-49CC-A965-6BCC59B01A30}" dt="2024-02-18T17:19:04.868" v="526" actId="20577"/>
          <ac:spMkLst>
            <pc:docMk/>
            <pc:sldMk cId="1154021439" sldId="274"/>
            <ac:spMk id="49" creationId="{5C5D3359-DD76-EF91-38B4-9BA2481C9F6B}"/>
          </ac:spMkLst>
        </pc:spChg>
        <pc:spChg chg="mod">
          <ac:chgData name="Daniel Larson" userId="fa71ecc1-dc57-42e7-8cd5-6271dcbc955a" providerId="ADAL" clId="{8349604B-C1A0-49CC-A965-6BCC59B01A30}" dt="2024-02-18T17:18:14.006" v="494" actId="5793"/>
          <ac:spMkLst>
            <pc:docMk/>
            <pc:sldMk cId="1154021439" sldId="274"/>
            <ac:spMk id="52" creationId="{76AFFBF2-1CA7-6999-35DF-032117434969}"/>
          </ac:spMkLst>
        </pc:spChg>
        <pc:picChg chg="add mod">
          <ac:chgData name="Daniel Larson" userId="fa71ecc1-dc57-42e7-8cd5-6271dcbc955a" providerId="ADAL" clId="{8349604B-C1A0-49CC-A965-6BCC59B01A30}" dt="2024-02-18T17:18:51.587" v="498" actId="1076"/>
          <ac:picMkLst>
            <pc:docMk/>
            <pc:sldMk cId="1154021439" sldId="274"/>
            <ac:picMk id="2" creationId="{A21F0192-D739-3D95-55EE-DA6B7D65D083}"/>
          </ac:picMkLst>
        </pc:picChg>
      </pc:sldChg>
      <pc:sldChg chg="modSp add mod">
        <pc:chgData name="Daniel Larson" userId="fa71ecc1-dc57-42e7-8cd5-6271dcbc955a" providerId="ADAL" clId="{8349604B-C1A0-49CC-A965-6BCC59B01A30}" dt="2024-02-18T17:50:45.619" v="1451"/>
        <pc:sldMkLst>
          <pc:docMk/>
          <pc:sldMk cId="0" sldId="275"/>
        </pc:sldMkLst>
        <pc:spChg chg="mod">
          <ac:chgData name="Daniel Larson" userId="fa71ecc1-dc57-42e7-8cd5-6271dcbc955a" providerId="ADAL" clId="{8349604B-C1A0-49CC-A965-6BCC59B01A30}" dt="2024-02-18T17:50:45.619" v="1451"/>
          <ac:spMkLst>
            <pc:docMk/>
            <pc:sldMk cId="0" sldId="275"/>
            <ac:spMk id="11266" creationId="{4593AF4A-6A5B-87C1-01BF-F7484B12C7DF}"/>
          </ac:spMkLst>
        </pc:spChg>
        <pc:spChg chg="mod">
          <ac:chgData name="Daniel Larson" userId="fa71ecc1-dc57-42e7-8cd5-6271dcbc955a" providerId="ADAL" clId="{8349604B-C1A0-49CC-A965-6BCC59B01A30}" dt="2024-02-18T17:50:45.619" v="1451"/>
          <ac:spMkLst>
            <pc:docMk/>
            <pc:sldMk cId="0" sldId="275"/>
            <ac:spMk id="11267" creationId="{DBF2C027-54BF-E6AE-A846-17AF4914394D}"/>
          </ac:spMkLst>
        </pc:spChg>
      </pc:sldChg>
      <pc:sldChg chg="addSp delSp modSp add del mod ord">
        <pc:chgData name="Daniel Larson" userId="fa71ecc1-dc57-42e7-8cd5-6271dcbc955a" providerId="ADAL" clId="{8349604B-C1A0-49CC-A965-6BCC59B01A30}" dt="2024-02-18T17:20:13.627" v="709" actId="1076"/>
        <pc:sldMkLst>
          <pc:docMk/>
          <pc:sldMk cId="784848543" sldId="276"/>
        </pc:sldMkLst>
        <pc:spChg chg="mod">
          <ac:chgData name="Daniel Larson" userId="fa71ecc1-dc57-42e7-8cd5-6271dcbc955a" providerId="ADAL" clId="{8349604B-C1A0-49CC-A965-6BCC59B01A30}" dt="2024-02-18T17:19:51.672" v="703"/>
          <ac:spMkLst>
            <pc:docMk/>
            <pc:sldMk cId="784848543" sldId="276"/>
            <ac:spMk id="52" creationId="{C498CDE5-5F26-F47C-8A8D-360C8904D96A}"/>
          </ac:spMkLst>
        </pc:spChg>
        <pc:spChg chg="mod">
          <ac:chgData name="Daniel Larson" userId="fa71ecc1-dc57-42e7-8cd5-6271dcbc955a" providerId="ADAL" clId="{8349604B-C1A0-49CC-A965-6BCC59B01A30}" dt="2024-02-18T17:15:01.195" v="463" actId="20577"/>
          <ac:spMkLst>
            <pc:docMk/>
            <pc:sldMk cId="784848543" sldId="276"/>
            <ac:spMk id="12290" creationId="{4C3A4708-3149-59A4-7919-320A99B5E5BA}"/>
          </ac:spMkLst>
        </pc:spChg>
        <pc:spChg chg="mod">
          <ac:chgData name="Daniel Larson" userId="fa71ecc1-dc57-42e7-8cd5-6271dcbc955a" providerId="ADAL" clId="{8349604B-C1A0-49CC-A965-6BCC59B01A30}" dt="2024-02-18T17:15:09.998" v="468" actId="20577"/>
          <ac:spMkLst>
            <pc:docMk/>
            <pc:sldMk cId="784848543" sldId="276"/>
            <ac:spMk id="12291" creationId="{5A12C448-955A-4FF4-CF0F-BA638B077F8A}"/>
          </ac:spMkLst>
        </pc:spChg>
        <pc:picChg chg="del mod">
          <ac:chgData name="Daniel Larson" userId="fa71ecc1-dc57-42e7-8cd5-6271dcbc955a" providerId="ADAL" clId="{8349604B-C1A0-49CC-A965-6BCC59B01A30}" dt="2024-02-18T17:19:55.626" v="705" actId="21"/>
          <ac:picMkLst>
            <pc:docMk/>
            <pc:sldMk cId="784848543" sldId="276"/>
            <ac:picMk id="2" creationId="{B61769F2-F890-7D80-613A-D9A9DA57BD55}"/>
          </ac:picMkLst>
        </pc:picChg>
        <pc:picChg chg="add mod">
          <ac:chgData name="Daniel Larson" userId="fa71ecc1-dc57-42e7-8cd5-6271dcbc955a" providerId="ADAL" clId="{8349604B-C1A0-49CC-A965-6BCC59B01A30}" dt="2024-02-18T17:20:13.627" v="709" actId="1076"/>
          <ac:picMkLst>
            <pc:docMk/>
            <pc:sldMk cId="784848543" sldId="276"/>
            <ac:picMk id="3" creationId="{754418D3-D412-4181-5B4D-4BAB10C39944}"/>
          </ac:picMkLst>
        </pc:picChg>
      </pc:sldChg>
      <pc:sldChg chg="modSp add mod">
        <pc:chgData name="Daniel Larson" userId="fa71ecc1-dc57-42e7-8cd5-6271dcbc955a" providerId="ADAL" clId="{8349604B-C1A0-49CC-A965-6BCC59B01A30}" dt="2024-02-18T17:28:39.851" v="826"/>
        <pc:sldMkLst>
          <pc:docMk/>
          <pc:sldMk cId="3862848980" sldId="277"/>
        </pc:sldMkLst>
        <pc:spChg chg="mod">
          <ac:chgData name="Daniel Larson" userId="fa71ecc1-dc57-42e7-8cd5-6271dcbc955a" providerId="ADAL" clId="{8349604B-C1A0-49CC-A965-6BCC59B01A30}" dt="2024-02-18T17:27:41.660" v="819" actId="20577"/>
          <ac:spMkLst>
            <pc:docMk/>
            <pc:sldMk cId="3862848980" sldId="277"/>
            <ac:spMk id="49" creationId="{D97FEA49-EF04-C9A0-767B-8F001DB50C35}"/>
          </ac:spMkLst>
        </pc:spChg>
        <pc:spChg chg="mod">
          <ac:chgData name="Daniel Larson" userId="fa71ecc1-dc57-42e7-8cd5-6271dcbc955a" providerId="ADAL" clId="{8349604B-C1A0-49CC-A965-6BCC59B01A30}" dt="2024-02-18T17:28:39.851" v="826"/>
          <ac:spMkLst>
            <pc:docMk/>
            <pc:sldMk cId="3862848980" sldId="277"/>
            <ac:spMk id="52" creationId="{E4E040CD-DAA6-E3B2-6E2C-C75641C39174}"/>
          </ac:spMkLst>
        </pc:spChg>
      </pc:sldChg>
      <pc:sldChg chg="modSp add mod">
        <pc:chgData name="Daniel Larson" userId="fa71ecc1-dc57-42e7-8cd5-6271dcbc955a" providerId="ADAL" clId="{8349604B-C1A0-49CC-A965-6BCC59B01A30}" dt="2024-02-18T17:36:11.217" v="1295" actId="255"/>
        <pc:sldMkLst>
          <pc:docMk/>
          <pc:sldMk cId="3996530400" sldId="278"/>
        </pc:sldMkLst>
        <pc:spChg chg="mod">
          <ac:chgData name="Daniel Larson" userId="fa71ecc1-dc57-42e7-8cd5-6271dcbc955a" providerId="ADAL" clId="{8349604B-C1A0-49CC-A965-6BCC59B01A30}" dt="2024-02-18T17:28:55.090" v="854" actId="20577"/>
          <ac:spMkLst>
            <pc:docMk/>
            <pc:sldMk cId="3996530400" sldId="278"/>
            <ac:spMk id="49" creationId="{B24E3B92-E9CD-A6C3-B0CA-185B82ED87DB}"/>
          </ac:spMkLst>
        </pc:spChg>
        <pc:spChg chg="mod">
          <ac:chgData name="Daniel Larson" userId="fa71ecc1-dc57-42e7-8cd5-6271dcbc955a" providerId="ADAL" clId="{8349604B-C1A0-49CC-A965-6BCC59B01A30}" dt="2024-02-18T17:36:11.217" v="1295" actId="255"/>
          <ac:spMkLst>
            <pc:docMk/>
            <pc:sldMk cId="3996530400" sldId="278"/>
            <ac:spMk id="52" creationId="{DF588722-219D-07DA-6A3F-002D4D64AF19}"/>
          </ac:spMkLst>
        </pc:spChg>
      </pc:sldChg>
      <pc:sldChg chg="modSp add mod">
        <pc:chgData name="Daniel Larson" userId="fa71ecc1-dc57-42e7-8cd5-6271dcbc955a" providerId="ADAL" clId="{8349604B-C1A0-49CC-A965-6BCC59B01A30}" dt="2024-02-18T18:39:32.111" v="2767" actId="20577"/>
        <pc:sldMkLst>
          <pc:docMk/>
          <pc:sldMk cId="3362184757" sldId="279"/>
        </pc:sldMkLst>
        <pc:spChg chg="mod">
          <ac:chgData name="Daniel Larson" userId="fa71ecc1-dc57-42e7-8cd5-6271dcbc955a" providerId="ADAL" clId="{8349604B-C1A0-49CC-A965-6BCC59B01A30}" dt="2024-02-18T18:22:15.188" v="1809" actId="20577"/>
          <ac:spMkLst>
            <pc:docMk/>
            <pc:sldMk cId="3362184757" sldId="279"/>
            <ac:spMk id="49" creationId="{AE48CE10-2636-BDE4-375D-AF71518C2DAD}"/>
          </ac:spMkLst>
        </pc:spChg>
        <pc:spChg chg="mod">
          <ac:chgData name="Daniel Larson" userId="fa71ecc1-dc57-42e7-8cd5-6271dcbc955a" providerId="ADAL" clId="{8349604B-C1A0-49CC-A965-6BCC59B01A30}" dt="2024-02-18T18:39:32.111" v="2767" actId="20577"/>
          <ac:spMkLst>
            <pc:docMk/>
            <pc:sldMk cId="3362184757" sldId="279"/>
            <ac:spMk id="52" creationId="{096849CE-6434-CA32-B1DC-4BAA6C190F7D}"/>
          </ac:spMkLst>
        </pc:spChg>
      </pc:sldChg>
      <pc:sldChg chg="addSp delSp modSp add del mod modClrScheme chgLayout">
        <pc:chgData name="Daniel Larson" userId="fa71ecc1-dc57-42e7-8cd5-6271dcbc955a" providerId="ADAL" clId="{8349604B-C1A0-49CC-A965-6BCC59B01A30}" dt="2024-02-18T22:26:04.899" v="11944" actId="47"/>
        <pc:sldMkLst>
          <pc:docMk/>
          <pc:sldMk cId="1233347684" sldId="280"/>
        </pc:sldMkLst>
        <pc:spChg chg="add del mod ord">
          <ac:chgData name="Daniel Larson" userId="fa71ecc1-dc57-42e7-8cd5-6271dcbc955a" providerId="ADAL" clId="{8349604B-C1A0-49CC-A965-6BCC59B01A30}" dt="2024-02-18T17:43:32.155" v="1352" actId="700"/>
          <ac:spMkLst>
            <pc:docMk/>
            <pc:sldMk cId="1233347684" sldId="280"/>
            <ac:spMk id="2" creationId="{53643D9D-9DFC-C005-091C-998E5054469D}"/>
          </ac:spMkLst>
        </pc:spChg>
        <pc:spChg chg="add del mod ord">
          <ac:chgData name="Daniel Larson" userId="fa71ecc1-dc57-42e7-8cd5-6271dcbc955a" providerId="ADAL" clId="{8349604B-C1A0-49CC-A965-6BCC59B01A30}" dt="2024-02-18T17:43:32.155" v="1352" actId="700"/>
          <ac:spMkLst>
            <pc:docMk/>
            <pc:sldMk cId="1233347684" sldId="280"/>
            <ac:spMk id="3" creationId="{2F7EE9B4-FA51-E927-6B7F-F7B8B533A0C8}"/>
          </ac:spMkLst>
        </pc:spChg>
        <pc:spChg chg="add del mod ord">
          <ac:chgData name="Daniel Larson" userId="fa71ecc1-dc57-42e7-8cd5-6271dcbc955a" providerId="ADAL" clId="{8349604B-C1A0-49CC-A965-6BCC59B01A30}" dt="2024-02-18T17:43:32.155" v="1352" actId="700"/>
          <ac:spMkLst>
            <pc:docMk/>
            <pc:sldMk cId="1233347684" sldId="280"/>
            <ac:spMk id="5" creationId="{47435586-AA45-56BC-B42A-B3F385850F22}"/>
          </ac:spMkLst>
        </pc:spChg>
        <pc:spChg chg="add del mod">
          <ac:chgData name="Daniel Larson" userId="fa71ecc1-dc57-42e7-8cd5-6271dcbc955a" providerId="ADAL" clId="{8349604B-C1A0-49CC-A965-6BCC59B01A30}" dt="2024-02-18T17:44:32.740" v="1372" actId="6264"/>
          <ac:spMkLst>
            <pc:docMk/>
            <pc:sldMk cId="1233347684" sldId="280"/>
            <ac:spMk id="6" creationId="{A13691D4-73CD-F2E2-F193-A7620A2DF5E1}"/>
          </ac:spMkLst>
        </pc:spChg>
        <pc:spChg chg="add del mod">
          <ac:chgData name="Daniel Larson" userId="fa71ecc1-dc57-42e7-8cd5-6271dcbc955a" providerId="ADAL" clId="{8349604B-C1A0-49CC-A965-6BCC59B01A30}" dt="2024-02-18T17:44:32.740" v="1372" actId="6264"/>
          <ac:spMkLst>
            <pc:docMk/>
            <pc:sldMk cId="1233347684" sldId="280"/>
            <ac:spMk id="7" creationId="{2490C415-34F1-3D10-2AB7-76E2579D7FB3}"/>
          </ac:spMkLst>
        </pc:spChg>
        <pc:spChg chg="add del mod ord">
          <ac:chgData name="Daniel Larson" userId="fa71ecc1-dc57-42e7-8cd5-6271dcbc955a" providerId="ADAL" clId="{8349604B-C1A0-49CC-A965-6BCC59B01A30}" dt="2024-02-18T17:50:57.026" v="1455" actId="700"/>
          <ac:spMkLst>
            <pc:docMk/>
            <pc:sldMk cId="1233347684" sldId="280"/>
            <ac:spMk id="10" creationId="{83675B7B-97C1-839C-22B8-609F8F8A7DB8}"/>
          </ac:spMkLst>
        </pc:spChg>
        <pc:spChg chg="mod ord">
          <ac:chgData name="Daniel Larson" userId="fa71ecc1-dc57-42e7-8cd5-6271dcbc955a" providerId="ADAL" clId="{8349604B-C1A0-49CC-A965-6BCC59B01A30}" dt="2024-02-18T17:50:57.026" v="1455" actId="700"/>
          <ac:spMkLst>
            <pc:docMk/>
            <pc:sldMk cId="1233347684" sldId="280"/>
            <ac:spMk id="49" creationId="{52C1DE83-8ECB-8CFA-44D2-787C846B530E}"/>
          </ac:spMkLst>
        </pc:spChg>
        <pc:spChg chg="mod ord">
          <ac:chgData name="Daniel Larson" userId="fa71ecc1-dc57-42e7-8cd5-6271dcbc955a" providerId="ADAL" clId="{8349604B-C1A0-49CC-A965-6BCC59B01A30}" dt="2024-02-18T17:50:57.680" v="1456" actId="5793"/>
          <ac:spMkLst>
            <pc:docMk/>
            <pc:sldMk cId="1233347684" sldId="280"/>
            <ac:spMk id="52" creationId="{850961B7-407D-E066-991A-C2B8809051CA}"/>
          </ac:spMkLst>
        </pc:spChg>
        <pc:picChg chg="add mod">
          <ac:chgData name="Daniel Larson" userId="fa71ecc1-dc57-42e7-8cd5-6271dcbc955a" providerId="ADAL" clId="{8349604B-C1A0-49CC-A965-6BCC59B01A30}" dt="2024-02-18T17:44:30.256" v="1369" actId="1076"/>
          <ac:picMkLst>
            <pc:docMk/>
            <pc:sldMk cId="1233347684" sldId="280"/>
            <ac:picMk id="8" creationId="{9F0C9927-0C19-F976-2E1C-86020ED19910}"/>
          </ac:picMkLst>
        </pc:picChg>
        <pc:picChg chg="add del mod">
          <ac:chgData name="Daniel Larson" userId="fa71ecc1-dc57-42e7-8cd5-6271dcbc955a" providerId="ADAL" clId="{8349604B-C1A0-49CC-A965-6BCC59B01A30}" dt="2024-02-18T17:48:27.613" v="1417" actId="478"/>
          <ac:picMkLst>
            <pc:docMk/>
            <pc:sldMk cId="1233347684" sldId="280"/>
            <ac:picMk id="9" creationId="{E50D2267-1D8C-30DA-93B8-6CBE07464B4B}"/>
          </ac:picMkLst>
        </pc:picChg>
        <pc:picChg chg="add mod ord">
          <ac:chgData name="Daniel Larson" userId="fa71ecc1-dc57-42e7-8cd5-6271dcbc955a" providerId="ADAL" clId="{8349604B-C1A0-49CC-A965-6BCC59B01A30}" dt="2024-02-18T17:50:56.262" v="1454" actId="931"/>
          <ac:picMkLst>
            <pc:docMk/>
            <pc:sldMk cId="1233347684" sldId="280"/>
            <ac:picMk id="12" creationId="{23A32031-8BDC-FFD9-8620-65CAB54BE348}"/>
          </ac:picMkLst>
        </pc:picChg>
      </pc:sldChg>
      <pc:sldChg chg="modSp add del mod ord">
        <pc:chgData name="Daniel Larson" userId="fa71ecc1-dc57-42e7-8cd5-6271dcbc955a" providerId="ADAL" clId="{8349604B-C1A0-49CC-A965-6BCC59B01A30}" dt="2024-02-18T22:28:03.903" v="11948" actId="47"/>
        <pc:sldMkLst>
          <pc:docMk/>
          <pc:sldMk cId="1582820166" sldId="281"/>
        </pc:sldMkLst>
        <pc:spChg chg="mod">
          <ac:chgData name="Daniel Larson" userId="fa71ecc1-dc57-42e7-8cd5-6271dcbc955a" providerId="ADAL" clId="{8349604B-C1A0-49CC-A965-6BCC59B01A30}" dt="2024-02-18T18:11:41.256" v="1686" actId="20577"/>
          <ac:spMkLst>
            <pc:docMk/>
            <pc:sldMk cId="1582820166" sldId="281"/>
            <ac:spMk id="49" creationId="{42CE7B6F-E0B1-D486-CC1B-36F1F7C3DA35}"/>
          </ac:spMkLst>
        </pc:spChg>
      </pc:sldChg>
      <pc:sldChg chg="addSp delSp modSp add del mod modClrScheme chgLayout">
        <pc:chgData name="Daniel Larson" userId="fa71ecc1-dc57-42e7-8cd5-6271dcbc955a" providerId="ADAL" clId="{8349604B-C1A0-49CC-A965-6BCC59B01A30}" dt="2024-02-18T17:39:47.092" v="1301" actId="27028"/>
        <pc:sldMkLst>
          <pc:docMk/>
          <pc:sldMk cId="2020283237" sldId="281"/>
        </pc:sldMkLst>
        <pc:spChg chg="add del mod ord">
          <ac:chgData name="Daniel Larson" userId="fa71ecc1-dc57-42e7-8cd5-6271dcbc955a" providerId="ADAL" clId="{8349604B-C1A0-49CC-A965-6BCC59B01A30}" dt="2024-02-18T17:39:44.541" v="1300" actId="700"/>
          <ac:spMkLst>
            <pc:docMk/>
            <pc:sldMk cId="2020283237" sldId="281"/>
            <ac:spMk id="2" creationId="{BA03B8B3-F4A2-5232-5BF1-CFD8D88F8A09}"/>
          </ac:spMkLst>
        </pc:spChg>
        <pc:spChg chg="add del mod ord">
          <ac:chgData name="Daniel Larson" userId="fa71ecc1-dc57-42e7-8cd5-6271dcbc955a" providerId="ADAL" clId="{8349604B-C1A0-49CC-A965-6BCC59B01A30}" dt="2024-02-18T17:39:44.541" v="1300" actId="700"/>
          <ac:spMkLst>
            <pc:docMk/>
            <pc:sldMk cId="2020283237" sldId="281"/>
            <ac:spMk id="45058" creationId="{E9B12E41-19C7-C6E1-84A3-D08256D85872}"/>
          </ac:spMkLst>
        </pc:spChg>
        <pc:spChg chg="mod ord">
          <ac:chgData name="Daniel Larson" userId="fa71ecc1-dc57-42e7-8cd5-6271dcbc955a" providerId="ADAL" clId="{8349604B-C1A0-49CC-A965-6BCC59B01A30}" dt="2024-02-18T17:39:44.541" v="1300" actId="700"/>
          <ac:spMkLst>
            <pc:docMk/>
            <pc:sldMk cId="2020283237" sldId="281"/>
            <ac:spMk id="45059" creationId="{8546A06A-F162-9602-EF41-B41240334937}"/>
          </ac:spMkLst>
        </pc:spChg>
      </pc:sldChg>
      <pc:sldChg chg="addSp delSp modSp add del mod modClrScheme chgLayout">
        <pc:chgData name="Daniel Larson" userId="fa71ecc1-dc57-42e7-8cd5-6271dcbc955a" providerId="ADAL" clId="{8349604B-C1A0-49CC-A965-6BCC59B01A30}" dt="2024-02-18T17:41:42.818" v="1306" actId="27028"/>
        <pc:sldMkLst>
          <pc:docMk/>
          <pc:sldMk cId="2284959781" sldId="281"/>
        </pc:sldMkLst>
        <pc:spChg chg="add del mod ord">
          <ac:chgData name="Daniel Larson" userId="fa71ecc1-dc57-42e7-8cd5-6271dcbc955a" providerId="ADAL" clId="{8349604B-C1A0-49CC-A965-6BCC59B01A30}" dt="2024-02-18T17:41:12.811" v="1305" actId="700"/>
          <ac:spMkLst>
            <pc:docMk/>
            <pc:sldMk cId="2284959781" sldId="281"/>
            <ac:spMk id="2" creationId="{70CC4B29-EA02-F4D4-61F6-93C6D13AF8C1}"/>
          </ac:spMkLst>
        </pc:spChg>
        <pc:spChg chg="add del mod ord">
          <ac:chgData name="Daniel Larson" userId="fa71ecc1-dc57-42e7-8cd5-6271dcbc955a" providerId="ADAL" clId="{8349604B-C1A0-49CC-A965-6BCC59B01A30}" dt="2024-02-18T17:41:12.811" v="1305" actId="700"/>
          <ac:spMkLst>
            <pc:docMk/>
            <pc:sldMk cId="2284959781" sldId="281"/>
            <ac:spMk id="45058" creationId="{E9B12E41-19C7-C6E1-84A3-D08256D85872}"/>
          </ac:spMkLst>
        </pc:spChg>
        <pc:spChg chg="mod ord">
          <ac:chgData name="Daniel Larson" userId="fa71ecc1-dc57-42e7-8cd5-6271dcbc955a" providerId="ADAL" clId="{8349604B-C1A0-49CC-A965-6BCC59B01A30}" dt="2024-02-18T17:41:12.811" v="1305" actId="700"/>
          <ac:spMkLst>
            <pc:docMk/>
            <pc:sldMk cId="2284959781" sldId="281"/>
            <ac:spMk id="45059" creationId="{8546A06A-F162-9602-EF41-B41240334937}"/>
          </ac:spMkLst>
        </pc:spChg>
      </pc:sldChg>
      <pc:sldChg chg="add">
        <pc:chgData name="Daniel Larson" userId="fa71ecc1-dc57-42e7-8cd5-6271dcbc955a" providerId="ADAL" clId="{8349604B-C1A0-49CC-A965-6BCC59B01A30}" dt="2024-02-18T17:42:33.411" v="1350" actId="2890"/>
        <pc:sldMkLst>
          <pc:docMk/>
          <pc:sldMk cId="4112170661" sldId="282"/>
        </pc:sldMkLst>
      </pc:sldChg>
      <pc:sldChg chg="modSp add mod">
        <pc:chgData name="Daniel Larson" userId="fa71ecc1-dc57-42e7-8cd5-6271dcbc955a" providerId="ADAL" clId="{8349604B-C1A0-49CC-A965-6BCC59B01A30}" dt="2024-02-18T17:56:08.783" v="1526" actId="1076"/>
        <pc:sldMkLst>
          <pc:docMk/>
          <pc:sldMk cId="3235144102" sldId="283"/>
        </pc:sldMkLst>
        <pc:spChg chg="mod">
          <ac:chgData name="Daniel Larson" userId="fa71ecc1-dc57-42e7-8cd5-6271dcbc955a" providerId="ADAL" clId="{8349604B-C1A0-49CC-A965-6BCC59B01A30}" dt="2024-02-18T17:56:07.158" v="1525"/>
          <ac:spMkLst>
            <pc:docMk/>
            <pc:sldMk cId="3235144102" sldId="283"/>
            <ac:spMk id="46082" creationId="{99B7DE38-F4D2-7EAE-4E95-B31C05514E7B}"/>
          </ac:spMkLst>
        </pc:spChg>
        <pc:spChg chg="mod">
          <ac:chgData name="Daniel Larson" userId="fa71ecc1-dc57-42e7-8cd5-6271dcbc955a" providerId="ADAL" clId="{8349604B-C1A0-49CC-A965-6BCC59B01A30}" dt="2024-02-18T17:55:12.400" v="1523"/>
          <ac:spMkLst>
            <pc:docMk/>
            <pc:sldMk cId="3235144102" sldId="283"/>
            <ac:spMk id="46083" creationId="{8BEDD68E-FF5F-2839-2C37-7871FE5E9FB2}"/>
          </ac:spMkLst>
        </pc:spChg>
        <pc:picChg chg="mod">
          <ac:chgData name="Daniel Larson" userId="fa71ecc1-dc57-42e7-8cd5-6271dcbc955a" providerId="ADAL" clId="{8349604B-C1A0-49CC-A965-6BCC59B01A30}" dt="2024-02-18T17:56:08.783" v="1526" actId="1076"/>
          <ac:picMkLst>
            <pc:docMk/>
            <pc:sldMk cId="3235144102" sldId="283"/>
            <ac:picMk id="46085" creationId="{8DD7E76A-A104-4EE9-F2F7-199B276D044E}"/>
          </ac:picMkLst>
        </pc:picChg>
      </pc:sldChg>
      <pc:sldChg chg="modSp add del">
        <pc:chgData name="Daniel Larson" userId="fa71ecc1-dc57-42e7-8cd5-6271dcbc955a" providerId="ADAL" clId="{8349604B-C1A0-49CC-A965-6BCC59B01A30}" dt="2024-02-18T17:53:55.857" v="1461" actId="27028"/>
        <pc:sldMkLst>
          <pc:docMk/>
          <pc:sldMk cId="3522927744" sldId="283"/>
        </pc:sldMkLst>
        <pc:spChg chg="mod">
          <ac:chgData name="Daniel Larson" userId="fa71ecc1-dc57-42e7-8cd5-6271dcbc955a" providerId="ADAL" clId="{8349604B-C1A0-49CC-A965-6BCC59B01A30}" dt="2024-02-18T17:53:54.840" v="1460"/>
          <ac:spMkLst>
            <pc:docMk/>
            <pc:sldMk cId="3522927744" sldId="283"/>
            <ac:spMk id="45058" creationId="{B635267D-9DAA-343B-582B-DF4A67601002}"/>
          </ac:spMkLst>
        </pc:spChg>
        <pc:spChg chg="mod">
          <ac:chgData name="Daniel Larson" userId="fa71ecc1-dc57-42e7-8cd5-6271dcbc955a" providerId="ADAL" clId="{8349604B-C1A0-49CC-A965-6BCC59B01A30}" dt="2024-02-18T17:53:54.840" v="1460"/>
          <ac:spMkLst>
            <pc:docMk/>
            <pc:sldMk cId="3522927744" sldId="283"/>
            <ac:spMk id="45059" creationId="{07901A00-6EED-BB58-9FEC-4CF21A1E538A}"/>
          </ac:spMkLst>
        </pc:spChg>
      </pc:sldChg>
      <pc:sldChg chg="modSp add mod">
        <pc:chgData name="Daniel Larson" userId="fa71ecc1-dc57-42e7-8cd5-6271dcbc955a" providerId="ADAL" clId="{8349604B-C1A0-49CC-A965-6BCC59B01A30}" dt="2024-02-18T17:56:31.253" v="1529" actId="14100"/>
        <pc:sldMkLst>
          <pc:docMk/>
          <pc:sldMk cId="3466004295" sldId="284"/>
        </pc:sldMkLst>
        <pc:spChg chg="mod">
          <ac:chgData name="Daniel Larson" userId="fa71ecc1-dc57-42e7-8cd5-6271dcbc955a" providerId="ADAL" clId="{8349604B-C1A0-49CC-A965-6BCC59B01A30}" dt="2024-02-18T17:56:15.139" v="1527"/>
          <ac:spMkLst>
            <pc:docMk/>
            <pc:sldMk cId="3466004295" sldId="284"/>
            <ac:spMk id="47106" creationId="{C0C502D1-2D80-3349-4829-468736E65511}"/>
          </ac:spMkLst>
        </pc:spChg>
        <pc:spChg chg="mod">
          <ac:chgData name="Daniel Larson" userId="fa71ecc1-dc57-42e7-8cd5-6271dcbc955a" providerId="ADAL" clId="{8349604B-C1A0-49CC-A965-6BCC59B01A30}" dt="2024-02-18T17:55:29.870" v="1524"/>
          <ac:spMkLst>
            <pc:docMk/>
            <pc:sldMk cId="3466004295" sldId="284"/>
            <ac:spMk id="47107" creationId="{D1173E95-BFE4-25B5-ECD3-1FF7145D60CB}"/>
          </ac:spMkLst>
        </pc:spChg>
        <pc:picChg chg="mod">
          <ac:chgData name="Daniel Larson" userId="fa71ecc1-dc57-42e7-8cd5-6271dcbc955a" providerId="ADAL" clId="{8349604B-C1A0-49CC-A965-6BCC59B01A30}" dt="2024-02-18T17:56:31.253" v="1529" actId="14100"/>
          <ac:picMkLst>
            <pc:docMk/>
            <pc:sldMk cId="3466004295" sldId="284"/>
            <ac:picMk id="47109" creationId="{962D7BDA-2B10-D84E-F497-8DFE4A1F1686}"/>
          </ac:picMkLst>
        </pc:picChg>
      </pc:sldChg>
      <pc:sldChg chg="modSp add del mod">
        <pc:chgData name="Daniel Larson" userId="fa71ecc1-dc57-42e7-8cd5-6271dcbc955a" providerId="ADAL" clId="{8349604B-C1A0-49CC-A965-6BCC59B01A30}" dt="2024-02-18T17:56:39.086" v="1530"/>
        <pc:sldMkLst>
          <pc:docMk/>
          <pc:sldMk cId="2810908126" sldId="285"/>
        </pc:sldMkLst>
        <pc:spChg chg="mod">
          <ac:chgData name="Daniel Larson" userId="fa71ecc1-dc57-42e7-8cd5-6271dcbc955a" providerId="ADAL" clId="{8349604B-C1A0-49CC-A965-6BCC59B01A30}" dt="2024-02-18T17:56:39.086" v="1530"/>
          <ac:spMkLst>
            <pc:docMk/>
            <pc:sldMk cId="2810908126" sldId="285"/>
            <ac:spMk id="48130" creationId="{10555DC5-AE12-26C8-0D0B-71DC39A38426}"/>
          </ac:spMkLst>
        </pc:spChg>
        <pc:spChg chg="mod">
          <ac:chgData name="Daniel Larson" userId="fa71ecc1-dc57-42e7-8cd5-6271dcbc955a" providerId="ADAL" clId="{8349604B-C1A0-49CC-A965-6BCC59B01A30}" dt="2024-02-18T17:55:29.870" v="1524"/>
          <ac:spMkLst>
            <pc:docMk/>
            <pc:sldMk cId="2810908126" sldId="285"/>
            <ac:spMk id="48131" creationId="{3E25CAB6-6EF6-D7F0-00E5-4130AA893121}"/>
          </ac:spMkLst>
        </pc:spChg>
      </pc:sldChg>
      <pc:sldChg chg="modSp add mod">
        <pc:chgData name="Daniel Larson" userId="fa71ecc1-dc57-42e7-8cd5-6271dcbc955a" providerId="ADAL" clId="{8349604B-C1A0-49CC-A965-6BCC59B01A30}" dt="2024-02-18T17:56:54.415" v="1533" actId="1076"/>
        <pc:sldMkLst>
          <pc:docMk/>
          <pc:sldMk cId="292091604" sldId="286"/>
        </pc:sldMkLst>
        <pc:spChg chg="mod">
          <ac:chgData name="Daniel Larson" userId="fa71ecc1-dc57-42e7-8cd5-6271dcbc955a" providerId="ADAL" clId="{8349604B-C1A0-49CC-A965-6BCC59B01A30}" dt="2024-02-18T17:56:45.097" v="1531"/>
          <ac:spMkLst>
            <pc:docMk/>
            <pc:sldMk cId="292091604" sldId="286"/>
            <ac:spMk id="49154" creationId="{226CBD83-28E9-7F32-8D5D-DBDC903DA787}"/>
          </ac:spMkLst>
        </pc:spChg>
        <pc:spChg chg="mod">
          <ac:chgData name="Daniel Larson" userId="fa71ecc1-dc57-42e7-8cd5-6271dcbc955a" providerId="ADAL" clId="{8349604B-C1A0-49CC-A965-6BCC59B01A30}" dt="2024-02-18T17:55:29.870" v="1524"/>
          <ac:spMkLst>
            <pc:docMk/>
            <pc:sldMk cId="292091604" sldId="286"/>
            <ac:spMk id="49155" creationId="{3AB26B5F-F7AE-6E9A-444B-5D1939FE9227}"/>
          </ac:spMkLst>
        </pc:spChg>
        <pc:picChg chg="mod">
          <ac:chgData name="Daniel Larson" userId="fa71ecc1-dc57-42e7-8cd5-6271dcbc955a" providerId="ADAL" clId="{8349604B-C1A0-49CC-A965-6BCC59B01A30}" dt="2024-02-18T17:56:54.415" v="1533" actId="1076"/>
          <ac:picMkLst>
            <pc:docMk/>
            <pc:sldMk cId="292091604" sldId="286"/>
            <ac:picMk id="49156" creationId="{F5B2C14F-89A6-770E-C49A-916E1487F749}"/>
          </ac:picMkLst>
        </pc:picChg>
      </pc:sldChg>
      <pc:sldChg chg="modSp add mod">
        <pc:chgData name="Daniel Larson" userId="fa71ecc1-dc57-42e7-8cd5-6271dcbc955a" providerId="ADAL" clId="{8349604B-C1A0-49CC-A965-6BCC59B01A30}" dt="2024-02-18T17:57:00.496" v="1534"/>
        <pc:sldMkLst>
          <pc:docMk/>
          <pc:sldMk cId="2659659369" sldId="287"/>
        </pc:sldMkLst>
        <pc:spChg chg="mod">
          <ac:chgData name="Daniel Larson" userId="fa71ecc1-dc57-42e7-8cd5-6271dcbc955a" providerId="ADAL" clId="{8349604B-C1A0-49CC-A965-6BCC59B01A30}" dt="2024-02-18T17:57:00.496" v="1534"/>
          <ac:spMkLst>
            <pc:docMk/>
            <pc:sldMk cId="2659659369" sldId="287"/>
            <ac:spMk id="50178" creationId="{DF01127C-2064-3D86-3E28-0183EE7375EA}"/>
          </ac:spMkLst>
        </pc:spChg>
        <pc:spChg chg="mod">
          <ac:chgData name="Daniel Larson" userId="fa71ecc1-dc57-42e7-8cd5-6271dcbc955a" providerId="ADAL" clId="{8349604B-C1A0-49CC-A965-6BCC59B01A30}" dt="2024-02-18T17:55:29.870" v="1524"/>
          <ac:spMkLst>
            <pc:docMk/>
            <pc:sldMk cId="2659659369" sldId="287"/>
            <ac:spMk id="50179" creationId="{2600C18E-86D2-4D95-3A46-70B623A00CD3}"/>
          </ac:spMkLst>
        </pc:spChg>
      </pc:sldChg>
      <pc:sldChg chg="modSp add mod">
        <pc:chgData name="Daniel Larson" userId="fa71ecc1-dc57-42e7-8cd5-6271dcbc955a" providerId="ADAL" clId="{8349604B-C1A0-49CC-A965-6BCC59B01A30}" dt="2024-02-18T17:57:16.682" v="1536" actId="1076"/>
        <pc:sldMkLst>
          <pc:docMk/>
          <pc:sldMk cId="2776791411" sldId="288"/>
        </pc:sldMkLst>
        <pc:spChg chg="mod">
          <ac:chgData name="Daniel Larson" userId="fa71ecc1-dc57-42e7-8cd5-6271dcbc955a" providerId="ADAL" clId="{8349604B-C1A0-49CC-A965-6BCC59B01A30}" dt="2024-02-18T17:57:11.095" v="1535"/>
          <ac:spMkLst>
            <pc:docMk/>
            <pc:sldMk cId="2776791411" sldId="288"/>
            <ac:spMk id="51202" creationId="{D8FE7213-F39C-8484-688E-83943C451EE5}"/>
          </ac:spMkLst>
        </pc:spChg>
        <pc:spChg chg="mod">
          <ac:chgData name="Daniel Larson" userId="fa71ecc1-dc57-42e7-8cd5-6271dcbc955a" providerId="ADAL" clId="{8349604B-C1A0-49CC-A965-6BCC59B01A30}" dt="2024-02-18T17:55:29.870" v="1524"/>
          <ac:spMkLst>
            <pc:docMk/>
            <pc:sldMk cId="2776791411" sldId="288"/>
            <ac:spMk id="51203" creationId="{A8A74826-CBCD-8BCB-348A-C91FD9287BFB}"/>
          </ac:spMkLst>
        </pc:spChg>
        <pc:picChg chg="mod">
          <ac:chgData name="Daniel Larson" userId="fa71ecc1-dc57-42e7-8cd5-6271dcbc955a" providerId="ADAL" clId="{8349604B-C1A0-49CC-A965-6BCC59B01A30}" dt="2024-02-18T17:57:16.682" v="1536" actId="1076"/>
          <ac:picMkLst>
            <pc:docMk/>
            <pc:sldMk cId="2776791411" sldId="288"/>
            <ac:picMk id="51204" creationId="{5116638B-4947-727C-D619-6F2C5E0206C7}"/>
          </ac:picMkLst>
        </pc:picChg>
      </pc:sldChg>
      <pc:sldChg chg="modSp add mod">
        <pc:chgData name="Daniel Larson" userId="fa71ecc1-dc57-42e7-8cd5-6271dcbc955a" providerId="ADAL" clId="{8349604B-C1A0-49CC-A965-6BCC59B01A30}" dt="2024-02-18T17:57:30.129" v="1538" actId="1076"/>
        <pc:sldMkLst>
          <pc:docMk/>
          <pc:sldMk cId="424276416" sldId="289"/>
        </pc:sldMkLst>
        <pc:spChg chg="mod">
          <ac:chgData name="Daniel Larson" userId="fa71ecc1-dc57-42e7-8cd5-6271dcbc955a" providerId="ADAL" clId="{8349604B-C1A0-49CC-A965-6BCC59B01A30}" dt="2024-02-18T17:57:24.042" v="1537"/>
          <ac:spMkLst>
            <pc:docMk/>
            <pc:sldMk cId="424276416" sldId="289"/>
            <ac:spMk id="52226" creationId="{03BF9FC8-F9C2-3555-B583-7C247CCA6034}"/>
          </ac:spMkLst>
        </pc:spChg>
        <pc:spChg chg="mod">
          <ac:chgData name="Daniel Larson" userId="fa71ecc1-dc57-42e7-8cd5-6271dcbc955a" providerId="ADAL" clId="{8349604B-C1A0-49CC-A965-6BCC59B01A30}" dt="2024-02-18T17:55:29.870" v="1524"/>
          <ac:spMkLst>
            <pc:docMk/>
            <pc:sldMk cId="424276416" sldId="289"/>
            <ac:spMk id="52227" creationId="{C0F1EF8B-253D-31AE-FD15-C373C063BFE6}"/>
          </ac:spMkLst>
        </pc:spChg>
        <pc:picChg chg="mod">
          <ac:chgData name="Daniel Larson" userId="fa71ecc1-dc57-42e7-8cd5-6271dcbc955a" providerId="ADAL" clId="{8349604B-C1A0-49CC-A965-6BCC59B01A30}" dt="2024-02-18T17:57:30.129" v="1538" actId="1076"/>
          <ac:picMkLst>
            <pc:docMk/>
            <pc:sldMk cId="424276416" sldId="289"/>
            <ac:picMk id="52228" creationId="{A9A87968-333B-FBDE-71FD-872879EF06EF}"/>
          </ac:picMkLst>
        </pc:picChg>
      </pc:sldChg>
      <pc:sldChg chg="modSp add mod">
        <pc:chgData name="Daniel Larson" userId="fa71ecc1-dc57-42e7-8cd5-6271dcbc955a" providerId="ADAL" clId="{8349604B-C1A0-49CC-A965-6BCC59B01A30}" dt="2024-02-18T17:57:40.325" v="1540" actId="1076"/>
        <pc:sldMkLst>
          <pc:docMk/>
          <pc:sldMk cId="2170776737" sldId="290"/>
        </pc:sldMkLst>
        <pc:spChg chg="mod">
          <ac:chgData name="Daniel Larson" userId="fa71ecc1-dc57-42e7-8cd5-6271dcbc955a" providerId="ADAL" clId="{8349604B-C1A0-49CC-A965-6BCC59B01A30}" dt="2024-02-18T17:57:37.823" v="1539"/>
          <ac:spMkLst>
            <pc:docMk/>
            <pc:sldMk cId="2170776737" sldId="290"/>
            <ac:spMk id="53250" creationId="{D59B8450-1DBB-11C5-0EC4-7EB1ABA794C6}"/>
          </ac:spMkLst>
        </pc:spChg>
        <pc:spChg chg="mod">
          <ac:chgData name="Daniel Larson" userId="fa71ecc1-dc57-42e7-8cd5-6271dcbc955a" providerId="ADAL" clId="{8349604B-C1A0-49CC-A965-6BCC59B01A30}" dt="2024-02-18T17:55:29.870" v="1524"/>
          <ac:spMkLst>
            <pc:docMk/>
            <pc:sldMk cId="2170776737" sldId="290"/>
            <ac:spMk id="53251" creationId="{6B6053C4-9A1E-2556-7D2E-064F2CEB81F8}"/>
          </ac:spMkLst>
        </pc:spChg>
        <pc:picChg chg="mod">
          <ac:chgData name="Daniel Larson" userId="fa71ecc1-dc57-42e7-8cd5-6271dcbc955a" providerId="ADAL" clId="{8349604B-C1A0-49CC-A965-6BCC59B01A30}" dt="2024-02-18T17:57:40.325" v="1540" actId="1076"/>
          <ac:picMkLst>
            <pc:docMk/>
            <pc:sldMk cId="2170776737" sldId="290"/>
            <ac:picMk id="53252" creationId="{B4DAD27C-8E0C-DD42-E81D-7C414F89ABF4}"/>
          </ac:picMkLst>
        </pc:picChg>
      </pc:sldChg>
      <pc:sldChg chg="modSp add mod">
        <pc:chgData name="Daniel Larson" userId="fa71ecc1-dc57-42e7-8cd5-6271dcbc955a" providerId="ADAL" clId="{8349604B-C1A0-49CC-A965-6BCC59B01A30}" dt="2024-02-18T17:57:50.640" v="1542" actId="1076"/>
        <pc:sldMkLst>
          <pc:docMk/>
          <pc:sldMk cId="2382606463" sldId="291"/>
        </pc:sldMkLst>
        <pc:spChg chg="mod">
          <ac:chgData name="Daniel Larson" userId="fa71ecc1-dc57-42e7-8cd5-6271dcbc955a" providerId="ADAL" clId="{8349604B-C1A0-49CC-A965-6BCC59B01A30}" dt="2024-02-18T17:57:46.914" v="1541"/>
          <ac:spMkLst>
            <pc:docMk/>
            <pc:sldMk cId="2382606463" sldId="291"/>
            <ac:spMk id="54274" creationId="{B338C7DA-3EE5-5160-5761-48A52A161AD0}"/>
          </ac:spMkLst>
        </pc:spChg>
        <pc:spChg chg="mod">
          <ac:chgData name="Daniel Larson" userId="fa71ecc1-dc57-42e7-8cd5-6271dcbc955a" providerId="ADAL" clId="{8349604B-C1A0-49CC-A965-6BCC59B01A30}" dt="2024-02-18T17:55:29.870" v="1524"/>
          <ac:spMkLst>
            <pc:docMk/>
            <pc:sldMk cId="2382606463" sldId="291"/>
            <ac:spMk id="54275" creationId="{6DE13901-D376-E78C-4B1A-C15B983ABAB7}"/>
          </ac:spMkLst>
        </pc:spChg>
        <pc:picChg chg="mod">
          <ac:chgData name="Daniel Larson" userId="fa71ecc1-dc57-42e7-8cd5-6271dcbc955a" providerId="ADAL" clId="{8349604B-C1A0-49CC-A965-6BCC59B01A30}" dt="2024-02-18T17:57:50.640" v="1542" actId="1076"/>
          <ac:picMkLst>
            <pc:docMk/>
            <pc:sldMk cId="2382606463" sldId="291"/>
            <ac:picMk id="54276" creationId="{B20D5C13-7821-2FD8-7F89-1D7A8B8E4434}"/>
          </ac:picMkLst>
        </pc:picChg>
      </pc:sldChg>
      <pc:sldChg chg="modSp add mod">
        <pc:chgData name="Daniel Larson" userId="fa71ecc1-dc57-42e7-8cd5-6271dcbc955a" providerId="ADAL" clId="{8349604B-C1A0-49CC-A965-6BCC59B01A30}" dt="2024-02-18T17:57:58.691" v="1544" actId="1076"/>
        <pc:sldMkLst>
          <pc:docMk/>
          <pc:sldMk cId="882089204" sldId="292"/>
        </pc:sldMkLst>
        <pc:spChg chg="mod">
          <ac:chgData name="Daniel Larson" userId="fa71ecc1-dc57-42e7-8cd5-6271dcbc955a" providerId="ADAL" clId="{8349604B-C1A0-49CC-A965-6BCC59B01A30}" dt="2024-02-18T17:57:55.801" v="1543"/>
          <ac:spMkLst>
            <pc:docMk/>
            <pc:sldMk cId="882089204" sldId="292"/>
            <ac:spMk id="55298" creationId="{C14764C6-F598-51AC-80F8-4A5F4CDDAB8F}"/>
          </ac:spMkLst>
        </pc:spChg>
        <pc:spChg chg="mod">
          <ac:chgData name="Daniel Larson" userId="fa71ecc1-dc57-42e7-8cd5-6271dcbc955a" providerId="ADAL" clId="{8349604B-C1A0-49CC-A965-6BCC59B01A30}" dt="2024-02-18T17:55:29.870" v="1524"/>
          <ac:spMkLst>
            <pc:docMk/>
            <pc:sldMk cId="882089204" sldId="292"/>
            <ac:spMk id="55299" creationId="{920502D5-0BA8-6773-4BEA-6F5EC81FB453}"/>
          </ac:spMkLst>
        </pc:spChg>
        <pc:picChg chg="mod">
          <ac:chgData name="Daniel Larson" userId="fa71ecc1-dc57-42e7-8cd5-6271dcbc955a" providerId="ADAL" clId="{8349604B-C1A0-49CC-A965-6BCC59B01A30}" dt="2024-02-18T17:57:58.691" v="1544" actId="1076"/>
          <ac:picMkLst>
            <pc:docMk/>
            <pc:sldMk cId="882089204" sldId="292"/>
            <ac:picMk id="55301" creationId="{5D1797AB-1381-6D1E-046F-8EAC3FFAF321}"/>
          </ac:picMkLst>
        </pc:picChg>
      </pc:sldChg>
      <pc:sldChg chg="modSp add mod">
        <pc:chgData name="Daniel Larson" userId="fa71ecc1-dc57-42e7-8cd5-6271dcbc955a" providerId="ADAL" clId="{8349604B-C1A0-49CC-A965-6BCC59B01A30}" dt="2024-02-18T22:26:38.709" v="11947" actId="113"/>
        <pc:sldMkLst>
          <pc:docMk/>
          <pc:sldMk cId="3355656342" sldId="293"/>
        </pc:sldMkLst>
        <pc:spChg chg="mod">
          <ac:chgData name="Daniel Larson" userId="fa71ecc1-dc57-42e7-8cd5-6271dcbc955a" providerId="ADAL" clId="{8349604B-C1A0-49CC-A965-6BCC59B01A30}" dt="2024-02-18T17:58:08.132" v="1545"/>
          <ac:spMkLst>
            <pc:docMk/>
            <pc:sldMk cId="3355656342" sldId="293"/>
            <ac:spMk id="56322" creationId="{1461444E-687D-24DD-58A6-E97101574AC0}"/>
          </ac:spMkLst>
        </pc:spChg>
        <pc:spChg chg="mod">
          <ac:chgData name="Daniel Larson" userId="fa71ecc1-dc57-42e7-8cd5-6271dcbc955a" providerId="ADAL" clId="{8349604B-C1A0-49CC-A965-6BCC59B01A30}" dt="2024-02-18T22:26:38.709" v="11947" actId="113"/>
          <ac:spMkLst>
            <pc:docMk/>
            <pc:sldMk cId="3355656342" sldId="293"/>
            <ac:spMk id="56323" creationId="{96D3B4CA-3D7C-C241-7026-890406AFF249}"/>
          </ac:spMkLst>
        </pc:spChg>
        <pc:picChg chg="mod">
          <ac:chgData name="Daniel Larson" userId="fa71ecc1-dc57-42e7-8cd5-6271dcbc955a" providerId="ADAL" clId="{8349604B-C1A0-49CC-A965-6BCC59B01A30}" dt="2024-02-18T17:58:13.627" v="1546" actId="1076"/>
          <ac:picMkLst>
            <pc:docMk/>
            <pc:sldMk cId="3355656342" sldId="293"/>
            <ac:picMk id="56324" creationId="{31C7670E-AE8B-749F-3B89-DB77928B698D}"/>
          </ac:picMkLst>
        </pc:picChg>
      </pc:sldChg>
      <pc:sldChg chg="modSp add mod">
        <pc:chgData name="Daniel Larson" userId="fa71ecc1-dc57-42e7-8cd5-6271dcbc955a" providerId="ADAL" clId="{8349604B-C1A0-49CC-A965-6BCC59B01A30}" dt="2024-02-18T17:58:21.909" v="1547"/>
        <pc:sldMkLst>
          <pc:docMk/>
          <pc:sldMk cId="1442868889" sldId="294"/>
        </pc:sldMkLst>
        <pc:spChg chg="mod">
          <ac:chgData name="Daniel Larson" userId="fa71ecc1-dc57-42e7-8cd5-6271dcbc955a" providerId="ADAL" clId="{8349604B-C1A0-49CC-A965-6BCC59B01A30}" dt="2024-02-18T17:58:21.909" v="1547"/>
          <ac:spMkLst>
            <pc:docMk/>
            <pc:sldMk cId="1442868889" sldId="294"/>
            <ac:spMk id="57346" creationId="{5FF715D0-5C48-BBF9-ECB8-0EF21B638C8A}"/>
          </ac:spMkLst>
        </pc:spChg>
        <pc:spChg chg="mod">
          <ac:chgData name="Daniel Larson" userId="fa71ecc1-dc57-42e7-8cd5-6271dcbc955a" providerId="ADAL" clId="{8349604B-C1A0-49CC-A965-6BCC59B01A30}" dt="2024-02-18T17:55:29.870" v="1524"/>
          <ac:spMkLst>
            <pc:docMk/>
            <pc:sldMk cId="1442868889" sldId="294"/>
            <ac:spMk id="57347" creationId="{1E13ADB8-990F-B16B-3E94-7D59CBFC8627}"/>
          </ac:spMkLst>
        </pc:spChg>
      </pc:sldChg>
      <pc:sldChg chg="modSp add mod">
        <pc:chgData name="Daniel Larson" userId="fa71ecc1-dc57-42e7-8cd5-6271dcbc955a" providerId="ADAL" clId="{8349604B-C1A0-49CC-A965-6BCC59B01A30}" dt="2024-02-18T17:58:31.626" v="1549" actId="1076"/>
        <pc:sldMkLst>
          <pc:docMk/>
          <pc:sldMk cId="2001128697" sldId="295"/>
        </pc:sldMkLst>
        <pc:spChg chg="mod">
          <ac:chgData name="Daniel Larson" userId="fa71ecc1-dc57-42e7-8cd5-6271dcbc955a" providerId="ADAL" clId="{8349604B-C1A0-49CC-A965-6BCC59B01A30}" dt="2024-02-18T17:58:28.183" v="1548"/>
          <ac:spMkLst>
            <pc:docMk/>
            <pc:sldMk cId="2001128697" sldId="295"/>
            <ac:spMk id="58370" creationId="{1896BB5A-BB78-43E1-9E12-02375598B349}"/>
          </ac:spMkLst>
        </pc:spChg>
        <pc:spChg chg="mod">
          <ac:chgData name="Daniel Larson" userId="fa71ecc1-dc57-42e7-8cd5-6271dcbc955a" providerId="ADAL" clId="{8349604B-C1A0-49CC-A965-6BCC59B01A30}" dt="2024-02-18T17:55:29.870" v="1524"/>
          <ac:spMkLst>
            <pc:docMk/>
            <pc:sldMk cId="2001128697" sldId="295"/>
            <ac:spMk id="58371" creationId="{4651EB78-1B7A-57C5-F82A-DCCB5675018B}"/>
          </ac:spMkLst>
        </pc:spChg>
        <pc:picChg chg="mod">
          <ac:chgData name="Daniel Larson" userId="fa71ecc1-dc57-42e7-8cd5-6271dcbc955a" providerId="ADAL" clId="{8349604B-C1A0-49CC-A965-6BCC59B01A30}" dt="2024-02-18T17:58:31.626" v="1549" actId="1076"/>
          <ac:picMkLst>
            <pc:docMk/>
            <pc:sldMk cId="2001128697" sldId="295"/>
            <ac:picMk id="58372" creationId="{F79FFD50-A091-D27F-3426-04105019754D}"/>
          </ac:picMkLst>
        </pc:picChg>
      </pc:sldChg>
      <pc:sldChg chg="modSp add mod">
        <pc:chgData name="Daniel Larson" userId="fa71ecc1-dc57-42e7-8cd5-6271dcbc955a" providerId="ADAL" clId="{8349604B-C1A0-49CC-A965-6BCC59B01A30}" dt="2024-02-18T17:58:49.420" v="1551" actId="1076"/>
        <pc:sldMkLst>
          <pc:docMk/>
          <pc:sldMk cId="2473465444" sldId="296"/>
        </pc:sldMkLst>
        <pc:spChg chg="mod">
          <ac:chgData name="Daniel Larson" userId="fa71ecc1-dc57-42e7-8cd5-6271dcbc955a" providerId="ADAL" clId="{8349604B-C1A0-49CC-A965-6BCC59B01A30}" dt="2024-02-18T17:58:36.099" v="1550"/>
          <ac:spMkLst>
            <pc:docMk/>
            <pc:sldMk cId="2473465444" sldId="296"/>
            <ac:spMk id="59394" creationId="{AC2D6232-45BD-97E1-C515-4DF687672C2B}"/>
          </ac:spMkLst>
        </pc:spChg>
        <pc:spChg chg="mod">
          <ac:chgData name="Daniel Larson" userId="fa71ecc1-dc57-42e7-8cd5-6271dcbc955a" providerId="ADAL" clId="{8349604B-C1A0-49CC-A965-6BCC59B01A30}" dt="2024-02-18T17:55:29.870" v="1524"/>
          <ac:spMkLst>
            <pc:docMk/>
            <pc:sldMk cId="2473465444" sldId="296"/>
            <ac:spMk id="59395" creationId="{67D0C2EF-3C12-24AC-F1D1-8075900B533B}"/>
          </ac:spMkLst>
        </pc:spChg>
        <pc:picChg chg="mod">
          <ac:chgData name="Daniel Larson" userId="fa71ecc1-dc57-42e7-8cd5-6271dcbc955a" providerId="ADAL" clId="{8349604B-C1A0-49CC-A965-6BCC59B01A30}" dt="2024-02-18T17:58:49.420" v="1551" actId="1076"/>
          <ac:picMkLst>
            <pc:docMk/>
            <pc:sldMk cId="2473465444" sldId="296"/>
            <ac:picMk id="59396" creationId="{1EBC872C-3BC4-60CF-DF2C-511A320D7C89}"/>
          </ac:picMkLst>
        </pc:picChg>
      </pc:sldChg>
      <pc:sldChg chg="modSp add del mod">
        <pc:chgData name="Daniel Larson" userId="fa71ecc1-dc57-42e7-8cd5-6271dcbc955a" providerId="ADAL" clId="{8349604B-C1A0-49CC-A965-6BCC59B01A30}" dt="2024-02-18T17:58:56.402" v="1553" actId="1076"/>
        <pc:sldMkLst>
          <pc:docMk/>
          <pc:sldMk cId="539131230" sldId="297"/>
        </pc:sldMkLst>
        <pc:spChg chg="mod">
          <ac:chgData name="Daniel Larson" userId="fa71ecc1-dc57-42e7-8cd5-6271dcbc955a" providerId="ADAL" clId="{8349604B-C1A0-49CC-A965-6BCC59B01A30}" dt="2024-02-18T17:58:53.311" v="1552"/>
          <ac:spMkLst>
            <pc:docMk/>
            <pc:sldMk cId="539131230" sldId="297"/>
            <ac:spMk id="60418" creationId="{9E951859-0831-599C-5E2C-3156D237CE8B}"/>
          </ac:spMkLst>
        </pc:spChg>
        <pc:spChg chg="mod">
          <ac:chgData name="Daniel Larson" userId="fa71ecc1-dc57-42e7-8cd5-6271dcbc955a" providerId="ADAL" clId="{8349604B-C1A0-49CC-A965-6BCC59B01A30}" dt="2024-02-18T17:55:29.870" v="1524"/>
          <ac:spMkLst>
            <pc:docMk/>
            <pc:sldMk cId="539131230" sldId="297"/>
            <ac:spMk id="60419" creationId="{975FBF3D-B670-0438-1B89-74065E430E72}"/>
          </ac:spMkLst>
        </pc:spChg>
        <pc:picChg chg="mod">
          <ac:chgData name="Daniel Larson" userId="fa71ecc1-dc57-42e7-8cd5-6271dcbc955a" providerId="ADAL" clId="{8349604B-C1A0-49CC-A965-6BCC59B01A30}" dt="2024-02-18T17:58:56.402" v="1553" actId="1076"/>
          <ac:picMkLst>
            <pc:docMk/>
            <pc:sldMk cId="539131230" sldId="297"/>
            <ac:picMk id="60420" creationId="{C337E295-F295-BC4F-DD2B-70EFBCC648F1}"/>
          </ac:picMkLst>
        </pc:picChg>
      </pc:sldChg>
      <pc:sldChg chg="modSp add del mod">
        <pc:chgData name="Daniel Larson" userId="fa71ecc1-dc57-42e7-8cd5-6271dcbc955a" providerId="ADAL" clId="{8349604B-C1A0-49CC-A965-6BCC59B01A30}" dt="2024-02-18T17:59:06.888" v="1555" actId="1076"/>
        <pc:sldMkLst>
          <pc:docMk/>
          <pc:sldMk cId="1683164331" sldId="298"/>
        </pc:sldMkLst>
        <pc:spChg chg="mod">
          <ac:chgData name="Daniel Larson" userId="fa71ecc1-dc57-42e7-8cd5-6271dcbc955a" providerId="ADAL" clId="{8349604B-C1A0-49CC-A965-6BCC59B01A30}" dt="2024-02-18T17:59:05.089" v="1554"/>
          <ac:spMkLst>
            <pc:docMk/>
            <pc:sldMk cId="1683164331" sldId="298"/>
            <ac:spMk id="61442" creationId="{5C2119C5-0D5E-F66E-984A-B8E8303DB86D}"/>
          </ac:spMkLst>
        </pc:spChg>
        <pc:spChg chg="mod">
          <ac:chgData name="Daniel Larson" userId="fa71ecc1-dc57-42e7-8cd5-6271dcbc955a" providerId="ADAL" clId="{8349604B-C1A0-49CC-A965-6BCC59B01A30}" dt="2024-02-18T17:55:29.870" v="1524"/>
          <ac:spMkLst>
            <pc:docMk/>
            <pc:sldMk cId="1683164331" sldId="298"/>
            <ac:spMk id="61443" creationId="{858A00EB-73C8-63C3-5841-587E1DF4E9BA}"/>
          </ac:spMkLst>
        </pc:spChg>
        <pc:picChg chg="mod">
          <ac:chgData name="Daniel Larson" userId="fa71ecc1-dc57-42e7-8cd5-6271dcbc955a" providerId="ADAL" clId="{8349604B-C1A0-49CC-A965-6BCC59B01A30}" dt="2024-02-18T17:59:06.888" v="1555" actId="1076"/>
          <ac:picMkLst>
            <pc:docMk/>
            <pc:sldMk cId="1683164331" sldId="298"/>
            <ac:picMk id="61444" creationId="{4EF2AC05-3ADE-9177-4088-1F5C11844628}"/>
          </ac:picMkLst>
        </pc:picChg>
      </pc:sldChg>
      <pc:sldChg chg="modSp add del">
        <pc:chgData name="Daniel Larson" userId="fa71ecc1-dc57-42e7-8cd5-6271dcbc955a" providerId="ADAL" clId="{8349604B-C1A0-49CC-A965-6BCC59B01A30}" dt="2024-02-18T17:55:29.870" v="1524"/>
        <pc:sldMkLst>
          <pc:docMk/>
          <pc:sldMk cId="1932877930" sldId="299"/>
        </pc:sldMkLst>
        <pc:spChg chg="mod">
          <ac:chgData name="Daniel Larson" userId="fa71ecc1-dc57-42e7-8cd5-6271dcbc955a" providerId="ADAL" clId="{8349604B-C1A0-49CC-A965-6BCC59B01A30}" dt="2024-02-18T17:55:29.870" v="1524"/>
          <ac:spMkLst>
            <pc:docMk/>
            <pc:sldMk cId="1932877930" sldId="299"/>
            <ac:spMk id="62466" creationId="{0D46B15A-F5F2-0145-69D2-560593DC674F}"/>
          </ac:spMkLst>
        </pc:spChg>
        <pc:spChg chg="mod">
          <ac:chgData name="Daniel Larson" userId="fa71ecc1-dc57-42e7-8cd5-6271dcbc955a" providerId="ADAL" clId="{8349604B-C1A0-49CC-A965-6BCC59B01A30}" dt="2024-02-18T17:55:29.870" v="1524"/>
          <ac:spMkLst>
            <pc:docMk/>
            <pc:sldMk cId="1932877930" sldId="299"/>
            <ac:spMk id="62467" creationId="{99BDA9FC-2D7C-ED36-11F8-520AE7C933E6}"/>
          </ac:spMkLst>
        </pc:spChg>
      </pc:sldChg>
      <pc:sldChg chg="modSp add del mod">
        <pc:chgData name="Daniel Larson" userId="fa71ecc1-dc57-42e7-8cd5-6271dcbc955a" providerId="ADAL" clId="{8349604B-C1A0-49CC-A965-6BCC59B01A30}" dt="2024-02-18T17:59:11.866" v="1557" actId="1076"/>
        <pc:sldMkLst>
          <pc:docMk/>
          <pc:sldMk cId="3104395114" sldId="300"/>
        </pc:sldMkLst>
        <pc:spChg chg="mod">
          <ac:chgData name="Daniel Larson" userId="fa71ecc1-dc57-42e7-8cd5-6271dcbc955a" providerId="ADAL" clId="{8349604B-C1A0-49CC-A965-6BCC59B01A30}" dt="2024-02-18T17:59:09.531" v="1556"/>
          <ac:spMkLst>
            <pc:docMk/>
            <pc:sldMk cId="3104395114" sldId="300"/>
            <ac:spMk id="63490" creationId="{F3734315-0081-53FB-FDBC-4676877CA3D5}"/>
          </ac:spMkLst>
        </pc:spChg>
        <pc:spChg chg="mod">
          <ac:chgData name="Daniel Larson" userId="fa71ecc1-dc57-42e7-8cd5-6271dcbc955a" providerId="ADAL" clId="{8349604B-C1A0-49CC-A965-6BCC59B01A30}" dt="2024-02-18T17:55:29.870" v="1524"/>
          <ac:spMkLst>
            <pc:docMk/>
            <pc:sldMk cId="3104395114" sldId="300"/>
            <ac:spMk id="63491" creationId="{A13AC59F-F2EA-4677-0FB9-95E05643DFE6}"/>
          </ac:spMkLst>
        </pc:spChg>
        <pc:picChg chg="mod">
          <ac:chgData name="Daniel Larson" userId="fa71ecc1-dc57-42e7-8cd5-6271dcbc955a" providerId="ADAL" clId="{8349604B-C1A0-49CC-A965-6BCC59B01A30}" dt="2024-02-18T17:59:11.866" v="1557" actId="1076"/>
          <ac:picMkLst>
            <pc:docMk/>
            <pc:sldMk cId="3104395114" sldId="300"/>
            <ac:picMk id="63492" creationId="{DEB3B3C5-3224-D15F-E958-47600D3DD3CA}"/>
          </ac:picMkLst>
        </pc:picChg>
      </pc:sldChg>
      <pc:sldChg chg="modSp add del mod">
        <pc:chgData name="Daniel Larson" userId="fa71ecc1-dc57-42e7-8cd5-6271dcbc955a" providerId="ADAL" clId="{8349604B-C1A0-49CC-A965-6BCC59B01A30}" dt="2024-02-18T17:59:17.592" v="1559" actId="1076"/>
        <pc:sldMkLst>
          <pc:docMk/>
          <pc:sldMk cId="3238984321" sldId="301"/>
        </pc:sldMkLst>
        <pc:spChg chg="mod">
          <ac:chgData name="Daniel Larson" userId="fa71ecc1-dc57-42e7-8cd5-6271dcbc955a" providerId="ADAL" clId="{8349604B-C1A0-49CC-A965-6BCC59B01A30}" dt="2024-02-18T17:59:15.619" v="1558"/>
          <ac:spMkLst>
            <pc:docMk/>
            <pc:sldMk cId="3238984321" sldId="301"/>
            <ac:spMk id="64514" creationId="{1D4F228E-D988-3DAC-35EE-F8F08E2C7616}"/>
          </ac:spMkLst>
        </pc:spChg>
        <pc:spChg chg="mod">
          <ac:chgData name="Daniel Larson" userId="fa71ecc1-dc57-42e7-8cd5-6271dcbc955a" providerId="ADAL" clId="{8349604B-C1A0-49CC-A965-6BCC59B01A30}" dt="2024-02-18T17:55:29.870" v="1524"/>
          <ac:spMkLst>
            <pc:docMk/>
            <pc:sldMk cId="3238984321" sldId="301"/>
            <ac:spMk id="64515" creationId="{7C9C890D-2FC7-456B-2AB4-2F4D9DE2814D}"/>
          </ac:spMkLst>
        </pc:spChg>
        <pc:picChg chg="mod">
          <ac:chgData name="Daniel Larson" userId="fa71ecc1-dc57-42e7-8cd5-6271dcbc955a" providerId="ADAL" clId="{8349604B-C1A0-49CC-A965-6BCC59B01A30}" dt="2024-02-18T17:59:17.592" v="1559" actId="1076"/>
          <ac:picMkLst>
            <pc:docMk/>
            <pc:sldMk cId="3238984321" sldId="301"/>
            <ac:picMk id="64516" creationId="{2BC102C3-9E0C-2E54-9208-1B6190EB6DFA}"/>
          </ac:picMkLst>
        </pc:picChg>
      </pc:sldChg>
      <pc:sldChg chg="modSp add del mod">
        <pc:chgData name="Daniel Larson" userId="fa71ecc1-dc57-42e7-8cd5-6271dcbc955a" providerId="ADAL" clId="{8349604B-C1A0-49CC-A965-6BCC59B01A30}" dt="2024-02-18T17:59:28.183" v="1561" actId="1076"/>
        <pc:sldMkLst>
          <pc:docMk/>
          <pc:sldMk cId="1367469121" sldId="302"/>
        </pc:sldMkLst>
        <pc:spChg chg="mod">
          <ac:chgData name="Daniel Larson" userId="fa71ecc1-dc57-42e7-8cd5-6271dcbc955a" providerId="ADAL" clId="{8349604B-C1A0-49CC-A965-6BCC59B01A30}" dt="2024-02-18T17:59:23.019" v="1560"/>
          <ac:spMkLst>
            <pc:docMk/>
            <pc:sldMk cId="1367469121" sldId="302"/>
            <ac:spMk id="65538" creationId="{1E065B0C-046B-5B5C-CF09-5BB5549DA8A4}"/>
          </ac:spMkLst>
        </pc:spChg>
        <pc:spChg chg="mod">
          <ac:chgData name="Daniel Larson" userId="fa71ecc1-dc57-42e7-8cd5-6271dcbc955a" providerId="ADAL" clId="{8349604B-C1A0-49CC-A965-6BCC59B01A30}" dt="2024-02-18T17:55:29.870" v="1524"/>
          <ac:spMkLst>
            <pc:docMk/>
            <pc:sldMk cId="1367469121" sldId="302"/>
            <ac:spMk id="65539" creationId="{BC6707EF-AD6F-5702-B46A-C814547441E1}"/>
          </ac:spMkLst>
        </pc:spChg>
        <pc:picChg chg="mod">
          <ac:chgData name="Daniel Larson" userId="fa71ecc1-dc57-42e7-8cd5-6271dcbc955a" providerId="ADAL" clId="{8349604B-C1A0-49CC-A965-6BCC59B01A30}" dt="2024-02-18T17:59:28.183" v="1561" actId="1076"/>
          <ac:picMkLst>
            <pc:docMk/>
            <pc:sldMk cId="1367469121" sldId="302"/>
            <ac:picMk id="65540" creationId="{FFC7BE96-4B25-21F8-90CF-7324A64E31AA}"/>
          </ac:picMkLst>
        </pc:picChg>
      </pc:sldChg>
      <pc:sldChg chg="modSp add del mod">
        <pc:chgData name="Daniel Larson" userId="fa71ecc1-dc57-42e7-8cd5-6271dcbc955a" providerId="ADAL" clId="{8349604B-C1A0-49CC-A965-6BCC59B01A30}" dt="2024-02-18T17:59:35.075" v="1562"/>
        <pc:sldMkLst>
          <pc:docMk/>
          <pc:sldMk cId="336348081" sldId="303"/>
        </pc:sldMkLst>
        <pc:spChg chg="mod">
          <ac:chgData name="Daniel Larson" userId="fa71ecc1-dc57-42e7-8cd5-6271dcbc955a" providerId="ADAL" clId="{8349604B-C1A0-49CC-A965-6BCC59B01A30}" dt="2024-02-18T17:59:35.075" v="1562"/>
          <ac:spMkLst>
            <pc:docMk/>
            <pc:sldMk cId="336348081" sldId="303"/>
            <ac:spMk id="66562" creationId="{5AB73CC0-58E0-EE31-F166-2AAE18113029}"/>
          </ac:spMkLst>
        </pc:spChg>
        <pc:spChg chg="mod">
          <ac:chgData name="Daniel Larson" userId="fa71ecc1-dc57-42e7-8cd5-6271dcbc955a" providerId="ADAL" clId="{8349604B-C1A0-49CC-A965-6BCC59B01A30}" dt="2024-02-18T17:55:29.870" v="1524"/>
          <ac:spMkLst>
            <pc:docMk/>
            <pc:sldMk cId="336348081" sldId="303"/>
            <ac:spMk id="66563" creationId="{3C10C5E7-EEA9-999A-1300-D90C4CF4E536}"/>
          </ac:spMkLst>
        </pc:spChg>
      </pc:sldChg>
      <pc:sldChg chg="modSp add del">
        <pc:chgData name="Daniel Larson" userId="fa71ecc1-dc57-42e7-8cd5-6271dcbc955a" providerId="ADAL" clId="{8349604B-C1A0-49CC-A965-6BCC59B01A30}" dt="2024-02-18T17:55:29.870" v="1524"/>
        <pc:sldMkLst>
          <pc:docMk/>
          <pc:sldMk cId="3053371599" sldId="304"/>
        </pc:sldMkLst>
        <pc:spChg chg="mod">
          <ac:chgData name="Daniel Larson" userId="fa71ecc1-dc57-42e7-8cd5-6271dcbc955a" providerId="ADAL" clId="{8349604B-C1A0-49CC-A965-6BCC59B01A30}" dt="2024-02-18T17:55:29.870" v="1524"/>
          <ac:spMkLst>
            <pc:docMk/>
            <pc:sldMk cId="3053371599" sldId="304"/>
            <ac:spMk id="67586" creationId="{D01C8AFC-E9EC-706C-6E55-F3860BA9108F}"/>
          </ac:spMkLst>
        </pc:spChg>
        <pc:spChg chg="mod">
          <ac:chgData name="Daniel Larson" userId="fa71ecc1-dc57-42e7-8cd5-6271dcbc955a" providerId="ADAL" clId="{8349604B-C1A0-49CC-A965-6BCC59B01A30}" dt="2024-02-18T17:55:29.870" v="1524"/>
          <ac:spMkLst>
            <pc:docMk/>
            <pc:sldMk cId="3053371599" sldId="304"/>
            <ac:spMk id="67587" creationId="{71E78C51-0263-D480-46FA-A66A1B23464C}"/>
          </ac:spMkLst>
        </pc:spChg>
      </pc:sldChg>
      <pc:sldChg chg="modSp add del mod">
        <pc:chgData name="Daniel Larson" userId="fa71ecc1-dc57-42e7-8cd5-6271dcbc955a" providerId="ADAL" clId="{8349604B-C1A0-49CC-A965-6BCC59B01A30}" dt="2024-02-18T17:59:47.055" v="1564" actId="1076"/>
        <pc:sldMkLst>
          <pc:docMk/>
          <pc:sldMk cId="3073036651" sldId="305"/>
        </pc:sldMkLst>
        <pc:spChg chg="mod">
          <ac:chgData name="Daniel Larson" userId="fa71ecc1-dc57-42e7-8cd5-6271dcbc955a" providerId="ADAL" clId="{8349604B-C1A0-49CC-A965-6BCC59B01A30}" dt="2024-02-18T17:59:44.921" v="1563"/>
          <ac:spMkLst>
            <pc:docMk/>
            <pc:sldMk cId="3073036651" sldId="305"/>
            <ac:spMk id="68610" creationId="{78E13E60-A8C2-25A7-8DDC-152EF5EC6436}"/>
          </ac:spMkLst>
        </pc:spChg>
        <pc:spChg chg="mod">
          <ac:chgData name="Daniel Larson" userId="fa71ecc1-dc57-42e7-8cd5-6271dcbc955a" providerId="ADAL" clId="{8349604B-C1A0-49CC-A965-6BCC59B01A30}" dt="2024-02-18T17:55:29.870" v="1524"/>
          <ac:spMkLst>
            <pc:docMk/>
            <pc:sldMk cId="3073036651" sldId="305"/>
            <ac:spMk id="68611" creationId="{12C2B9BC-40BB-A5C4-5052-AD149D7D82AC}"/>
          </ac:spMkLst>
        </pc:spChg>
        <pc:picChg chg="mod">
          <ac:chgData name="Daniel Larson" userId="fa71ecc1-dc57-42e7-8cd5-6271dcbc955a" providerId="ADAL" clId="{8349604B-C1A0-49CC-A965-6BCC59B01A30}" dt="2024-02-18T17:59:47.055" v="1564" actId="1076"/>
          <ac:picMkLst>
            <pc:docMk/>
            <pc:sldMk cId="3073036651" sldId="305"/>
            <ac:picMk id="68612" creationId="{B54463D3-8E86-37D9-54C5-6F01317FE6F4}"/>
          </ac:picMkLst>
        </pc:picChg>
      </pc:sldChg>
      <pc:sldChg chg="modSp add del mod">
        <pc:chgData name="Daniel Larson" userId="fa71ecc1-dc57-42e7-8cd5-6271dcbc955a" providerId="ADAL" clId="{8349604B-C1A0-49CC-A965-6BCC59B01A30}" dt="2024-02-18T17:59:52.688" v="1566" actId="1076"/>
        <pc:sldMkLst>
          <pc:docMk/>
          <pc:sldMk cId="2755879712" sldId="306"/>
        </pc:sldMkLst>
        <pc:spChg chg="mod">
          <ac:chgData name="Daniel Larson" userId="fa71ecc1-dc57-42e7-8cd5-6271dcbc955a" providerId="ADAL" clId="{8349604B-C1A0-49CC-A965-6BCC59B01A30}" dt="2024-02-18T17:59:51.279" v="1565"/>
          <ac:spMkLst>
            <pc:docMk/>
            <pc:sldMk cId="2755879712" sldId="306"/>
            <ac:spMk id="69634" creationId="{6FAB1B1F-E5A1-70A2-CF49-D1D416D04242}"/>
          </ac:spMkLst>
        </pc:spChg>
        <pc:spChg chg="mod">
          <ac:chgData name="Daniel Larson" userId="fa71ecc1-dc57-42e7-8cd5-6271dcbc955a" providerId="ADAL" clId="{8349604B-C1A0-49CC-A965-6BCC59B01A30}" dt="2024-02-18T17:55:29.870" v="1524"/>
          <ac:spMkLst>
            <pc:docMk/>
            <pc:sldMk cId="2755879712" sldId="306"/>
            <ac:spMk id="69635" creationId="{2003FCC3-DCA8-F7A5-89D7-07C85C4D1E1F}"/>
          </ac:spMkLst>
        </pc:spChg>
        <pc:picChg chg="mod">
          <ac:chgData name="Daniel Larson" userId="fa71ecc1-dc57-42e7-8cd5-6271dcbc955a" providerId="ADAL" clId="{8349604B-C1A0-49CC-A965-6BCC59B01A30}" dt="2024-02-18T17:59:52.688" v="1566" actId="1076"/>
          <ac:picMkLst>
            <pc:docMk/>
            <pc:sldMk cId="2755879712" sldId="306"/>
            <ac:picMk id="69636" creationId="{588DB8C9-B7A1-7AD4-DB8F-70BA1CEE3E1A}"/>
          </ac:picMkLst>
        </pc:picChg>
      </pc:sldChg>
      <pc:sldChg chg="modSp add del mod">
        <pc:chgData name="Daniel Larson" userId="fa71ecc1-dc57-42e7-8cd5-6271dcbc955a" providerId="ADAL" clId="{8349604B-C1A0-49CC-A965-6BCC59B01A30}" dt="2024-02-18T17:59:56.645" v="1567"/>
        <pc:sldMkLst>
          <pc:docMk/>
          <pc:sldMk cId="3246976759" sldId="307"/>
        </pc:sldMkLst>
        <pc:spChg chg="mod">
          <ac:chgData name="Daniel Larson" userId="fa71ecc1-dc57-42e7-8cd5-6271dcbc955a" providerId="ADAL" clId="{8349604B-C1A0-49CC-A965-6BCC59B01A30}" dt="2024-02-18T17:59:56.645" v="1567"/>
          <ac:spMkLst>
            <pc:docMk/>
            <pc:sldMk cId="3246976759" sldId="307"/>
            <ac:spMk id="70658" creationId="{3579A931-BE13-D26C-DD82-7ECB3A4D1C33}"/>
          </ac:spMkLst>
        </pc:spChg>
        <pc:spChg chg="mod">
          <ac:chgData name="Daniel Larson" userId="fa71ecc1-dc57-42e7-8cd5-6271dcbc955a" providerId="ADAL" clId="{8349604B-C1A0-49CC-A965-6BCC59B01A30}" dt="2024-02-18T17:55:29.870" v="1524"/>
          <ac:spMkLst>
            <pc:docMk/>
            <pc:sldMk cId="3246976759" sldId="307"/>
            <ac:spMk id="70659" creationId="{9A1676B8-008B-32B7-2722-F54B0819BC3B}"/>
          </ac:spMkLst>
        </pc:spChg>
      </pc:sldChg>
      <pc:sldChg chg="modSp add del mod">
        <pc:chgData name="Daniel Larson" userId="fa71ecc1-dc57-42e7-8cd5-6271dcbc955a" providerId="ADAL" clId="{8349604B-C1A0-49CC-A965-6BCC59B01A30}" dt="2024-02-18T18:00:07.054" v="1569" actId="1076"/>
        <pc:sldMkLst>
          <pc:docMk/>
          <pc:sldMk cId="934681279" sldId="308"/>
        </pc:sldMkLst>
        <pc:spChg chg="mod">
          <ac:chgData name="Daniel Larson" userId="fa71ecc1-dc57-42e7-8cd5-6271dcbc955a" providerId="ADAL" clId="{8349604B-C1A0-49CC-A965-6BCC59B01A30}" dt="2024-02-18T18:00:03.405" v="1568"/>
          <ac:spMkLst>
            <pc:docMk/>
            <pc:sldMk cId="934681279" sldId="308"/>
            <ac:spMk id="71682" creationId="{EF9A05B3-32CB-4BC9-A0DC-FC7CFA300993}"/>
          </ac:spMkLst>
        </pc:spChg>
        <pc:spChg chg="mod">
          <ac:chgData name="Daniel Larson" userId="fa71ecc1-dc57-42e7-8cd5-6271dcbc955a" providerId="ADAL" clId="{8349604B-C1A0-49CC-A965-6BCC59B01A30}" dt="2024-02-18T17:55:29.870" v="1524"/>
          <ac:spMkLst>
            <pc:docMk/>
            <pc:sldMk cId="934681279" sldId="308"/>
            <ac:spMk id="71683" creationId="{9C35C25D-4ECB-11E5-0479-98FD99907293}"/>
          </ac:spMkLst>
        </pc:spChg>
        <pc:picChg chg="mod">
          <ac:chgData name="Daniel Larson" userId="fa71ecc1-dc57-42e7-8cd5-6271dcbc955a" providerId="ADAL" clId="{8349604B-C1A0-49CC-A965-6BCC59B01A30}" dt="2024-02-18T18:00:07.054" v="1569" actId="1076"/>
          <ac:picMkLst>
            <pc:docMk/>
            <pc:sldMk cId="934681279" sldId="308"/>
            <ac:picMk id="71684" creationId="{D2928AD2-6868-70C6-24F8-31EEA68AFF61}"/>
          </ac:picMkLst>
        </pc:picChg>
      </pc:sldChg>
      <pc:sldChg chg="modSp add del mod">
        <pc:chgData name="Daniel Larson" userId="fa71ecc1-dc57-42e7-8cd5-6271dcbc955a" providerId="ADAL" clId="{8349604B-C1A0-49CC-A965-6BCC59B01A30}" dt="2024-02-18T18:00:29.249" v="1571" actId="1076"/>
        <pc:sldMkLst>
          <pc:docMk/>
          <pc:sldMk cId="2590943584" sldId="309"/>
        </pc:sldMkLst>
        <pc:spChg chg="mod">
          <ac:chgData name="Daniel Larson" userId="fa71ecc1-dc57-42e7-8cd5-6271dcbc955a" providerId="ADAL" clId="{8349604B-C1A0-49CC-A965-6BCC59B01A30}" dt="2024-02-18T18:00:19.120" v="1570"/>
          <ac:spMkLst>
            <pc:docMk/>
            <pc:sldMk cId="2590943584" sldId="309"/>
            <ac:spMk id="72706" creationId="{360A24FC-B141-BCCD-D7BB-CB81F059B5EE}"/>
          </ac:spMkLst>
        </pc:spChg>
        <pc:spChg chg="mod">
          <ac:chgData name="Daniel Larson" userId="fa71ecc1-dc57-42e7-8cd5-6271dcbc955a" providerId="ADAL" clId="{8349604B-C1A0-49CC-A965-6BCC59B01A30}" dt="2024-02-18T17:55:29.870" v="1524"/>
          <ac:spMkLst>
            <pc:docMk/>
            <pc:sldMk cId="2590943584" sldId="309"/>
            <ac:spMk id="72707" creationId="{FCC16F0C-9E2D-33AB-5DCD-CEFCE8A59E1D}"/>
          </ac:spMkLst>
        </pc:spChg>
        <pc:picChg chg="mod">
          <ac:chgData name="Daniel Larson" userId="fa71ecc1-dc57-42e7-8cd5-6271dcbc955a" providerId="ADAL" clId="{8349604B-C1A0-49CC-A965-6BCC59B01A30}" dt="2024-02-18T18:00:29.249" v="1571" actId="1076"/>
          <ac:picMkLst>
            <pc:docMk/>
            <pc:sldMk cId="2590943584" sldId="309"/>
            <ac:picMk id="72708" creationId="{2BF260D3-CBDC-C770-BE10-DAC6004EA89A}"/>
          </ac:picMkLst>
        </pc:picChg>
      </pc:sldChg>
      <pc:sldChg chg="modSp add del mod">
        <pc:chgData name="Daniel Larson" userId="fa71ecc1-dc57-42e7-8cd5-6271dcbc955a" providerId="ADAL" clId="{8349604B-C1A0-49CC-A965-6BCC59B01A30}" dt="2024-02-18T18:00:34.791" v="1573" actId="1076"/>
        <pc:sldMkLst>
          <pc:docMk/>
          <pc:sldMk cId="1020683422" sldId="310"/>
        </pc:sldMkLst>
        <pc:spChg chg="mod">
          <ac:chgData name="Daniel Larson" userId="fa71ecc1-dc57-42e7-8cd5-6271dcbc955a" providerId="ADAL" clId="{8349604B-C1A0-49CC-A965-6BCC59B01A30}" dt="2024-02-18T18:00:33.140" v="1572"/>
          <ac:spMkLst>
            <pc:docMk/>
            <pc:sldMk cId="1020683422" sldId="310"/>
            <ac:spMk id="73730" creationId="{31F728E8-EB80-90BE-A165-70FAB4D98FA0}"/>
          </ac:spMkLst>
        </pc:spChg>
        <pc:spChg chg="mod">
          <ac:chgData name="Daniel Larson" userId="fa71ecc1-dc57-42e7-8cd5-6271dcbc955a" providerId="ADAL" clId="{8349604B-C1A0-49CC-A965-6BCC59B01A30}" dt="2024-02-18T17:55:29.870" v="1524"/>
          <ac:spMkLst>
            <pc:docMk/>
            <pc:sldMk cId="1020683422" sldId="310"/>
            <ac:spMk id="73733" creationId="{5C36D62C-A33E-2715-6936-2BBB7A2AB90D}"/>
          </ac:spMkLst>
        </pc:spChg>
        <pc:picChg chg="mod">
          <ac:chgData name="Daniel Larson" userId="fa71ecc1-dc57-42e7-8cd5-6271dcbc955a" providerId="ADAL" clId="{8349604B-C1A0-49CC-A965-6BCC59B01A30}" dt="2024-02-18T18:00:34.791" v="1573" actId="1076"/>
          <ac:picMkLst>
            <pc:docMk/>
            <pc:sldMk cId="1020683422" sldId="310"/>
            <ac:picMk id="73735" creationId="{A1BB259F-8B8F-65A5-9789-509215A68347}"/>
          </ac:picMkLst>
        </pc:picChg>
      </pc:sldChg>
      <pc:sldChg chg="modSp add del mod">
        <pc:chgData name="Daniel Larson" userId="fa71ecc1-dc57-42e7-8cd5-6271dcbc955a" providerId="ADAL" clId="{8349604B-C1A0-49CC-A965-6BCC59B01A30}" dt="2024-02-18T18:00:46.413" v="1576" actId="1076"/>
        <pc:sldMkLst>
          <pc:docMk/>
          <pc:sldMk cId="3012306165" sldId="311"/>
        </pc:sldMkLst>
        <pc:spChg chg="mod">
          <ac:chgData name="Daniel Larson" userId="fa71ecc1-dc57-42e7-8cd5-6271dcbc955a" providerId="ADAL" clId="{8349604B-C1A0-49CC-A965-6BCC59B01A30}" dt="2024-02-18T18:00:38.653" v="1574"/>
          <ac:spMkLst>
            <pc:docMk/>
            <pc:sldMk cId="3012306165" sldId="311"/>
            <ac:spMk id="74754" creationId="{00C561B8-6801-0E65-6DED-4DCB0FB0847F}"/>
          </ac:spMkLst>
        </pc:spChg>
        <pc:spChg chg="mod">
          <ac:chgData name="Daniel Larson" userId="fa71ecc1-dc57-42e7-8cd5-6271dcbc955a" providerId="ADAL" clId="{8349604B-C1A0-49CC-A965-6BCC59B01A30}" dt="2024-02-18T17:55:29.870" v="1524"/>
          <ac:spMkLst>
            <pc:docMk/>
            <pc:sldMk cId="3012306165" sldId="311"/>
            <ac:spMk id="74755" creationId="{57EA0400-4820-374F-92DC-195250A631C2}"/>
          </ac:spMkLst>
        </pc:spChg>
        <pc:picChg chg="mod">
          <ac:chgData name="Daniel Larson" userId="fa71ecc1-dc57-42e7-8cd5-6271dcbc955a" providerId="ADAL" clId="{8349604B-C1A0-49CC-A965-6BCC59B01A30}" dt="2024-02-18T18:00:46.413" v="1576" actId="1076"/>
          <ac:picMkLst>
            <pc:docMk/>
            <pc:sldMk cId="3012306165" sldId="311"/>
            <ac:picMk id="74757" creationId="{4EFDBDEA-004F-F20E-D999-914DB4D78B95}"/>
          </ac:picMkLst>
        </pc:picChg>
      </pc:sldChg>
      <pc:sldChg chg="modSp add del mod">
        <pc:chgData name="Daniel Larson" userId="fa71ecc1-dc57-42e7-8cd5-6271dcbc955a" providerId="ADAL" clId="{8349604B-C1A0-49CC-A965-6BCC59B01A30}" dt="2024-02-18T18:00:53.724" v="1578"/>
        <pc:sldMkLst>
          <pc:docMk/>
          <pc:sldMk cId="2369182743" sldId="312"/>
        </pc:sldMkLst>
        <pc:spChg chg="mod">
          <ac:chgData name="Daniel Larson" userId="fa71ecc1-dc57-42e7-8cd5-6271dcbc955a" providerId="ADAL" clId="{8349604B-C1A0-49CC-A965-6BCC59B01A30}" dt="2024-02-18T18:00:53.724" v="1578"/>
          <ac:spMkLst>
            <pc:docMk/>
            <pc:sldMk cId="2369182743" sldId="312"/>
            <ac:spMk id="75778" creationId="{783C6551-4029-4391-AC89-D4CBD9BBC5C1}"/>
          </ac:spMkLst>
        </pc:spChg>
        <pc:spChg chg="mod">
          <ac:chgData name="Daniel Larson" userId="fa71ecc1-dc57-42e7-8cd5-6271dcbc955a" providerId="ADAL" clId="{8349604B-C1A0-49CC-A965-6BCC59B01A30}" dt="2024-02-18T17:55:29.870" v="1524"/>
          <ac:spMkLst>
            <pc:docMk/>
            <pc:sldMk cId="2369182743" sldId="312"/>
            <ac:spMk id="75779" creationId="{0C303E4B-1E25-FD3C-4129-D47B3812C9F8}"/>
          </ac:spMkLst>
        </pc:spChg>
        <pc:picChg chg="mod">
          <ac:chgData name="Daniel Larson" userId="fa71ecc1-dc57-42e7-8cd5-6271dcbc955a" providerId="ADAL" clId="{8349604B-C1A0-49CC-A965-6BCC59B01A30}" dt="2024-02-18T18:00:51.291" v="1577" actId="1076"/>
          <ac:picMkLst>
            <pc:docMk/>
            <pc:sldMk cId="2369182743" sldId="312"/>
            <ac:picMk id="75782" creationId="{D8004F6E-A2C5-6942-12DB-E483C7914E9D}"/>
          </ac:picMkLst>
        </pc:picChg>
      </pc:sldChg>
      <pc:sldChg chg="modSp add del mod">
        <pc:chgData name="Daniel Larson" userId="fa71ecc1-dc57-42e7-8cd5-6271dcbc955a" providerId="ADAL" clId="{8349604B-C1A0-49CC-A965-6BCC59B01A30}" dt="2024-02-18T18:09:06.746" v="1635" actId="20577"/>
        <pc:sldMkLst>
          <pc:docMk/>
          <pc:sldMk cId="2479954086" sldId="313"/>
        </pc:sldMkLst>
        <pc:spChg chg="mod">
          <ac:chgData name="Daniel Larson" userId="fa71ecc1-dc57-42e7-8cd5-6271dcbc955a" providerId="ADAL" clId="{8349604B-C1A0-49CC-A965-6BCC59B01A30}" dt="2024-02-18T18:09:06.746" v="1635" actId="20577"/>
          <ac:spMkLst>
            <pc:docMk/>
            <pc:sldMk cId="2479954086" sldId="313"/>
            <ac:spMk id="76802" creationId="{4CA88A86-D513-9F34-6F39-30F7A9916DF0}"/>
          </ac:spMkLst>
        </pc:spChg>
        <pc:spChg chg="mod">
          <ac:chgData name="Daniel Larson" userId="fa71ecc1-dc57-42e7-8cd5-6271dcbc955a" providerId="ADAL" clId="{8349604B-C1A0-49CC-A965-6BCC59B01A30}" dt="2024-02-18T18:08:20.139" v="1604"/>
          <ac:spMkLst>
            <pc:docMk/>
            <pc:sldMk cId="2479954086" sldId="313"/>
            <ac:spMk id="76803" creationId="{3D0995EF-9E7D-4517-EA32-2FB14CCC969E}"/>
          </ac:spMkLst>
        </pc:spChg>
      </pc:sldChg>
      <pc:sldChg chg="modSp add del mod">
        <pc:chgData name="Daniel Larson" userId="fa71ecc1-dc57-42e7-8cd5-6271dcbc955a" providerId="ADAL" clId="{8349604B-C1A0-49CC-A965-6BCC59B01A30}" dt="2024-02-18T18:09:32.577" v="1639" actId="20577"/>
        <pc:sldMkLst>
          <pc:docMk/>
          <pc:sldMk cId="804195747" sldId="314"/>
        </pc:sldMkLst>
        <pc:spChg chg="mod">
          <ac:chgData name="Daniel Larson" userId="fa71ecc1-dc57-42e7-8cd5-6271dcbc955a" providerId="ADAL" clId="{8349604B-C1A0-49CC-A965-6BCC59B01A30}" dt="2024-02-18T18:09:15.617" v="1636"/>
          <ac:spMkLst>
            <pc:docMk/>
            <pc:sldMk cId="804195747" sldId="314"/>
            <ac:spMk id="77826" creationId="{7F661D4D-5FB4-BD4A-C68D-412764C3B171}"/>
          </ac:spMkLst>
        </pc:spChg>
        <pc:spChg chg="mod">
          <ac:chgData name="Daniel Larson" userId="fa71ecc1-dc57-42e7-8cd5-6271dcbc955a" providerId="ADAL" clId="{8349604B-C1A0-49CC-A965-6BCC59B01A30}" dt="2024-02-18T18:09:32.577" v="1639" actId="20577"/>
          <ac:spMkLst>
            <pc:docMk/>
            <pc:sldMk cId="804195747" sldId="314"/>
            <ac:spMk id="77827" creationId="{33A78C3B-02C1-E4B5-36F3-B64DF25BF525}"/>
          </ac:spMkLst>
        </pc:spChg>
      </pc:sldChg>
      <pc:sldChg chg="modSp add del mod">
        <pc:chgData name="Daniel Larson" userId="fa71ecc1-dc57-42e7-8cd5-6271dcbc955a" providerId="ADAL" clId="{8349604B-C1A0-49CC-A965-6BCC59B01A30}" dt="2024-02-18T18:09:39.905" v="1640"/>
        <pc:sldMkLst>
          <pc:docMk/>
          <pc:sldMk cId="3474389778" sldId="315"/>
        </pc:sldMkLst>
        <pc:spChg chg="mod">
          <ac:chgData name="Daniel Larson" userId="fa71ecc1-dc57-42e7-8cd5-6271dcbc955a" providerId="ADAL" clId="{8349604B-C1A0-49CC-A965-6BCC59B01A30}" dt="2024-02-18T18:09:39.905" v="1640"/>
          <ac:spMkLst>
            <pc:docMk/>
            <pc:sldMk cId="3474389778" sldId="315"/>
            <ac:spMk id="78850" creationId="{1C454477-8891-1F19-297D-B62CAA0C3AB4}"/>
          </ac:spMkLst>
        </pc:spChg>
        <pc:spChg chg="mod">
          <ac:chgData name="Daniel Larson" userId="fa71ecc1-dc57-42e7-8cd5-6271dcbc955a" providerId="ADAL" clId="{8349604B-C1A0-49CC-A965-6BCC59B01A30}" dt="2024-02-18T18:08:20.139" v="1604"/>
          <ac:spMkLst>
            <pc:docMk/>
            <pc:sldMk cId="3474389778" sldId="315"/>
            <ac:spMk id="78851" creationId="{B6559845-1C10-CF62-0F08-37F3431FA4BA}"/>
          </ac:spMkLst>
        </pc:spChg>
      </pc:sldChg>
      <pc:sldChg chg="modSp add mod">
        <pc:chgData name="Daniel Larson" userId="fa71ecc1-dc57-42e7-8cd5-6271dcbc955a" providerId="ADAL" clId="{8349604B-C1A0-49CC-A965-6BCC59B01A30}" dt="2024-02-18T18:09:50.830" v="1641"/>
        <pc:sldMkLst>
          <pc:docMk/>
          <pc:sldMk cId="4048284207" sldId="316"/>
        </pc:sldMkLst>
        <pc:spChg chg="mod">
          <ac:chgData name="Daniel Larson" userId="fa71ecc1-dc57-42e7-8cd5-6271dcbc955a" providerId="ADAL" clId="{8349604B-C1A0-49CC-A965-6BCC59B01A30}" dt="2024-02-18T18:09:50.830" v="1641"/>
          <ac:spMkLst>
            <pc:docMk/>
            <pc:sldMk cId="4048284207" sldId="316"/>
            <ac:spMk id="79874" creationId="{BA4C4428-9326-9EF0-2EFF-1A43281AF8AC}"/>
          </ac:spMkLst>
        </pc:spChg>
        <pc:spChg chg="mod">
          <ac:chgData name="Daniel Larson" userId="fa71ecc1-dc57-42e7-8cd5-6271dcbc955a" providerId="ADAL" clId="{8349604B-C1A0-49CC-A965-6BCC59B01A30}" dt="2024-02-18T18:08:20.139" v="1604"/>
          <ac:spMkLst>
            <pc:docMk/>
            <pc:sldMk cId="4048284207" sldId="316"/>
            <ac:spMk id="79875" creationId="{99017A2E-252A-F066-EA77-97317E3B48EB}"/>
          </ac:spMkLst>
        </pc:spChg>
      </pc:sldChg>
      <pc:sldChg chg="add del">
        <pc:chgData name="Daniel Larson" userId="fa71ecc1-dc57-42e7-8cd5-6271dcbc955a" providerId="ADAL" clId="{8349604B-C1A0-49CC-A965-6BCC59B01A30}" dt="2024-02-18T18:07:08.609" v="1587" actId="27028"/>
        <pc:sldMkLst>
          <pc:docMk/>
          <pc:sldMk cId="4283925522" sldId="316"/>
        </pc:sldMkLst>
      </pc:sldChg>
      <pc:sldChg chg="modSp add del mod">
        <pc:chgData name="Daniel Larson" userId="fa71ecc1-dc57-42e7-8cd5-6271dcbc955a" providerId="ADAL" clId="{8349604B-C1A0-49CC-A965-6BCC59B01A30}" dt="2024-02-18T18:09:55.119" v="1642"/>
        <pc:sldMkLst>
          <pc:docMk/>
          <pc:sldMk cId="2007890952" sldId="317"/>
        </pc:sldMkLst>
        <pc:spChg chg="mod">
          <ac:chgData name="Daniel Larson" userId="fa71ecc1-dc57-42e7-8cd5-6271dcbc955a" providerId="ADAL" clId="{8349604B-C1A0-49CC-A965-6BCC59B01A30}" dt="2024-02-18T18:09:55.119" v="1642"/>
          <ac:spMkLst>
            <pc:docMk/>
            <pc:sldMk cId="2007890952" sldId="317"/>
            <ac:spMk id="80898" creationId="{EDEC861E-7FBD-479C-4B73-00B6EE948075}"/>
          </ac:spMkLst>
        </pc:spChg>
        <pc:spChg chg="mod">
          <ac:chgData name="Daniel Larson" userId="fa71ecc1-dc57-42e7-8cd5-6271dcbc955a" providerId="ADAL" clId="{8349604B-C1A0-49CC-A965-6BCC59B01A30}" dt="2024-02-18T18:08:20.139" v="1604"/>
          <ac:spMkLst>
            <pc:docMk/>
            <pc:sldMk cId="2007890952" sldId="317"/>
            <ac:spMk id="80899" creationId="{61A22894-5C66-9AFF-6D7B-B88BDD2D63DC}"/>
          </ac:spMkLst>
        </pc:spChg>
      </pc:sldChg>
      <pc:sldChg chg="modSp add mod">
        <pc:chgData name="Daniel Larson" userId="fa71ecc1-dc57-42e7-8cd5-6271dcbc955a" providerId="ADAL" clId="{8349604B-C1A0-49CC-A965-6BCC59B01A30}" dt="2024-02-18T18:13:23.834" v="1718" actId="20577"/>
        <pc:sldMkLst>
          <pc:docMk/>
          <pc:sldMk cId="815534383" sldId="318"/>
        </pc:sldMkLst>
        <pc:spChg chg="mod">
          <ac:chgData name="Daniel Larson" userId="fa71ecc1-dc57-42e7-8cd5-6271dcbc955a" providerId="ADAL" clId="{8349604B-C1A0-49CC-A965-6BCC59B01A30}" dt="2024-02-18T18:13:15.497" v="1706"/>
          <ac:spMkLst>
            <pc:docMk/>
            <pc:sldMk cId="815534383" sldId="318"/>
            <ac:spMk id="94210" creationId="{4ABC0D0D-6123-23D9-28D1-5B0A242B9C1F}"/>
          </ac:spMkLst>
        </pc:spChg>
        <pc:spChg chg="mod">
          <ac:chgData name="Daniel Larson" userId="fa71ecc1-dc57-42e7-8cd5-6271dcbc955a" providerId="ADAL" clId="{8349604B-C1A0-49CC-A965-6BCC59B01A30}" dt="2024-02-18T18:13:23.834" v="1718" actId="20577"/>
          <ac:spMkLst>
            <pc:docMk/>
            <pc:sldMk cId="815534383" sldId="318"/>
            <ac:spMk id="94211" creationId="{31334A13-A144-7954-6C09-E431F3939A1A}"/>
          </ac:spMkLst>
        </pc:spChg>
      </pc:sldChg>
      <pc:sldChg chg="modSp add del mod">
        <pc:chgData name="Daniel Larson" userId="fa71ecc1-dc57-42e7-8cd5-6271dcbc955a" providerId="ADAL" clId="{8349604B-C1A0-49CC-A965-6BCC59B01A30}" dt="2024-02-18T18:10:40.762" v="1643" actId="47"/>
        <pc:sldMkLst>
          <pc:docMk/>
          <pc:sldMk cId="1188867391" sldId="318"/>
        </pc:sldMkLst>
        <pc:spChg chg="mod">
          <ac:chgData name="Daniel Larson" userId="fa71ecc1-dc57-42e7-8cd5-6271dcbc955a" providerId="ADAL" clId="{8349604B-C1A0-49CC-A965-6BCC59B01A30}" dt="2024-02-18T18:08:20.139" v="1604"/>
          <ac:spMkLst>
            <pc:docMk/>
            <pc:sldMk cId="1188867391" sldId="318"/>
            <ac:spMk id="82946" creationId="{E0AB619A-7857-F44F-15C3-305658ADE948}"/>
          </ac:spMkLst>
        </pc:spChg>
        <pc:spChg chg="mod">
          <ac:chgData name="Daniel Larson" userId="fa71ecc1-dc57-42e7-8cd5-6271dcbc955a" providerId="ADAL" clId="{8349604B-C1A0-49CC-A965-6BCC59B01A30}" dt="2024-02-18T18:08:20.261" v="1606" actId="27636"/>
          <ac:spMkLst>
            <pc:docMk/>
            <pc:sldMk cId="1188867391" sldId="318"/>
            <ac:spMk id="82947" creationId="{6F0EC941-2344-BFD9-4307-2A6EC15E7138}"/>
          </ac:spMkLst>
        </pc:spChg>
      </pc:sldChg>
      <pc:sldChg chg="modSp add mod">
        <pc:chgData name="Daniel Larson" userId="fa71ecc1-dc57-42e7-8cd5-6271dcbc955a" providerId="ADAL" clId="{8349604B-C1A0-49CC-A965-6BCC59B01A30}" dt="2024-02-18T18:13:35.232" v="1721" actId="20577"/>
        <pc:sldMkLst>
          <pc:docMk/>
          <pc:sldMk cId="2477561524" sldId="319"/>
        </pc:sldMkLst>
        <pc:spChg chg="mod">
          <ac:chgData name="Daniel Larson" userId="fa71ecc1-dc57-42e7-8cd5-6271dcbc955a" providerId="ADAL" clId="{8349604B-C1A0-49CC-A965-6BCC59B01A30}" dt="2024-02-18T18:13:30.479" v="1719"/>
          <ac:spMkLst>
            <pc:docMk/>
            <pc:sldMk cId="2477561524" sldId="319"/>
            <ac:spMk id="95234" creationId="{1F5C26B8-438D-54E5-0535-D96956B6E0AF}"/>
          </ac:spMkLst>
        </pc:spChg>
        <pc:spChg chg="mod">
          <ac:chgData name="Daniel Larson" userId="fa71ecc1-dc57-42e7-8cd5-6271dcbc955a" providerId="ADAL" clId="{8349604B-C1A0-49CC-A965-6BCC59B01A30}" dt="2024-02-18T18:13:35.232" v="1721" actId="20577"/>
          <ac:spMkLst>
            <pc:docMk/>
            <pc:sldMk cId="2477561524" sldId="319"/>
            <ac:spMk id="95235" creationId="{B3A1D80D-4AF9-DA92-B5ED-4052F5BC8AAD}"/>
          </ac:spMkLst>
        </pc:spChg>
      </pc:sldChg>
      <pc:sldChg chg="modSp add del mod">
        <pc:chgData name="Daniel Larson" userId="fa71ecc1-dc57-42e7-8cd5-6271dcbc955a" providerId="ADAL" clId="{8349604B-C1A0-49CC-A965-6BCC59B01A30}" dt="2024-02-18T18:10:40.762" v="1643" actId="47"/>
        <pc:sldMkLst>
          <pc:docMk/>
          <pc:sldMk cId="2536221217" sldId="319"/>
        </pc:sldMkLst>
        <pc:spChg chg="mod">
          <ac:chgData name="Daniel Larson" userId="fa71ecc1-dc57-42e7-8cd5-6271dcbc955a" providerId="ADAL" clId="{8349604B-C1A0-49CC-A965-6BCC59B01A30}" dt="2024-02-18T18:08:20.139" v="1604"/>
          <ac:spMkLst>
            <pc:docMk/>
            <pc:sldMk cId="2536221217" sldId="319"/>
            <ac:spMk id="83970" creationId="{DEDCC51E-B06E-6E2E-34DD-E6DC874E3DBF}"/>
          </ac:spMkLst>
        </pc:spChg>
        <pc:spChg chg="mod">
          <ac:chgData name="Daniel Larson" userId="fa71ecc1-dc57-42e7-8cd5-6271dcbc955a" providerId="ADAL" clId="{8349604B-C1A0-49CC-A965-6BCC59B01A30}" dt="2024-02-18T18:08:20.281" v="1607" actId="27636"/>
          <ac:spMkLst>
            <pc:docMk/>
            <pc:sldMk cId="2536221217" sldId="319"/>
            <ac:spMk id="83971" creationId="{C5577A68-EFAC-8654-4867-660EA0FA0AAA}"/>
          </ac:spMkLst>
        </pc:spChg>
      </pc:sldChg>
      <pc:sldChg chg="modSp add mod">
        <pc:chgData name="Daniel Larson" userId="fa71ecc1-dc57-42e7-8cd5-6271dcbc955a" providerId="ADAL" clId="{8349604B-C1A0-49CC-A965-6BCC59B01A30}" dt="2024-02-18T18:13:44.065" v="1722"/>
        <pc:sldMkLst>
          <pc:docMk/>
          <pc:sldMk cId="821833747" sldId="320"/>
        </pc:sldMkLst>
        <pc:spChg chg="mod">
          <ac:chgData name="Daniel Larson" userId="fa71ecc1-dc57-42e7-8cd5-6271dcbc955a" providerId="ADAL" clId="{8349604B-C1A0-49CC-A965-6BCC59B01A30}" dt="2024-02-18T18:13:44.065" v="1722"/>
          <ac:spMkLst>
            <pc:docMk/>
            <pc:sldMk cId="821833747" sldId="320"/>
            <ac:spMk id="96258" creationId="{07AE2BC4-B20A-40AF-AD0E-DA3F06E7B424}"/>
          </ac:spMkLst>
        </pc:spChg>
        <pc:spChg chg="mod">
          <ac:chgData name="Daniel Larson" userId="fa71ecc1-dc57-42e7-8cd5-6271dcbc955a" providerId="ADAL" clId="{8349604B-C1A0-49CC-A965-6BCC59B01A30}" dt="2024-02-18T18:12:58.415" v="1705"/>
          <ac:spMkLst>
            <pc:docMk/>
            <pc:sldMk cId="821833747" sldId="320"/>
            <ac:spMk id="96259" creationId="{209C378D-1706-CE3E-8FFD-80B608060154}"/>
          </ac:spMkLst>
        </pc:spChg>
      </pc:sldChg>
      <pc:sldChg chg="modSp add del mod">
        <pc:chgData name="Daniel Larson" userId="fa71ecc1-dc57-42e7-8cd5-6271dcbc955a" providerId="ADAL" clId="{8349604B-C1A0-49CC-A965-6BCC59B01A30}" dt="2024-02-18T18:10:40.762" v="1643" actId="47"/>
        <pc:sldMkLst>
          <pc:docMk/>
          <pc:sldMk cId="4139382513" sldId="320"/>
        </pc:sldMkLst>
        <pc:spChg chg="mod">
          <ac:chgData name="Daniel Larson" userId="fa71ecc1-dc57-42e7-8cd5-6271dcbc955a" providerId="ADAL" clId="{8349604B-C1A0-49CC-A965-6BCC59B01A30}" dt="2024-02-18T18:08:20.139" v="1604"/>
          <ac:spMkLst>
            <pc:docMk/>
            <pc:sldMk cId="4139382513" sldId="320"/>
            <ac:spMk id="84994" creationId="{6D6AD375-979F-04FC-0CBA-8146D3BE742D}"/>
          </ac:spMkLst>
        </pc:spChg>
        <pc:spChg chg="mod">
          <ac:chgData name="Daniel Larson" userId="fa71ecc1-dc57-42e7-8cd5-6271dcbc955a" providerId="ADAL" clId="{8349604B-C1A0-49CC-A965-6BCC59B01A30}" dt="2024-02-18T18:08:20.301" v="1608" actId="27636"/>
          <ac:spMkLst>
            <pc:docMk/>
            <pc:sldMk cId="4139382513" sldId="320"/>
            <ac:spMk id="84995" creationId="{543119AF-C26F-5F77-3986-D369D1B1A466}"/>
          </ac:spMkLst>
        </pc:spChg>
      </pc:sldChg>
      <pc:sldChg chg="modSp add mod">
        <pc:chgData name="Daniel Larson" userId="fa71ecc1-dc57-42e7-8cd5-6271dcbc955a" providerId="ADAL" clId="{8349604B-C1A0-49CC-A965-6BCC59B01A30}" dt="2024-02-18T18:13:48.580" v="1723"/>
        <pc:sldMkLst>
          <pc:docMk/>
          <pc:sldMk cId="48377810" sldId="321"/>
        </pc:sldMkLst>
        <pc:spChg chg="mod">
          <ac:chgData name="Daniel Larson" userId="fa71ecc1-dc57-42e7-8cd5-6271dcbc955a" providerId="ADAL" clId="{8349604B-C1A0-49CC-A965-6BCC59B01A30}" dt="2024-02-18T18:13:48.580" v="1723"/>
          <ac:spMkLst>
            <pc:docMk/>
            <pc:sldMk cId="48377810" sldId="321"/>
            <ac:spMk id="97282" creationId="{8E38B7E5-18A5-D7B9-1DDD-736FFD0A5F13}"/>
          </ac:spMkLst>
        </pc:spChg>
        <pc:spChg chg="mod">
          <ac:chgData name="Daniel Larson" userId="fa71ecc1-dc57-42e7-8cd5-6271dcbc955a" providerId="ADAL" clId="{8349604B-C1A0-49CC-A965-6BCC59B01A30}" dt="2024-02-18T18:12:58.415" v="1705"/>
          <ac:spMkLst>
            <pc:docMk/>
            <pc:sldMk cId="48377810" sldId="321"/>
            <ac:spMk id="97283" creationId="{09B393A1-74FB-D840-D88F-07FC22C3E991}"/>
          </ac:spMkLst>
        </pc:spChg>
      </pc:sldChg>
      <pc:sldChg chg="modSp add del mod">
        <pc:chgData name="Daniel Larson" userId="fa71ecc1-dc57-42e7-8cd5-6271dcbc955a" providerId="ADAL" clId="{8349604B-C1A0-49CC-A965-6BCC59B01A30}" dt="2024-02-18T18:10:40.762" v="1643" actId="47"/>
        <pc:sldMkLst>
          <pc:docMk/>
          <pc:sldMk cId="3760846748" sldId="321"/>
        </pc:sldMkLst>
        <pc:spChg chg="mod">
          <ac:chgData name="Daniel Larson" userId="fa71ecc1-dc57-42e7-8cd5-6271dcbc955a" providerId="ADAL" clId="{8349604B-C1A0-49CC-A965-6BCC59B01A30}" dt="2024-02-18T18:08:20.139" v="1604"/>
          <ac:spMkLst>
            <pc:docMk/>
            <pc:sldMk cId="3760846748" sldId="321"/>
            <ac:spMk id="86018" creationId="{E95970EA-1284-9607-B9A7-987026FBFC08}"/>
          </ac:spMkLst>
        </pc:spChg>
        <pc:spChg chg="mod">
          <ac:chgData name="Daniel Larson" userId="fa71ecc1-dc57-42e7-8cd5-6271dcbc955a" providerId="ADAL" clId="{8349604B-C1A0-49CC-A965-6BCC59B01A30}" dt="2024-02-18T18:08:20.310" v="1609" actId="27636"/>
          <ac:spMkLst>
            <pc:docMk/>
            <pc:sldMk cId="3760846748" sldId="321"/>
            <ac:spMk id="86019" creationId="{4E64B92F-CDE8-1494-9913-74CA4531E0D2}"/>
          </ac:spMkLst>
        </pc:spChg>
      </pc:sldChg>
      <pc:sldChg chg="modSp add del mod">
        <pc:chgData name="Daniel Larson" userId="fa71ecc1-dc57-42e7-8cd5-6271dcbc955a" providerId="ADAL" clId="{8349604B-C1A0-49CC-A965-6BCC59B01A30}" dt="2024-02-18T18:10:40.762" v="1643" actId="47"/>
        <pc:sldMkLst>
          <pc:docMk/>
          <pc:sldMk cId="690223681" sldId="322"/>
        </pc:sldMkLst>
        <pc:spChg chg="mod">
          <ac:chgData name="Daniel Larson" userId="fa71ecc1-dc57-42e7-8cd5-6271dcbc955a" providerId="ADAL" clId="{8349604B-C1A0-49CC-A965-6BCC59B01A30}" dt="2024-02-18T18:08:20.139" v="1604"/>
          <ac:spMkLst>
            <pc:docMk/>
            <pc:sldMk cId="690223681" sldId="322"/>
            <ac:spMk id="87042" creationId="{28B8E1BA-558A-8E61-D4DA-A70E1B7EBD97}"/>
          </ac:spMkLst>
        </pc:spChg>
        <pc:spChg chg="mod">
          <ac:chgData name="Daniel Larson" userId="fa71ecc1-dc57-42e7-8cd5-6271dcbc955a" providerId="ADAL" clId="{8349604B-C1A0-49CC-A965-6BCC59B01A30}" dt="2024-02-18T18:08:20.210" v="1605" actId="27636"/>
          <ac:spMkLst>
            <pc:docMk/>
            <pc:sldMk cId="690223681" sldId="322"/>
            <ac:spMk id="87043" creationId="{67C8FE34-81D7-E24A-F673-BA43396619D3}"/>
          </ac:spMkLst>
        </pc:spChg>
      </pc:sldChg>
      <pc:sldChg chg="modSp add mod">
        <pc:chgData name="Daniel Larson" userId="fa71ecc1-dc57-42e7-8cd5-6271dcbc955a" providerId="ADAL" clId="{8349604B-C1A0-49CC-A965-6BCC59B01A30}" dt="2024-02-18T18:13:53.967" v="1724"/>
        <pc:sldMkLst>
          <pc:docMk/>
          <pc:sldMk cId="3126788288" sldId="322"/>
        </pc:sldMkLst>
        <pc:spChg chg="mod">
          <ac:chgData name="Daniel Larson" userId="fa71ecc1-dc57-42e7-8cd5-6271dcbc955a" providerId="ADAL" clId="{8349604B-C1A0-49CC-A965-6BCC59B01A30}" dt="2024-02-18T18:13:53.967" v="1724"/>
          <ac:spMkLst>
            <pc:docMk/>
            <pc:sldMk cId="3126788288" sldId="322"/>
            <ac:spMk id="98306" creationId="{EF6F39A1-0E9B-09CD-A9BE-781F1543EE6E}"/>
          </ac:spMkLst>
        </pc:spChg>
        <pc:spChg chg="mod">
          <ac:chgData name="Daniel Larson" userId="fa71ecc1-dc57-42e7-8cd5-6271dcbc955a" providerId="ADAL" clId="{8349604B-C1A0-49CC-A965-6BCC59B01A30}" dt="2024-02-18T18:12:58.415" v="1705"/>
          <ac:spMkLst>
            <pc:docMk/>
            <pc:sldMk cId="3126788288" sldId="322"/>
            <ac:spMk id="98307" creationId="{80194BCE-BD53-F512-2B36-B51B7700E155}"/>
          </ac:spMkLst>
        </pc:spChg>
      </pc:sldChg>
      <pc:sldChg chg="modSp add del mod">
        <pc:chgData name="Daniel Larson" userId="fa71ecc1-dc57-42e7-8cd5-6271dcbc955a" providerId="ADAL" clId="{8349604B-C1A0-49CC-A965-6BCC59B01A30}" dt="2024-02-18T18:13:57.217" v="1725"/>
        <pc:sldMkLst>
          <pc:docMk/>
          <pc:sldMk cId="1183647392" sldId="323"/>
        </pc:sldMkLst>
        <pc:spChg chg="mod">
          <ac:chgData name="Daniel Larson" userId="fa71ecc1-dc57-42e7-8cd5-6271dcbc955a" providerId="ADAL" clId="{8349604B-C1A0-49CC-A965-6BCC59B01A30}" dt="2024-02-18T18:13:57.217" v="1725"/>
          <ac:spMkLst>
            <pc:docMk/>
            <pc:sldMk cId="1183647392" sldId="323"/>
            <ac:spMk id="99330" creationId="{14CD58A6-8154-F936-8DDC-B7159C7C476B}"/>
          </ac:spMkLst>
        </pc:spChg>
        <pc:spChg chg="mod">
          <ac:chgData name="Daniel Larson" userId="fa71ecc1-dc57-42e7-8cd5-6271dcbc955a" providerId="ADAL" clId="{8349604B-C1A0-49CC-A965-6BCC59B01A30}" dt="2024-02-18T18:12:58.415" v="1705"/>
          <ac:spMkLst>
            <pc:docMk/>
            <pc:sldMk cId="1183647392" sldId="323"/>
            <ac:spMk id="99331" creationId="{2D803991-BFD3-667B-6049-84D77C61260B}"/>
          </ac:spMkLst>
        </pc:spChg>
      </pc:sldChg>
      <pc:sldChg chg="modSp add del mod">
        <pc:chgData name="Daniel Larson" userId="fa71ecc1-dc57-42e7-8cd5-6271dcbc955a" providerId="ADAL" clId="{8349604B-C1A0-49CC-A965-6BCC59B01A30}" dt="2024-02-18T18:14:01.553" v="1726"/>
        <pc:sldMkLst>
          <pc:docMk/>
          <pc:sldMk cId="3167477511" sldId="324"/>
        </pc:sldMkLst>
        <pc:spChg chg="mod">
          <ac:chgData name="Daniel Larson" userId="fa71ecc1-dc57-42e7-8cd5-6271dcbc955a" providerId="ADAL" clId="{8349604B-C1A0-49CC-A965-6BCC59B01A30}" dt="2024-02-18T18:14:01.553" v="1726"/>
          <ac:spMkLst>
            <pc:docMk/>
            <pc:sldMk cId="3167477511" sldId="324"/>
            <ac:spMk id="100354" creationId="{9DE27433-EFA0-56DC-79A2-A7DE80841B49}"/>
          </ac:spMkLst>
        </pc:spChg>
        <pc:spChg chg="mod">
          <ac:chgData name="Daniel Larson" userId="fa71ecc1-dc57-42e7-8cd5-6271dcbc955a" providerId="ADAL" clId="{8349604B-C1A0-49CC-A965-6BCC59B01A30}" dt="2024-02-18T18:12:58.415" v="1705"/>
          <ac:spMkLst>
            <pc:docMk/>
            <pc:sldMk cId="3167477511" sldId="324"/>
            <ac:spMk id="100355" creationId="{6F3D0376-525B-10A5-E80F-85843EC37B8D}"/>
          </ac:spMkLst>
        </pc:spChg>
      </pc:sldChg>
      <pc:sldChg chg="modSp add del mod">
        <pc:chgData name="Daniel Larson" userId="fa71ecc1-dc57-42e7-8cd5-6271dcbc955a" providerId="ADAL" clId="{8349604B-C1A0-49CC-A965-6BCC59B01A30}" dt="2024-02-18T18:14:04.674" v="1727"/>
        <pc:sldMkLst>
          <pc:docMk/>
          <pc:sldMk cId="723031551" sldId="325"/>
        </pc:sldMkLst>
        <pc:spChg chg="mod">
          <ac:chgData name="Daniel Larson" userId="fa71ecc1-dc57-42e7-8cd5-6271dcbc955a" providerId="ADAL" clId="{8349604B-C1A0-49CC-A965-6BCC59B01A30}" dt="2024-02-18T18:14:04.674" v="1727"/>
          <ac:spMkLst>
            <pc:docMk/>
            <pc:sldMk cId="723031551" sldId="325"/>
            <ac:spMk id="101378" creationId="{D5D9479A-52AB-D26F-12DA-DD378B57037E}"/>
          </ac:spMkLst>
        </pc:spChg>
        <pc:spChg chg="mod">
          <ac:chgData name="Daniel Larson" userId="fa71ecc1-dc57-42e7-8cd5-6271dcbc955a" providerId="ADAL" clId="{8349604B-C1A0-49CC-A965-6BCC59B01A30}" dt="2024-02-18T18:12:58.415" v="1705"/>
          <ac:spMkLst>
            <pc:docMk/>
            <pc:sldMk cId="723031551" sldId="325"/>
            <ac:spMk id="101379" creationId="{87C66C0B-0F0E-D0CD-7C2B-325C53FD0219}"/>
          </ac:spMkLst>
        </pc:spChg>
      </pc:sldChg>
      <pc:sldChg chg="modSp add del mod">
        <pc:chgData name="Daniel Larson" userId="fa71ecc1-dc57-42e7-8cd5-6271dcbc955a" providerId="ADAL" clId="{8349604B-C1A0-49CC-A965-6BCC59B01A30}" dt="2024-02-18T18:14:08.851" v="1728"/>
        <pc:sldMkLst>
          <pc:docMk/>
          <pc:sldMk cId="2279240165" sldId="326"/>
        </pc:sldMkLst>
        <pc:spChg chg="mod">
          <ac:chgData name="Daniel Larson" userId="fa71ecc1-dc57-42e7-8cd5-6271dcbc955a" providerId="ADAL" clId="{8349604B-C1A0-49CC-A965-6BCC59B01A30}" dt="2024-02-18T18:14:08.851" v="1728"/>
          <ac:spMkLst>
            <pc:docMk/>
            <pc:sldMk cId="2279240165" sldId="326"/>
            <ac:spMk id="102402" creationId="{78EA27A0-8F49-CD99-4F2C-6A77B65937E1}"/>
          </ac:spMkLst>
        </pc:spChg>
        <pc:spChg chg="mod">
          <ac:chgData name="Daniel Larson" userId="fa71ecc1-dc57-42e7-8cd5-6271dcbc955a" providerId="ADAL" clId="{8349604B-C1A0-49CC-A965-6BCC59B01A30}" dt="2024-02-18T18:12:58.415" v="1705"/>
          <ac:spMkLst>
            <pc:docMk/>
            <pc:sldMk cId="2279240165" sldId="326"/>
            <ac:spMk id="102403" creationId="{3809E7D4-38F4-1522-B0D4-CDAB41E55E56}"/>
          </ac:spMkLst>
        </pc:spChg>
      </pc:sldChg>
      <pc:sldChg chg="modSp add del mod">
        <pc:chgData name="Daniel Larson" userId="fa71ecc1-dc57-42e7-8cd5-6271dcbc955a" providerId="ADAL" clId="{8349604B-C1A0-49CC-A965-6BCC59B01A30}" dt="2024-02-18T22:20:28.103" v="11629" actId="20577"/>
        <pc:sldMkLst>
          <pc:docMk/>
          <pc:sldMk cId="844234565" sldId="327"/>
        </pc:sldMkLst>
        <pc:spChg chg="mod">
          <ac:chgData name="Daniel Larson" userId="fa71ecc1-dc57-42e7-8cd5-6271dcbc955a" providerId="ADAL" clId="{8349604B-C1A0-49CC-A965-6BCC59B01A30}" dt="2024-02-18T22:18:22.787" v="11477" actId="20577"/>
          <ac:spMkLst>
            <pc:docMk/>
            <pc:sldMk cId="844234565" sldId="327"/>
            <ac:spMk id="49" creationId="{47809D76-55ED-7848-BDB4-15CC128D549C}"/>
          </ac:spMkLst>
        </pc:spChg>
        <pc:spChg chg="mod">
          <ac:chgData name="Daniel Larson" userId="fa71ecc1-dc57-42e7-8cd5-6271dcbc955a" providerId="ADAL" clId="{8349604B-C1A0-49CC-A965-6BCC59B01A30}" dt="2024-02-18T22:20:28.103" v="11629" actId="20577"/>
          <ac:spMkLst>
            <pc:docMk/>
            <pc:sldMk cId="844234565" sldId="327"/>
            <ac:spMk id="52" creationId="{2DB8AC10-92EE-DC13-4730-EDBEE7837382}"/>
          </ac:spMkLst>
        </pc:spChg>
      </pc:sldChg>
      <pc:sldChg chg="modSp add del mod">
        <pc:chgData name="Daniel Larson" userId="fa71ecc1-dc57-42e7-8cd5-6271dcbc955a" providerId="ADAL" clId="{8349604B-C1A0-49CC-A965-6BCC59B01A30}" dt="2024-02-18T18:46:12.201" v="3424" actId="20577"/>
        <pc:sldMkLst>
          <pc:docMk/>
          <pc:sldMk cId="2772903622" sldId="328"/>
        </pc:sldMkLst>
        <pc:spChg chg="mod">
          <ac:chgData name="Daniel Larson" userId="fa71ecc1-dc57-42e7-8cd5-6271dcbc955a" providerId="ADAL" clId="{8349604B-C1A0-49CC-A965-6BCC59B01A30}" dt="2024-02-18T18:46:12.201" v="3424" actId="20577"/>
          <ac:spMkLst>
            <pc:docMk/>
            <pc:sldMk cId="2772903622" sldId="328"/>
            <ac:spMk id="52" creationId="{B7F2706C-A954-6793-6A8E-4E11FDE26DA7}"/>
          </ac:spMkLst>
        </pc:spChg>
      </pc:sldChg>
      <pc:sldChg chg="modSp add del mod">
        <pc:chgData name="Daniel Larson" userId="fa71ecc1-dc57-42e7-8cd5-6271dcbc955a" providerId="ADAL" clId="{8349604B-C1A0-49CC-A965-6BCC59B01A30}" dt="2024-02-18T21:59:45.880" v="10721" actId="20577"/>
        <pc:sldMkLst>
          <pc:docMk/>
          <pc:sldMk cId="3769513993" sldId="329"/>
        </pc:sldMkLst>
        <pc:spChg chg="mod">
          <ac:chgData name="Daniel Larson" userId="fa71ecc1-dc57-42e7-8cd5-6271dcbc955a" providerId="ADAL" clId="{8349604B-C1A0-49CC-A965-6BCC59B01A30}" dt="2024-02-18T21:59:45.880" v="10721" actId="20577"/>
          <ac:spMkLst>
            <pc:docMk/>
            <pc:sldMk cId="3769513993" sldId="329"/>
            <ac:spMk id="52" creationId="{EC5ED526-0CD7-1133-6B6D-ED3CFA9AC8D7}"/>
          </ac:spMkLst>
        </pc:spChg>
      </pc:sldChg>
      <pc:sldChg chg="modSp add mod">
        <pc:chgData name="Daniel Larson" userId="fa71ecc1-dc57-42e7-8cd5-6271dcbc955a" providerId="ADAL" clId="{8349604B-C1A0-49CC-A965-6BCC59B01A30}" dt="2024-02-18T22:00:06.594" v="10729" actId="20577"/>
        <pc:sldMkLst>
          <pc:docMk/>
          <pc:sldMk cId="830705045" sldId="330"/>
        </pc:sldMkLst>
        <pc:spChg chg="mod">
          <ac:chgData name="Daniel Larson" userId="fa71ecc1-dc57-42e7-8cd5-6271dcbc955a" providerId="ADAL" clId="{8349604B-C1A0-49CC-A965-6BCC59B01A30}" dt="2024-02-18T22:00:06.594" v="10729" actId="20577"/>
          <ac:spMkLst>
            <pc:docMk/>
            <pc:sldMk cId="830705045" sldId="330"/>
            <ac:spMk id="52" creationId="{CC414073-B3E4-FEFA-D28B-ABB812678D99}"/>
          </ac:spMkLst>
        </pc:spChg>
      </pc:sldChg>
      <pc:sldChg chg="modSp add del mod">
        <pc:chgData name="Daniel Larson" userId="fa71ecc1-dc57-42e7-8cd5-6271dcbc955a" providerId="ADAL" clId="{8349604B-C1A0-49CC-A965-6BCC59B01A30}" dt="2024-02-18T18:58:21.145" v="4238" actId="2696"/>
        <pc:sldMkLst>
          <pc:docMk/>
          <pc:sldMk cId="2717148818" sldId="330"/>
        </pc:sldMkLst>
        <pc:spChg chg="mod">
          <ac:chgData name="Daniel Larson" userId="fa71ecc1-dc57-42e7-8cd5-6271dcbc955a" providerId="ADAL" clId="{8349604B-C1A0-49CC-A965-6BCC59B01A30}" dt="2024-02-18T18:58:08.161" v="4237" actId="5793"/>
          <ac:spMkLst>
            <pc:docMk/>
            <pc:sldMk cId="2717148818" sldId="330"/>
            <ac:spMk id="52" creationId="{F2737D78-D16B-BB5F-EAC6-44197E855F5F}"/>
          </ac:spMkLst>
        </pc:spChg>
      </pc:sldChg>
      <pc:sldChg chg="modSp add mod">
        <pc:chgData name="Daniel Larson" userId="fa71ecc1-dc57-42e7-8cd5-6271dcbc955a" providerId="ADAL" clId="{8349604B-C1A0-49CC-A965-6BCC59B01A30}" dt="2024-02-18T22:00:36.461" v="10733" actId="20577"/>
        <pc:sldMkLst>
          <pc:docMk/>
          <pc:sldMk cId="3551680821" sldId="331"/>
        </pc:sldMkLst>
        <pc:spChg chg="mod">
          <ac:chgData name="Daniel Larson" userId="fa71ecc1-dc57-42e7-8cd5-6271dcbc955a" providerId="ADAL" clId="{8349604B-C1A0-49CC-A965-6BCC59B01A30}" dt="2024-02-18T22:00:36.461" v="10733" actId="20577"/>
          <ac:spMkLst>
            <pc:docMk/>
            <pc:sldMk cId="3551680821" sldId="331"/>
            <ac:spMk id="52" creationId="{B6B53CFB-AF59-53E8-B066-F97F4F3EBDB5}"/>
          </ac:spMkLst>
        </pc:spChg>
      </pc:sldChg>
      <pc:sldChg chg="modSp add del mod ord">
        <pc:chgData name="Daniel Larson" userId="fa71ecc1-dc57-42e7-8cd5-6271dcbc955a" providerId="ADAL" clId="{8349604B-C1A0-49CC-A965-6BCC59B01A30}" dt="2024-02-18T20:31:16.823" v="6443" actId="2696"/>
        <pc:sldMkLst>
          <pc:docMk/>
          <pc:sldMk cId="588205048" sldId="332"/>
        </pc:sldMkLst>
        <pc:spChg chg="mod">
          <ac:chgData name="Daniel Larson" userId="fa71ecc1-dc57-42e7-8cd5-6271dcbc955a" providerId="ADAL" clId="{8349604B-C1A0-49CC-A965-6BCC59B01A30}" dt="2024-02-18T19:13:47.906" v="5597" actId="20577"/>
          <ac:spMkLst>
            <pc:docMk/>
            <pc:sldMk cId="588205048" sldId="332"/>
            <ac:spMk id="49" creationId="{E3671744-CE04-4FAC-6FF1-3F240FFDDF2F}"/>
          </ac:spMkLst>
        </pc:spChg>
        <pc:spChg chg="mod">
          <ac:chgData name="Daniel Larson" userId="fa71ecc1-dc57-42e7-8cd5-6271dcbc955a" providerId="ADAL" clId="{8349604B-C1A0-49CC-A965-6BCC59B01A30}" dt="2024-02-18T20:27:24.520" v="6438" actId="20577"/>
          <ac:spMkLst>
            <pc:docMk/>
            <pc:sldMk cId="588205048" sldId="332"/>
            <ac:spMk id="52" creationId="{9C26180A-7B45-12D3-C953-E3567A53F32C}"/>
          </ac:spMkLst>
        </pc:spChg>
      </pc:sldChg>
      <pc:sldChg chg="modSp add mod">
        <pc:chgData name="Daniel Larson" userId="fa71ecc1-dc57-42e7-8cd5-6271dcbc955a" providerId="ADAL" clId="{8349604B-C1A0-49CC-A965-6BCC59B01A30}" dt="2024-02-18T20:31:07.921" v="6442" actId="255"/>
        <pc:sldMkLst>
          <pc:docMk/>
          <pc:sldMk cId="2071484904" sldId="333"/>
        </pc:sldMkLst>
        <pc:spChg chg="mod">
          <ac:chgData name="Daniel Larson" userId="fa71ecc1-dc57-42e7-8cd5-6271dcbc955a" providerId="ADAL" clId="{8349604B-C1A0-49CC-A965-6BCC59B01A30}" dt="2024-02-18T20:31:07.921" v="6442" actId="255"/>
          <ac:spMkLst>
            <pc:docMk/>
            <pc:sldMk cId="2071484904" sldId="333"/>
            <ac:spMk id="52" creationId="{3BE00786-FCD4-6422-29DE-EE1FCFB5088C}"/>
          </ac:spMkLst>
        </pc:spChg>
      </pc:sldChg>
      <pc:sldChg chg="modSp add mod">
        <pc:chgData name="Daniel Larson" userId="fa71ecc1-dc57-42e7-8cd5-6271dcbc955a" providerId="ADAL" clId="{8349604B-C1A0-49CC-A965-6BCC59B01A30}" dt="2024-02-18T20:56:01.819" v="7837" actId="20577"/>
        <pc:sldMkLst>
          <pc:docMk/>
          <pc:sldMk cId="121151841" sldId="334"/>
        </pc:sldMkLst>
        <pc:spChg chg="mod">
          <ac:chgData name="Daniel Larson" userId="fa71ecc1-dc57-42e7-8cd5-6271dcbc955a" providerId="ADAL" clId="{8349604B-C1A0-49CC-A965-6BCC59B01A30}" dt="2024-02-18T20:56:01.819" v="7837" actId="20577"/>
          <ac:spMkLst>
            <pc:docMk/>
            <pc:sldMk cId="121151841" sldId="334"/>
            <ac:spMk id="52" creationId="{780A8761-89F9-927D-DCDC-9A67076D3F70}"/>
          </ac:spMkLst>
        </pc:spChg>
      </pc:sldChg>
      <pc:sldChg chg="modSp add mod">
        <pc:chgData name="Daniel Larson" userId="fa71ecc1-dc57-42e7-8cd5-6271dcbc955a" providerId="ADAL" clId="{8349604B-C1A0-49CC-A965-6BCC59B01A30}" dt="2024-02-18T20:51:39.743" v="7515" actId="20577"/>
        <pc:sldMkLst>
          <pc:docMk/>
          <pc:sldMk cId="1504793406" sldId="335"/>
        </pc:sldMkLst>
        <pc:spChg chg="mod">
          <ac:chgData name="Daniel Larson" userId="fa71ecc1-dc57-42e7-8cd5-6271dcbc955a" providerId="ADAL" clId="{8349604B-C1A0-49CC-A965-6BCC59B01A30}" dt="2024-02-18T20:51:39.743" v="7515" actId="20577"/>
          <ac:spMkLst>
            <pc:docMk/>
            <pc:sldMk cId="1504793406" sldId="335"/>
            <ac:spMk id="52" creationId="{BAA6A47A-6164-C0D5-E467-4BAC25DEE985}"/>
          </ac:spMkLst>
        </pc:spChg>
      </pc:sldChg>
      <pc:sldChg chg="modSp add mod">
        <pc:chgData name="Daniel Larson" userId="fa71ecc1-dc57-42e7-8cd5-6271dcbc955a" providerId="ADAL" clId="{8349604B-C1A0-49CC-A965-6BCC59B01A30}" dt="2024-02-18T21:03:01.023" v="8248" actId="20577"/>
        <pc:sldMkLst>
          <pc:docMk/>
          <pc:sldMk cId="1828135498" sldId="336"/>
        </pc:sldMkLst>
        <pc:spChg chg="mod">
          <ac:chgData name="Daniel Larson" userId="fa71ecc1-dc57-42e7-8cd5-6271dcbc955a" providerId="ADAL" clId="{8349604B-C1A0-49CC-A965-6BCC59B01A30}" dt="2024-02-18T21:03:01.023" v="8248" actId="20577"/>
          <ac:spMkLst>
            <pc:docMk/>
            <pc:sldMk cId="1828135498" sldId="336"/>
            <ac:spMk id="52" creationId="{DC071D1A-C820-275E-10BC-CF2ABC908EA3}"/>
          </ac:spMkLst>
        </pc:spChg>
      </pc:sldChg>
      <pc:sldChg chg="modSp add mod">
        <pc:chgData name="Daniel Larson" userId="fa71ecc1-dc57-42e7-8cd5-6271dcbc955a" providerId="ADAL" clId="{8349604B-C1A0-49CC-A965-6BCC59B01A30}" dt="2024-02-18T21:18:56.094" v="8983" actId="255"/>
        <pc:sldMkLst>
          <pc:docMk/>
          <pc:sldMk cId="529634444" sldId="337"/>
        </pc:sldMkLst>
        <pc:spChg chg="mod">
          <ac:chgData name="Daniel Larson" userId="fa71ecc1-dc57-42e7-8cd5-6271dcbc955a" providerId="ADAL" clId="{8349604B-C1A0-49CC-A965-6BCC59B01A30}" dt="2024-02-18T21:18:56.094" v="8983" actId="255"/>
          <ac:spMkLst>
            <pc:docMk/>
            <pc:sldMk cId="529634444" sldId="337"/>
            <ac:spMk id="52" creationId="{D6C3F541-05AE-6321-D28D-9D93645F768E}"/>
          </ac:spMkLst>
        </pc:spChg>
      </pc:sldChg>
      <pc:sldChg chg="modSp add mod">
        <pc:chgData name="Daniel Larson" userId="fa71ecc1-dc57-42e7-8cd5-6271dcbc955a" providerId="ADAL" clId="{8349604B-C1A0-49CC-A965-6BCC59B01A30}" dt="2024-02-18T21:29:31.649" v="9117" actId="20577"/>
        <pc:sldMkLst>
          <pc:docMk/>
          <pc:sldMk cId="721051057" sldId="338"/>
        </pc:sldMkLst>
        <pc:spChg chg="mod">
          <ac:chgData name="Daniel Larson" userId="fa71ecc1-dc57-42e7-8cd5-6271dcbc955a" providerId="ADAL" clId="{8349604B-C1A0-49CC-A965-6BCC59B01A30}" dt="2024-02-18T21:29:31.649" v="9117" actId="20577"/>
          <ac:spMkLst>
            <pc:docMk/>
            <pc:sldMk cId="721051057" sldId="338"/>
            <ac:spMk id="52" creationId="{E5DF2030-C428-288D-3914-34AD821603FB}"/>
          </ac:spMkLst>
        </pc:spChg>
      </pc:sldChg>
      <pc:sldChg chg="modSp add mod">
        <pc:chgData name="Daniel Larson" userId="fa71ecc1-dc57-42e7-8cd5-6271dcbc955a" providerId="ADAL" clId="{8349604B-C1A0-49CC-A965-6BCC59B01A30}" dt="2024-02-18T21:36:14.441" v="9869" actId="20577"/>
        <pc:sldMkLst>
          <pc:docMk/>
          <pc:sldMk cId="729343723" sldId="339"/>
        </pc:sldMkLst>
        <pc:spChg chg="mod">
          <ac:chgData name="Daniel Larson" userId="fa71ecc1-dc57-42e7-8cd5-6271dcbc955a" providerId="ADAL" clId="{8349604B-C1A0-49CC-A965-6BCC59B01A30}" dt="2024-02-18T21:36:14.441" v="9869" actId="20577"/>
          <ac:spMkLst>
            <pc:docMk/>
            <pc:sldMk cId="729343723" sldId="339"/>
            <ac:spMk id="52" creationId="{46709BED-A5B2-1BF0-EB53-E07BEF663895}"/>
          </ac:spMkLst>
        </pc:spChg>
      </pc:sldChg>
      <pc:sldChg chg="modSp add mod">
        <pc:chgData name="Daniel Larson" userId="fa71ecc1-dc57-42e7-8cd5-6271dcbc955a" providerId="ADAL" clId="{8349604B-C1A0-49CC-A965-6BCC59B01A30}" dt="2024-02-18T21:58:01.047" v="10705" actId="20577"/>
        <pc:sldMkLst>
          <pc:docMk/>
          <pc:sldMk cId="3629845075" sldId="340"/>
        </pc:sldMkLst>
        <pc:spChg chg="mod">
          <ac:chgData name="Daniel Larson" userId="fa71ecc1-dc57-42e7-8cd5-6271dcbc955a" providerId="ADAL" clId="{8349604B-C1A0-49CC-A965-6BCC59B01A30}" dt="2024-02-18T21:58:01.047" v="10705" actId="20577"/>
          <ac:spMkLst>
            <pc:docMk/>
            <pc:sldMk cId="3629845075" sldId="340"/>
            <ac:spMk id="52" creationId="{5BDE7F49-B5DD-B2CE-238D-2559B250B9A3}"/>
          </ac:spMkLst>
        </pc:spChg>
      </pc:sldChg>
      <pc:sldChg chg="modSp add mod">
        <pc:chgData name="Daniel Larson" userId="fa71ecc1-dc57-42e7-8cd5-6271dcbc955a" providerId="ADAL" clId="{8349604B-C1A0-49CC-A965-6BCC59B01A30}" dt="2024-02-18T22:14:51.121" v="11215" actId="255"/>
        <pc:sldMkLst>
          <pc:docMk/>
          <pc:sldMk cId="2001658610" sldId="341"/>
        </pc:sldMkLst>
        <pc:spChg chg="mod">
          <ac:chgData name="Daniel Larson" userId="fa71ecc1-dc57-42e7-8cd5-6271dcbc955a" providerId="ADAL" clId="{8349604B-C1A0-49CC-A965-6BCC59B01A30}" dt="2024-02-18T22:14:51.121" v="11215" actId="255"/>
          <ac:spMkLst>
            <pc:docMk/>
            <pc:sldMk cId="2001658610" sldId="341"/>
            <ac:spMk id="52" creationId="{28A0DE46-77A1-B084-2D68-00659281EE30}"/>
          </ac:spMkLst>
        </pc:spChg>
      </pc:sldChg>
      <pc:sldChg chg="modSp add mod">
        <pc:chgData name="Daniel Larson" userId="fa71ecc1-dc57-42e7-8cd5-6271dcbc955a" providerId="ADAL" clId="{8349604B-C1A0-49CC-A965-6BCC59B01A30}" dt="2024-02-18T22:16:54.077" v="11409" actId="20577"/>
        <pc:sldMkLst>
          <pc:docMk/>
          <pc:sldMk cId="1444826253" sldId="342"/>
        </pc:sldMkLst>
        <pc:spChg chg="mod">
          <ac:chgData name="Daniel Larson" userId="fa71ecc1-dc57-42e7-8cd5-6271dcbc955a" providerId="ADAL" clId="{8349604B-C1A0-49CC-A965-6BCC59B01A30}" dt="2024-02-18T22:16:54.077" v="11409" actId="20577"/>
          <ac:spMkLst>
            <pc:docMk/>
            <pc:sldMk cId="1444826253" sldId="342"/>
            <ac:spMk id="52" creationId="{DB36E9BD-2198-3EC2-7199-F7E0AF9AB964}"/>
          </ac:spMkLst>
        </pc:spChg>
      </pc:sldChg>
      <pc:sldChg chg="modSp add mod">
        <pc:chgData name="Daniel Larson" userId="fa71ecc1-dc57-42e7-8cd5-6271dcbc955a" providerId="ADAL" clId="{8349604B-C1A0-49CC-A965-6BCC59B01A30}" dt="2024-02-18T22:23:50.371" v="11825" actId="20577"/>
        <pc:sldMkLst>
          <pc:docMk/>
          <pc:sldMk cId="1856429866" sldId="343"/>
        </pc:sldMkLst>
        <pc:spChg chg="mod">
          <ac:chgData name="Daniel Larson" userId="fa71ecc1-dc57-42e7-8cd5-6271dcbc955a" providerId="ADAL" clId="{8349604B-C1A0-49CC-A965-6BCC59B01A30}" dt="2024-02-18T22:21:15.222" v="11643" actId="20577"/>
          <ac:spMkLst>
            <pc:docMk/>
            <pc:sldMk cId="1856429866" sldId="343"/>
            <ac:spMk id="49" creationId="{2B93054A-8916-490D-08A5-A5D54A1FFA87}"/>
          </ac:spMkLst>
        </pc:spChg>
        <pc:spChg chg="mod">
          <ac:chgData name="Daniel Larson" userId="fa71ecc1-dc57-42e7-8cd5-6271dcbc955a" providerId="ADAL" clId="{8349604B-C1A0-49CC-A965-6BCC59B01A30}" dt="2024-02-18T22:23:50.371" v="11825" actId="20577"/>
          <ac:spMkLst>
            <pc:docMk/>
            <pc:sldMk cId="1856429866" sldId="343"/>
            <ac:spMk id="52" creationId="{AF7B406D-C050-2883-4C65-A75B25B4DC09}"/>
          </ac:spMkLst>
        </pc:spChg>
      </pc:sldChg>
      <pc:sldChg chg="add">
        <pc:chgData name="Daniel Larson" userId="fa71ecc1-dc57-42e7-8cd5-6271dcbc955a" providerId="ADAL" clId="{8349604B-C1A0-49CC-A965-6BCC59B01A30}" dt="2024-02-18T22:24:09.235" v="11826" actId="2890"/>
        <pc:sldMkLst>
          <pc:docMk/>
          <pc:sldMk cId="288200445" sldId="344"/>
        </pc:sldMkLst>
      </pc:sldChg>
      <pc:sldChg chg="del">
        <pc:chgData name="Daniel Larson" userId="fa71ecc1-dc57-42e7-8cd5-6271dcbc955a" providerId="ADAL" clId="{8349604B-C1A0-49CC-A965-6BCC59B01A30}" dt="2024-02-18T17:37:55.087" v="1296"/>
        <pc:sldMkLst>
          <pc:docMk/>
          <pc:sldMk cId="0" sldId="396"/>
        </pc:sldMkLst>
      </pc:sldChg>
      <pc:sldChg chg="del">
        <pc:chgData name="Daniel Larson" userId="fa71ecc1-dc57-42e7-8cd5-6271dcbc955a" providerId="ADAL" clId="{8349604B-C1A0-49CC-A965-6BCC59B01A30}" dt="2024-02-18T17:37:55.087" v="1296"/>
        <pc:sldMkLst>
          <pc:docMk/>
          <pc:sldMk cId="0" sldId="397"/>
        </pc:sldMkLst>
      </pc:sldChg>
      <pc:sldChg chg="del">
        <pc:chgData name="Daniel Larson" userId="fa71ecc1-dc57-42e7-8cd5-6271dcbc955a" providerId="ADAL" clId="{8349604B-C1A0-49CC-A965-6BCC59B01A30}" dt="2024-02-18T17:37:55.087" v="1296"/>
        <pc:sldMkLst>
          <pc:docMk/>
          <pc:sldMk cId="0" sldId="398"/>
        </pc:sldMkLst>
      </pc:sldChg>
      <pc:sldChg chg="del">
        <pc:chgData name="Daniel Larson" userId="fa71ecc1-dc57-42e7-8cd5-6271dcbc955a" providerId="ADAL" clId="{8349604B-C1A0-49CC-A965-6BCC59B01A30}" dt="2024-02-18T17:37:55.087" v="1296"/>
        <pc:sldMkLst>
          <pc:docMk/>
          <pc:sldMk cId="0" sldId="399"/>
        </pc:sldMkLst>
      </pc:sldChg>
      <pc:sldChg chg="del">
        <pc:chgData name="Daniel Larson" userId="fa71ecc1-dc57-42e7-8cd5-6271dcbc955a" providerId="ADAL" clId="{8349604B-C1A0-49CC-A965-6BCC59B01A30}" dt="2024-02-18T17:37:55.087" v="1296"/>
        <pc:sldMkLst>
          <pc:docMk/>
          <pc:sldMk cId="0" sldId="400"/>
        </pc:sldMkLst>
      </pc:sldChg>
      <pc:sldMasterChg chg="modSldLayout">
        <pc:chgData name="Daniel Larson" userId="fa71ecc1-dc57-42e7-8cd5-6271dcbc955a" providerId="ADAL" clId="{8349604B-C1A0-49CC-A965-6BCC59B01A30}" dt="2024-02-18T17:53:58.292" v="1462" actId="27028"/>
        <pc:sldMasterMkLst>
          <pc:docMk/>
          <pc:sldMasterMk cId="2753850069" sldId="2147483648"/>
        </pc:sldMasterMkLst>
        <pc:sldLayoutChg chg="replId">
          <pc:chgData name="Daniel Larson" userId="fa71ecc1-dc57-42e7-8cd5-6271dcbc955a" providerId="ADAL" clId="{8349604B-C1A0-49CC-A965-6BCC59B01A30}" dt="2024-02-18T17:53:58.292" v="1462" actId="27028"/>
          <pc:sldLayoutMkLst>
            <pc:docMk/>
            <pc:sldMasterMk cId="2753850069" sldId="2147483648"/>
            <pc:sldLayoutMk cId="57763757" sldId="2147483660"/>
          </pc:sldLayoutMkLst>
        </pc:sldLayoutChg>
        <pc:sldLayoutChg chg="replId">
          <pc:chgData name="Daniel Larson" userId="fa71ecc1-dc57-42e7-8cd5-6271dcbc955a" providerId="ADAL" clId="{8349604B-C1A0-49CC-A965-6BCC59B01A30}" dt="2024-02-18T17:53:58.292" v="1462" actId="27028"/>
          <pc:sldLayoutMkLst>
            <pc:docMk/>
            <pc:sldMasterMk cId="2753850069" sldId="2147483648"/>
            <pc:sldLayoutMk cId="3951339351" sldId="2147483661"/>
          </pc:sldLayoutMkLst>
        </pc:sldLayoutChg>
      </pc:sldMasterChg>
      <pc:sldMasterChg chg="add del addSldLayout delSldLayout">
        <pc:chgData name="Daniel Larson" userId="fa71ecc1-dc57-42e7-8cd5-6271dcbc955a" providerId="ADAL" clId="{8349604B-C1A0-49CC-A965-6BCC59B01A30}" dt="2024-02-18T18:12:07.336" v="1687" actId="27028"/>
        <pc:sldMasterMkLst>
          <pc:docMk/>
          <pc:sldMasterMk cId="0" sldId="2147483649"/>
        </pc:sldMasterMkLst>
        <pc:sldLayoutChg chg="add del">
          <pc:chgData name="Daniel Larson" userId="fa71ecc1-dc57-42e7-8cd5-6271dcbc955a" providerId="ADAL" clId="{8349604B-C1A0-49CC-A965-6BCC59B01A30}" dt="2024-02-18T17:41:42.818" v="1306" actId="27028"/>
          <pc:sldLayoutMkLst>
            <pc:docMk/>
            <pc:sldMasterMk cId="0" sldId="2147483649"/>
            <pc:sldLayoutMk cId="1379247949" sldId="2147483651"/>
          </pc:sldLayoutMkLst>
        </pc:sldLayoutChg>
        <pc:sldLayoutChg chg="add del">
          <pc:chgData name="Daniel Larson" userId="fa71ecc1-dc57-42e7-8cd5-6271dcbc955a" providerId="ADAL" clId="{8349604B-C1A0-49CC-A965-6BCC59B01A30}" dt="2024-02-18T18:12:07.336" v="1687" actId="27028"/>
          <pc:sldLayoutMkLst>
            <pc:docMk/>
            <pc:sldMasterMk cId="0" sldId="2147483649"/>
            <pc:sldLayoutMk cId="3802219765" sldId="2147483651"/>
          </pc:sldLayoutMkLst>
        </pc:sldLayoutChg>
      </pc:sldMasterChg>
      <pc:sldMasterChg chg="modSldLayout">
        <pc:chgData name="Daniel Larson" userId="fa71ecc1-dc57-42e7-8cd5-6271dcbc955a" providerId="ADAL" clId="{8349604B-C1A0-49CC-A965-6BCC59B01A30}" dt="2024-02-18T17:50:43.554" v="1450"/>
        <pc:sldMasterMkLst>
          <pc:docMk/>
          <pc:sldMasterMk cId="2013734528" sldId="2147483660"/>
        </pc:sldMasterMkLst>
        <pc:sldLayoutChg chg="addSp">
          <pc:chgData name="Daniel Larson" userId="fa71ecc1-dc57-42e7-8cd5-6271dcbc955a" providerId="ADAL" clId="{8349604B-C1A0-49CC-A965-6BCC59B01A30}" dt="2024-02-18T17:50:43.554" v="1450"/>
          <pc:sldLayoutMkLst>
            <pc:docMk/>
            <pc:sldMasterMk cId="2013734528" sldId="2147483660"/>
            <pc:sldLayoutMk cId="2746958052" sldId="2147483661"/>
          </pc:sldLayoutMkLst>
          <pc:picChg chg="add">
            <ac:chgData name="Daniel Larson" userId="fa71ecc1-dc57-42e7-8cd5-6271dcbc955a" providerId="ADAL" clId="{8349604B-C1A0-49CC-A965-6BCC59B01A30}" dt="2024-02-18T17:50:43.554" v="1450"/>
            <ac:picMkLst>
              <pc:docMk/>
              <pc:sldMasterMk cId="2013734528" sldId="2147483660"/>
              <pc:sldLayoutMk cId="2746958052" sldId="2147483661"/>
              <ac:picMk id="8" creationId="{AAAE8EC7-750C-2308-9A04-B18BFEA4CAE9}"/>
            </ac:picMkLst>
          </pc:picChg>
          <pc:picChg chg="add">
            <ac:chgData name="Daniel Larson" userId="fa71ecc1-dc57-42e7-8cd5-6271dcbc955a" providerId="ADAL" clId="{8349604B-C1A0-49CC-A965-6BCC59B01A30}" dt="2024-02-18T17:50:43.554" v="1450"/>
            <ac:picMkLst>
              <pc:docMk/>
              <pc:sldMasterMk cId="2013734528" sldId="2147483660"/>
              <pc:sldLayoutMk cId="2746958052" sldId="2147483661"/>
              <ac:picMk id="9" creationId="{497F9A6A-198F-5239-D789-3225468B12F3}"/>
            </ac:picMkLst>
          </pc:picChg>
        </pc:sldLayoutChg>
        <pc:sldLayoutChg chg="addSp">
          <pc:chgData name="Daniel Larson" userId="fa71ecc1-dc57-42e7-8cd5-6271dcbc955a" providerId="ADAL" clId="{8349604B-C1A0-49CC-A965-6BCC59B01A30}" dt="2024-02-18T17:50:43.554" v="1450"/>
          <pc:sldLayoutMkLst>
            <pc:docMk/>
            <pc:sldMasterMk cId="2013734528" sldId="2147483660"/>
            <pc:sldLayoutMk cId="1814537735" sldId="2147483662"/>
          </pc:sldLayoutMkLst>
          <pc:picChg chg="add">
            <ac:chgData name="Daniel Larson" userId="fa71ecc1-dc57-42e7-8cd5-6271dcbc955a" providerId="ADAL" clId="{8349604B-C1A0-49CC-A965-6BCC59B01A30}" dt="2024-02-18T17:50:43.554" v="1450"/>
            <ac:picMkLst>
              <pc:docMk/>
              <pc:sldMasterMk cId="2013734528" sldId="2147483660"/>
              <pc:sldLayoutMk cId="1814537735" sldId="2147483662"/>
              <ac:picMk id="7" creationId="{FCEC9442-BC8D-EA59-6146-C3563849F03D}"/>
            </ac:picMkLst>
          </pc:picChg>
          <pc:picChg chg="add">
            <ac:chgData name="Daniel Larson" userId="fa71ecc1-dc57-42e7-8cd5-6271dcbc955a" providerId="ADAL" clId="{8349604B-C1A0-49CC-A965-6BCC59B01A30}" dt="2024-02-18T17:50:43.554" v="1450"/>
            <ac:picMkLst>
              <pc:docMk/>
              <pc:sldMasterMk cId="2013734528" sldId="2147483660"/>
              <pc:sldLayoutMk cId="1814537735" sldId="2147483662"/>
              <ac:picMk id="8" creationId="{201136F1-072A-7543-5570-4DF1D24130E3}"/>
            </ac:picMkLst>
          </pc:picChg>
        </pc:sldLayoutChg>
        <pc:sldLayoutChg chg="addSp">
          <pc:chgData name="Daniel Larson" userId="fa71ecc1-dc57-42e7-8cd5-6271dcbc955a" providerId="ADAL" clId="{8349604B-C1A0-49CC-A965-6BCC59B01A30}" dt="2024-02-18T17:50:43.554" v="1450"/>
          <pc:sldLayoutMkLst>
            <pc:docMk/>
            <pc:sldMasterMk cId="2013734528" sldId="2147483660"/>
            <pc:sldLayoutMk cId="3237202522" sldId="2147483663"/>
          </pc:sldLayoutMkLst>
          <pc:picChg chg="add">
            <ac:chgData name="Daniel Larson" userId="fa71ecc1-dc57-42e7-8cd5-6271dcbc955a" providerId="ADAL" clId="{8349604B-C1A0-49CC-A965-6BCC59B01A30}" dt="2024-02-18T17:50:43.554" v="1450"/>
            <ac:picMkLst>
              <pc:docMk/>
              <pc:sldMasterMk cId="2013734528" sldId="2147483660"/>
              <pc:sldLayoutMk cId="3237202522" sldId="2147483663"/>
              <ac:picMk id="7" creationId="{60C139CB-8486-BEFF-1001-0D0F43910DDD}"/>
            </ac:picMkLst>
          </pc:picChg>
        </pc:sldLayoutChg>
        <pc:sldLayoutChg chg="addSp">
          <pc:chgData name="Daniel Larson" userId="fa71ecc1-dc57-42e7-8cd5-6271dcbc955a" providerId="ADAL" clId="{8349604B-C1A0-49CC-A965-6BCC59B01A30}" dt="2024-02-18T17:50:43.554" v="1450"/>
          <pc:sldLayoutMkLst>
            <pc:docMk/>
            <pc:sldMasterMk cId="2013734528" sldId="2147483660"/>
            <pc:sldLayoutMk cId="4289446815" sldId="2147483664"/>
          </pc:sldLayoutMkLst>
          <pc:picChg chg="add">
            <ac:chgData name="Daniel Larson" userId="fa71ecc1-dc57-42e7-8cd5-6271dcbc955a" providerId="ADAL" clId="{8349604B-C1A0-49CC-A965-6BCC59B01A30}" dt="2024-02-18T17:50:43.554" v="1450"/>
            <ac:picMkLst>
              <pc:docMk/>
              <pc:sldMasterMk cId="2013734528" sldId="2147483660"/>
              <pc:sldLayoutMk cId="4289446815" sldId="2147483664"/>
              <ac:picMk id="8" creationId="{DFDA1E81-D159-F0CC-4036-F5D1650C9333}"/>
            </ac:picMkLst>
          </pc:picChg>
          <pc:picChg chg="add">
            <ac:chgData name="Daniel Larson" userId="fa71ecc1-dc57-42e7-8cd5-6271dcbc955a" providerId="ADAL" clId="{8349604B-C1A0-49CC-A965-6BCC59B01A30}" dt="2024-02-18T17:50:43.554" v="1450"/>
            <ac:picMkLst>
              <pc:docMk/>
              <pc:sldMasterMk cId="2013734528" sldId="2147483660"/>
              <pc:sldLayoutMk cId="4289446815" sldId="2147483664"/>
              <ac:picMk id="9" creationId="{22201236-5AE2-92B9-2917-E16F0DF56651}"/>
            </ac:picMkLst>
          </pc:picChg>
        </pc:sldLayoutChg>
        <pc:sldLayoutChg chg="addSp">
          <pc:chgData name="Daniel Larson" userId="fa71ecc1-dc57-42e7-8cd5-6271dcbc955a" providerId="ADAL" clId="{8349604B-C1A0-49CC-A965-6BCC59B01A30}" dt="2024-02-18T17:50:43.554" v="1450"/>
          <pc:sldLayoutMkLst>
            <pc:docMk/>
            <pc:sldMasterMk cId="2013734528" sldId="2147483660"/>
            <pc:sldLayoutMk cId="421756303" sldId="2147483665"/>
          </pc:sldLayoutMkLst>
          <pc:picChg chg="add">
            <ac:chgData name="Daniel Larson" userId="fa71ecc1-dc57-42e7-8cd5-6271dcbc955a" providerId="ADAL" clId="{8349604B-C1A0-49CC-A965-6BCC59B01A30}" dt="2024-02-18T17:50:43.554" v="1450"/>
            <ac:picMkLst>
              <pc:docMk/>
              <pc:sldMasterMk cId="2013734528" sldId="2147483660"/>
              <pc:sldLayoutMk cId="421756303" sldId="2147483665"/>
              <ac:picMk id="10" creationId="{BDD3CF59-F5C5-54DE-8617-204D917503BE}"/>
            </ac:picMkLst>
          </pc:picChg>
          <pc:picChg chg="add">
            <ac:chgData name="Daniel Larson" userId="fa71ecc1-dc57-42e7-8cd5-6271dcbc955a" providerId="ADAL" clId="{8349604B-C1A0-49CC-A965-6BCC59B01A30}" dt="2024-02-18T17:50:43.554" v="1450"/>
            <ac:picMkLst>
              <pc:docMk/>
              <pc:sldMasterMk cId="2013734528" sldId="2147483660"/>
              <pc:sldLayoutMk cId="421756303" sldId="2147483665"/>
              <ac:picMk id="11" creationId="{D7F3AFAC-AA32-BBE1-05AB-76E9636B0882}"/>
            </ac:picMkLst>
          </pc:picChg>
        </pc:sldLayoutChg>
        <pc:sldLayoutChg chg="addSp">
          <pc:chgData name="Daniel Larson" userId="fa71ecc1-dc57-42e7-8cd5-6271dcbc955a" providerId="ADAL" clId="{8349604B-C1A0-49CC-A965-6BCC59B01A30}" dt="2024-02-18T17:50:43.554" v="1450"/>
          <pc:sldLayoutMkLst>
            <pc:docMk/>
            <pc:sldMasterMk cId="2013734528" sldId="2147483660"/>
            <pc:sldLayoutMk cId="1185767498" sldId="2147483666"/>
          </pc:sldLayoutMkLst>
          <pc:picChg chg="add">
            <ac:chgData name="Daniel Larson" userId="fa71ecc1-dc57-42e7-8cd5-6271dcbc955a" providerId="ADAL" clId="{8349604B-C1A0-49CC-A965-6BCC59B01A30}" dt="2024-02-18T17:50:43.554" v="1450"/>
            <ac:picMkLst>
              <pc:docMk/>
              <pc:sldMasterMk cId="2013734528" sldId="2147483660"/>
              <pc:sldLayoutMk cId="1185767498" sldId="2147483666"/>
              <ac:picMk id="6" creationId="{3953E60B-84F8-91A4-50D1-5D728E42B728}"/>
            </ac:picMkLst>
          </pc:picChg>
          <pc:picChg chg="add">
            <ac:chgData name="Daniel Larson" userId="fa71ecc1-dc57-42e7-8cd5-6271dcbc955a" providerId="ADAL" clId="{8349604B-C1A0-49CC-A965-6BCC59B01A30}" dt="2024-02-18T17:50:43.554" v="1450"/>
            <ac:picMkLst>
              <pc:docMk/>
              <pc:sldMasterMk cId="2013734528" sldId="2147483660"/>
              <pc:sldLayoutMk cId="1185767498" sldId="2147483666"/>
              <ac:picMk id="7" creationId="{0E1D0D22-294B-B04F-DCE2-6CE65FA71CBA}"/>
            </ac:picMkLst>
          </pc:picChg>
        </pc:sldLayoutChg>
        <pc:sldLayoutChg chg="addSp">
          <pc:chgData name="Daniel Larson" userId="fa71ecc1-dc57-42e7-8cd5-6271dcbc955a" providerId="ADAL" clId="{8349604B-C1A0-49CC-A965-6BCC59B01A30}" dt="2024-02-18T17:50:43.554" v="1450"/>
          <pc:sldLayoutMkLst>
            <pc:docMk/>
            <pc:sldMasterMk cId="2013734528" sldId="2147483660"/>
            <pc:sldLayoutMk cId="2185246570" sldId="2147483667"/>
          </pc:sldLayoutMkLst>
          <pc:picChg chg="add">
            <ac:chgData name="Daniel Larson" userId="fa71ecc1-dc57-42e7-8cd5-6271dcbc955a" providerId="ADAL" clId="{8349604B-C1A0-49CC-A965-6BCC59B01A30}" dt="2024-02-18T17:50:43.554" v="1450"/>
            <ac:picMkLst>
              <pc:docMk/>
              <pc:sldMasterMk cId="2013734528" sldId="2147483660"/>
              <pc:sldLayoutMk cId="2185246570" sldId="2147483667"/>
              <ac:picMk id="5" creationId="{31DA070B-0FD8-1B49-4BAE-7EC1CD47D577}"/>
            </ac:picMkLst>
          </pc:picChg>
          <pc:picChg chg="add">
            <ac:chgData name="Daniel Larson" userId="fa71ecc1-dc57-42e7-8cd5-6271dcbc955a" providerId="ADAL" clId="{8349604B-C1A0-49CC-A965-6BCC59B01A30}" dt="2024-02-18T17:50:43.554" v="1450"/>
            <ac:picMkLst>
              <pc:docMk/>
              <pc:sldMasterMk cId="2013734528" sldId="2147483660"/>
              <pc:sldLayoutMk cId="2185246570" sldId="2147483667"/>
              <ac:picMk id="6" creationId="{D27CFA88-A36C-A3AF-89F6-5DD64DFAAF0C}"/>
            </ac:picMkLst>
          </pc:picChg>
        </pc:sldLayoutChg>
        <pc:sldLayoutChg chg="addSp">
          <pc:chgData name="Daniel Larson" userId="fa71ecc1-dc57-42e7-8cd5-6271dcbc955a" providerId="ADAL" clId="{8349604B-C1A0-49CC-A965-6BCC59B01A30}" dt="2024-02-18T17:50:43.554" v="1450"/>
          <pc:sldLayoutMkLst>
            <pc:docMk/>
            <pc:sldMasterMk cId="2013734528" sldId="2147483660"/>
            <pc:sldLayoutMk cId="2828108523" sldId="2147483668"/>
          </pc:sldLayoutMkLst>
          <pc:picChg chg="add">
            <ac:chgData name="Daniel Larson" userId="fa71ecc1-dc57-42e7-8cd5-6271dcbc955a" providerId="ADAL" clId="{8349604B-C1A0-49CC-A965-6BCC59B01A30}" dt="2024-02-18T17:50:43.554" v="1450"/>
            <ac:picMkLst>
              <pc:docMk/>
              <pc:sldMasterMk cId="2013734528" sldId="2147483660"/>
              <pc:sldLayoutMk cId="2828108523" sldId="2147483668"/>
              <ac:picMk id="8" creationId="{F33BFFCA-138F-AD94-57EC-4A2A56003464}"/>
            </ac:picMkLst>
          </pc:picChg>
          <pc:picChg chg="add">
            <ac:chgData name="Daniel Larson" userId="fa71ecc1-dc57-42e7-8cd5-6271dcbc955a" providerId="ADAL" clId="{8349604B-C1A0-49CC-A965-6BCC59B01A30}" dt="2024-02-18T17:50:43.554" v="1450"/>
            <ac:picMkLst>
              <pc:docMk/>
              <pc:sldMasterMk cId="2013734528" sldId="2147483660"/>
              <pc:sldLayoutMk cId="2828108523" sldId="2147483668"/>
              <ac:picMk id="9" creationId="{50408619-E24E-0CC2-AD3E-9D9CE5C952FB}"/>
            </ac:picMkLst>
          </pc:picChg>
        </pc:sldLayoutChg>
        <pc:sldLayoutChg chg="addSp">
          <pc:chgData name="Daniel Larson" userId="fa71ecc1-dc57-42e7-8cd5-6271dcbc955a" providerId="ADAL" clId="{8349604B-C1A0-49CC-A965-6BCC59B01A30}" dt="2024-02-18T17:50:43.554" v="1450"/>
          <pc:sldLayoutMkLst>
            <pc:docMk/>
            <pc:sldMasterMk cId="2013734528" sldId="2147483660"/>
            <pc:sldLayoutMk cId="1798564939" sldId="2147483669"/>
          </pc:sldLayoutMkLst>
          <pc:spChg chg="add">
            <ac:chgData name="Daniel Larson" userId="fa71ecc1-dc57-42e7-8cd5-6271dcbc955a" providerId="ADAL" clId="{8349604B-C1A0-49CC-A965-6BCC59B01A30}" dt="2024-02-18T17:50:43.554" v="1450"/>
            <ac:spMkLst>
              <pc:docMk/>
              <pc:sldMasterMk cId="2013734528" sldId="2147483660"/>
              <pc:sldLayoutMk cId="1798564939" sldId="2147483669"/>
              <ac:spMk id="8" creationId="{A6BAF723-C3CB-FB40-163B-EECE933E235D}"/>
            </ac:spMkLst>
          </pc:spChg>
          <pc:picChg chg="add">
            <ac:chgData name="Daniel Larson" userId="fa71ecc1-dc57-42e7-8cd5-6271dcbc955a" providerId="ADAL" clId="{8349604B-C1A0-49CC-A965-6BCC59B01A30}" dt="2024-02-18T17:50:43.554" v="1450"/>
            <ac:picMkLst>
              <pc:docMk/>
              <pc:sldMasterMk cId="2013734528" sldId="2147483660"/>
              <pc:sldLayoutMk cId="1798564939" sldId="2147483669"/>
              <ac:picMk id="9" creationId="{D288D647-9241-FA3B-FDEF-8DB0867191F4}"/>
            </ac:picMkLst>
          </pc:picChg>
          <pc:picChg chg="add">
            <ac:chgData name="Daniel Larson" userId="fa71ecc1-dc57-42e7-8cd5-6271dcbc955a" providerId="ADAL" clId="{8349604B-C1A0-49CC-A965-6BCC59B01A30}" dt="2024-02-18T17:50:43.554" v="1450"/>
            <ac:picMkLst>
              <pc:docMk/>
              <pc:sldMasterMk cId="2013734528" sldId="2147483660"/>
              <pc:sldLayoutMk cId="1798564939" sldId="2147483669"/>
              <ac:picMk id="10" creationId="{F56E309E-F9A9-144F-9019-CA208CE47843}"/>
            </ac:picMkLst>
          </pc:picChg>
        </pc:sldLayoutChg>
      </pc:sldMasterChg>
      <pc:sldMasterChg chg="add addSldLayout">
        <pc:chgData name="Daniel Larson" userId="fa71ecc1-dc57-42e7-8cd5-6271dcbc955a" providerId="ADAL" clId="{8349604B-C1A0-49CC-A965-6BCC59B01A30}" dt="2024-02-18T18:12:09.703" v="1689" actId="27028"/>
        <pc:sldMasterMkLst>
          <pc:docMk/>
          <pc:sldMasterMk cId="0" sldId="2147483662"/>
        </pc:sldMasterMkLst>
        <pc:sldLayoutChg chg="add">
          <pc:chgData name="Daniel Larson" userId="fa71ecc1-dc57-42e7-8cd5-6271dcbc955a" providerId="ADAL" clId="{8349604B-C1A0-49CC-A965-6BCC59B01A30}" dt="2024-02-18T18:12:09.703" v="1689" actId="27028"/>
          <pc:sldLayoutMkLst>
            <pc:docMk/>
            <pc:sldMasterMk cId="0" sldId="2147483662"/>
            <pc:sldLayoutMk cId="3802219765" sldId="2147483663"/>
          </pc:sldLayoutMkLst>
        </pc:sldLayoutChg>
      </pc:sldMasterChg>
      <pc:sldMasterChg chg="add addSldLayout">
        <pc:chgData name="Daniel Larson" userId="fa71ecc1-dc57-42e7-8cd5-6271dcbc955a" providerId="ADAL" clId="{8349604B-C1A0-49CC-A965-6BCC59B01A30}" dt="2024-02-18T18:12:11.738" v="1691" actId="27028"/>
        <pc:sldMasterMkLst>
          <pc:docMk/>
          <pc:sldMasterMk cId="0" sldId="2147483664"/>
        </pc:sldMasterMkLst>
        <pc:sldLayoutChg chg="add">
          <pc:chgData name="Daniel Larson" userId="fa71ecc1-dc57-42e7-8cd5-6271dcbc955a" providerId="ADAL" clId="{8349604B-C1A0-49CC-A965-6BCC59B01A30}" dt="2024-02-18T18:12:11.738" v="1691" actId="27028"/>
          <pc:sldLayoutMkLst>
            <pc:docMk/>
            <pc:sldMasterMk cId="0" sldId="2147483664"/>
            <pc:sldLayoutMk cId="3802219765" sldId="2147483665"/>
          </pc:sldLayoutMkLst>
        </pc:sldLayoutChg>
      </pc:sldMasterChg>
      <pc:sldMasterChg chg="add del addSldLayout delSldLayout">
        <pc:chgData name="Daniel Larson" userId="fa71ecc1-dc57-42e7-8cd5-6271dcbc955a" providerId="ADAL" clId="{8349604B-C1A0-49CC-A965-6BCC59B01A30}" dt="2024-02-18T18:12:13.194" v="1693" actId="27028"/>
        <pc:sldMasterMkLst>
          <pc:docMk/>
          <pc:sldMasterMk cId="0" sldId="2147483666"/>
        </pc:sldMasterMkLst>
        <pc:sldLayoutChg chg="add del">
          <pc:chgData name="Daniel Larson" userId="fa71ecc1-dc57-42e7-8cd5-6271dcbc955a" providerId="ADAL" clId="{8349604B-C1A0-49CC-A965-6BCC59B01A30}" dt="2024-02-18T18:12:13.194" v="1693" actId="27028"/>
          <pc:sldLayoutMkLst>
            <pc:docMk/>
            <pc:sldMasterMk cId="0" sldId="2147483666"/>
            <pc:sldLayoutMk cId="3802219765" sldId="2147483667"/>
          </pc:sldLayoutMkLst>
        </pc:sldLayoutChg>
      </pc:sldMasterChg>
      <pc:sldMasterChg chg="add addSldLayout">
        <pc:chgData name="Daniel Larson" userId="fa71ecc1-dc57-42e7-8cd5-6271dcbc955a" providerId="ADAL" clId="{8349604B-C1A0-49CC-A965-6BCC59B01A30}" dt="2024-02-18T18:12:14.628" v="1695" actId="27028"/>
        <pc:sldMasterMkLst>
          <pc:docMk/>
          <pc:sldMasterMk cId="0" sldId="2147483668"/>
        </pc:sldMasterMkLst>
        <pc:sldLayoutChg chg="add">
          <pc:chgData name="Daniel Larson" userId="fa71ecc1-dc57-42e7-8cd5-6271dcbc955a" providerId="ADAL" clId="{8349604B-C1A0-49CC-A965-6BCC59B01A30}" dt="2024-02-18T18:12:14.628" v="1695" actId="27028"/>
          <pc:sldLayoutMkLst>
            <pc:docMk/>
            <pc:sldMasterMk cId="0" sldId="2147483668"/>
            <pc:sldLayoutMk cId="3802219765" sldId="2147483669"/>
          </pc:sldLayoutMkLst>
        </pc:sldLayoutChg>
      </pc:sldMasterChg>
      <pc:sldMasterChg chg="add addSldLayout">
        <pc:chgData name="Daniel Larson" userId="fa71ecc1-dc57-42e7-8cd5-6271dcbc955a" providerId="ADAL" clId="{8349604B-C1A0-49CC-A965-6BCC59B01A30}" dt="2024-02-18T18:12:17.014" v="1697" actId="27028"/>
        <pc:sldMasterMkLst>
          <pc:docMk/>
          <pc:sldMasterMk cId="0" sldId="2147483670"/>
        </pc:sldMasterMkLst>
        <pc:sldLayoutChg chg="add">
          <pc:chgData name="Daniel Larson" userId="fa71ecc1-dc57-42e7-8cd5-6271dcbc955a" providerId="ADAL" clId="{8349604B-C1A0-49CC-A965-6BCC59B01A30}" dt="2024-02-18T18:12:17.014" v="1697" actId="27028"/>
          <pc:sldLayoutMkLst>
            <pc:docMk/>
            <pc:sldMasterMk cId="0" sldId="2147483670"/>
            <pc:sldLayoutMk cId="3802219765" sldId="2147483671"/>
          </pc:sldLayoutMkLst>
        </pc:sldLayoutChg>
      </pc:sldMasterChg>
      <pc:sldMasterChg chg="add addSldLayout">
        <pc:chgData name="Daniel Larson" userId="fa71ecc1-dc57-42e7-8cd5-6271dcbc955a" providerId="ADAL" clId="{8349604B-C1A0-49CC-A965-6BCC59B01A30}" dt="2024-02-18T18:12:39.195" v="1699" actId="27028"/>
        <pc:sldMasterMkLst>
          <pc:docMk/>
          <pc:sldMasterMk cId="0" sldId="2147483672"/>
        </pc:sldMasterMkLst>
        <pc:sldLayoutChg chg="add">
          <pc:chgData name="Daniel Larson" userId="fa71ecc1-dc57-42e7-8cd5-6271dcbc955a" providerId="ADAL" clId="{8349604B-C1A0-49CC-A965-6BCC59B01A30}" dt="2024-02-18T18:12:39.195" v="1699" actId="27028"/>
          <pc:sldLayoutMkLst>
            <pc:docMk/>
            <pc:sldMasterMk cId="0" sldId="2147483672"/>
            <pc:sldLayoutMk cId="3802219765" sldId="2147483673"/>
          </pc:sldLayoutMkLst>
        </pc:sldLayoutChg>
      </pc:sldMasterChg>
      <pc:sldMasterChg chg="add addSldLayout">
        <pc:chgData name="Daniel Larson" userId="fa71ecc1-dc57-42e7-8cd5-6271dcbc955a" providerId="ADAL" clId="{8349604B-C1A0-49CC-A965-6BCC59B01A30}" dt="2024-02-18T18:12:40.450" v="1701" actId="27028"/>
        <pc:sldMasterMkLst>
          <pc:docMk/>
          <pc:sldMasterMk cId="0" sldId="2147483674"/>
        </pc:sldMasterMkLst>
        <pc:sldLayoutChg chg="add">
          <pc:chgData name="Daniel Larson" userId="fa71ecc1-dc57-42e7-8cd5-6271dcbc955a" providerId="ADAL" clId="{8349604B-C1A0-49CC-A965-6BCC59B01A30}" dt="2024-02-18T18:12:40.450" v="1701" actId="27028"/>
          <pc:sldLayoutMkLst>
            <pc:docMk/>
            <pc:sldMasterMk cId="0" sldId="2147483674"/>
            <pc:sldLayoutMk cId="3802219765" sldId="2147483675"/>
          </pc:sldLayoutMkLst>
        </pc:sldLayoutChg>
      </pc:sldMasterChg>
      <pc:sldMasterChg chg="add addSldLayout">
        <pc:chgData name="Daniel Larson" userId="fa71ecc1-dc57-42e7-8cd5-6271dcbc955a" providerId="ADAL" clId="{8349604B-C1A0-49CC-A965-6BCC59B01A30}" dt="2024-02-18T18:12:41.567" v="1703" actId="27028"/>
        <pc:sldMasterMkLst>
          <pc:docMk/>
          <pc:sldMasterMk cId="0" sldId="2147483676"/>
        </pc:sldMasterMkLst>
        <pc:sldLayoutChg chg="add">
          <pc:chgData name="Daniel Larson" userId="fa71ecc1-dc57-42e7-8cd5-6271dcbc955a" providerId="ADAL" clId="{8349604B-C1A0-49CC-A965-6BCC59B01A30}" dt="2024-02-18T18:12:41.567" v="1703" actId="27028"/>
          <pc:sldLayoutMkLst>
            <pc:docMk/>
            <pc:sldMasterMk cId="0" sldId="2147483676"/>
            <pc:sldLayoutMk cId="3802219765" sldId="2147483677"/>
          </pc:sldLayoutMkLst>
        </pc:sldLayoutChg>
      </pc:sldMasterChg>
      <pc:sldMasterChg chg="add addSldLayout">
        <pc:chgData name="Daniel Larson" userId="fa71ecc1-dc57-42e7-8cd5-6271dcbc955a" providerId="ADAL" clId="{8349604B-C1A0-49CC-A965-6BCC59B01A30}" dt="2024-02-18T18:07:27.393" v="1600" actId="27028"/>
        <pc:sldMasterMkLst>
          <pc:docMk/>
          <pc:sldMasterMk cId="0" sldId="2147483678"/>
        </pc:sldMasterMkLst>
        <pc:sldLayoutChg chg="add">
          <pc:chgData name="Daniel Larson" userId="fa71ecc1-dc57-42e7-8cd5-6271dcbc955a" providerId="ADAL" clId="{8349604B-C1A0-49CC-A965-6BCC59B01A30}" dt="2024-02-18T18:07:27.393" v="1600" actId="27028"/>
          <pc:sldLayoutMkLst>
            <pc:docMk/>
            <pc:sldMasterMk cId="0" sldId="2147483678"/>
            <pc:sldLayoutMk cId="3802219765" sldId="2147483679"/>
          </pc:sldLayoutMkLst>
        </pc:sldLayoutChg>
      </pc:sldMasterChg>
      <pc:sldMasterChg chg="add addSldLayout">
        <pc:chgData name="Daniel Larson" userId="fa71ecc1-dc57-42e7-8cd5-6271dcbc955a" providerId="ADAL" clId="{8349604B-C1A0-49CC-A965-6BCC59B01A30}" dt="2024-02-18T17:54:15.162" v="1482" actId="27028"/>
        <pc:sldMasterMkLst>
          <pc:docMk/>
          <pc:sldMasterMk cId="0" sldId="2147483680"/>
        </pc:sldMasterMkLst>
        <pc:sldLayoutChg chg="add">
          <pc:chgData name="Daniel Larson" userId="fa71ecc1-dc57-42e7-8cd5-6271dcbc955a" providerId="ADAL" clId="{8349604B-C1A0-49CC-A965-6BCC59B01A30}" dt="2024-02-18T17:54:15.162" v="1482" actId="27028"/>
          <pc:sldLayoutMkLst>
            <pc:docMk/>
            <pc:sldMasterMk cId="0" sldId="2147483680"/>
            <pc:sldLayoutMk cId="3802219765" sldId="2147483681"/>
          </pc:sldLayoutMkLst>
        </pc:sldLayoutChg>
      </pc:sldMasterChg>
      <pc:sldMasterChg chg="add addSldLayout">
        <pc:chgData name="Daniel Larson" userId="fa71ecc1-dc57-42e7-8cd5-6271dcbc955a" providerId="ADAL" clId="{8349604B-C1A0-49CC-A965-6BCC59B01A30}" dt="2024-02-18T17:54:16.327" v="1484" actId="27028"/>
        <pc:sldMasterMkLst>
          <pc:docMk/>
          <pc:sldMasterMk cId="0" sldId="2147483682"/>
        </pc:sldMasterMkLst>
        <pc:sldLayoutChg chg="add">
          <pc:chgData name="Daniel Larson" userId="fa71ecc1-dc57-42e7-8cd5-6271dcbc955a" providerId="ADAL" clId="{8349604B-C1A0-49CC-A965-6BCC59B01A30}" dt="2024-02-18T17:54:16.327" v="1484" actId="27028"/>
          <pc:sldLayoutMkLst>
            <pc:docMk/>
            <pc:sldMasterMk cId="0" sldId="2147483682"/>
            <pc:sldLayoutMk cId="3802219765" sldId="2147483683"/>
          </pc:sldLayoutMkLst>
        </pc:sldLayoutChg>
      </pc:sldMasterChg>
      <pc:sldMasterChg chg="add addSldLayout">
        <pc:chgData name="Daniel Larson" userId="fa71ecc1-dc57-42e7-8cd5-6271dcbc955a" providerId="ADAL" clId="{8349604B-C1A0-49CC-A965-6BCC59B01A30}" dt="2024-02-18T17:54:17.545" v="1486" actId="27028"/>
        <pc:sldMasterMkLst>
          <pc:docMk/>
          <pc:sldMasterMk cId="0" sldId="2147483684"/>
        </pc:sldMasterMkLst>
        <pc:sldLayoutChg chg="add">
          <pc:chgData name="Daniel Larson" userId="fa71ecc1-dc57-42e7-8cd5-6271dcbc955a" providerId="ADAL" clId="{8349604B-C1A0-49CC-A965-6BCC59B01A30}" dt="2024-02-18T17:54:17.545" v="1486" actId="27028"/>
          <pc:sldLayoutMkLst>
            <pc:docMk/>
            <pc:sldMasterMk cId="0" sldId="2147483684"/>
            <pc:sldLayoutMk cId="3802219765" sldId="2147483685"/>
          </pc:sldLayoutMkLst>
        </pc:sldLayoutChg>
      </pc:sldMasterChg>
      <pc:sldMasterChg chg="add addSldLayout">
        <pc:chgData name="Daniel Larson" userId="fa71ecc1-dc57-42e7-8cd5-6271dcbc955a" providerId="ADAL" clId="{8349604B-C1A0-49CC-A965-6BCC59B01A30}" dt="2024-02-18T17:54:18.600" v="1488" actId="27028"/>
        <pc:sldMasterMkLst>
          <pc:docMk/>
          <pc:sldMasterMk cId="0" sldId="2147483686"/>
        </pc:sldMasterMkLst>
        <pc:sldLayoutChg chg="add">
          <pc:chgData name="Daniel Larson" userId="fa71ecc1-dc57-42e7-8cd5-6271dcbc955a" providerId="ADAL" clId="{8349604B-C1A0-49CC-A965-6BCC59B01A30}" dt="2024-02-18T17:54:18.600" v="1488" actId="27028"/>
          <pc:sldLayoutMkLst>
            <pc:docMk/>
            <pc:sldMasterMk cId="0" sldId="2147483686"/>
            <pc:sldLayoutMk cId="3802219765" sldId="2147483687"/>
          </pc:sldLayoutMkLst>
        </pc:sldLayoutChg>
      </pc:sldMasterChg>
      <pc:sldMasterChg chg="add addSldLayout">
        <pc:chgData name="Daniel Larson" userId="fa71ecc1-dc57-42e7-8cd5-6271dcbc955a" providerId="ADAL" clId="{8349604B-C1A0-49CC-A965-6BCC59B01A30}" dt="2024-02-18T17:54:20.034" v="1490" actId="27028"/>
        <pc:sldMasterMkLst>
          <pc:docMk/>
          <pc:sldMasterMk cId="0" sldId="2147483688"/>
        </pc:sldMasterMkLst>
        <pc:sldLayoutChg chg="add">
          <pc:chgData name="Daniel Larson" userId="fa71ecc1-dc57-42e7-8cd5-6271dcbc955a" providerId="ADAL" clId="{8349604B-C1A0-49CC-A965-6BCC59B01A30}" dt="2024-02-18T17:54:20.034" v="1490" actId="27028"/>
          <pc:sldLayoutMkLst>
            <pc:docMk/>
            <pc:sldMasterMk cId="0" sldId="2147483688"/>
            <pc:sldLayoutMk cId="3802219765" sldId="2147483689"/>
          </pc:sldLayoutMkLst>
        </pc:sldLayoutChg>
      </pc:sldMasterChg>
      <pc:sldMasterChg chg="add addSldLayout">
        <pc:chgData name="Daniel Larson" userId="fa71ecc1-dc57-42e7-8cd5-6271dcbc955a" providerId="ADAL" clId="{8349604B-C1A0-49CC-A965-6BCC59B01A30}" dt="2024-02-18T17:54:21.290" v="1492" actId="27028"/>
        <pc:sldMasterMkLst>
          <pc:docMk/>
          <pc:sldMasterMk cId="0" sldId="2147483690"/>
        </pc:sldMasterMkLst>
        <pc:sldLayoutChg chg="add">
          <pc:chgData name="Daniel Larson" userId="fa71ecc1-dc57-42e7-8cd5-6271dcbc955a" providerId="ADAL" clId="{8349604B-C1A0-49CC-A965-6BCC59B01A30}" dt="2024-02-18T17:54:21.290" v="1492" actId="27028"/>
          <pc:sldLayoutMkLst>
            <pc:docMk/>
            <pc:sldMasterMk cId="0" sldId="2147483690"/>
            <pc:sldLayoutMk cId="3802219765" sldId="2147483691"/>
          </pc:sldLayoutMkLst>
        </pc:sldLayoutChg>
      </pc:sldMasterChg>
      <pc:sldMasterChg chg="add addSldLayout">
        <pc:chgData name="Daniel Larson" userId="fa71ecc1-dc57-42e7-8cd5-6271dcbc955a" providerId="ADAL" clId="{8349604B-C1A0-49CC-A965-6BCC59B01A30}" dt="2024-02-18T17:54:22.355" v="1494" actId="27028"/>
        <pc:sldMasterMkLst>
          <pc:docMk/>
          <pc:sldMasterMk cId="0" sldId="2147483692"/>
        </pc:sldMasterMkLst>
        <pc:sldLayoutChg chg="add">
          <pc:chgData name="Daniel Larson" userId="fa71ecc1-dc57-42e7-8cd5-6271dcbc955a" providerId="ADAL" clId="{8349604B-C1A0-49CC-A965-6BCC59B01A30}" dt="2024-02-18T17:54:22.355" v="1494" actId="27028"/>
          <pc:sldLayoutMkLst>
            <pc:docMk/>
            <pc:sldMasterMk cId="0" sldId="2147483692"/>
            <pc:sldLayoutMk cId="3802219765" sldId="2147483693"/>
          </pc:sldLayoutMkLst>
        </pc:sldLayoutChg>
      </pc:sldMasterChg>
      <pc:sldMasterChg chg="add addSldLayout">
        <pc:chgData name="Daniel Larson" userId="fa71ecc1-dc57-42e7-8cd5-6271dcbc955a" providerId="ADAL" clId="{8349604B-C1A0-49CC-A965-6BCC59B01A30}" dt="2024-02-18T17:54:24.251" v="1496" actId="27028"/>
        <pc:sldMasterMkLst>
          <pc:docMk/>
          <pc:sldMasterMk cId="0" sldId="2147483694"/>
        </pc:sldMasterMkLst>
        <pc:sldLayoutChg chg="add">
          <pc:chgData name="Daniel Larson" userId="fa71ecc1-dc57-42e7-8cd5-6271dcbc955a" providerId="ADAL" clId="{8349604B-C1A0-49CC-A965-6BCC59B01A30}" dt="2024-02-18T17:54:24.251" v="1496" actId="27028"/>
          <pc:sldLayoutMkLst>
            <pc:docMk/>
            <pc:sldMasterMk cId="0" sldId="2147483694"/>
            <pc:sldLayoutMk cId="3802219765" sldId="2147483695"/>
          </pc:sldLayoutMkLst>
        </pc:sldLayoutChg>
      </pc:sldMasterChg>
      <pc:sldMasterChg chg="add addSldLayout">
        <pc:chgData name="Daniel Larson" userId="fa71ecc1-dc57-42e7-8cd5-6271dcbc955a" providerId="ADAL" clId="{8349604B-C1A0-49CC-A965-6BCC59B01A30}" dt="2024-02-18T17:54:25.585" v="1498" actId="27028"/>
        <pc:sldMasterMkLst>
          <pc:docMk/>
          <pc:sldMasterMk cId="0" sldId="2147483696"/>
        </pc:sldMasterMkLst>
        <pc:sldLayoutChg chg="add">
          <pc:chgData name="Daniel Larson" userId="fa71ecc1-dc57-42e7-8cd5-6271dcbc955a" providerId="ADAL" clId="{8349604B-C1A0-49CC-A965-6BCC59B01A30}" dt="2024-02-18T17:54:25.585" v="1498" actId="27028"/>
          <pc:sldLayoutMkLst>
            <pc:docMk/>
            <pc:sldMasterMk cId="0" sldId="2147483696"/>
            <pc:sldLayoutMk cId="3802219765" sldId="2147483697"/>
          </pc:sldLayoutMkLst>
        </pc:sldLayoutChg>
      </pc:sldMasterChg>
      <pc:sldMasterChg chg="add addSldLayout">
        <pc:chgData name="Daniel Larson" userId="fa71ecc1-dc57-42e7-8cd5-6271dcbc955a" providerId="ADAL" clId="{8349604B-C1A0-49CC-A965-6BCC59B01A30}" dt="2024-02-18T17:54:26.810" v="1500" actId="27028"/>
        <pc:sldMasterMkLst>
          <pc:docMk/>
          <pc:sldMasterMk cId="0" sldId="2147483698"/>
        </pc:sldMasterMkLst>
        <pc:sldLayoutChg chg="add">
          <pc:chgData name="Daniel Larson" userId="fa71ecc1-dc57-42e7-8cd5-6271dcbc955a" providerId="ADAL" clId="{8349604B-C1A0-49CC-A965-6BCC59B01A30}" dt="2024-02-18T17:54:26.810" v="1500" actId="27028"/>
          <pc:sldLayoutMkLst>
            <pc:docMk/>
            <pc:sldMasterMk cId="0" sldId="2147483698"/>
            <pc:sldLayoutMk cId="3802219765" sldId="2147483699"/>
          </pc:sldLayoutMkLst>
        </pc:sldLayoutChg>
      </pc:sldMasterChg>
      <pc:sldMasterChg chg="add addSldLayout">
        <pc:chgData name="Daniel Larson" userId="fa71ecc1-dc57-42e7-8cd5-6271dcbc955a" providerId="ADAL" clId="{8349604B-C1A0-49CC-A965-6BCC59B01A30}" dt="2024-02-18T17:54:27.827" v="1502" actId="27028"/>
        <pc:sldMasterMkLst>
          <pc:docMk/>
          <pc:sldMasterMk cId="0" sldId="2147483700"/>
        </pc:sldMasterMkLst>
        <pc:sldLayoutChg chg="add">
          <pc:chgData name="Daniel Larson" userId="fa71ecc1-dc57-42e7-8cd5-6271dcbc955a" providerId="ADAL" clId="{8349604B-C1A0-49CC-A965-6BCC59B01A30}" dt="2024-02-18T17:54:27.827" v="1502" actId="27028"/>
          <pc:sldLayoutMkLst>
            <pc:docMk/>
            <pc:sldMasterMk cId="0" sldId="2147483700"/>
            <pc:sldLayoutMk cId="3802219765" sldId="2147483701"/>
          </pc:sldLayoutMkLst>
        </pc:sldLayoutChg>
      </pc:sldMasterChg>
      <pc:sldMasterChg chg="add addSldLayout">
        <pc:chgData name="Daniel Larson" userId="fa71ecc1-dc57-42e7-8cd5-6271dcbc955a" providerId="ADAL" clId="{8349604B-C1A0-49CC-A965-6BCC59B01A30}" dt="2024-02-18T17:54:28.945" v="1504" actId="27028"/>
        <pc:sldMasterMkLst>
          <pc:docMk/>
          <pc:sldMasterMk cId="0" sldId="2147483702"/>
        </pc:sldMasterMkLst>
        <pc:sldLayoutChg chg="add">
          <pc:chgData name="Daniel Larson" userId="fa71ecc1-dc57-42e7-8cd5-6271dcbc955a" providerId="ADAL" clId="{8349604B-C1A0-49CC-A965-6BCC59B01A30}" dt="2024-02-18T17:54:28.945" v="1504" actId="27028"/>
          <pc:sldLayoutMkLst>
            <pc:docMk/>
            <pc:sldMasterMk cId="0" sldId="2147483702"/>
            <pc:sldLayoutMk cId="3802219765" sldId="2147483703"/>
          </pc:sldLayoutMkLst>
        </pc:sldLayoutChg>
      </pc:sldMasterChg>
      <pc:sldMasterChg chg="add addSldLayout">
        <pc:chgData name="Daniel Larson" userId="fa71ecc1-dc57-42e7-8cd5-6271dcbc955a" providerId="ADAL" clId="{8349604B-C1A0-49CC-A965-6BCC59B01A30}" dt="2024-02-18T17:54:31.318" v="1506" actId="27028"/>
        <pc:sldMasterMkLst>
          <pc:docMk/>
          <pc:sldMasterMk cId="0" sldId="2147483704"/>
        </pc:sldMasterMkLst>
        <pc:sldLayoutChg chg="add">
          <pc:chgData name="Daniel Larson" userId="fa71ecc1-dc57-42e7-8cd5-6271dcbc955a" providerId="ADAL" clId="{8349604B-C1A0-49CC-A965-6BCC59B01A30}" dt="2024-02-18T17:54:31.318" v="1506" actId="27028"/>
          <pc:sldLayoutMkLst>
            <pc:docMk/>
            <pc:sldMasterMk cId="0" sldId="2147483704"/>
            <pc:sldLayoutMk cId="3802219765" sldId="2147483705"/>
          </pc:sldLayoutMkLst>
        </pc:sldLayoutChg>
      </pc:sldMasterChg>
      <pc:sldMasterChg chg="add addSldLayout">
        <pc:chgData name="Daniel Larson" userId="fa71ecc1-dc57-42e7-8cd5-6271dcbc955a" providerId="ADAL" clId="{8349604B-C1A0-49CC-A965-6BCC59B01A30}" dt="2024-02-18T17:54:32.968" v="1508" actId="27028"/>
        <pc:sldMasterMkLst>
          <pc:docMk/>
          <pc:sldMasterMk cId="0" sldId="2147483706"/>
        </pc:sldMasterMkLst>
        <pc:sldLayoutChg chg="add">
          <pc:chgData name="Daniel Larson" userId="fa71ecc1-dc57-42e7-8cd5-6271dcbc955a" providerId="ADAL" clId="{8349604B-C1A0-49CC-A965-6BCC59B01A30}" dt="2024-02-18T17:54:32.968" v="1508" actId="27028"/>
          <pc:sldLayoutMkLst>
            <pc:docMk/>
            <pc:sldMasterMk cId="0" sldId="2147483706"/>
            <pc:sldLayoutMk cId="3802219765" sldId="2147483707"/>
          </pc:sldLayoutMkLst>
        </pc:sldLayoutChg>
      </pc:sldMasterChg>
      <pc:sldMasterChg chg="add addSldLayout">
        <pc:chgData name="Daniel Larson" userId="fa71ecc1-dc57-42e7-8cd5-6271dcbc955a" providerId="ADAL" clId="{8349604B-C1A0-49CC-A965-6BCC59B01A30}" dt="2024-02-18T17:54:34.487" v="1510" actId="27028"/>
        <pc:sldMasterMkLst>
          <pc:docMk/>
          <pc:sldMasterMk cId="0" sldId="2147483708"/>
        </pc:sldMasterMkLst>
        <pc:sldLayoutChg chg="add">
          <pc:chgData name="Daniel Larson" userId="fa71ecc1-dc57-42e7-8cd5-6271dcbc955a" providerId="ADAL" clId="{8349604B-C1A0-49CC-A965-6BCC59B01A30}" dt="2024-02-18T17:54:34.487" v="1510" actId="27028"/>
          <pc:sldLayoutMkLst>
            <pc:docMk/>
            <pc:sldMasterMk cId="0" sldId="2147483708"/>
            <pc:sldLayoutMk cId="3802219765" sldId="2147483709"/>
          </pc:sldLayoutMkLst>
        </pc:sldLayoutChg>
      </pc:sldMasterChg>
      <pc:sldMasterChg chg="add addSldLayout">
        <pc:chgData name="Daniel Larson" userId="fa71ecc1-dc57-42e7-8cd5-6271dcbc955a" providerId="ADAL" clId="{8349604B-C1A0-49CC-A965-6BCC59B01A30}" dt="2024-02-18T17:54:36.575" v="1512" actId="27028"/>
        <pc:sldMasterMkLst>
          <pc:docMk/>
          <pc:sldMasterMk cId="0" sldId="2147483710"/>
        </pc:sldMasterMkLst>
        <pc:sldLayoutChg chg="add">
          <pc:chgData name="Daniel Larson" userId="fa71ecc1-dc57-42e7-8cd5-6271dcbc955a" providerId="ADAL" clId="{8349604B-C1A0-49CC-A965-6BCC59B01A30}" dt="2024-02-18T17:54:36.575" v="1512" actId="27028"/>
          <pc:sldLayoutMkLst>
            <pc:docMk/>
            <pc:sldMasterMk cId="0" sldId="2147483710"/>
            <pc:sldLayoutMk cId="3802219765" sldId="2147483711"/>
          </pc:sldLayoutMkLst>
        </pc:sldLayoutChg>
      </pc:sldMasterChg>
      <pc:sldMasterChg chg="add addSldLayout">
        <pc:chgData name="Daniel Larson" userId="fa71ecc1-dc57-42e7-8cd5-6271dcbc955a" providerId="ADAL" clId="{8349604B-C1A0-49CC-A965-6BCC59B01A30}" dt="2024-02-18T17:54:40.467" v="1514" actId="27028"/>
        <pc:sldMasterMkLst>
          <pc:docMk/>
          <pc:sldMasterMk cId="0" sldId="2147483712"/>
        </pc:sldMasterMkLst>
        <pc:sldLayoutChg chg="add">
          <pc:chgData name="Daniel Larson" userId="fa71ecc1-dc57-42e7-8cd5-6271dcbc955a" providerId="ADAL" clId="{8349604B-C1A0-49CC-A965-6BCC59B01A30}" dt="2024-02-18T17:54:40.467" v="1514" actId="27028"/>
          <pc:sldLayoutMkLst>
            <pc:docMk/>
            <pc:sldMasterMk cId="0" sldId="2147483712"/>
            <pc:sldLayoutMk cId="3802219765" sldId="2147483713"/>
          </pc:sldLayoutMkLst>
        </pc:sldLayoutChg>
      </pc:sldMasterChg>
      <pc:sldMasterChg chg="add addSldLayout">
        <pc:chgData name="Daniel Larson" userId="fa71ecc1-dc57-42e7-8cd5-6271dcbc955a" providerId="ADAL" clId="{8349604B-C1A0-49CC-A965-6BCC59B01A30}" dt="2024-02-18T17:54:42.239" v="1516" actId="27028"/>
        <pc:sldMasterMkLst>
          <pc:docMk/>
          <pc:sldMasterMk cId="0" sldId="2147483714"/>
        </pc:sldMasterMkLst>
        <pc:sldLayoutChg chg="add">
          <pc:chgData name="Daniel Larson" userId="fa71ecc1-dc57-42e7-8cd5-6271dcbc955a" providerId="ADAL" clId="{8349604B-C1A0-49CC-A965-6BCC59B01A30}" dt="2024-02-18T17:54:42.239" v="1516" actId="27028"/>
          <pc:sldLayoutMkLst>
            <pc:docMk/>
            <pc:sldMasterMk cId="0" sldId="2147483714"/>
            <pc:sldLayoutMk cId="3802219765" sldId="2147483715"/>
          </pc:sldLayoutMkLst>
        </pc:sldLayoutChg>
      </pc:sldMasterChg>
      <pc:sldMasterChg chg="add addSldLayout">
        <pc:chgData name="Daniel Larson" userId="fa71ecc1-dc57-42e7-8cd5-6271dcbc955a" providerId="ADAL" clId="{8349604B-C1A0-49CC-A965-6BCC59B01A30}" dt="2024-02-18T17:54:43.981" v="1518" actId="27028"/>
        <pc:sldMasterMkLst>
          <pc:docMk/>
          <pc:sldMasterMk cId="0" sldId="2147483716"/>
        </pc:sldMasterMkLst>
        <pc:sldLayoutChg chg="add">
          <pc:chgData name="Daniel Larson" userId="fa71ecc1-dc57-42e7-8cd5-6271dcbc955a" providerId="ADAL" clId="{8349604B-C1A0-49CC-A965-6BCC59B01A30}" dt="2024-02-18T17:54:43.981" v="1518" actId="27028"/>
          <pc:sldLayoutMkLst>
            <pc:docMk/>
            <pc:sldMasterMk cId="0" sldId="2147483716"/>
            <pc:sldLayoutMk cId="3802219765" sldId="2147483717"/>
          </pc:sldLayoutMkLst>
        </pc:sldLayoutChg>
      </pc:sldMasterChg>
      <pc:sldMasterChg chg="add addSldLayout">
        <pc:chgData name="Daniel Larson" userId="fa71ecc1-dc57-42e7-8cd5-6271dcbc955a" providerId="ADAL" clId="{8349604B-C1A0-49CC-A965-6BCC59B01A30}" dt="2024-02-18T17:54:45.938" v="1520" actId="27028"/>
        <pc:sldMasterMkLst>
          <pc:docMk/>
          <pc:sldMasterMk cId="0" sldId="2147483718"/>
        </pc:sldMasterMkLst>
        <pc:sldLayoutChg chg="add">
          <pc:chgData name="Daniel Larson" userId="fa71ecc1-dc57-42e7-8cd5-6271dcbc955a" providerId="ADAL" clId="{8349604B-C1A0-49CC-A965-6BCC59B01A30}" dt="2024-02-18T17:54:45.938" v="1520" actId="27028"/>
          <pc:sldLayoutMkLst>
            <pc:docMk/>
            <pc:sldMasterMk cId="0" sldId="2147483718"/>
            <pc:sldLayoutMk cId="3802219765" sldId="214748371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F6EF2-B309-4376-B15B-108F36857960}" type="datetimeFigureOut">
              <a:rPr lang="en-US" smtClean="0"/>
              <a:t>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9ECA5-9F3D-482E-A230-F5C2A26B2769}" type="slidenum">
              <a:rPr lang="en-US" smtClean="0"/>
              <a:t>‹#›</a:t>
            </a:fld>
            <a:endParaRPr lang="en-US"/>
          </a:p>
        </p:txBody>
      </p:sp>
    </p:spTree>
    <p:extLst>
      <p:ext uri="{BB962C8B-B14F-4D97-AF65-F5344CB8AC3E}">
        <p14:creationId xmlns:p14="http://schemas.microsoft.com/office/powerpoint/2010/main" val="404628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86BAFB5-4076-F68E-509D-606A8242E8C9}"/>
              </a:ext>
            </a:extLst>
          </p:cNvPr>
          <p:cNvSpPr>
            <a:spLocks noGrp="1" noChangeArrowheads="1"/>
          </p:cNvSpPr>
          <p:nvPr>
            <p:ph type="sldNum" sz="quarter" idx="5"/>
          </p:nvPr>
        </p:nvSpPr>
        <p:spPr>
          <a:ln/>
        </p:spPr>
        <p:txBody>
          <a:bodyPr/>
          <a:lstStyle/>
          <a:p>
            <a:fld id="{78A46D45-532C-4899-ACB9-DF3D91232B8F}" type="slidenum">
              <a:rPr lang="en-US" altLang="en-US"/>
              <a:pPr/>
              <a:t>4</a:t>
            </a:fld>
            <a:endParaRPr lang="en-US" altLang="en-US"/>
          </a:p>
        </p:txBody>
      </p:sp>
      <p:sp>
        <p:nvSpPr>
          <p:cNvPr id="206850" name="Rectangle 2">
            <a:extLst>
              <a:ext uri="{FF2B5EF4-FFF2-40B4-BE49-F238E27FC236}">
                <a16:creationId xmlns:a16="http://schemas.microsoft.com/office/drawing/2014/main" id="{B55DCC90-CE7E-2DBE-1131-2E62036571BA}"/>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1479B3AA-B5C4-AE27-3FB0-79D1C7B862A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B724F5-6082-4C58-EA18-7F67F34CBAF4}"/>
              </a:ext>
            </a:extLst>
          </p:cNvPr>
          <p:cNvSpPr>
            <a:spLocks noGrp="1" noChangeArrowheads="1"/>
          </p:cNvSpPr>
          <p:nvPr>
            <p:ph type="sldNum" sz="quarter" idx="5"/>
          </p:nvPr>
        </p:nvSpPr>
        <p:spPr>
          <a:ln/>
        </p:spPr>
        <p:txBody>
          <a:bodyPr/>
          <a:lstStyle/>
          <a:p>
            <a:fld id="{F6984587-446A-472D-B54F-26716A6A2F09}" type="slidenum">
              <a:rPr lang="en-US" altLang="en-US"/>
              <a:pPr/>
              <a:t>19</a:t>
            </a:fld>
            <a:endParaRPr lang="en-US" altLang="en-US"/>
          </a:p>
        </p:txBody>
      </p:sp>
      <p:sp>
        <p:nvSpPr>
          <p:cNvPr id="250882" name="Rectangle 2">
            <a:extLst>
              <a:ext uri="{FF2B5EF4-FFF2-40B4-BE49-F238E27FC236}">
                <a16:creationId xmlns:a16="http://schemas.microsoft.com/office/drawing/2014/main" id="{906E8B54-5ABB-C8AB-F8E8-8B0449F41C57}"/>
              </a:ext>
            </a:extLst>
          </p:cNvPr>
          <p:cNvSpPr>
            <a:spLocks noGrp="1" noRot="1" noChangeAspect="1" noChangeArrowheads="1" noTextEdit="1"/>
          </p:cNvSpPr>
          <p:nvPr>
            <p:ph type="sldImg"/>
          </p:nvPr>
        </p:nvSpPr>
        <p:spPr>
          <a:ln/>
        </p:spPr>
      </p:sp>
      <p:sp>
        <p:nvSpPr>
          <p:cNvPr id="250883" name="Rectangle 3">
            <a:extLst>
              <a:ext uri="{FF2B5EF4-FFF2-40B4-BE49-F238E27FC236}">
                <a16:creationId xmlns:a16="http://schemas.microsoft.com/office/drawing/2014/main" id="{0C61BB9C-E29D-1FAC-52C7-1E9832CED91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700B0B-E67A-5E40-39A2-308768F37808}"/>
              </a:ext>
            </a:extLst>
          </p:cNvPr>
          <p:cNvSpPr>
            <a:spLocks noGrp="1" noChangeArrowheads="1"/>
          </p:cNvSpPr>
          <p:nvPr>
            <p:ph type="sldNum" sz="quarter" idx="5"/>
          </p:nvPr>
        </p:nvSpPr>
        <p:spPr>
          <a:ln/>
        </p:spPr>
        <p:txBody>
          <a:bodyPr/>
          <a:lstStyle/>
          <a:p>
            <a:fld id="{FD409A4A-CD7F-426A-8BBF-B5A7D79E7162}" type="slidenum">
              <a:rPr lang="en-US" altLang="en-US"/>
              <a:pPr/>
              <a:t>20</a:t>
            </a:fld>
            <a:endParaRPr lang="en-US" altLang="en-US"/>
          </a:p>
        </p:txBody>
      </p:sp>
      <p:sp>
        <p:nvSpPr>
          <p:cNvPr id="251906" name="Rectangle 2">
            <a:extLst>
              <a:ext uri="{FF2B5EF4-FFF2-40B4-BE49-F238E27FC236}">
                <a16:creationId xmlns:a16="http://schemas.microsoft.com/office/drawing/2014/main" id="{6427A2BF-8DD0-98C4-A39D-27FBBA12B263}"/>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F1C037DD-34E9-F37B-812D-D1017FDE78F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5E1D63E-04E5-FF2F-5B86-414304400EF2}"/>
              </a:ext>
            </a:extLst>
          </p:cNvPr>
          <p:cNvSpPr>
            <a:spLocks noGrp="1" noChangeArrowheads="1"/>
          </p:cNvSpPr>
          <p:nvPr>
            <p:ph type="sldNum" sz="quarter" idx="5"/>
          </p:nvPr>
        </p:nvSpPr>
        <p:spPr>
          <a:ln/>
        </p:spPr>
        <p:txBody>
          <a:bodyPr/>
          <a:lstStyle/>
          <a:p>
            <a:fld id="{6BB60F07-8FA8-4440-8315-8E291DD937EF}" type="slidenum">
              <a:rPr lang="en-US" altLang="en-US"/>
              <a:pPr/>
              <a:t>21</a:t>
            </a:fld>
            <a:endParaRPr lang="en-US" altLang="en-US"/>
          </a:p>
        </p:txBody>
      </p:sp>
      <p:sp>
        <p:nvSpPr>
          <p:cNvPr id="252930" name="Rectangle 2">
            <a:extLst>
              <a:ext uri="{FF2B5EF4-FFF2-40B4-BE49-F238E27FC236}">
                <a16:creationId xmlns:a16="http://schemas.microsoft.com/office/drawing/2014/main" id="{CE38406B-1E66-4EDA-8A11-D11395376A61}"/>
              </a:ext>
            </a:extLst>
          </p:cNvPr>
          <p:cNvSpPr>
            <a:spLocks noGrp="1" noRot="1" noChangeAspect="1" noChangeArrowheads="1" noTextEdit="1"/>
          </p:cNvSpPr>
          <p:nvPr>
            <p:ph type="sldImg"/>
          </p:nvPr>
        </p:nvSpPr>
        <p:spPr>
          <a:ln/>
        </p:spPr>
      </p:sp>
      <p:sp>
        <p:nvSpPr>
          <p:cNvPr id="252931" name="Rectangle 3">
            <a:extLst>
              <a:ext uri="{FF2B5EF4-FFF2-40B4-BE49-F238E27FC236}">
                <a16:creationId xmlns:a16="http://schemas.microsoft.com/office/drawing/2014/main" id="{3E1EE0F8-979B-5493-5137-CE42D9594F6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D2CD6E-DCFA-ED31-474C-E23554B446B0}"/>
              </a:ext>
            </a:extLst>
          </p:cNvPr>
          <p:cNvSpPr>
            <a:spLocks noGrp="1" noChangeArrowheads="1"/>
          </p:cNvSpPr>
          <p:nvPr>
            <p:ph type="sldNum" sz="quarter" idx="5"/>
          </p:nvPr>
        </p:nvSpPr>
        <p:spPr>
          <a:ln/>
        </p:spPr>
        <p:txBody>
          <a:bodyPr/>
          <a:lstStyle/>
          <a:p>
            <a:fld id="{113223BF-A52D-4052-B2BD-76A99293B6C2}" type="slidenum">
              <a:rPr lang="en-US" altLang="en-US"/>
              <a:pPr/>
              <a:t>22</a:t>
            </a:fld>
            <a:endParaRPr lang="en-US" altLang="en-US"/>
          </a:p>
        </p:txBody>
      </p:sp>
      <p:sp>
        <p:nvSpPr>
          <p:cNvPr id="253954" name="Rectangle 2">
            <a:extLst>
              <a:ext uri="{FF2B5EF4-FFF2-40B4-BE49-F238E27FC236}">
                <a16:creationId xmlns:a16="http://schemas.microsoft.com/office/drawing/2014/main" id="{325DE6F3-116C-2369-DF5A-8914387D0009}"/>
              </a:ext>
            </a:extLst>
          </p:cNvPr>
          <p:cNvSpPr>
            <a:spLocks noGrp="1" noRot="1" noChangeAspect="1" noChangeArrowheads="1" noTextEdit="1"/>
          </p:cNvSpPr>
          <p:nvPr>
            <p:ph type="sldImg"/>
          </p:nvPr>
        </p:nvSpPr>
        <p:spPr>
          <a:ln/>
        </p:spPr>
      </p:sp>
      <p:sp>
        <p:nvSpPr>
          <p:cNvPr id="253955" name="Rectangle 3">
            <a:extLst>
              <a:ext uri="{FF2B5EF4-FFF2-40B4-BE49-F238E27FC236}">
                <a16:creationId xmlns:a16="http://schemas.microsoft.com/office/drawing/2014/main" id="{0136309C-1D65-4D0D-3509-EAFCC115CA7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C4BB2AE-FC12-33CE-C091-48E44DF0A419}"/>
              </a:ext>
            </a:extLst>
          </p:cNvPr>
          <p:cNvSpPr>
            <a:spLocks noGrp="1" noChangeArrowheads="1"/>
          </p:cNvSpPr>
          <p:nvPr>
            <p:ph type="sldNum" sz="quarter" idx="5"/>
          </p:nvPr>
        </p:nvSpPr>
        <p:spPr>
          <a:ln/>
        </p:spPr>
        <p:txBody>
          <a:bodyPr/>
          <a:lstStyle/>
          <a:p>
            <a:fld id="{1ADD92DB-724D-4988-89C8-A5DCC3592B73}" type="slidenum">
              <a:rPr lang="en-US" altLang="en-US"/>
              <a:pPr/>
              <a:t>23</a:t>
            </a:fld>
            <a:endParaRPr lang="en-US" altLang="en-US"/>
          </a:p>
        </p:txBody>
      </p:sp>
      <p:sp>
        <p:nvSpPr>
          <p:cNvPr id="254978" name="Rectangle 2">
            <a:extLst>
              <a:ext uri="{FF2B5EF4-FFF2-40B4-BE49-F238E27FC236}">
                <a16:creationId xmlns:a16="http://schemas.microsoft.com/office/drawing/2014/main" id="{E1B405DB-5E6F-3A7D-EA59-CDB40E7EF26F}"/>
              </a:ext>
            </a:extLst>
          </p:cNvPr>
          <p:cNvSpPr>
            <a:spLocks noGrp="1" noRot="1" noChangeAspect="1" noChangeArrowheads="1" noTextEdit="1"/>
          </p:cNvSpPr>
          <p:nvPr>
            <p:ph type="sldImg"/>
          </p:nvPr>
        </p:nvSpPr>
        <p:spPr>
          <a:ln/>
        </p:spPr>
      </p:sp>
      <p:sp>
        <p:nvSpPr>
          <p:cNvPr id="254979" name="Rectangle 3">
            <a:extLst>
              <a:ext uri="{FF2B5EF4-FFF2-40B4-BE49-F238E27FC236}">
                <a16:creationId xmlns:a16="http://schemas.microsoft.com/office/drawing/2014/main" id="{DA9EF154-2509-0B4D-39E4-AFE3D0CBCE8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E1B5A6E-395A-9ED3-394B-F10A9A023813}"/>
              </a:ext>
            </a:extLst>
          </p:cNvPr>
          <p:cNvSpPr>
            <a:spLocks noGrp="1" noChangeArrowheads="1"/>
          </p:cNvSpPr>
          <p:nvPr>
            <p:ph type="sldNum" sz="quarter" idx="5"/>
          </p:nvPr>
        </p:nvSpPr>
        <p:spPr>
          <a:ln/>
        </p:spPr>
        <p:txBody>
          <a:bodyPr/>
          <a:lstStyle/>
          <a:p>
            <a:fld id="{892EAD63-308B-4A67-995E-5FA98314599A}" type="slidenum">
              <a:rPr lang="en-US" altLang="en-US"/>
              <a:pPr/>
              <a:t>24</a:t>
            </a:fld>
            <a:endParaRPr lang="en-US" altLang="en-US"/>
          </a:p>
        </p:txBody>
      </p:sp>
      <p:sp>
        <p:nvSpPr>
          <p:cNvPr id="256002" name="Rectangle 2">
            <a:extLst>
              <a:ext uri="{FF2B5EF4-FFF2-40B4-BE49-F238E27FC236}">
                <a16:creationId xmlns:a16="http://schemas.microsoft.com/office/drawing/2014/main" id="{8C2E1E49-462E-28FF-FC14-E7DA9FD678E0}"/>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id="{60D3A423-BBDE-C89A-388E-D7B4E4DFC80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528C39D-1596-BDD6-6DD1-E5E8549E2B89}"/>
              </a:ext>
            </a:extLst>
          </p:cNvPr>
          <p:cNvSpPr>
            <a:spLocks noGrp="1" noChangeArrowheads="1"/>
          </p:cNvSpPr>
          <p:nvPr>
            <p:ph type="sldNum" sz="quarter" idx="5"/>
          </p:nvPr>
        </p:nvSpPr>
        <p:spPr>
          <a:ln/>
        </p:spPr>
        <p:txBody>
          <a:bodyPr/>
          <a:lstStyle/>
          <a:p>
            <a:fld id="{2D4D321F-3E1A-44C1-9AB6-4A94E2E1AFC0}" type="slidenum">
              <a:rPr lang="en-US" altLang="en-US"/>
              <a:pPr/>
              <a:t>25</a:t>
            </a:fld>
            <a:endParaRPr lang="en-US" altLang="en-US"/>
          </a:p>
        </p:txBody>
      </p:sp>
      <p:sp>
        <p:nvSpPr>
          <p:cNvPr id="257026" name="Rectangle 2">
            <a:extLst>
              <a:ext uri="{FF2B5EF4-FFF2-40B4-BE49-F238E27FC236}">
                <a16:creationId xmlns:a16="http://schemas.microsoft.com/office/drawing/2014/main" id="{F83D2603-46AF-B435-DC90-125F15435B83}"/>
              </a:ext>
            </a:extLst>
          </p:cNvPr>
          <p:cNvSpPr>
            <a:spLocks noGrp="1" noRot="1" noChangeAspect="1" noChangeArrowheads="1" noTextEdit="1"/>
          </p:cNvSpPr>
          <p:nvPr>
            <p:ph type="sldImg"/>
          </p:nvPr>
        </p:nvSpPr>
        <p:spPr>
          <a:ln/>
        </p:spPr>
      </p:sp>
      <p:sp>
        <p:nvSpPr>
          <p:cNvPr id="257027" name="Rectangle 3">
            <a:extLst>
              <a:ext uri="{FF2B5EF4-FFF2-40B4-BE49-F238E27FC236}">
                <a16:creationId xmlns:a16="http://schemas.microsoft.com/office/drawing/2014/main" id="{336EA1F1-0233-64D8-EAD6-C8DB9BDE216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72294D1-660D-DF68-B636-C56C6F84473F}"/>
              </a:ext>
            </a:extLst>
          </p:cNvPr>
          <p:cNvSpPr>
            <a:spLocks noGrp="1" noChangeArrowheads="1"/>
          </p:cNvSpPr>
          <p:nvPr>
            <p:ph type="sldNum" sz="quarter" idx="5"/>
          </p:nvPr>
        </p:nvSpPr>
        <p:spPr>
          <a:ln/>
        </p:spPr>
        <p:txBody>
          <a:bodyPr/>
          <a:lstStyle/>
          <a:p>
            <a:fld id="{66D4D90C-E818-4B51-B56F-C81530C4B39E}" type="slidenum">
              <a:rPr lang="en-US" altLang="en-US"/>
              <a:pPr/>
              <a:t>26</a:t>
            </a:fld>
            <a:endParaRPr lang="en-US" altLang="en-US"/>
          </a:p>
        </p:txBody>
      </p:sp>
      <p:sp>
        <p:nvSpPr>
          <p:cNvPr id="258050" name="Rectangle 2">
            <a:extLst>
              <a:ext uri="{FF2B5EF4-FFF2-40B4-BE49-F238E27FC236}">
                <a16:creationId xmlns:a16="http://schemas.microsoft.com/office/drawing/2014/main" id="{4467B7F8-B550-9CE0-0550-77CB859F99BD}"/>
              </a:ext>
            </a:extLst>
          </p:cNvPr>
          <p:cNvSpPr>
            <a:spLocks noGrp="1" noRot="1" noChangeAspect="1" noChangeArrowheads="1" noTextEdit="1"/>
          </p:cNvSpPr>
          <p:nvPr>
            <p:ph type="sldImg"/>
          </p:nvPr>
        </p:nvSpPr>
        <p:spPr>
          <a:ln/>
        </p:spPr>
      </p:sp>
      <p:sp>
        <p:nvSpPr>
          <p:cNvPr id="258051" name="Rectangle 3">
            <a:extLst>
              <a:ext uri="{FF2B5EF4-FFF2-40B4-BE49-F238E27FC236}">
                <a16:creationId xmlns:a16="http://schemas.microsoft.com/office/drawing/2014/main" id="{A197F134-0A27-C3B2-6FDF-D23F3017952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D643398-BD11-3D11-8277-570B2EA48B79}"/>
              </a:ext>
            </a:extLst>
          </p:cNvPr>
          <p:cNvSpPr>
            <a:spLocks noGrp="1" noChangeArrowheads="1"/>
          </p:cNvSpPr>
          <p:nvPr>
            <p:ph type="sldNum" sz="quarter" idx="5"/>
          </p:nvPr>
        </p:nvSpPr>
        <p:spPr>
          <a:ln/>
        </p:spPr>
        <p:txBody>
          <a:bodyPr/>
          <a:lstStyle/>
          <a:p>
            <a:fld id="{C8AE8F62-3926-4503-A45B-D85EC55C7226}" type="slidenum">
              <a:rPr lang="en-US" altLang="en-US"/>
              <a:pPr/>
              <a:t>27</a:t>
            </a:fld>
            <a:endParaRPr lang="en-US" altLang="en-US"/>
          </a:p>
        </p:txBody>
      </p:sp>
      <p:sp>
        <p:nvSpPr>
          <p:cNvPr id="259074" name="Rectangle 2">
            <a:extLst>
              <a:ext uri="{FF2B5EF4-FFF2-40B4-BE49-F238E27FC236}">
                <a16:creationId xmlns:a16="http://schemas.microsoft.com/office/drawing/2014/main" id="{2E259157-5BD7-D764-F058-7C63BE1D57C0}"/>
              </a:ext>
            </a:extLst>
          </p:cNvPr>
          <p:cNvSpPr>
            <a:spLocks noGrp="1" noRot="1" noChangeAspect="1" noChangeArrowheads="1" noTextEdit="1"/>
          </p:cNvSpPr>
          <p:nvPr>
            <p:ph type="sldImg"/>
          </p:nvPr>
        </p:nvSpPr>
        <p:spPr>
          <a:ln/>
        </p:spPr>
      </p:sp>
      <p:sp>
        <p:nvSpPr>
          <p:cNvPr id="259075" name="Rectangle 3">
            <a:extLst>
              <a:ext uri="{FF2B5EF4-FFF2-40B4-BE49-F238E27FC236}">
                <a16:creationId xmlns:a16="http://schemas.microsoft.com/office/drawing/2014/main" id="{B2EC86B8-D9FD-B30E-2B96-A17E06C3B81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692184F-EBCD-E2FC-BFF6-A17814F96A19}"/>
              </a:ext>
            </a:extLst>
          </p:cNvPr>
          <p:cNvSpPr>
            <a:spLocks noGrp="1" noChangeArrowheads="1"/>
          </p:cNvSpPr>
          <p:nvPr>
            <p:ph type="sldNum" sz="quarter" idx="5"/>
          </p:nvPr>
        </p:nvSpPr>
        <p:spPr>
          <a:ln/>
        </p:spPr>
        <p:txBody>
          <a:bodyPr/>
          <a:lstStyle/>
          <a:p>
            <a:fld id="{D14364E6-4321-4CF9-9BED-F968803BC71A}" type="slidenum">
              <a:rPr lang="en-US" altLang="en-US"/>
              <a:pPr/>
              <a:t>28</a:t>
            </a:fld>
            <a:endParaRPr lang="en-US" altLang="en-US"/>
          </a:p>
        </p:txBody>
      </p:sp>
      <p:sp>
        <p:nvSpPr>
          <p:cNvPr id="260098" name="Rectangle 2">
            <a:extLst>
              <a:ext uri="{FF2B5EF4-FFF2-40B4-BE49-F238E27FC236}">
                <a16:creationId xmlns:a16="http://schemas.microsoft.com/office/drawing/2014/main" id="{67017574-A6FA-F1C8-240F-6995A0488BF4}"/>
              </a:ext>
            </a:extLst>
          </p:cNvPr>
          <p:cNvSpPr>
            <a:spLocks noGrp="1" noRot="1" noChangeAspect="1" noChangeArrowheads="1" noTextEdit="1"/>
          </p:cNvSpPr>
          <p:nvPr>
            <p:ph type="sldImg"/>
          </p:nvPr>
        </p:nvSpPr>
        <p:spPr>
          <a:ln/>
        </p:spPr>
      </p:sp>
      <p:sp>
        <p:nvSpPr>
          <p:cNvPr id="260099" name="Rectangle 3">
            <a:extLst>
              <a:ext uri="{FF2B5EF4-FFF2-40B4-BE49-F238E27FC236}">
                <a16:creationId xmlns:a16="http://schemas.microsoft.com/office/drawing/2014/main" id="{7F022776-2ED8-6646-8AE0-B582422F672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2DB1A9E-D6C3-331E-9DEF-5BD76A46B373}"/>
              </a:ext>
            </a:extLst>
          </p:cNvPr>
          <p:cNvSpPr>
            <a:spLocks noGrp="1" noChangeArrowheads="1"/>
          </p:cNvSpPr>
          <p:nvPr>
            <p:ph type="sldNum" sz="quarter" idx="5"/>
          </p:nvPr>
        </p:nvSpPr>
        <p:spPr>
          <a:ln/>
        </p:spPr>
        <p:txBody>
          <a:bodyPr/>
          <a:lstStyle/>
          <a:p>
            <a:fld id="{4E084D18-2EA1-4E1C-BEA2-2F76CBD67A42}" type="slidenum">
              <a:rPr lang="en-US" altLang="en-US"/>
              <a:pPr/>
              <a:t>11</a:t>
            </a:fld>
            <a:endParaRPr lang="en-US" altLang="en-US"/>
          </a:p>
        </p:txBody>
      </p:sp>
      <p:sp>
        <p:nvSpPr>
          <p:cNvPr id="242690" name="Rectangle 2">
            <a:extLst>
              <a:ext uri="{FF2B5EF4-FFF2-40B4-BE49-F238E27FC236}">
                <a16:creationId xmlns:a16="http://schemas.microsoft.com/office/drawing/2014/main" id="{6C1A8E2F-2695-FC5B-2427-50280295A0D5}"/>
              </a:ext>
            </a:extLst>
          </p:cNvPr>
          <p:cNvSpPr>
            <a:spLocks noGrp="1" noRot="1" noChangeAspect="1" noChangeArrowheads="1" noTextEdit="1"/>
          </p:cNvSpPr>
          <p:nvPr>
            <p:ph type="sldImg"/>
          </p:nvPr>
        </p:nvSpPr>
        <p:spPr>
          <a:ln/>
        </p:spPr>
      </p:sp>
      <p:sp>
        <p:nvSpPr>
          <p:cNvPr id="242691" name="Rectangle 3">
            <a:extLst>
              <a:ext uri="{FF2B5EF4-FFF2-40B4-BE49-F238E27FC236}">
                <a16:creationId xmlns:a16="http://schemas.microsoft.com/office/drawing/2014/main" id="{778B16B7-A2CF-B38E-ED94-FC8A105D9D4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BE74606-A3AB-72C4-DD9E-764364341A1C}"/>
              </a:ext>
            </a:extLst>
          </p:cNvPr>
          <p:cNvSpPr>
            <a:spLocks noGrp="1" noChangeArrowheads="1"/>
          </p:cNvSpPr>
          <p:nvPr>
            <p:ph type="sldNum" sz="quarter" idx="5"/>
          </p:nvPr>
        </p:nvSpPr>
        <p:spPr>
          <a:ln/>
        </p:spPr>
        <p:txBody>
          <a:bodyPr/>
          <a:lstStyle/>
          <a:p>
            <a:fld id="{A5D3D74C-AA77-481D-AE3D-07D04DC197DD}" type="slidenum">
              <a:rPr lang="en-US" altLang="en-US"/>
              <a:pPr/>
              <a:t>29</a:t>
            </a:fld>
            <a:endParaRPr lang="en-US" altLang="en-US"/>
          </a:p>
        </p:txBody>
      </p:sp>
      <p:sp>
        <p:nvSpPr>
          <p:cNvPr id="261122" name="Rectangle 2">
            <a:extLst>
              <a:ext uri="{FF2B5EF4-FFF2-40B4-BE49-F238E27FC236}">
                <a16:creationId xmlns:a16="http://schemas.microsoft.com/office/drawing/2014/main" id="{74B6761C-08C1-1DEE-0960-EC564C191047}"/>
              </a:ext>
            </a:extLst>
          </p:cNvPr>
          <p:cNvSpPr>
            <a:spLocks noGrp="1" noRot="1" noChangeAspect="1" noChangeArrowheads="1" noTextEdit="1"/>
          </p:cNvSpPr>
          <p:nvPr>
            <p:ph type="sldImg"/>
          </p:nvPr>
        </p:nvSpPr>
        <p:spPr>
          <a:ln/>
        </p:spPr>
      </p:sp>
      <p:sp>
        <p:nvSpPr>
          <p:cNvPr id="261123" name="Rectangle 3">
            <a:extLst>
              <a:ext uri="{FF2B5EF4-FFF2-40B4-BE49-F238E27FC236}">
                <a16:creationId xmlns:a16="http://schemas.microsoft.com/office/drawing/2014/main" id="{4B761DCC-47BB-1B57-5303-A5C52F474E2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B9EB3B3-E44E-A91B-1062-4AA01FE713A2}"/>
              </a:ext>
            </a:extLst>
          </p:cNvPr>
          <p:cNvSpPr>
            <a:spLocks noGrp="1" noChangeArrowheads="1"/>
          </p:cNvSpPr>
          <p:nvPr>
            <p:ph type="sldNum" sz="quarter" idx="5"/>
          </p:nvPr>
        </p:nvSpPr>
        <p:spPr>
          <a:ln/>
        </p:spPr>
        <p:txBody>
          <a:bodyPr/>
          <a:lstStyle/>
          <a:p>
            <a:fld id="{0030C38C-CC5B-41ED-83AB-AE42FEABF55F}" type="slidenum">
              <a:rPr lang="en-US" altLang="en-US"/>
              <a:pPr/>
              <a:t>30</a:t>
            </a:fld>
            <a:endParaRPr lang="en-US" altLang="en-US"/>
          </a:p>
        </p:txBody>
      </p:sp>
      <p:sp>
        <p:nvSpPr>
          <p:cNvPr id="262146" name="Rectangle 2">
            <a:extLst>
              <a:ext uri="{FF2B5EF4-FFF2-40B4-BE49-F238E27FC236}">
                <a16:creationId xmlns:a16="http://schemas.microsoft.com/office/drawing/2014/main" id="{BC199127-A0FD-8840-1885-401611A22ED9}"/>
              </a:ext>
            </a:extLst>
          </p:cNvPr>
          <p:cNvSpPr>
            <a:spLocks noGrp="1" noRot="1" noChangeAspect="1" noChangeArrowheads="1" noTextEdit="1"/>
          </p:cNvSpPr>
          <p:nvPr>
            <p:ph type="sldImg"/>
          </p:nvPr>
        </p:nvSpPr>
        <p:spPr>
          <a:ln/>
        </p:spPr>
      </p:sp>
      <p:sp>
        <p:nvSpPr>
          <p:cNvPr id="262147" name="Rectangle 3">
            <a:extLst>
              <a:ext uri="{FF2B5EF4-FFF2-40B4-BE49-F238E27FC236}">
                <a16:creationId xmlns:a16="http://schemas.microsoft.com/office/drawing/2014/main" id="{938B882C-9463-CF09-8F03-1CA8B523479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CEE9A4F-2FB8-2CAC-F4B1-3D22204B17CF}"/>
              </a:ext>
            </a:extLst>
          </p:cNvPr>
          <p:cNvSpPr>
            <a:spLocks noGrp="1" noChangeArrowheads="1"/>
          </p:cNvSpPr>
          <p:nvPr>
            <p:ph type="sldNum" sz="quarter" idx="5"/>
          </p:nvPr>
        </p:nvSpPr>
        <p:spPr>
          <a:ln/>
        </p:spPr>
        <p:txBody>
          <a:bodyPr/>
          <a:lstStyle/>
          <a:p>
            <a:fld id="{C2CEBCC3-7ADE-44BD-B671-0F96F7AD00F6}" type="slidenum">
              <a:rPr lang="en-US" altLang="en-US"/>
              <a:pPr/>
              <a:t>31</a:t>
            </a:fld>
            <a:endParaRPr lang="en-US" altLang="en-US"/>
          </a:p>
        </p:txBody>
      </p:sp>
      <p:sp>
        <p:nvSpPr>
          <p:cNvPr id="263170" name="Rectangle 2">
            <a:extLst>
              <a:ext uri="{FF2B5EF4-FFF2-40B4-BE49-F238E27FC236}">
                <a16:creationId xmlns:a16="http://schemas.microsoft.com/office/drawing/2014/main" id="{01FC76C9-9D15-D6A3-67EA-5DD1CF9712A2}"/>
              </a:ext>
            </a:extLst>
          </p:cNvPr>
          <p:cNvSpPr>
            <a:spLocks noGrp="1" noRot="1" noChangeAspect="1" noChangeArrowheads="1" noTextEdit="1"/>
          </p:cNvSpPr>
          <p:nvPr>
            <p:ph type="sldImg"/>
          </p:nvPr>
        </p:nvSpPr>
        <p:spPr>
          <a:ln/>
        </p:spPr>
      </p:sp>
      <p:sp>
        <p:nvSpPr>
          <p:cNvPr id="263171" name="Rectangle 3">
            <a:extLst>
              <a:ext uri="{FF2B5EF4-FFF2-40B4-BE49-F238E27FC236}">
                <a16:creationId xmlns:a16="http://schemas.microsoft.com/office/drawing/2014/main" id="{7696B6F8-9807-52EC-A156-55E850A072C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C799687-F237-7660-B80B-EF25EC09A516}"/>
              </a:ext>
            </a:extLst>
          </p:cNvPr>
          <p:cNvSpPr>
            <a:spLocks noGrp="1" noChangeArrowheads="1"/>
          </p:cNvSpPr>
          <p:nvPr>
            <p:ph type="sldNum" sz="quarter" idx="5"/>
          </p:nvPr>
        </p:nvSpPr>
        <p:spPr>
          <a:ln/>
        </p:spPr>
        <p:txBody>
          <a:bodyPr/>
          <a:lstStyle/>
          <a:p>
            <a:fld id="{445079E7-C1E1-4111-9EE5-D4F370132C57}" type="slidenum">
              <a:rPr lang="en-US" altLang="en-US"/>
              <a:pPr/>
              <a:t>32</a:t>
            </a:fld>
            <a:endParaRPr lang="en-US" altLang="en-US"/>
          </a:p>
        </p:txBody>
      </p:sp>
      <p:sp>
        <p:nvSpPr>
          <p:cNvPr id="264194" name="Rectangle 2">
            <a:extLst>
              <a:ext uri="{FF2B5EF4-FFF2-40B4-BE49-F238E27FC236}">
                <a16:creationId xmlns:a16="http://schemas.microsoft.com/office/drawing/2014/main" id="{226B4461-4089-258C-DAD6-D84A60286F1D}"/>
              </a:ext>
            </a:extLst>
          </p:cNvPr>
          <p:cNvSpPr>
            <a:spLocks noGrp="1" noRot="1" noChangeAspect="1" noChangeArrowheads="1" noTextEdit="1"/>
          </p:cNvSpPr>
          <p:nvPr>
            <p:ph type="sldImg"/>
          </p:nvPr>
        </p:nvSpPr>
        <p:spPr>
          <a:ln/>
        </p:spPr>
      </p:sp>
      <p:sp>
        <p:nvSpPr>
          <p:cNvPr id="264195" name="Rectangle 3">
            <a:extLst>
              <a:ext uri="{FF2B5EF4-FFF2-40B4-BE49-F238E27FC236}">
                <a16:creationId xmlns:a16="http://schemas.microsoft.com/office/drawing/2014/main" id="{EC45321E-DBDB-8AFB-1DB8-8BCB0E90F0D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6A8FB78-0D19-C4EE-345C-EF5A1024CCAF}"/>
              </a:ext>
            </a:extLst>
          </p:cNvPr>
          <p:cNvSpPr>
            <a:spLocks noGrp="1" noChangeArrowheads="1"/>
          </p:cNvSpPr>
          <p:nvPr>
            <p:ph type="sldNum" sz="quarter" idx="5"/>
          </p:nvPr>
        </p:nvSpPr>
        <p:spPr>
          <a:ln/>
        </p:spPr>
        <p:txBody>
          <a:bodyPr/>
          <a:lstStyle/>
          <a:p>
            <a:fld id="{00E38210-6024-4653-88DA-CA613E928687}" type="slidenum">
              <a:rPr lang="en-US" altLang="en-US"/>
              <a:pPr/>
              <a:t>33</a:t>
            </a:fld>
            <a:endParaRPr lang="en-US" altLang="en-US"/>
          </a:p>
        </p:txBody>
      </p:sp>
      <p:sp>
        <p:nvSpPr>
          <p:cNvPr id="265218" name="Rectangle 2">
            <a:extLst>
              <a:ext uri="{FF2B5EF4-FFF2-40B4-BE49-F238E27FC236}">
                <a16:creationId xmlns:a16="http://schemas.microsoft.com/office/drawing/2014/main" id="{C2E0C54D-9CFA-59E1-C901-219BDC6C036D}"/>
              </a:ext>
            </a:extLst>
          </p:cNvPr>
          <p:cNvSpPr>
            <a:spLocks noGrp="1" noRot="1" noChangeAspect="1" noChangeArrowheads="1" noTextEdit="1"/>
          </p:cNvSpPr>
          <p:nvPr>
            <p:ph type="sldImg"/>
          </p:nvPr>
        </p:nvSpPr>
        <p:spPr>
          <a:ln/>
        </p:spPr>
      </p:sp>
      <p:sp>
        <p:nvSpPr>
          <p:cNvPr id="265219" name="Rectangle 3">
            <a:extLst>
              <a:ext uri="{FF2B5EF4-FFF2-40B4-BE49-F238E27FC236}">
                <a16:creationId xmlns:a16="http://schemas.microsoft.com/office/drawing/2014/main" id="{2838C525-8C39-659F-D162-D480D8D78A9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B83EA5-07FE-ABA3-07F4-2824B3F65894}"/>
              </a:ext>
            </a:extLst>
          </p:cNvPr>
          <p:cNvSpPr>
            <a:spLocks noGrp="1" noChangeArrowheads="1"/>
          </p:cNvSpPr>
          <p:nvPr>
            <p:ph type="sldNum" sz="quarter" idx="5"/>
          </p:nvPr>
        </p:nvSpPr>
        <p:spPr>
          <a:ln/>
        </p:spPr>
        <p:txBody>
          <a:bodyPr/>
          <a:lstStyle/>
          <a:p>
            <a:fld id="{E481F1C4-372E-496A-9418-B65E0305067E}" type="slidenum">
              <a:rPr lang="en-US" altLang="en-US"/>
              <a:pPr/>
              <a:t>34</a:t>
            </a:fld>
            <a:endParaRPr lang="en-US" altLang="en-US"/>
          </a:p>
        </p:txBody>
      </p:sp>
      <p:sp>
        <p:nvSpPr>
          <p:cNvPr id="266242" name="Rectangle 2">
            <a:extLst>
              <a:ext uri="{FF2B5EF4-FFF2-40B4-BE49-F238E27FC236}">
                <a16:creationId xmlns:a16="http://schemas.microsoft.com/office/drawing/2014/main" id="{C858534C-062A-A798-C271-C0B77082FCB4}"/>
              </a:ext>
            </a:extLst>
          </p:cNvPr>
          <p:cNvSpPr>
            <a:spLocks noGrp="1" noRot="1" noChangeAspect="1" noChangeArrowheads="1" noTextEdit="1"/>
          </p:cNvSpPr>
          <p:nvPr>
            <p:ph type="sldImg"/>
          </p:nvPr>
        </p:nvSpPr>
        <p:spPr>
          <a:ln/>
        </p:spPr>
      </p:sp>
      <p:sp>
        <p:nvSpPr>
          <p:cNvPr id="266243" name="Rectangle 3">
            <a:extLst>
              <a:ext uri="{FF2B5EF4-FFF2-40B4-BE49-F238E27FC236}">
                <a16:creationId xmlns:a16="http://schemas.microsoft.com/office/drawing/2014/main" id="{03D73BE4-7528-5181-0A92-FFB2866D148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343AA88-616E-85F4-7211-7772883443FE}"/>
              </a:ext>
            </a:extLst>
          </p:cNvPr>
          <p:cNvSpPr>
            <a:spLocks noGrp="1" noChangeArrowheads="1"/>
          </p:cNvSpPr>
          <p:nvPr>
            <p:ph type="sldNum" sz="quarter" idx="5"/>
          </p:nvPr>
        </p:nvSpPr>
        <p:spPr>
          <a:ln/>
        </p:spPr>
        <p:txBody>
          <a:bodyPr/>
          <a:lstStyle/>
          <a:p>
            <a:fld id="{D91C9A42-D9D1-4D01-A1CB-135831563909}" type="slidenum">
              <a:rPr lang="en-US" altLang="en-US"/>
              <a:pPr/>
              <a:t>35</a:t>
            </a:fld>
            <a:endParaRPr lang="en-US" altLang="en-US"/>
          </a:p>
        </p:txBody>
      </p:sp>
      <p:sp>
        <p:nvSpPr>
          <p:cNvPr id="267266" name="Rectangle 2">
            <a:extLst>
              <a:ext uri="{FF2B5EF4-FFF2-40B4-BE49-F238E27FC236}">
                <a16:creationId xmlns:a16="http://schemas.microsoft.com/office/drawing/2014/main" id="{39B37A64-DFD7-A55D-B544-5953732DDE55}"/>
              </a:ext>
            </a:extLst>
          </p:cNvPr>
          <p:cNvSpPr>
            <a:spLocks noGrp="1" noRot="1" noChangeAspect="1" noChangeArrowheads="1" noTextEdit="1"/>
          </p:cNvSpPr>
          <p:nvPr>
            <p:ph type="sldImg"/>
          </p:nvPr>
        </p:nvSpPr>
        <p:spPr>
          <a:ln/>
        </p:spPr>
      </p:sp>
      <p:sp>
        <p:nvSpPr>
          <p:cNvPr id="267267" name="Rectangle 3">
            <a:extLst>
              <a:ext uri="{FF2B5EF4-FFF2-40B4-BE49-F238E27FC236}">
                <a16:creationId xmlns:a16="http://schemas.microsoft.com/office/drawing/2014/main" id="{688D4D34-8C28-612B-92A4-18DF59DA6CC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BEC6EA3-4D6B-5B17-4660-794EBC41FA75}"/>
              </a:ext>
            </a:extLst>
          </p:cNvPr>
          <p:cNvSpPr>
            <a:spLocks noGrp="1" noChangeArrowheads="1"/>
          </p:cNvSpPr>
          <p:nvPr>
            <p:ph type="sldNum" sz="quarter" idx="5"/>
          </p:nvPr>
        </p:nvSpPr>
        <p:spPr>
          <a:ln/>
        </p:spPr>
        <p:txBody>
          <a:bodyPr/>
          <a:lstStyle/>
          <a:p>
            <a:fld id="{54723608-DDBB-4B89-A912-393B73C318A2}" type="slidenum">
              <a:rPr lang="en-US" altLang="en-US"/>
              <a:pPr/>
              <a:t>36</a:t>
            </a:fld>
            <a:endParaRPr lang="en-US" altLang="en-US"/>
          </a:p>
        </p:txBody>
      </p:sp>
      <p:sp>
        <p:nvSpPr>
          <p:cNvPr id="268290" name="Rectangle 2">
            <a:extLst>
              <a:ext uri="{FF2B5EF4-FFF2-40B4-BE49-F238E27FC236}">
                <a16:creationId xmlns:a16="http://schemas.microsoft.com/office/drawing/2014/main" id="{145F0408-C8E9-62E1-19BA-FB1DC88A1AF6}"/>
              </a:ext>
            </a:extLst>
          </p:cNvPr>
          <p:cNvSpPr>
            <a:spLocks noGrp="1" noRot="1" noChangeAspect="1" noChangeArrowheads="1" noTextEdit="1"/>
          </p:cNvSpPr>
          <p:nvPr>
            <p:ph type="sldImg"/>
          </p:nvPr>
        </p:nvSpPr>
        <p:spPr>
          <a:ln/>
        </p:spPr>
      </p:sp>
      <p:sp>
        <p:nvSpPr>
          <p:cNvPr id="268291" name="Rectangle 3">
            <a:extLst>
              <a:ext uri="{FF2B5EF4-FFF2-40B4-BE49-F238E27FC236}">
                <a16:creationId xmlns:a16="http://schemas.microsoft.com/office/drawing/2014/main" id="{8D89E3A9-9B16-B94C-1C7B-72805FB3F34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5F426D3-1944-34CE-E043-B852F02B14FD}"/>
              </a:ext>
            </a:extLst>
          </p:cNvPr>
          <p:cNvSpPr>
            <a:spLocks noGrp="1" noChangeArrowheads="1"/>
          </p:cNvSpPr>
          <p:nvPr>
            <p:ph type="sldNum" sz="quarter" idx="5"/>
          </p:nvPr>
        </p:nvSpPr>
        <p:spPr>
          <a:ln/>
        </p:spPr>
        <p:txBody>
          <a:bodyPr/>
          <a:lstStyle/>
          <a:p>
            <a:fld id="{F64F6396-3257-4239-A5DD-E60BDD722D5D}" type="slidenum">
              <a:rPr lang="en-US" altLang="en-US"/>
              <a:pPr/>
              <a:t>37</a:t>
            </a:fld>
            <a:endParaRPr lang="en-US" altLang="en-US"/>
          </a:p>
        </p:txBody>
      </p:sp>
      <p:sp>
        <p:nvSpPr>
          <p:cNvPr id="269314" name="Rectangle 2">
            <a:extLst>
              <a:ext uri="{FF2B5EF4-FFF2-40B4-BE49-F238E27FC236}">
                <a16:creationId xmlns:a16="http://schemas.microsoft.com/office/drawing/2014/main" id="{769835B9-315A-1717-9BAD-C7619E5DE2A3}"/>
              </a:ext>
            </a:extLst>
          </p:cNvPr>
          <p:cNvSpPr>
            <a:spLocks noGrp="1" noRot="1" noChangeAspect="1" noChangeArrowheads="1" noTextEdit="1"/>
          </p:cNvSpPr>
          <p:nvPr>
            <p:ph type="sldImg"/>
          </p:nvPr>
        </p:nvSpPr>
        <p:spPr>
          <a:ln/>
        </p:spPr>
      </p:sp>
      <p:sp>
        <p:nvSpPr>
          <p:cNvPr id="269315" name="Rectangle 3">
            <a:extLst>
              <a:ext uri="{FF2B5EF4-FFF2-40B4-BE49-F238E27FC236}">
                <a16:creationId xmlns:a16="http://schemas.microsoft.com/office/drawing/2014/main" id="{C8610802-E082-184C-9F82-07F5AF8076E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1DA76-4684-1A1B-589B-71B05AA77E54}"/>
              </a:ext>
            </a:extLst>
          </p:cNvPr>
          <p:cNvSpPr>
            <a:spLocks noGrp="1" noChangeArrowheads="1"/>
          </p:cNvSpPr>
          <p:nvPr>
            <p:ph type="sldNum" sz="quarter" idx="5"/>
          </p:nvPr>
        </p:nvSpPr>
        <p:spPr>
          <a:ln/>
        </p:spPr>
        <p:txBody>
          <a:bodyPr/>
          <a:lstStyle/>
          <a:p>
            <a:fld id="{8E7C988A-3DA9-4178-A3B6-6B1F1AEF6ED3}" type="slidenum">
              <a:rPr lang="en-US" altLang="en-US"/>
              <a:pPr/>
              <a:t>38</a:t>
            </a:fld>
            <a:endParaRPr lang="en-US" altLang="en-US"/>
          </a:p>
        </p:txBody>
      </p:sp>
      <p:sp>
        <p:nvSpPr>
          <p:cNvPr id="270338" name="Rectangle 2">
            <a:extLst>
              <a:ext uri="{FF2B5EF4-FFF2-40B4-BE49-F238E27FC236}">
                <a16:creationId xmlns:a16="http://schemas.microsoft.com/office/drawing/2014/main" id="{CF71631A-8FA6-D308-F4C2-00FDD71E38C1}"/>
              </a:ext>
            </a:extLst>
          </p:cNvPr>
          <p:cNvSpPr>
            <a:spLocks noGrp="1" noRot="1" noChangeAspect="1" noChangeArrowheads="1" noTextEdit="1"/>
          </p:cNvSpPr>
          <p:nvPr>
            <p:ph type="sldImg"/>
          </p:nvPr>
        </p:nvSpPr>
        <p:spPr>
          <a:ln/>
        </p:spPr>
      </p:sp>
      <p:sp>
        <p:nvSpPr>
          <p:cNvPr id="270339" name="Rectangle 3">
            <a:extLst>
              <a:ext uri="{FF2B5EF4-FFF2-40B4-BE49-F238E27FC236}">
                <a16:creationId xmlns:a16="http://schemas.microsoft.com/office/drawing/2014/main" id="{A25F6416-D8AE-2FFA-AECA-4B79105780C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CDE130E-126B-40B3-25A7-EA88AE008BB2}"/>
              </a:ext>
            </a:extLst>
          </p:cNvPr>
          <p:cNvSpPr>
            <a:spLocks noGrp="1" noChangeArrowheads="1"/>
          </p:cNvSpPr>
          <p:nvPr>
            <p:ph type="sldNum" sz="quarter" idx="5"/>
          </p:nvPr>
        </p:nvSpPr>
        <p:spPr>
          <a:ln/>
        </p:spPr>
        <p:txBody>
          <a:bodyPr/>
          <a:lstStyle/>
          <a:p>
            <a:fld id="{21E54A1E-F962-4D77-9197-A87FB547712B}" type="slidenum">
              <a:rPr lang="en-US" altLang="en-US"/>
              <a:pPr/>
              <a:t>12</a:t>
            </a:fld>
            <a:endParaRPr lang="en-US" altLang="en-US"/>
          </a:p>
        </p:txBody>
      </p:sp>
      <p:sp>
        <p:nvSpPr>
          <p:cNvPr id="243714" name="Rectangle 2">
            <a:extLst>
              <a:ext uri="{FF2B5EF4-FFF2-40B4-BE49-F238E27FC236}">
                <a16:creationId xmlns:a16="http://schemas.microsoft.com/office/drawing/2014/main" id="{3EA53C31-4C92-52EE-9FF5-43DA864FD750}"/>
              </a:ext>
            </a:extLst>
          </p:cNvPr>
          <p:cNvSpPr>
            <a:spLocks noGrp="1" noRot="1" noChangeAspect="1" noChangeArrowheads="1" noTextEdit="1"/>
          </p:cNvSpPr>
          <p:nvPr>
            <p:ph type="sldImg"/>
          </p:nvPr>
        </p:nvSpPr>
        <p:spPr>
          <a:ln/>
        </p:spPr>
      </p:sp>
      <p:sp>
        <p:nvSpPr>
          <p:cNvPr id="243715" name="Rectangle 3">
            <a:extLst>
              <a:ext uri="{FF2B5EF4-FFF2-40B4-BE49-F238E27FC236}">
                <a16:creationId xmlns:a16="http://schemas.microsoft.com/office/drawing/2014/main" id="{264ADA06-0FD6-B4FD-8473-82E7ED21BB1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3A7A0E1-3375-25F8-B635-1999739FCBBD}"/>
              </a:ext>
            </a:extLst>
          </p:cNvPr>
          <p:cNvSpPr>
            <a:spLocks noGrp="1" noChangeArrowheads="1"/>
          </p:cNvSpPr>
          <p:nvPr>
            <p:ph type="sldNum" sz="quarter" idx="5"/>
          </p:nvPr>
        </p:nvSpPr>
        <p:spPr>
          <a:ln/>
        </p:spPr>
        <p:txBody>
          <a:bodyPr/>
          <a:lstStyle/>
          <a:p>
            <a:fld id="{B66B7464-01F6-437C-B41D-6FDE82B6EBFA}" type="slidenum">
              <a:rPr lang="en-US" altLang="en-US"/>
              <a:pPr/>
              <a:t>39</a:t>
            </a:fld>
            <a:endParaRPr lang="en-US" altLang="en-US"/>
          </a:p>
        </p:txBody>
      </p:sp>
      <p:sp>
        <p:nvSpPr>
          <p:cNvPr id="271362" name="Rectangle 2">
            <a:extLst>
              <a:ext uri="{FF2B5EF4-FFF2-40B4-BE49-F238E27FC236}">
                <a16:creationId xmlns:a16="http://schemas.microsoft.com/office/drawing/2014/main" id="{67FC7A3D-3441-4A66-EAF2-345D5285D43F}"/>
              </a:ext>
            </a:extLst>
          </p:cNvPr>
          <p:cNvSpPr>
            <a:spLocks noGrp="1" noRot="1" noChangeAspect="1" noChangeArrowheads="1" noTextEdit="1"/>
          </p:cNvSpPr>
          <p:nvPr>
            <p:ph type="sldImg"/>
          </p:nvPr>
        </p:nvSpPr>
        <p:spPr>
          <a:ln/>
        </p:spPr>
      </p:sp>
      <p:sp>
        <p:nvSpPr>
          <p:cNvPr id="271363" name="Rectangle 3">
            <a:extLst>
              <a:ext uri="{FF2B5EF4-FFF2-40B4-BE49-F238E27FC236}">
                <a16:creationId xmlns:a16="http://schemas.microsoft.com/office/drawing/2014/main" id="{49419902-546B-9CEE-8F06-D4B12F37672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1FA706-C6F0-D39D-A94C-9F85B42C6EED}"/>
              </a:ext>
            </a:extLst>
          </p:cNvPr>
          <p:cNvSpPr>
            <a:spLocks noGrp="1" noChangeArrowheads="1"/>
          </p:cNvSpPr>
          <p:nvPr>
            <p:ph type="sldNum" sz="quarter" idx="5"/>
          </p:nvPr>
        </p:nvSpPr>
        <p:spPr>
          <a:ln/>
        </p:spPr>
        <p:txBody>
          <a:bodyPr/>
          <a:lstStyle/>
          <a:p>
            <a:fld id="{B2122E59-D143-4C38-806B-06FF7A49002E}" type="slidenum">
              <a:rPr lang="en-US" altLang="en-US"/>
              <a:pPr/>
              <a:t>40</a:t>
            </a:fld>
            <a:endParaRPr lang="en-US" altLang="en-US"/>
          </a:p>
        </p:txBody>
      </p:sp>
      <p:sp>
        <p:nvSpPr>
          <p:cNvPr id="272386" name="Rectangle 2">
            <a:extLst>
              <a:ext uri="{FF2B5EF4-FFF2-40B4-BE49-F238E27FC236}">
                <a16:creationId xmlns:a16="http://schemas.microsoft.com/office/drawing/2014/main" id="{9E49E95C-558F-241B-F79A-287E77A8A6DC}"/>
              </a:ext>
            </a:extLst>
          </p:cNvPr>
          <p:cNvSpPr>
            <a:spLocks noGrp="1" noRot="1" noChangeAspect="1" noChangeArrowheads="1" noTextEdit="1"/>
          </p:cNvSpPr>
          <p:nvPr>
            <p:ph type="sldImg"/>
          </p:nvPr>
        </p:nvSpPr>
        <p:spPr>
          <a:ln/>
        </p:spPr>
      </p:sp>
      <p:sp>
        <p:nvSpPr>
          <p:cNvPr id="272387" name="Rectangle 3">
            <a:extLst>
              <a:ext uri="{FF2B5EF4-FFF2-40B4-BE49-F238E27FC236}">
                <a16:creationId xmlns:a16="http://schemas.microsoft.com/office/drawing/2014/main" id="{8B3EE0FC-CC62-6A58-0454-B37C677B57E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DA6261-D109-93D9-E66D-51D91A541C04}"/>
              </a:ext>
            </a:extLst>
          </p:cNvPr>
          <p:cNvSpPr>
            <a:spLocks noGrp="1" noChangeArrowheads="1"/>
          </p:cNvSpPr>
          <p:nvPr>
            <p:ph type="sldNum" sz="quarter" idx="5"/>
          </p:nvPr>
        </p:nvSpPr>
        <p:spPr>
          <a:ln/>
        </p:spPr>
        <p:txBody>
          <a:bodyPr/>
          <a:lstStyle/>
          <a:p>
            <a:fld id="{A59948D1-B721-4758-86D0-73AC4761803D}" type="slidenum">
              <a:rPr lang="en-US" altLang="en-US"/>
              <a:pPr/>
              <a:t>41</a:t>
            </a:fld>
            <a:endParaRPr lang="en-US" altLang="en-US"/>
          </a:p>
        </p:txBody>
      </p:sp>
      <p:sp>
        <p:nvSpPr>
          <p:cNvPr id="278530" name="Rectangle 2">
            <a:extLst>
              <a:ext uri="{FF2B5EF4-FFF2-40B4-BE49-F238E27FC236}">
                <a16:creationId xmlns:a16="http://schemas.microsoft.com/office/drawing/2014/main" id="{6DBB1FA6-DBC3-3943-3797-063EBF8D20F1}"/>
              </a:ext>
            </a:extLst>
          </p:cNvPr>
          <p:cNvSpPr>
            <a:spLocks noGrp="1" noRot="1" noChangeAspect="1" noChangeArrowheads="1" noTextEdit="1"/>
          </p:cNvSpPr>
          <p:nvPr>
            <p:ph type="sldImg"/>
          </p:nvPr>
        </p:nvSpPr>
        <p:spPr>
          <a:ln/>
        </p:spPr>
      </p:sp>
      <p:sp>
        <p:nvSpPr>
          <p:cNvPr id="278531" name="Rectangle 3">
            <a:extLst>
              <a:ext uri="{FF2B5EF4-FFF2-40B4-BE49-F238E27FC236}">
                <a16:creationId xmlns:a16="http://schemas.microsoft.com/office/drawing/2014/main" id="{ED4B5B73-5019-C7CD-B817-FF98F78731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8404428-A865-AC8B-EA44-B88BFF0BE95F}"/>
              </a:ext>
            </a:extLst>
          </p:cNvPr>
          <p:cNvSpPr>
            <a:spLocks noGrp="1" noChangeArrowheads="1"/>
          </p:cNvSpPr>
          <p:nvPr>
            <p:ph type="sldNum" sz="quarter" idx="5"/>
          </p:nvPr>
        </p:nvSpPr>
        <p:spPr>
          <a:ln/>
        </p:spPr>
        <p:txBody>
          <a:bodyPr/>
          <a:lstStyle/>
          <a:p>
            <a:fld id="{87D12404-E1D2-4662-A0B3-9B0F4EDD4446}" type="slidenum">
              <a:rPr lang="en-US" altLang="en-US"/>
              <a:pPr/>
              <a:t>42</a:t>
            </a:fld>
            <a:endParaRPr lang="en-US" altLang="en-US"/>
          </a:p>
        </p:txBody>
      </p:sp>
      <p:sp>
        <p:nvSpPr>
          <p:cNvPr id="279554" name="Rectangle 2">
            <a:extLst>
              <a:ext uri="{FF2B5EF4-FFF2-40B4-BE49-F238E27FC236}">
                <a16:creationId xmlns:a16="http://schemas.microsoft.com/office/drawing/2014/main" id="{CB478D97-8B57-017E-1B7F-FC80AD2AB3EC}"/>
              </a:ext>
            </a:extLst>
          </p:cNvPr>
          <p:cNvSpPr>
            <a:spLocks noGrp="1" noRot="1" noChangeAspect="1" noChangeArrowheads="1" noTextEdit="1"/>
          </p:cNvSpPr>
          <p:nvPr>
            <p:ph type="sldImg"/>
          </p:nvPr>
        </p:nvSpPr>
        <p:spPr>
          <a:ln/>
        </p:spPr>
      </p:sp>
      <p:sp>
        <p:nvSpPr>
          <p:cNvPr id="279555" name="Rectangle 3">
            <a:extLst>
              <a:ext uri="{FF2B5EF4-FFF2-40B4-BE49-F238E27FC236}">
                <a16:creationId xmlns:a16="http://schemas.microsoft.com/office/drawing/2014/main" id="{5ED8F157-A79E-B1E9-CFE8-F1825E4EFDF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0A44E7-1FC7-5858-9D61-96E0DDD5E3B0}"/>
              </a:ext>
            </a:extLst>
          </p:cNvPr>
          <p:cNvSpPr>
            <a:spLocks noGrp="1" noChangeArrowheads="1"/>
          </p:cNvSpPr>
          <p:nvPr>
            <p:ph type="sldNum" sz="quarter" idx="5"/>
          </p:nvPr>
        </p:nvSpPr>
        <p:spPr>
          <a:ln/>
        </p:spPr>
        <p:txBody>
          <a:bodyPr/>
          <a:lstStyle/>
          <a:p>
            <a:fld id="{41684E3A-A44C-46CC-9F42-944516203226}" type="slidenum">
              <a:rPr lang="en-US" altLang="en-US"/>
              <a:pPr/>
              <a:t>43</a:t>
            </a:fld>
            <a:endParaRPr lang="en-US" altLang="en-US"/>
          </a:p>
        </p:txBody>
      </p:sp>
      <p:sp>
        <p:nvSpPr>
          <p:cNvPr id="280578" name="Rectangle 2">
            <a:extLst>
              <a:ext uri="{FF2B5EF4-FFF2-40B4-BE49-F238E27FC236}">
                <a16:creationId xmlns:a16="http://schemas.microsoft.com/office/drawing/2014/main" id="{09BCD772-3AC8-EB75-1B9E-725BD520B79D}"/>
              </a:ext>
            </a:extLst>
          </p:cNvPr>
          <p:cNvSpPr>
            <a:spLocks noGrp="1" noRot="1" noChangeAspect="1" noChangeArrowheads="1" noTextEdit="1"/>
          </p:cNvSpPr>
          <p:nvPr>
            <p:ph type="sldImg"/>
          </p:nvPr>
        </p:nvSpPr>
        <p:spPr>
          <a:ln/>
        </p:spPr>
      </p:sp>
      <p:sp>
        <p:nvSpPr>
          <p:cNvPr id="280579" name="Rectangle 3">
            <a:extLst>
              <a:ext uri="{FF2B5EF4-FFF2-40B4-BE49-F238E27FC236}">
                <a16:creationId xmlns:a16="http://schemas.microsoft.com/office/drawing/2014/main" id="{FCEF554E-0719-4C28-892D-8665367DF54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0AED95-CA5A-F8BB-1B2C-50E5F7F3356F}"/>
              </a:ext>
            </a:extLst>
          </p:cNvPr>
          <p:cNvSpPr>
            <a:spLocks noGrp="1" noChangeArrowheads="1"/>
          </p:cNvSpPr>
          <p:nvPr>
            <p:ph type="sldNum" sz="quarter" idx="5"/>
          </p:nvPr>
        </p:nvSpPr>
        <p:spPr>
          <a:ln/>
        </p:spPr>
        <p:txBody>
          <a:bodyPr/>
          <a:lstStyle/>
          <a:p>
            <a:fld id="{904F51B9-E1DF-4E1C-B698-E8EFC4F6AD96}" type="slidenum">
              <a:rPr lang="en-US" altLang="en-US"/>
              <a:pPr/>
              <a:t>44</a:t>
            </a:fld>
            <a:endParaRPr lang="en-US" altLang="en-US"/>
          </a:p>
        </p:txBody>
      </p:sp>
      <p:sp>
        <p:nvSpPr>
          <p:cNvPr id="281602" name="Rectangle 2">
            <a:extLst>
              <a:ext uri="{FF2B5EF4-FFF2-40B4-BE49-F238E27FC236}">
                <a16:creationId xmlns:a16="http://schemas.microsoft.com/office/drawing/2014/main" id="{55A04925-4E60-E034-8107-03751950A6FB}"/>
              </a:ext>
            </a:extLst>
          </p:cNvPr>
          <p:cNvSpPr>
            <a:spLocks noGrp="1" noRot="1" noChangeAspect="1" noChangeArrowheads="1" noTextEdit="1"/>
          </p:cNvSpPr>
          <p:nvPr>
            <p:ph type="sldImg"/>
          </p:nvPr>
        </p:nvSpPr>
        <p:spPr>
          <a:ln/>
        </p:spPr>
      </p:sp>
      <p:sp>
        <p:nvSpPr>
          <p:cNvPr id="281603" name="Rectangle 3">
            <a:extLst>
              <a:ext uri="{FF2B5EF4-FFF2-40B4-BE49-F238E27FC236}">
                <a16:creationId xmlns:a16="http://schemas.microsoft.com/office/drawing/2014/main" id="{4C9781BB-8260-878C-D387-546B606B62D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5CBAD28-5D66-93C5-A9BE-4477EBC27046}"/>
              </a:ext>
            </a:extLst>
          </p:cNvPr>
          <p:cNvSpPr>
            <a:spLocks noGrp="1" noChangeArrowheads="1"/>
          </p:cNvSpPr>
          <p:nvPr>
            <p:ph type="sldNum" sz="quarter" idx="5"/>
          </p:nvPr>
        </p:nvSpPr>
        <p:spPr>
          <a:ln/>
        </p:spPr>
        <p:txBody>
          <a:bodyPr/>
          <a:lstStyle/>
          <a:p>
            <a:fld id="{0BDA10F5-3C47-4AE8-8EE5-7C70976CC2D9}" type="slidenum">
              <a:rPr lang="en-US" altLang="en-US"/>
              <a:pPr/>
              <a:t>45</a:t>
            </a:fld>
            <a:endParaRPr lang="en-US" altLang="en-US"/>
          </a:p>
        </p:txBody>
      </p:sp>
      <p:sp>
        <p:nvSpPr>
          <p:cNvPr id="282626" name="Rectangle 2">
            <a:extLst>
              <a:ext uri="{FF2B5EF4-FFF2-40B4-BE49-F238E27FC236}">
                <a16:creationId xmlns:a16="http://schemas.microsoft.com/office/drawing/2014/main" id="{49455E54-5A02-559F-A809-EFACB874D8D0}"/>
              </a:ext>
            </a:extLst>
          </p:cNvPr>
          <p:cNvSpPr>
            <a:spLocks noGrp="1" noRot="1" noChangeAspect="1" noChangeArrowheads="1" noTextEdit="1"/>
          </p:cNvSpPr>
          <p:nvPr>
            <p:ph type="sldImg"/>
          </p:nvPr>
        </p:nvSpPr>
        <p:spPr>
          <a:ln/>
        </p:spPr>
      </p:sp>
      <p:sp>
        <p:nvSpPr>
          <p:cNvPr id="282627" name="Rectangle 3">
            <a:extLst>
              <a:ext uri="{FF2B5EF4-FFF2-40B4-BE49-F238E27FC236}">
                <a16:creationId xmlns:a16="http://schemas.microsoft.com/office/drawing/2014/main" id="{287E8E1D-9330-FFC1-D9F9-A9A3BCC0F99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AC339C4-A94B-CEEA-410E-8B86764C6462}"/>
              </a:ext>
            </a:extLst>
          </p:cNvPr>
          <p:cNvSpPr>
            <a:spLocks noGrp="1" noChangeArrowheads="1"/>
          </p:cNvSpPr>
          <p:nvPr>
            <p:ph type="sldNum" sz="quarter" idx="5"/>
          </p:nvPr>
        </p:nvSpPr>
        <p:spPr>
          <a:ln/>
        </p:spPr>
        <p:txBody>
          <a:bodyPr/>
          <a:lstStyle/>
          <a:p>
            <a:fld id="{33E7D67C-6261-4040-A5E8-ED212B1C5F1C}" type="slidenum">
              <a:rPr lang="en-US" altLang="en-US"/>
              <a:pPr/>
              <a:t>46</a:t>
            </a:fld>
            <a:endParaRPr lang="en-US" altLang="en-US"/>
          </a:p>
        </p:txBody>
      </p:sp>
      <p:sp>
        <p:nvSpPr>
          <p:cNvPr id="294914" name="Rectangle 2">
            <a:extLst>
              <a:ext uri="{FF2B5EF4-FFF2-40B4-BE49-F238E27FC236}">
                <a16:creationId xmlns:a16="http://schemas.microsoft.com/office/drawing/2014/main" id="{6AEEDAF1-4EB3-05E3-136C-E930637B804B}"/>
              </a:ext>
            </a:extLst>
          </p:cNvPr>
          <p:cNvSpPr>
            <a:spLocks noGrp="1" noRot="1" noChangeAspect="1" noChangeArrowheads="1" noTextEdit="1"/>
          </p:cNvSpPr>
          <p:nvPr>
            <p:ph type="sldImg"/>
          </p:nvPr>
        </p:nvSpPr>
        <p:spPr>
          <a:ln/>
        </p:spPr>
      </p:sp>
      <p:sp>
        <p:nvSpPr>
          <p:cNvPr id="294915" name="Rectangle 3">
            <a:extLst>
              <a:ext uri="{FF2B5EF4-FFF2-40B4-BE49-F238E27FC236}">
                <a16:creationId xmlns:a16="http://schemas.microsoft.com/office/drawing/2014/main" id="{39050246-17CF-A1FD-457E-3C2FBD749E0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D3E8D6-CEFF-22A0-1195-BF4B600299A9}"/>
              </a:ext>
            </a:extLst>
          </p:cNvPr>
          <p:cNvSpPr>
            <a:spLocks noGrp="1" noChangeArrowheads="1"/>
          </p:cNvSpPr>
          <p:nvPr>
            <p:ph type="sldNum" sz="quarter" idx="5"/>
          </p:nvPr>
        </p:nvSpPr>
        <p:spPr>
          <a:ln/>
        </p:spPr>
        <p:txBody>
          <a:bodyPr/>
          <a:lstStyle/>
          <a:p>
            <a:fld id="{EB50F094-AFB7-4223-ADCD-7EBFEFA46B19}" type="slidenum">
              <a:rPr lang="en-US" altLang="en-US"/>
              <a:pPr/>
              <a:t>47</a:t>
            </a:fld>
            <a:endParaRPr lang="en-US" altLang="en-US"/>
          </a:p>
        </p:txBody>
      </p:sp>
      <p:sp>
        <p:nvSpPr>
          <p:cNvPr id="295938" name="Rectangle 2">
            <a:extLst>
              <a:ext uri="{FF2B5EF4-FFF2-40B4-BE49-F238E27FC236}">
                <a16:creationId xmlns:a16="http://schemas.microsoft.com/office/drawing/2014/main" id="{16888093-69EF-0E5D-3F22-0561C4478488}"/>
              </a:ext>
            </a:extLst>
          </p:cNvPr>
          <p:cNvSpPr>
            <a:spLocks noGrp="1" noRot="1" noChangeAspect="1" noChangeArrowheads="1" noTextEdit="1"/>
          </p:cNvSpPr>
          <p:nvPr>
            <p:ph type="sldImg"/>
          </p:nvPr>
        </p:nvSpPr>
        <p:spPr>
          <a:ln/>
        </p:spPr>
      </p:sp>
      <p:sp>
        <p:nvSpPr>
          <p:cNvPr id="295939" name="Rectangle 3">
            <a:extLst>
              <a:ext uri="{FF2B5EF4-FFF2-40B4-BE49-F238E27FC236}">
                <a16:creationId xmlns:a16="http://schemas.microsoft.com/office/drawing/2014/main" id="{82D9F18F-429B-9F06-C1DE-31F88786653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284E6C1-25AC-67BF-9221-389EDBD448E1}"/>
              </a:ext>
            </a:extLst>
          </p:cNvPr>
          <p:cNvSpPr>
            <a:spLocks noGrp="1" noChangeArrowheads="1"/>
          </p:cNvSpPr>
          <p:nvPr>
            <p:ph type="sldNum" sz="quarter" idx="5"/>
          </p:nvPr>
        </p:nvSpPr>
        <p:spPr>
          <a:ln/>
        </p:spPr>
        <p:txBody>
          <a:bodyPr/>
          <a:lstStyle/>
          <a:p>
            <a:fld id="{F850FF3B-EDA4-4B91-AF11-980BE84EFE35}" type="slidenum">
              <a:rPr lang="en-US" altLang="en-US"/>
              <a:pPr/>
              <a:t>48</a:t>
            </a:fld>
            <a:endParaRPr lang="en-US" altLang="en-US"/>
          </a:p>
        </p:txBody>
      </p:sp>
      <p:sp>
        <p:nvSpPr>
          <p:cNvPr id="296962" name="Rectangle 2">
            <a:extLst>
              <a:ext uri="{FF2B5EF4-FFF2-40B4-BE49-F238E27FC236}">
                <a16:creationId xmlns:a16="http://schemas.microsoft.com/office/drawing/2014/main" id="{7DCF692E-FF45-F5D7-7367-1A12DAA7C294}"/>
              </a:ext>
            </a:extLst>
          </p:cNvPr>
          <p:cNvSpPr>
            <a:spLocks noGrp="1" noRot="1" noChangeAspect="1" noChangeArrowheads="1" noTextEdit="1"/>
          </p:cNvSpPr>
          <p:nvPr>
            <p:ph type="sldImg"/>
          </p:nvPr>
        </p:nvSpPr>
        <p:spPr>
          <a:ln/>
        </p:spPr>
      </p:sp>
      <p:sp>
        <p:nvSpPr>
          <p:cNvPr id="296963" name="Rectangle 3">
            <a:extLst>
              <a:ext uri="{FF2B5EF4-FFF2-40B4-BE49-F238E27FC236}">
                <a16:creationId xmlns:a16="http://schemas.microsoft.com/office/drawing/2014/main" id="{F8A7BDC0-618C-8AC9-8E43-3A808E17A84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012FCE9-E182-595B-B8EA-DEBC96C59119}"/>
              </a:ext>
            </a:extLst>
          </p:cNvPr>
          <p:cNvSpPr>
            <a:spLocks noGrp="1" noChangeArrowheads="1"/>
          </p:cNvSpPr>
          <p:nvPr>
            <p:ph type="sldNum" sz="quarter" idx="5"/>
          </p:nvPr>
        </p:nvSpPr>
        <p:spPr>
          <a:ln/>
        </p:spPr>
        <p:txBody>
          <a:bodyPr/>
          <a:lstStyle/>
          <a:p>
            <a:fld id="{84C1FC68-1443-4739-81C4-06585051DB69}" type="slidenum">
              <a:rPr lang="en-US" altLang="en-US"/>
              <a:pPr/>
              <a:t>13</a:t>
            </a:fld>
            <a:endParaRPr lang="en-US" altLang="en-US"/>
          </a:p>
        </p:txBody>
      </p:sp>
      <p:sp>
        <p:nvSpPr>
          <p:cNvPr id="244738" name="Rectangle 2">
            <a:extLst>
              <a:ext uri="{FF2B5EF4-FFF2-40B4-BE49-F238E27FC236}">
                <a16:creationId xmlns:a16="http://schemas.microsoft.com/office/drawing/2014/main" id="{1C436E72-D18B-661A-22E9-64148E5FCDA8}"/>
              </a:ext>
            </a:extLst>
          </p:cNvPr>
          <p:cNvSpPr>
            <a:spLocks noGrp="1" noRot="1" noChangeAspect="1" noChangeArrowheads="1" noTextEdit="1"/>
          </p:cNvSpPr>
          <p:nvPr>
            <p:ph type="sldImg"/>
          </p:nvPr>
        </p:nvSpPr>
        <p:spPr>
          <a:ln/>
        </p:spPr>
      </p:sp>
      <p:sp>
        <p:nvSpPr>
          <p:cNvPr id="244739" name="Rectangle 3">
            <a:extLst>
              <a:ext uri="{FF2B5EF4-FFF2-40B4-BE49-F238E27FC236}">
                <a16:creationId xmlns:a16="http://schemas.microsoft.com/office/drawing/2014/main" id="{3199AF15-4AA5-D7A1-49ED-86D6031E769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4B1F5B-6F91-6826-D414-7BA46B53288E}"/>
              </a:ext>
            </a:extLst>
          </p:cNvPr>
          <p:cNvSpPr>
            <a:spLocks noGrp="1" noChangeArrowheads="1"/>
          </p:cNvSpPr>
          <p:nvPr>
            <p:ph type="sldNum" sz="quarter" idx="5"/>
          </p:nvPr>
        </p:nvSpPr>
        <p:spPr>
          <a:ln/>
        </p:spPr>
        <p:txBody>
          <a:bodyPr/>
          <a:lstStyle/>
          <a:p>
            <a:fld id="{36182D4C-9022-470E-87B6-D11C6E88E7D6}" type="slidenum">
              <a:rPr lang="en-US" altLang="en-US"/>
              <a:pPr/>
              <a:t>49</a:t>
            </a:fld>
            <a:endParaRPr lang="en-US" altLang="en-US"/>
          </a:p>
        </p:txBody>
      </p:sp>
      <p:sp>
        <p:nvSpPr>
          <p:cNvPr id="297986" name="Rectangle 2">
            <a:extLst>
              <a:ext uri="{FF2B5EF4-FFF2-40B4-BE49-F238E27FC236}">
                <a16:creationId xmlns:a16="http://schemas.microsoft.com/office/drawing/2014/main" id="{8F82C420-74FE-333B-E82B-61EC7BD05DF4}"/>
              </a:ext>
            </a:extLst>
          </p:cNvPr>
          <p:cNvSpPr>
            <a:spLocks noGrp="1" noRot="1" noChangeAspect="1" noChangeArrowheads="1" noTextEdit="1"/>
          </p:cNvSpPr>
          <p:nvPr>
            <p:ph type="sldImg"/>
          </p:nvPr>
        </p:nvSpPr>
        <p:spPr>
          <a:ln/>
        </p:spPr>
      </p:sp>
      <p:sp>
        <p:nvSpPr>
          <p:cNvPr id="297987" name="Rectangle 3">
            <a:extLst>
              <a:ext uri="{FF2B5EF4-FFF2-40B4-BE49-F238E27FC236}">
                <a16:creationId xmlns:a16="http://schemas.microsoft.com/office/drawing/2014/main" id="{A7DDCC59-F2ED-6996-B80D-C747E65D4CA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843633-4B3A-1893-A667-673302205753}"/>
              </a:ext>
            </a:extLst>
          </p:cNvPr>
          <p:cNvSpPr>
            <a:spLocks noGrp="1" noChangeArrowheads="1"/>
          </p:cNvSpPr>
          <p:nvPr>
            <p:ph type="sldNum" sz="quarter" idx="5"/>
          </p:nvPr>
        </p:nvSpPr>
        <p:spPr>
          <a:ln/>
        </p:spPr>
        <p:txBody>
          <a:bodyPr/>
          <a:lstStyle/>
          <a:p>
            <a:fld id="{59A12ACB-9DA9-4EAB-8EA6-2D1E8CAE1A3E}" type="slidenum">
              <a:rPr lang="en-US" altLang="en-US"/>
              <a:pPr/>
              <a:t>50</a:t>
            </a:fld>
            <a:endParaRPr lang="en-US" altLang="en-US"/>
          </a:p>
        </p:txBody>
      </p:sp>
      <p:sp>
        <p:nvSpPr>
          <p:cNvPr id="299010" name="Rectangle 2">
            <a:extLst>
              <a:ext uri="{FF2B5EF4-FFF2-40B4-BE49-F238E27FC236}">
                <a16:creationId xmlns:a16="http://schemas.microsoft.com/office/drawing/2014/main" id="{51FA0BEF-00EF-3681-2836-FA45E8352895}"/>
              </a:ext>
            </a:extLst>
          </p:cNvPr>
          <p:cNvSpPr>
            <a:spLocks noGrp="1" noRot="1" noChangeAspect="1" noChangeArrowheads="1" noTextEdit="1"/>
          </p:cNvSpPr>
          <p:nvPr>
            <p:ph type="sldImg"/>
          </p:nvPr>
        </p:nvSpPr>
        <p:spPr>
          <a:ln/>
        </p:spPr>
      </p:sp>
      <p:sp>
        <p:nvSpPr>
          <p:cNvPr id="299011" name="Rectangle 3">
            <a:extLst>
              <a:ext uri="{FF2B5EF4-FFF2-40B4-BE49-F238E27FC236}">
                <a16:creationId xmlns:a16="http://schemas.microsoft.com/office/drawing/2014/main" id="{9823AD6B-A721-B205-3D5A-2DB515EFA89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3FF1AF-4BD9-83E1-BCC1-A5245476E1B9}"/>
              </a:ext>
            </a:extLst>
          </p:cNvPr>
          <p:cNvSpPr>
            <a:spLocks noGrp="1" noChangeArrowheads="1"/>
          </p:cNvSpPr>
          <p:nvPr>
            <p:ph type="sldNum" sz="quarter" idx="5"/>
          </p:nvPr>
        </p:nvSpPr>
        <p:spPr>
          <a:ln/>
        </p:spPr>
        <p:txBody>
          <a:bodyPr/>
          <a:lstStyle/>
          <a:p>
            <a:fld id="{2A5A6C37-8257-45C9-938D-71EFFE683CE6}" type="slidenum">
              <a:rPr lang="en-US" altLang="en-US"/>
              <a:pPr/>
              <a:t>51</a:t>
            </a:fld>
            <a:endParaRPr lang="en-US" altLang="en-US"/>
          </a:p>
        </p:txBody>
      </p:sp>
      <p:sp>
        <p:nvSpPr>
          <p:cNvPr id="300034" name="Rectangle 2">
            <a:extLst>
              <a:ext uri="{FF2B5EF4-FFF2-40B4-BE49-F238E27FC236}">
                <a16:creationId xmlns:a16="http://schemas.microsoft.com/office/drawing/2014/main" id="{246C1457-CD94-D07D-DB82-167B3B025FED}"/>
              </a:ext>
            </a:extLst>
          </p:cNvPr>
          <p:cNvSpPr>
            <a:spLocks noGrp="1" noRot="1" noChangeAspect="1" noChangeArrowheads="1" noTextEdit="1"/>
          </p:cNvSpPr>
          <p:nvPr>
            <p:ph type="sldImg"/>
          </p:nvPr>
        </p:nvSpPr>
        <p:spPr>
          <a:ln/>
        </p:spPr>
      </p:sp>
      <p:sp>
        <p:nvSpPr>
          <p:cNvPr id="300035" name="Rectangle 3">
            <a:extLst>
              <a:ext uri="{FF2B5EF4-FFF2-40B4-BE49-F238E27FC236}">
                <a16:creationId xmlns:a16="http://schemas.microsoft.com/office/drawing/2014/main" id="{96A71949-BF69-1AB9-5CA8-DFBB5A4834D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926658F-2183-E8CC-79CA-66E816E1C05C}"/>
              </a:ext>
            </a:extLst>
          </p:cNvPr>
          <p:cNvSpPr>
            <a:spLocks noGrp="1" noChangeArrowheads="1"/>
          </p:cNvSpPr>
          <p:nvPr>
            <p:ph type="sldNum" sz="quarter" idx="5"/>
          </p:nvPr>
        </p:nvSpPr>
        <p:spPr>
          <a:ln/>
        </p:spPr>
        <p:txBody>
          <a:bodyPr/>
          <a:lstStyle/>
          <a:p>
            <a:fld id="{51F080E3-C26B-46EB-BC14-C90BC408EB65}" type="slidenum">
              <a:rPr lang="en-US" altLang="en-US"/>
              <a:pPr/>
              <a:t>52</a:t>
            </a:fld>
            <a:endParaRPr lang="en-US" altLang="en-US"/>
          </a:p>
        </p:txBody>
      </p:sp>
      <p:sp>
        <p:nvSpPr>
          <p:cNvPr id="301058" name="Rectangle 2">
            <a:extLst>
              <a:ext uri="{FF2B5EF4-FFF2-40B4-BE49-F238E27FC236}">
                <a16:creationId xmlns:a16="http://schemas.microsoft.com/office/drawing/2014/main" id="{D824AC16-E851-DE86-3522-922C07B2FB3C}"/>
              </a:ext>
            </a:extLst>
          </p:cNvPr>
          <p:cNvSpPr>
            <a:spLocks noGrp="1" noRot="1" noChangeAspect="1" noChangeArrowheads="1" noTextEdit="1"/>
          </p:cNvSpPr>
          <p:nvPr>
            <p:ph type="sldImg"/>
          </p:nvPr>
        </p:nvSpPr>
        <p:spPr>
          <a:ln/>
        </p:spPr>
      </p:sp>
      <p:sp>
        <p:nvSpPr>
          <p:cNvPr id="301059" name="Rectangle 3">
            <a:extLst>
              <a:ext uri="{FF2B5EF4-FFF2-40B4-BE49-F238E27FC236}">
                <a16:creationId xmlns:a16="http://schemas.microsoft.com/office/drawing/2014/main" id="{E7A21A49-1A35-BF63-DF51-44D69F7C143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A964030-9F61-097C-0647-B3F570AA46C2}"/>
              </a:ext>
            </a:extLst>
          </p:cNvPr>
          <p:cNvSpPr>
            <a:spLocks noGrp="1" noChangeArrowheads="1"/>
          </p:cNvSpPr>
          <p:nvPr>
            <p:ph type="sldNum" sz="quarter" idx="5"/>
          </p:nvPr>
        </p:nvSpPr>
        <p:spPr>
          <a:ln/>
        </p:spPr>
        <p:txBody>
          <a:bodyPr/>
          <a:lstStyle/>
          <a:p>
            <a:fld id="{DD7F437C-ECF1-42ED-B8E4-1CB4FABD63D2}" type="slidenum">
              <a:rPr lang="en-US" altLang="en-US"/>
              <a:pPr/>
              <a:t>53</a:t>
            </a:fld>
            <a:endParaRPr lang="en-US" altLang="en-US"/>
          </a:p>
        </p:txBody>
      </p:sp>
      <p:sp>
        <p:nvSpPr>
          <p:cNvPr id="302082" name="Rectangle 2">
            <a:extLst>
              <a:ext uri="{FF2B5EF4-FFF2-40B4-BE49-F238E27FC236}">
                <a16:creationId xmlns:a16="http://schemas.microsoft.com/office/drawing/2014/main" id="{A5227265-929D-7CD2-3B2E-8DF86D769519}"/>
              </a:ext>
            </a:extLst>
          </p:cNvPr>
          <p:cNvSpPr>
            <a:spLocks noGrp="1" noRot="1" noChangeAspect="1" noChangeArrowheads="1" noTextEdit="1"/>
          </p:cNvSpPr>
          <p:nvPr>
            <p:ph type="sldImg"/>
          </p:nvPr>
        </p:nvSpPr>
        <p:spPr>
          <a:ln/>
        </p:spPr>
      </p:sp>
      <p:sp>
        <p:nvSpPr>
          <p:cNvPr id="302083" name="Rectangle 3">
            <a:extLst>
              <a:ext uri="{FF2B5EF4-FFF2-40B4-BE49-F238E27FC236}">
                <a16:creationId xmlns:a16="http://schemas.microsoft.com/office/drawing/2014/main" id="{82548BAD-989B-F6D7-E87E-E50D0EFCADE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3247386-2385-0376-2548-A81700E1F6DB}"/>
              </a:ext>
            </a:extLst>
          </p:cNvPr>
          <p:cNvSpPr>
            <a:spLocks noGrp="1" noChangeArrowheads="1"/>
          </p:cNvSpPr>
          <p:nvPr>
            <p:ph type="sldNum" sz="quarter" idx="5"/>
          </p:nvPr>
        </p:nvSpPr>
        <p:spPr>
          <a:ln/>
        </p:spPr>
        <p:txBody>
          <a:bodyPr/>
          <a:lstStyle/>
          <a:p>
            <a:fld id="{98C268A3-5E19-4148-87DB-DC4F62549BF1}" type="slidenum">
              <a:rPr lang="en-US" altLang="en-US"/>
              <a:pPr/>
              <a:t>54</a:t>
            </a:fld>
            <a:endParaRPr lang="en-US" altLang="en-US"/>
          </a:p>
        </p:txBody>
      </p:sp>
      <p:sp>
        <p:nvSpPr>
          <p:cNvPr id="303106" name="Rectangle 2">
            <a:extLst>
              <a:ext uri="{FF2B5EF4-FFF2-40B4-BE49-F238E27FC236}">
                <a16:creationId xmlns:a16="http://schemas.microsoft.com/office/drawing/2014/main" id="{CE0959A5-903B-C9A2-31C3-9C3C15B98DF7}"/>
              </a:ext>
            </a:extLst>
          </p:cNvPr>
          <p:cNvSpPr>
            <a:spLocks noGrp="1" noRot="1" noChangeAspect="1" noChangeArrowheads="1" noTextEdit="1"/>
          </p:cNvSpPr>
          <p:nvPr>
            <p:ph type="sldImg"/>
          </p:nvPr>
        </p:nvSpPr>
        <p:spPr>
          <a:ln/>
        </p:spPr>
      </p:sp>
      <p:sp>
        <p:nvSpPr>
          <p:cNvPr id="303107" name="Rectangle 3">
            <a:extLst>
              <a:ext uri="{FF2B5EF4-FFF2-40B4-BE49-F238E27FC236}">
                <a16:creationId xmlns:a16="http://schemas.microsoft.com/office/drawing/2014/main" id="{47B17104-5A95-98D2-BEC9-D1D3E08E504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2B6FA14-6C04-EC9B-D72C-729851ACD9C9}"/>
              </a:ext>
            </a:extLst>
          </p:cNvPr>
          <p:cNvSpPr>
            <a:spLocks noGrp="1" noChangeArrowheads="1"/>
          </p:cNvSpPr>
          <p:nvPr>
            <p:ph type="sldNum" sz="quarter" idx="5"/>
          </p:nvPr>
        </p:nvSpPr>
        <p:spPr>
          <a:ln/>
        </p:spPr>
        <p:txBody>
          <a:bodyPr/>
          <a:lstStyle/>
          <a:p>
            <a:fld id="{65C49A4F-47DA-4648-BBC0-510CD1572D57}" type="slidenum">
              <a:rPr lang="en-US" altLang="en-US"/>
              <a:pPr/>
              <a:t>14</a:t>
            </a:fld>
            <a:endParaRPr lang="en-US" altLang="en-US"/>
          </a:p>
        </p:txBody>
      </p:sp>
      <p:sp>
        <p:nvSpPr>
          <p:cNvPr id="245762" name="Rectangle 2">
            <a:extLst>
              <a:ext uri="{FF2B5EF4-FFF2-40B4-BE49-F238E27FC236}">
                <a16:creationId xmlns:a16="http://schemas.microsoft.com/office/drawing/2014/main" id="{335B08F7-F1E5-E2E1-A494-27DB8D513703}"/>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230428B0-5220-ACF6-1F3B-450EC0A3DFD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DB7ECD6-1802-C705-3C7C-3757FD135A3B}"/>
              </a:ext>
            </a:extLst>
          </p:cNvPr>
          <p:cNvSpPr>
            <a:spLocks noGrp="1" noChangeArrowheads="1"/>
          </p:cNvSpPr>
          <p:nvPr>
            <p:ph type="sldNum" sz="quarter" idx="5"/>
          </p:nvPr>
        </p:nvSpPr>
        <p:spPr>
          <a:ln/>
        </p:spPr>
        <p:txBody>
          <a:bodyPr/>
          <a:lstStyle/>
          <a:p>
            <a:fld id="{E9427BDF-4910-4640-9441-134606FDE563}" type="slidenum">
              <a:rPr lang="en-US" altLang="en-US"/>
              <a:pPr/>
              <a:t>15</a:t>
            </a:fld>
            <a:endParaRPr lang="en-US" altLang="en-US"/>
          </a:p>
        </p:txBody>
      </p:sp>
      <p:sp>
        <p:nvSpPr>
          <p:cNvPr id="246786" name="Rectangle 2">
            <a:extLst>
              <a:ext uri="{FF2B5EF4-FFF2-40B4-BE49-F238E27FC236}">
                <a16:creationId xmlns:a16="http://schemas.microsoft.com/office/drawing/2014/main" id="{7925A3EA-3DB9-C3E7-1FEE-3D45A46BDE7A}"/>
              </a:ext>
            </a:extLst>
          </p:cNvPr>
          <p:cNvSpPr>
            <a:spLocks noGrp="1" noRot="1" noChangeAspect="1" noChangeArrowheads="1" noTextEdit="1"/>
          </p:cNvSpPr>
          <p:nvPr>
            <p:ph type="sldImg"/>
          </p:nvPr>
        </p:nvSpPr>
        <p:spPr>
          <a:ln/>
        </p:spPr>
      </p:sp>
      <p:sp>
        <p:nvSpPr>
          <p:cNvPr id="246787" name="Rectangle 3">
            <a:extLst>
              <a:ext uri="{FF2B5EF4-FFF2-40B4-BE49-F238E27FC236}">
                <a16:creationId xmlns:a16="http://schemas.microsoft.com/office/drawing/2014/main" id="{686E0ED0-1B1A-6B59-E47D-D828D3EB348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1256108-A0E4-6C8F-96EF-465207C1FD20}"/>
              </a:ext>
            </a:extLst>
          </p:cNvPr>
          <p:cNvSpPr>
            <a:spLocks noGrp="1" noChangeArrowheads="1"/>
          </p:cNvSpPr>
          <p:nvPr>
            <p:ph type="sldNum" sz="quarter" idx="5"/>
          </p:nvPr>
        </p:nvSpPr>
        <p:spPr>
          <a:ln/>
        </p:spPr>
        <p:txBody>
          <a:bodyPr/>
          <a:lstStyle/>
          <a:p>
            <a:fld id="{CEBD31B0-6B0A-4501-90F0-4E6E15AB1B11}" type="slidenum">
              <a:rPr lang="en-US" altLang="en-US"/>
              <a:pPr/>
              <a:t>16</a:t>
            </a:fld>
            <a:endParaRPr lang="en-US" altLang="en-US"/>
          </a:p>
        </p:txBody>
      </p:sp>
      <p:sp>
        <p:nvSpPr>
          <p:cNvPr id="247810" name="Rectangle 2">
            <a:extLst>
              <a:ext uri="{FF2B5EF4-FFF2-40B4-BE49-F238E27FC236}">
                <a16:creationId xmlns:a16="http://schemas.microsoft.com/office/drawing/2014/main" id="{DC1CD26E-CC83-2CFD-E8D3-7A4D289F53F0}"/>
              </a:ext>
            </a:extLst>
          </p:cNvPr>
          <p:cNvSpPr>
            <a:spLocks noGrp="1" noRot="1" noChangeAspect="1" noChangeArrowheads="1" noTextEdit="1"/>
          </p:cNvSpPr>
          <p:nvPr>
            <p:ph type="sldImg"/>
          </p:nvPr>
        </p:nvSpPr>
        <p:spPr>
          <a:ln/>
        </p:spPr>
      </p:sp>
      <p:sp>
        <p:nvSpPr>
          <p:cNvPr id="247811" name="Rectangle 3">
            <a:extLst>
              <a:ext uri="{FF2B5EF4-FFF2-40B4-BE49-F238E27FC236}">
                <a16:creationId xmlns:a16="http://schemas.microsoft.com/office/drawing/2014/main" id="{1F56E871-663D-79CD-0C33-6917F917EE0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A376FC5-FEB6-8ADB-6223-6142C78A1D34}"/>
              </a:ext>
            </a:extLst>
          </p:cNvPr>
          <p:cNvSpPr>
            <a:spLocks noGrp="1" noChangeArrowheads="1"/>
          </p:cNvSpPr>
          <p:nvPr>
            <p:ph type="sldNum" sz="quarter" idx="5"/>
          </p:nvPr>
        </p:nvSpPr>
        <p:spPr>
          <a:ln/>
        </p:spPr>
        <p:txBody>
          <a:bodyPr/>
          <a:lstStyle/>
          <a:p>
            <a:fld id="{490F1052-0397-4E64-8FDC-7F65799B5595}" type="slidenum">
              <a:rPr lang="en-US" altLang="en-US"/>
              <a:pPr/>
              <a:t>17</a:t>
            </a:fld>
            <a:endParaRPr lang="en-US" altLang="en-US"/>
          </a:p>
        </p:txBody>
      </p:sp>
      <p:sp>
        <p:nvSpPr>
          <p:cNvPr id="248834" name="Rectangle 2">
            <a:extLst>
              <a:ext uri="{FF2B5EF4-FFF2-40B4-BE49-F238E27FC236}">
                <a16:creationId xmlns:a16="http://schemas.microsoft.com/office/drawing/2014/main" id="{982911FE-4731-1D8E-936B-C014FC23AD7A}"/>
              </a:ext>
            </a:extLst>
          </p:cNvPr>
          <p:cNvSpPr>
            <a:spLocks noGrp="1" noRot="1" noChangeAspect="1" noChangeArrowheads="1" noTextEdit="1"/>
          </p:cNvSpPr>
          <p:nvPr>
            <p:ph type="sldImg"/>
          </p:nvPr>
        </p:nvSpPr>
        <p:spPr>
          <a:ln/>
        </p:spPr>
      </p:sp>
      <p:sp>
        <p:nvSpPr>
          <p:cNvPr id="248835" name="Rectangle 3">
            <a:extLst>
              <a:ext uri="{FF2B5EF4-FFF2-40B4-BE49-F238E27FC236}">
                <a16:creationId xmlns:a16="http://schemas.microsoft.com/office/drawing/2014/main" id="{1D7698E3-F8BE-6761-6541-4E5C95A3E1F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46F6398-D386-2730-4E86-5B5EBE7A739D}"/>
              </a:ext>
            </a:extLst>
          </p:cNvPr>
          <p:cNvSpPr>
            <a:spLocks noGrp="1" noChangeArrowheads="1"/>
          </p:cNvSpPr>
          <p:nvPr>
            <p:ph type="sldNum" sz="quarter" idx="5"/>
          </p:nvPr>
        </p:nvSpPr>
        <p:spPr>
          <a:ln/>
        </p:spPr>
        <p:txBody>
          <a:bodyPr/>
          <a:lstStyle/>
          <a:p>
            <a:fld id="{37C16B70-A716-438B-A3CC-7519A2832346}" type="slidenum">
              <a:rPr lang="en-US" altLang="en-US"/>
              <a:pPr/>
              <a:t>18</a:t>
            </a:fld>
            <a:endParaRPr lang="en-US" altLang="en-US"/>
          </a:p>
        </p:txBody>
      </p:sp>
      <p:sp>
        <p:nvSpPr>
          <p:cNvPr id="249858" name="Rectangle 2">
            <a:extLst>
              <a:ext uri="{FF2B5EF4-FFF2-40B4-BE49-F238E27FC236}">
                <a16:creationId xmlns:a16="http://schemas.microsoft.com/office/drawing/2014/main" id="{5A817543-158A-F641-8A62-FE1045C638C0}"/>
              </a:ext>
            </a:extLst>
          </p:cNvPr>
          <p:cNvSpPr>
            <a:spLocks noGrp="1" noRot="1" noChangeAspect="1" noChangeArrowheads="1" noTextEdit="1"/>
          </p:cNvSpPr>
          <p:nvPr>
            <p:ph type="sldImg"/>
          </p:nvPr>
        </p:nvSpPr>
        <p:spPr>
          <a:ln/>
        </p:spPr>
      </p:sp>
      <p:sp>
        <p:nvSpPr>
          <p:cNvPr id="249859" name="Rectangle 3">
            <a:extLst>
              <a:ext uri="{FF2B5EF4-FFF2-40B4-BE49-F238E27FC236}">
                <a16:creationId xmlns:a16="http://schemas.microsoft.com/office/drawing/2014/main" id="{86F1477A-5EAF-DA67-0B43-D3938B3AC975}"/>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FC5E5-7CE2-0F40-93DC-911B1E36542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F47D9781-8A14-41C2-BACD-4380FDE9191D}"/>
              </a:ext>
            </a:extLst>
          </p:cNvPr>
          <p:cNvSpPr>
            <a:spLocks noGrp="1"/>
          </p:cNvSpPr>
          <p:nvPr>
            <p:ph type="title" hasCustomPrompt="1"/>
          </p:nvPr>
        </p:nvSpPr>
        <p:spPr>
          <a:xfrm>
            <a:off x="838200" y="365127"/>
            <a:ext cx="10515600" cy="1325563"/>
          </a:xfrm>
        </p:spPr>
        <p:txBody>
          <a:bodyPr/>
          <a:lstStyle/>
          <a:p>
            <a:r>
              <a:rPr lang="en-US" dirty="0"/>
              <a:t>Click to insert slide title</a:t>
            </a:r>
          </a:p>
        </p:txBody>
      </p:sp>
      <p:sp>
        <p:nvSpPr>
          <p:cNvPr id="3" name="Content Placeholder 2">
            <a:extLst>
              <a:ext uri="{FF2B5EF4-FFF2-40B4-BE49-F238E27FC236}">
                <a16:creationId xmlns:a16="http://schemas.microsoft.com/office/drawing/2014/main" id="{4133F452-C46B-4B3A-8EEC-FADC686C2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B353-B968-4C26-9195-ECDEBBAA2D9F}"/>
              </a:ext>
            </a:extLst>
          </p:cNvPr>
          <p:cNvSpPr>
            <a:spLocks noGrp="1"/>
          </p:cNvSpPr>
          <p:nvPr>
            <p:ph type="dt" sz="half" idx="10"/>
          </p:nvPr>
        </p:nvSpPr>
        <p:spPr/>
        <p:txBody>
          <a:bodyPr/>
          <a:lstStyle/>
          <a:p>
            <a:fld id="{DB5C3BE7-E80C-4D5C-8EB8-295547A75DAE}" type="datetimeFigureOut">
              <a:rPr lang="en-US" smtClean="0"/>
              <a:t>2/18/2024</a:t>
            </a:fld>
            <a:endParaRPr lang="en-US" dirty="0"/>
          </a:p>
        </p:txBody>
      </p:sp>
      <p:sp>
        <p:nvSpPr>
          <p:cNvPr id="5" name="Footer Placeholder 4">
            <a:extLst>
              <a:ext uri="{FF2B5EF4-FFF2-40B4-BE49-F238E27FC236}">
                <a16:creationId xmlns:a16="http://schemas.microsoft.com/office/drawing/2014/main" id="{529472C9-200B-4ABB-B686-1BCAACC875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C6312-F216-45F1-A03D-36119C4B94E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8C7D19C7-AABD-5C4F-8150-7A9B8BE167F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403401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3A05A6B-9B8F-6442-AAE0-C6AEEEFC08B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3" name="Date Placeholder 2">
            <a:extLst>
              <a:ext uri="{FF2B5EF4-FFF2-40B4-BE49-F238E27FC236}">
                <a16:creationId xmlns:a16="http://schemas.microsoft.com/office/drawing/2014/main" id="{9C6823C2-4445-C94C-870F-7AD3C16D2BEC}"/>
              </a:ext>
            </a:extLst>
          </p:cNvPr>
          <p:cNvSpPr>
            <a:spLocks noGrp="1"/>
          </p:cNvSpPr>
          <p:nvPr>
            <p:ph type="dt" sz="half" idx="10"/>
          </p:nvPr>
        </p:nvSpPr>
        <p:spPr/>
        <p:txBody>
          <a:bodyPr/>
          <a:lstStyle/>
          <a:p>
            <a:fld id="{DB5C3BE7-E80C-4D5C-8EB8-295547A75DAE}" type="datetimeFigureOut">
              <a:rPr lang="en-US" smtClean="0"/>
              <a:pPr/>
              <a:t>2/18/2024</a:t>
            </a:fld>
            <a:endParaRPr lang="en-US" dirty="0"/>
          </a:p>
        </p:txBody>
      </p:sp>
      <p:sp>
        <p:nvSpPr>
          <p:cNvPr id="4" name="Footer Placeholder 3">
            <a:extLst>
              <a:ext uri="{FF2B5EF4-FFF2-40B4-BE49-F238E27FC236}">
                <a16:creationId xmlns:a16="http://schemas.microsoft.com/office/drawing/2014/main" id="{9C60DD90-1844-8540-80EF-5F7D2C3339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E5D7D9-EBE3-364E-B732-13B8342D0AF3}"/>
              </a:ext>
            </a:extLst>
          </p:cNvPr>
          <p:cNvSpPr>
            <a:spLocks noGrp="1"/>
          </p:cNvSpPr>
          <p:nvPr>
            <p:ph type="sldNum" sz="quarter" idx="12"/>
          </p:nvPr>
        </p:nvSpPr>
        <p:spPr/>
        <p:txBody>
          <a:bodyPr/>
          <a:lstStyle/>
          <a:p>
            <a:fld id="{A9EDB695-B233-4887-BF2C-7F3BB78C8EBC}" type="slidenum">
              <a:rPr lang="en-US" smtClean="0"/>
              <a:pPr/>
              <a:t>‹#›</a:t>
            </a:fld>
            <a:endParaRPr lang="en-US" dirty="0"/>
          </a:p>
        </p:txBody>
      </p:sp>
      <p:sp>
        <p:nvSpPr>
          <p:cNvPr id="6" name="Picture Placeholder 2">
            <a:extLst>
              <a:ext uri="{FF2B5EF4-FFF2-40B4-BE49-F238E27FC236}">
                <a16:creationId xmlns:a16="http://schemas.microsoft.com/office/drawing/2014/main" id="{8B9A9E11-04E1-9E44-84E7-3CF46AE5DB8F}"/>
              </a:ext>
            </a:extLst>
          </p:cNvPr>
          <p:cNvSpPr>
            <a:spLocks noGrp="1"/>
          </p:cNvSpPr>
          <p:nvPr>
            <p:ph type="pic" idx="1"/>
          </p:nvPr>
        </p:nvSpPr>
        <p:spPr>
          <a:xfrm>
            <a:off x="246888" y="269875"/>
            <a:ext cx="5783371" cy="590232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7" name="Picture Placeholder 3">
            <a:extLst>
              <a:ext uri="{FF2B5EF4-FFF2-40B4-BE49-F238E27FC236}">
                <a16:creationId xmlns:a16="http://schemas.microsoft.com/office/drawing/2014/main" id="{30EBFF6B-81BD-814A-B1D4-98573343A99C}"/>
              </a:ext>
            </a:extLst>
          </p:cNvPr>
          <p:cNvSpPr>
            <a:spLocks noGrp="1"/>
          </p:cNvSpPr>
          <p:nvPr>
            <p:ph type="pic" sz="quarter" idx="13"/>
          </p:nvPr>
        </p:nvSpPr>
        <p:spPr>
          <a:xfrm>
            <a:off x="6287389" y="269877"/>
            <a:ext cx="5590667" cy="2820797"/>
          </a:xfrm>
        </p:spPr>
        <p:txBody>
          <a:bodyPr/>
          <a:lstStyle>
            <a:lvl1pPr marL="0" indent="0">
              <a:buNone/>
              <a:defRPr sz="3200"/>
            </a:lvl1pPr>
          </a:lstStyle>
          <a:p>
            <a:r>
              <a:rPr lang="en-US" dirty="0"/>
              <a:t>Click icon to add picture</a:t>
            </a:r>
          </a:p>
        </p:txBody>
      </p:sp>
      <p:sp>
        <p:nvSpPr>
          <p:cNvPr id="8" name="Picture Placeholder 8">
            <a:extLst>
              <a:ext uri="{FF2B5EF4-FFF2-40B4-BE49-F238E27FC236}">
                <a16:creationId xmlns:a16="http://schemas.microsoft.com/office/drawing/2014/main" id="{3087B1AE-D78A-A248-8145-0F228BF3EA64}"/>
              </a:ext>
            </a:extLst>
          </p:cNvPr>
          <p:cNvSpPr>
            <a:spLocks noGrp="1"/>
          </p:cNvSpPr>
          <p:nvPr>
            <p:ph type="pic" sz="quarter" idx="14"/>
          </p:nvPr>
        </p:nvSpPr>
        <p:spPr>
          <a:xfrm>
            <a:off x="6287389" y="3351406"/>
            <a:ext cx="5590667" cy="2820797"/>
          </a:xfrm>
        </p:spPr>
        <p:txBody>
          <a:bodyPr>
            <a:normAutofit/>
          </a:bodyPr>
          <a:lstStyle>
            <a:lvl1pPr marL="0" indent="0">
              <a:buNone/>
              <a:defRPr sz="3200"/>
            </a:lvl1pPr>
          </a:lstStyle>
          <a:p>
            <a:r>
              <a:rPr lang="en-US" dirty="0"/>
              <a:t>Click icon to add picture</a:t>
            </a:r>
          </a:p>
        </p:txBody>
      </p:sp>
      <p:pic>
        <p:nvPicPr>
          <p:cNvPr id="10" name="Picture 9">
            <a:extLst>
              <a:ext uri="{FF2B5EF4-FFF2-40B4-BE49-F238E27FC236}">
                <a16:creationId xmlns:a16="http://schemas.microsoft.com/office/drawing/2014/main" id="{F13FFF10-3D70-6E4D-8722-78F95EC3143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70208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Full Scree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5CE344-D670-6F46-A21E-FB65A76EC182}"/>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dirty="0"/>
              <a:t>Click icon to insert full-screen picture</a:t>
            </a:r>
          </a:p>
        </p:txBody>
      </p:sp>
    </p:spTree>
    <p:extLst>
      <p:ext uri="{BB962C8B-B14F-4D97-AF65-F5344CB8AC3E}">
        <p14:creationId xmlns:p14="http://schemas.microsoft.com/office/powerpoint/2010/main" val="349759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1C5C06-2DF9-D049-A6B2-04F61D3972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7D2C4B-B5D7-479A-9B0C-31DD325D4D28}"/>
              </a:ext>
            </a:extLst>
          </p:cNvPr>
          <p:cNvSpPr>
            <a:spLocks noGrp="1"/>
          </p:cNvSpPr>
          <p:nvPr>
            <p:ph type="ctrTitle" hasCustomPrompt="1"/>
          </p:nvPr>
        </p:nvSpPr>
        <p:spPr>
          <a:xfrm>
            <a:off x="841248" y="1664208"/>
            <a:ext cx="10515600" cy="2387600"/>
          </a:xfrm>
        </p:spPr>
        <p:txBody>
          <a:bodyPr anchor="b">
            <a:normAutofit/>
          </a:bodyPr>
          <a:lstStyle>
            <a:lvl1pPr algn="l">
              <a:defRPr sz="5400">
                <a:solidFill>
                  <a:schemeClr val="bg1"/>
                </a:solidFill>
              </a:defRPr>
            </a:lvl1pPr>
          </a:lstStyle>
          <a:p>
            <a:r>
              <a:rPr lang="en-US" dirty="0"/>
              <a:t>CLICK TO INSERT PRESENTATION TITLE</a:t>
            </a:r>
          </a:p>
        </p:txBody>
      </p:sp>
      <p:sp>
        <p:nvSpPr>
          <p:cNvPr id="3" name="Subtitle 2">
            <a:extLst>
              <a:ext uri="{FF2B5EF4-FFF2-40B4-BE49-F238E27FC236}">
                <a16:creationId xmlns:a16="http://schemas.microsoft.com/office/drawing/2014/main" id="{AA43BD4A-33EE-45CE-AB4A-75B9E3258839}"/>
              </a:ext>
            </a:extLst>
          </p:cNvPr>
          <p:cNvSpPr>
            <a:spLocks noGrp="1"/>
          </p:cNvSpPr>
          <p:nvPr>
            <p:ph type="subTitle" idx="1"/>
          </p:nvPr>
        </p:nvSpPr>
        <p:spPr>
          <a:xfrm>
            <a:off x="841248" y="4032504"/>
            <a:ext cx="10515600" cy="1152144"/>
          </a:xfrm>
        </p:spPr>
        <p:txBody>
          <a:bodyPr>
            <a:normAutofit/>
          </a:bodyPr>
          <a:lstStyle>
            <a:lvl1pPr marL="0" indent="0" algn="l">
              <a:buNone/>
              <a:defRPr sz="28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6CF198-BDD9-4152-8D3C-53043EA25BC4}"/>
              </a:ext>
            </a:extLst>
          </p:cNvPr>
          <p:cNvSpPr>
            <a:spLocks noGrp="1"/>
          </p:cNvSpPr>
          <p:nvPr>
            <p:ph type="dt" sz="half" idx="10"/>
          </p:nvPr>
        </p:nvSpPr>
        <p:spPr>
          <a:xfrm>
            <a:off x="4774931" y="5894265"/>
            <a:ext cx="1437120" cy="365125"/>
          </a:xfrm>
        </p:spPr>
        <p:txBody>
          <a:bodyPr/>
          <a:lstStyle>
            <a:lvl1pPr>
              <a:defRPr>
                <a:solidFill>
                  <a:schemeClr val="bg1"/>
                </a:solidFill>
              </a:defRPr>
            </a:lvl1pPr>
          </a:lstStyle>
          <a:p>
            <a:fld id="{DB5C3BE7-E80C-4D5C-8EB8-295547A75DAE}" type="datetimeFigureOut">
              <a:rPr lang="en-US" smtClean="0"/>
              <a:pPr/>
              <a:t>2/18/2024</a:t>
            </a:fld>
            <a:endParaRPr lang="en-US" dirty="0"/>
          </a:p>
        </p:txBody>
      </p:sp>
      <p:sp>
        <p:nvSpPr>
          <p:cNvPr id="5" name="Footer Placeholder 4">
            <a:extLst>
              <a:ext uri="{FF2B5EF4-FFF2-40B4-BE49-F238E27FC236}">
                <a16:creationId xmlns:a16="http://schemas.microsoft.com/office/drawing/2014/main" id="{328D4660-DB06-4FBE-B73A-F03B9B0714FA}"/>
              </a:ext>
            </a:extLst>
          </p:cNvPr>
          <p:cNvSpPr>
            <a:spLocks noGrp="1"/>
          </p:cNvSpPr>
          <p:nvPr>
            <p:ph type="ftr" sz="quarter" idx="11"/>
          </p:nvPr>
        </p:nvSpPr>
        <p:spPr>
          <a:xfrm>
            <a:off x="6579541" y="5893230"/>
            <a:ext cx="3029272"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4AD7523-8013-4431-9915-BB8899283C39}"/>
              </a:ext>
            </a:extLst>
          </p:cNvPr>
          <p:cNvSpPr>
            <a:spLocks noGrp="1"/>
          </p:cNvSpPr>
          <p:nvPr>
            <p:ph type="sldNum" sz="quarter" idx="12"/>
          </p:nvPr>
        </p:nvSpPr>
        <p:spPr>
          <a:xfrm>
            <a:off x="9986034" y="5893230"/>
            <a:ext cx="1370815" cy="365125"/>
          </a:xfrm>
        </p:spPr>
        <p:txBody>
          <a:bodyPr/>
          <a:lstStyle>
            <a:lvl1pPr>
              <a:defRPr>
                <a:solidFill>
                  <a:schemeClr val="bg1"/>
                </a:solidFill>
              </a:defRPr>
            </a:lvl1pPr>
          </a:lstStyle>
          <a:p>
            <a:fld id="{A9EDB695-B233-4887-BF2C-7F3BB78C8EBC}" type="slidenum">
              <a:rPr lang="en-US" smtClean="0"/>
              <a:pPr/>
              <a:t>‹#›</a:t>
            </a:fld>
            <a:endParaRPr lang="en-US" dirty="0"/>
          </a:p>
        </p:txBody>
      </p:sp>
      <p:pic>
        <p:nvPicPr>
          <p:cNvPr id="9" name="Picture 8">
            <a:extLst>
              <a:ext uri="{FF2B5EF4-FFF2-40B4-BE49-F238E27FC236}">
                <a16:creationId xmlns:a16="http://schemas.microsoft.com/office/drawing/2014/main" id="{14EFD232-0A3C-6A49-8C5A-A52910167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5566" y="5594103"/>
            <a:ext cx="1733093" cy="689222"/>
          </a:xfrm>
          <a:prstGeom prst="rect">
            <a:avLst/>
          </a:prstGeom>
        </p:spPr>
      </p:pic>
    </p:spTree>
    <p:extLst>
      <p:ext uri="{BB962C8B-B14F-4D97-AF65-F5344CB8AC3E}">
        <p14:creationId xmlns:p14="http://schemas.microsoft.com/office/powerpoint/2010/main" val="5776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7C493-589C-C841-AC42-8215ACB32B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4C0F03-81DE-40F6-8B2B-165F97389D32}"/>
              </a:ext>
            </a:extLst>
          </p:cNvPr>
          <p:cNvSpPr>
            <a:spLocks noGrp="1"/>
          </p:cNvSpPr>
          <p:nvPr>
            <p:ph type="title" hasCustomPrompt="1"/>
          </p:nvPr>
        </p:nvSpPr>
        <p:spPr>
          <a:xfrm>
            <a:off x="838200" y="4407410"/>
            <a:ext cx="10515600" cy="1865679"/>
          </a:xfrm>
        </p:spPr>
        <p:txBody>
          <a:bodyPr anchor="t">
            <a:normAutofit/>
          </a:bodyPr>
          <a:lstStyle>
            <a:lvl1pPr>
              <a:defRPr sz="5400">
                <a:solidFill>
                  <a:schemeClr val="bg1"/>
                </a:solidFill>
              </a:defRPr>
            </a:lvl1pPr>
          </a:lstStyle>
          <a:p>
            <a:r>
              <a:rPr lang="en-US" dirty="0"/>
              <a:t>Click to insert section header</a:t>
            </a:r>
          </a:p>
        </p:txBody>
      </p:sp>
      <p:sp>
        <p:nvSpPr>
          <p:cNvPr id="3" name="Text Placeholder 2">
            <a:extLst>
              <a:ext uri="{FF2B5EF4-FFF2-40B4-BE49-F238E27FC236}">
                <a16:creationId xmlns:a16="http://schemas.microsoft.com/office/drawing/2014/main" id="{D32EFF09-B482-4C53-9C14-844079885660}"/>
              </a:ext>
            </a:extLst>
          </p:cNvPr>
          <p:cNvSpPr>
            <a:spLocks noGrp="1"/>
          </p:cNvSpPr>
          <p:nvPr>
            <p:ph type="body" idx="1"/>
          </p:nvPr>
        </p:nvSpPr>
        <p:spPr>
          <a:xfrm>
            <a:off x="838200" y="2907794"/>
            <a:ext cx="10515600" cy="1500187"/>
          </a:xfrm>
        </p:spPr>
        <p:txBody>
          <a:bodyPr anchor="b">
            <a:normAutofit/>
          </a:bodyPr>
          <a:lstStyle>
            <a:lvl1pPr marL="0" indent="0">
              <a:buNone/>
              <a:defRPr sz="28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133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2962677-F35E-5A44-9730-6B7FBC62D9F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13D70542-BAD9-4527-8274-72EFC3485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ED776-5EF1-40ED-8122-D5295FDD5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3B4FA-5FF7-49AD-B9DD-8E9CD27F8B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4BAF7-BFF1-4B48-9B36-E731868543BF}"/>
              </a:ext>
            </a:extLst>
          </p:cNvPr>
          <p:cNvSpPr>
            <a:spLocks noGrp="1"/>
          </p:cNvSpPr>
          <p:nvPr>
            <p:ph type="dt" sz="half" idx="10"/>
          </p:nvPr>
        </p:nvSpPr>
        <p:spPr/>
        <p:txBody>
          <a:bodyPr/>
          <a:lstStyle/>
          <a:p>
            <a:fld id="{DB5C3BE7-E80C-4D5C-8EB8-295547A75DAE}" type="datetimeFigureOut">
              <a:rPr lang="en-US" smtClean="0"/>
              <a:t>2/18/2024</a:t>
            </a:fld>
            <a:endParaRPr lang="en-US" dirty="0"/>
          </a:p>
        </p:txBody>
      </p:sp>
      <p:sp>
        <p:nvSpPr>
          <p:cNvPr id="6" name="Footer Placeholder 5">
            <a:extLst>
              <a:ext uri="{FF2B5EF4-FFF2-40B4-BE49-F238E27FC236}">
                <a16:creationId xmlns:a16="http://schemas.microsoft.com/office/drawing/2014/main" id="{B2C6FD7A-B770-489E-9D65-43C10BFAC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52CEAE-2949-49FA-9F6D-C60B6553AF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B6BB9DFD-786E-2847-9F8A-6E23BBAB3D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87441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50FA805-C5EA-8D4A-89BB-A1B060D922B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A949E802-5479-4E91-8145-E11CCBBE490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F94A8-D1EC-428C-B43C-4F8E523843F7}"/>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F5AFD-307B-427D-8FA0-E37F8990BE9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8C8B95-B621-4AB9-BED5-238004F902FE}"/>
              </a:ext>
            </a:extLst>
          </p:cNvPr>
          <p:cNvSpPr>
            <a:spLocks noGrp="1"/>
          </p:cNvSpPr>
          <p:nvPr>
            <p:ph type="body" sz="quarter" idx="3"/>
          </p:nvPr>
        </p:nvSpPr>
        <p:spPr>
          <a:xfrm>
            <a:off x="6172201" y="1681163"/>
            <a:ext cx="5183188"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B85C5-7749-4B64-A0F0-69294B6CEA5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71985-2DE0-4FC9-B144-EF1F8FF7995A}"/>
              </a:ext>
            </a:extLst>
          </p:cNvPr>
          <p:cNvSpPr>
            <a:spLocks noGrp="1"/>
          </p:cNvSpPr>
          <p:nvPr>
            <p:ph type="dt" sz="half" idx="10"/>
          </p:nvPr>
        </p:nvSpPr>
        <p:spPr/>
        <p:txBody>
          <a:bodyPr/>
          <a:lstStyle/>
          <a:p>
            <a:fld id="{DB5C3BE7-E80C-4D5C-8EB8-295547A75DAE}" type="datetimeFigureOut">
              <a:rPr lang="en-US" smtClean="0"/>
              <a:t>2/18/2024</a:t>
            </a:fld>
            <a:endParaRPr lang="en-US" dirty="0"/>
          </a:p>
        </p:txBody>
      </p:sp>
      <p:sp>
        <p:nvSpPr>
          <p:cNvPr id="8" name="Footer Placeholder 7">
            <a:extLst>
              <a:ext uri="{FF2B5EF4-FFF2-40B4-BE49-F238E27FC236}">
                <a16:creationId xmlns:a16="http://schemas.microsoft.com/office/drawing/2014/main" id="{2ED19645-E376-447C-B18A-2A4EA8854B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809BCB-31B7-4751-8EAF-AA50DD1CCA3D}"/>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10" name="Picture 9">
            <a:extLst>
              <a:ext uri="{FF2B5EF4-FFF2-40B4-BE49-F238E27FC236}">
                <a16:creationId xmlns:a16="http://schemas.microsoft.com/office/drawing/2014/main" id="{482CDBD5-A7DA-864D-922B-6E499FDDB9E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9836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C0B1895-DF97-EC4E-82DD-352630A874E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9ECF7CDE-623B-4B66-AA24-6CBE9B642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2E25B4-E103-42F4-8503-0786F3BD3963}"/>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600C98A-4325-4A4F-BE9C-2A7D4E089C2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9063E-E048-4D9F-B091-97298D713E89}"/>
              </a:ext>
            </a:extLst>
          </p:cNvPr>
          <p:cNvSpPr>
            <a:spLocks noGrp="1"/>
          </p:cNvSpPr>
          <p:nvPr>
            <p:ph type="dt" sz="half" idx="10"/>
          </p:nvPr>
        </p:nvSpPr>
        <p:spPr/>
        <p:txBody>
          <a:bodyPr/>
          <a:lstStyle/>
          <a:p>
            <a:fld id="{DB5C3BE7-E80C-4D5C-8EB8-295547A75DAE}" type="datetimeFigureOut">
              <a:rPr lang="en-US" smtClean="0"/>
              <a:t>2/18/2024</a:t>
            </a:fld>
            <a:endParaRPr lang="en-US" dirty="0"/>
          </a:p>
        </p:txBody>
      </p:sp>
      <p:sp>
        <p:nvSpPr>
          <p:cNvPr id="6" name="Footer Placeholder 5">
            <a:extLst>
              <a:ext uri="{FF2B5EF4-FFF2-40B4-BE49-F238E27FC236}">
                <a16:creationId xmlns:a16="http://schemas.microsoft.com/office/drawing/2014/main" id="{C0037E77-66B9-4D08-8DAC-5715DD472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6638A1-F14D-4936-AC8C-1D3B59B465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33E6EA25-A469-4146-BDB1-D2601BC7EFB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237121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4BC3EF-3EA9-E744-BABE-07C0A5546949}"/>
              </a:ext>
            </a:extLst>
          </p:cNvPr>
          <p:cNvSpPr/>
          <p:nvPr userDrawn="1"/>
        </p:nvSpPr>
        <p:spPr>
          <a:xfrm>
            <a:off x="6099048" y="0"/>
            <a:ext cx="6099048" cy="685800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8" name="Picture 7">
            <a:extLst>
              <a:ext uri="{FF2B5EF4-FFF2-40B4-BE49-F238E27FC236}">
                <a16:creationId xmlns:a16="http://schemas.microsoft.com/office/drawing/2014/main" id="{88414A10-C669-6549-A1EF-76C7953061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pic>
        <p:nvPicPr>
          <p:cNvPr id="10" name="Picture 9">
            <a:extLst>
              <a:ext uri="{FF2B5EF4-FFF2-40B4-BE49-F238E27FC236}">
                <a16:creationId xmlns:a16="http://schemas.microsoft.com/office/drawing/2014/main" id="{B8A35792-033C-0B42-A6E6-BCF85424BC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69501" y="5841999"/>
            <a:ext cx="2222500" cy="1016000"/>
          </a:xfrm>
          <a:prstGeom prst="rect">
            <a:avLst/>
          </a:prstGeom>
        </p:spPr>
      </p:pic>
      <p:sp>
        <p:nvSpPr>
          <p:cNvPr id="3" name="Picture Placeholder 2">
            <a:extLst>
              <a:ext uri="{FF2B5EF4-FFF2-40B4-BE49-F238E27FC236}">
                <a16:creationId xmlns:a16="http://schemas.microsoft.com/office/drawing/2014/main" id="{8CEB3D25-65B6-46A2-8EE9-4CF25DE6E427}"/>
              </a:ext>
            </a:extLst>
          </p:cNvPr>
          <p:cNvSpPr>
            <a:spLocks noGrp="1"/>
          </p:cNvSpPr>
          <p:nvPr>
            <p:ph type="pic" idx="1"/>
          </p:nvPr>
        </p:nvSpPr>
        <p:spPr>
          <a:xfrm>
            <a:off x="6099048" y="0"/>
            <a:ext cx="6099048" cy="6858000"/>
          </a:xfrm>
        </p:spPr>
        <p:txBody>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C9B74832-7E8D-4469-A2B3-ACA6209E34E9}"/>
              </a:ext>
            </a:extLst>
          </p:cNvPr>
          <p:cNvSpPr>
            <a:spLocks noGrp="1"/>
          </p:cNvSpPr>
          <p:nvPr>
            <p:ph type="dt" sz="half" idx="10"/>
          </p:nvPr>
        </p:nvSpPr>
        <p:spPr/>
        <p:txBody>
          <a:bodyPr/>
          <a:lstStyle/>
          <a:p>
            <a:fld id="{DB5C3BE7-E80C-4D5C-8EB8-295547A75DAE}" type="datetimeFigureOut">
              <a:rPr lang="en-US" smtClean="0"/>
              <a:t>2/18/2024</a:t>
            </a:fld>
            <a:endParaRPr lang="en-US" dirty="0"/>
          </a:p>
        </p:txBody>
      </p:sp>
      <p:sp>
        <p:nvSpPr>
          <p:cNvPr id="6" name="Footer Placeholder 5">
            <a:extLst>
              <a:ext uri="{FF2B5EF4-FFF2-40B4-BE49-F238E27FC236}">
                <a16:creationId xmlns:a16="http://schemas.microsoft.com/office/drawing/2014/main" id="{C484021A-A03E-4E8B-A2F8-FE7B0E798F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6042F4-6D58-4230-8F98-EF0FC7EC31A6}"/>
              </a:ext>
            </a:extLst>
          </p:cNvPr>
          <p:cNvSpPr>
            <a:spLocks noGrp="1"/>
          </p:cNvSpPr>
          <p:nvPr>
            <p:ph type="sldNum" sz="quarter" idx="12"/>
          </p:nvPr>
        </p:nvSpPr>
        <p:spPr/>
        <p:txBody>
          <a:bodyPr/>
          <a:lstStyle/>
          <a:p>
            <a:fld id="{A9EDB695-B233-4887-BF2C-7F3BB78C8EBC}" type="slidenum">
              <a:rPr lang="en-US" smtClean="0"/>
              <a:t>‹#›</a:t>
            </a:fld>
            <a:endParaRPr lang="en-US" dirty="0"/>
          </a:p>
        </p:txBody>
      </p:sp>
      <p:sp>
        <p:nvSpPr>
          <p:cNvPr id="4" name="Text Placeholder 3">
            <a:extLst>
              <a:ext uri="{FF2B5EF4-FFF2-40B4-BE49-F238E27FC236}">
                <a16:creationId xmlns:a16="http://schemas.microsoft.com/office/drawing/2014/main" id="{CF402D6F-433C-4853-A9A9-0AFEADB76C2A}"/>
              </a:ext>
            </a:extLst>
          </p:cNvPr>
          <p:cNvSpPr>
            <a:spLocks noGrp="1"/>
          </p:cNvSpPr>
          <p:nvPr>
            <p:ph type="body" sz="half" idx="2"/>
          </p:nvPr>
        </p:nvSpPr>
        <p:spPr>
          <a:xfrm>
            <a:off x="839788" y="2057400"/>
            <a:ext cx="5004959" cy="3811588"/>
          </a:xfrm>
        </p:spPr>
        <p:txBody>
          <a:bodyPr>
            <a:normAutofit/>
          </a:bodyPr>
          <a:lstStyle>
            <a:lvl1pPr marL="0" indent="0">
              <a:buNone/>
              <a:defRPr sz="2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53C760ED-C6E0-4BB0-BFD5-A83E3DB89A6F}"/>
              </a:ext>
            </a:extLst>
          </p:cNvPr>
          <p:cNvSpPr>
            <a:spLocks noGrp="1"/>
          </p:cNvSpPr>
          <p:nvPr>
            <p:ph type="title" hasCustomPrompt="1"/>
          </p:nvPr>
        </p:nvSpPr>
        <p:spPr>
          <a:xfrm>
            <a:off x="839788" y="457200"/>
            <a:ext cx="5004959" cy="1600200"/>
          </a:xfrm>
        </p:spPr>
        <p:txBody>
          <a:bodyPr anchor="b">
            <a:normAutofit/>
          </a:bodyPr>
          <a:lstStyle>
            <a:lvl1pPr>
              <a:defRPr sz="3600"/>
            </a:lvl1pPr>
          </a:lstStyle>
          <a:p>
            <a:r>
              <a:rPr lang="en-US" dirty="0"/>
              <a:t>Click to add slide title</a:t>
            </a:r>
          </a:p>
        </p:txBody>
      </p:sp>
    </p:spTree>
    <p:extLst>
      <p:ext uri="{BB962C8B-B14F-4D97-AF65-F5344CB8AC3E}">
        <p14:creationId xmlns:p14="http://schemas.microsoft.com/office/powerpoint/2010/main" val="197971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8EF8D4-E7CC-944C-B26A-C90FBFD21F2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D4AD5E22-B959-4B5E-A82E-A3EA5514A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04DCF-3D69-461A-A65A-D1DC1311118F}"/>
              </a:ext>
            </a:extLst>
          </p:cNvPr>
          <p:cNvSpPr>
            <a:spLocks noGrp="1"/>
          </p:cNvSpPr>
          <p:nvPr>
            <p:ph type="dt" sz="half" idx="10"/>
          </p:nvPr>
        </p:nvSpPr>
        <p:spPr/>
        <p:txBody>
          <a:bodyPr/>
          <a:lstStyle/>
          <a:p>
            <a:fld id="{DB5C3BE7-E80C-4D5C-8EB8-295547A75DAE}" type="datetimeFigureOut">
              <a:rPr lang="en-US" smtClean="0"/>
              <a:t>2/18/2024</a:t>
            </a:fld>
            <a:endParaRPr lang="en-US" dirty="0"/>
          </a:p>
        </p:txBody>
      </p:sp>
      <p:sp>
        <p:nvSpPr>
          <p:cNvPr id="4" name="Footer Placeholder 3">
            <a:extLst>
              <a:ext uri="{FF2B5EF4-FFF2-40B4-BE49-F238E27FC236}">
                <a16:creationId xmlns:a16="http://schemas.microsoft.com/office/drawing/2014/main" id="{256819A5-4CBC-4639-81D8-4C116B788DA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919AC1-069A-48C5-B1D4-FC07630A2A3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6" name="Picture 5">
            <a:extLst>
              <a:ext uri="{FF2B5EF4-FFF2-40B4-BE49-F238E27FC236}">
                <a16:creationId xmlns:a16="http://schemas.microsoft.com/office/drawing/2014/main" id="{B9DBF7BC-BC7A-5248-B04A-EDBD69E124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61953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B816E31-77FA-8949-8661-38BF60CB076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Date Placeholder 1">
            <a:extLst>
              <a:ext uri="{FF2B5EF4-FFF2-40B4-BE49-F238E27FC236}">
                <a16:creationId xmlns:a16="http://schemas.microsoft.com/office/drawing/2014/main" id="{FB744649-15FC-4A75-869D-722F2242C68B}"/>
              </a:ext>
            </a:extLst>
          </p:cNvPr>
          <p:cNvSpPr>
            <a:spLocks noGrp="1"/>
          </p:cNvSpPr>
          <p:nvPr>
            <p:ph type="dt" sz="half" idx="10"/>
          </p:nvPr>
        </p:nvSpPr>
        <p:spPr/>
        <p:txBody>
          <a:bodyPr/>
          <a:lstStyle/>
          <a:p>
            <a:fld id="{DB5C3BE7-E80C-4D5C-8EB8-295547A75DAE}" type="datetimeFigureOut">
              <a:rPr lang="en-US" smtClean="0"/>
              <a:t>2/18/2024</a:t>
            </a:fld>
            <a:endParaRPr lang="en-US" dirty="0"/>
          </a:p>
        </p:txBody>
      </p:sp>
      <p:sp>
        <p:nvSpPr>
          <p:cNvPr id="3" name="Footer Placeholder 2">
            <a:extLst>
              <a:ext uri="{FF2B5EF4-FFF2-40B4-BE49-F238E27FC236}">
                <a16:creationId xmlns:a16="http://schemas.microsoft.com/office/drawing/2014/main" id="{394ED3A8-5E75-473A-AFB8-0C9C108763B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0EB949-22D7-473F-AD11-37456B6600CA}"/>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5" name="Picture 4">
            <a:extLst>
              <a:ext uri="{FF2B5EF4-FFF2-40B4-BE49-F238E27FC236}">
                <a16:creationId xmlns:a16="http://schemas.microsoft.com/office/drawing/2014/main" id="{AA895AA7-1587-7A44-B6E7-4AAE93B26F2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7462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274CE-68B4-4471-88A1-7A2F06A4179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EB173B-AA29-42AE-B63E-363191608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5C3A81-A3FB-407B-9CF7-A75201601059}"/>
              </a:ext>
            </a:extLst>
          </p:cNvPr>
          <p:cNvSpPr>
            <a:spLocks noGrp="1"/>
          </p:cNvSpPr>
          <p:nvPr>
            <p:ph type="dt" sz="half" idx="2"/>
          </p:nvPr>
        </p:nvSpPr>
        <p:spPr>
          <a:xfrm>
            <a:off x="2412480" y="6356352"/>
            <a:ext cx="2743200" cy="365125"/>
          </a:xfrm>
          <a:prstGeom prst="rect">
            <a:avLst/>
          </a:prstGeom>
        </p:spPr>
        <p:txBody>
          <a:bodyPr vert="horz" lIns="91440" tIns="45720" rIns="91440" bIns="45720" rtlCol="0" anchor="ctr"/>
          <a:lstStyle>
            <a:lvl1pPr algn="l">
              <a:defRPr sz="1200" b="1" i="0">
                <a:solidFill>
                  <a:schemeClr val="bg2"/>
                </a:solidFill>
                <a:latin typeface="Franklin Gothic Demi" panose="020B0603020102020204" pitchFamily="34" charset="0"/>
              </a:defRPr>
            </a:lvl1pPr>
          </a:lstStyle>
          <a:p>
            <a:fld id="{DB5C3BE7-E80C-4D5C-8EB8-295547A75DAE}" type="datetimeFigureOut">
              <a:rPr lang="en-US" smtClean="0"/>
              <a:pPr/>
              <a:t>2/18/2024</a:t>
            </a:fld>
            <a:endParaRPr lang="en-US" dirty="0"/>
          </a:p>
        </p:txBody>
      </p:sp>
      <p:sp>
        <p:nvSpPr>
          <p:cNvPr id="5" name="Footer Placeholder 4">
            <a:extLst>
              <a:ext uri="{FF2B5EF4-FFF2-40B4-BE49-F238E27FC236}">
                <a16:creationId xmlns:a16="http://schemas.microsoft.com/office/drawing/2014/main" id="{3DACF0FC-C65B-460D-AB67-064DEA95DAA3}"/>
              </a:ext>
            </a:extLst>
          </p:cNvPr>
          <p:cNvSpPr>
            <a:spLocks noGrp="1"/>
          </p:cNvSpPr>
          <p:nvPr>
            <p:ph type="ftr" sz="quarter" idx="3"/>
          </p:nvPr>
        </p:nvSpPr>
        <p:spPr>
          <a:xfrm>
            <a:off x="5528035" y="6356352"/>
            <a:ext cx="4114800" cy="365125"/>
          </a:xfrm>
          <a:prstGeom prst="rect">
            <a:avLst/>
          </a:prstGeom>
        </p:spPr>
        <p:txBody>
          <a:bodyPr vert="horz" lIns="91440" tIns="45720" rIns="91440" bIns="45720" rtlCol="0" anchor="ctr"/>
          <a:lstStyle>
            <a:lvl1pPr algn="ctr">
              <a:defRPr sz="1200" b="1" i="0">
                <a:solidFill>
                  <a:schemeClr val="bg2"/>
                </a:solidFill>
                <a:latin typeface="Franklin Gothic Demi" panose="020B0603020102020204" pitchFamily="34" charset="0"/>
              </a:defRPr>
            </a:lvl1pPr>
          </a:lstStyle>
          <a:p>
            <a:endParaRPr lang="en-US" dirty="0"/>
          </a:p>
        </p:txBody>
      </p:sp>
      <p:sp>
        <p:nvSpPr>
          <p:cNvPr id="6" name="Slide Number Placeholder 5">
            <a:extLst>
              <a:ext uri="{FF2B5EF4-FFF2-40B4-BE49-F238E27FC236}">
                <a16:creationId xmlns:a16="http://schemas.microsoft.com/office/drawing/2014/main" id="{E4D4809D-D249-4D5C-A9E2-7E6FF603C0D2}"/>
              </a:ext>
            </a:extLst>
          </p:cNvPr>
          <p:cNvSpPr>
            <a:spLocks noGrp="1"/>
          </p:cNvSpPr>
          <p:nvPr>
            <p:ph type="sldNum" sz="quarter" idx="4"/>
          </p:nvPr>
        </p:nvSpPr>
        <p:spPr>
          <a:xfrm>
            <a:off x="9982986" y="6356352"/>
            <a:ext cx="1370815" cy="365125"/>
          </a:xfrm>
          <a:prstGeom prst="rect">
            <a:avLst/>
          </a:prstGeom>
        </p:spPr>
        <p:txBody>
          <a:bodyPr vert="horz" lIns="91440" tIns="45720" rIns="91440" bIns="45720" rtlCol="0" anchor="ctr"/>
          <a:lstStyle>
            <a:lvl1pPr algn="r">
              <a:defRPr sz="1200" b="1" i="0">
                <a:solidFill>
                  <a:schemeClr val="bg2"/>
                </a:solidFill>
                <a:latin typeface="Franklin Gothic Demi" panose="020B0603020102020204" pitchFamily="34" charset="0"/>
              </a:defRPr>
            </a:lvl1pPr>
          </a:lstStyle>
          <a:p>
            <a:fld id="{A9EDB695-B233-4887-BF2C-7F3BB78C8EBC}" type="slidenum">
              <a:rPr lang="en-US" smtClean="0"/>
              <a:pPr/>
              <a:t>‹#›</a:t>
            </a:fld>
            <a:endParaRPr lang="en-US" dirty="0"/>
          </a:p>
        </p:txBody>
      </p:sp>
    </p:spTree>
    <p:extLst>
      <p:ext uri="{BB962C8B-B14F-4D97-AF65-F5344CB8AC3E}">
        <p14:creationId xmlns:p14="http://schemas.microsoft.com/office/powerpoint/2010/main" val="275385006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52" r:id="rId4"/>
    <p:sldLayoutId id="2147483653" r:id="rId5"/>
    <p:sldLayoutId id="2147483656" r:id="rId6"/>
    <p:sldLayoutId id="2147483657" r:id="rId7"/>
    <p:sldLayoutId id="2147483654" r:id="rId8"/>
    <p:sldLayoutId id="2147483655" r:id="rId9"/>
    <p:sldLayoutId id="2147483659" r:id="rId10"/>
    <p:sldLayoutId id="2147483658" r:id="rId11"/>
  </p:sldLayoutIdLst>
  <p:txStyles>
    <p:titleStyle>
      <a:lvl1pPr algn="l" defTabSz="914377" rtl="0" eaLnBrk="1" latinLnBrk="0" hangingPunct="1">
        <a:lnSpc>
          <a:spcPct val="90000"/>
        </a:lnSpc>
        <a:spcBef>
          <a:spcPct val="0"/>
        </a:spcBef>
        <a:buNone/>
        <a:defRPr sz="4400" b="1" i="0" kern="1200">
          <a:solidFill>
            <a:schemeClr val="tx2"/>
          </a:solidFill>
          <a:latin typeface="Franklin Gothic Demi" panose="020B0603020102020204" pitchFamily="34" charset="0"/>
          <a:ea typeface="+mj-ea"/>
          <a:cs typeface="+mj-cs"/>
        </a:defRPr>
      </a:lvl1pPr>
    </p:titleStyle>
    <p:bodyStyle>
      <a:lvl1pPr marL="228594" indent="-228594" algn="l" defTabSz="914377" rtl="0" eaLnBrk="1" latinLnBrk="0" hangingPunct="1">
        <a:lnSpc>
          <a:spcPct val="100000"/>
        </a:lnSpc>
        <a:spcBef>
          <a:spcPts val="1000"/>
        </a:spcBef>
        <a:spcAft>
          <a:spcPts val="100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youtube.com/@paoshaconsultationpaosha2922"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www.facebook.com/Pennsylvania-OSHA-Consultation-Program-548810235234647/" TargetMode="External"/><Relationship Id="rId2" Type="http://schemas.openxmlformats.org/officeDocument/2006/relationships/hyperlink" Target="http://www.iup.edu/pa-oshaconsultation/" TargetMode="External"/><Relationship Id="rId1" Type="http://schemas.openxmlformats.org/officeDocument/2006/relationships/slideLayout" Target="../slideLayouts/slideLayout1.xml"/><Relationship Id="rId4" Type="http://schemas.openxmlformats.org/officeDocument/2006/relationships/hyperlink" Target="https://twitter.com/search?q=PA%20OSHA%20Consultation&amp;src=savs" TargetMode="External"/></Relationships>
</file>

<file path=ppt/slides/_rels/slide77.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0E600-516D-4156-B3F6-49679D712FA6}"/>
              </a:ext>
            </a:extLst>
          </p:cNvPr>
          <p:cNvSpPr/>
          <p:nvPr/>
        </p:nvSpPr>
        <p:spPr>
          <a:xfrm>
            <a:off x="3048000" y="1120676"/>
            <a:ext cx="6096000" cy="5478423"/>
          </a:xfrm>
          <a:prstGeom prst="rect">
            <a:avLst/>
          </a:prstGeom>
        </p:spPr>
        <p:txBody>
          <a:bodyPr>
            <a:spAutoFit/>
          </a:bodyPr>
          <a:lstStyle/>
          <a:p>
            <a:pPr algn="ctr"/>
            <a:r>
              <a:rPr lang="en-US" altLang="en-US" sz="6000" b="1" dirty="0">
                <a:solidFill>
                  <a:schemeClr val="bg1"/>
                </a:solidFill>
              </a:rPr>
              <a:t>Welcome</a:t>
            </a:r>
            <a:br>
              <a:rPr lang="en-US" altLang="en-US" sz="6000" b="1" dirty="0">
                <a:solidFill>
                  <a:schemeClr val="bg1"/>
                </a:solidFill>
              </a:rPr>
            </a:br>
            <a:br>
              <a:rPr lang="en-US" altLang="en-US" sz="3200" b="1" dirty="0">
                <a:solidFill>
                  <a:schemeClr val="bg1"/>
                </a:solidFill>
              </a:rPr>
            </a:br>
            <a:r>
              <a:rPr lang="en-US" altLang="en-US" sz="2800" b="1" u="sng" dirty="0">
                <a:solidFill>
                  <a:schemeClr val="bg1"/>
                </a:solidFill>
              </a:rPr>
              <a:t>Asbestos – Best </a:t>
            </a:r>
            <a:r>
              <a:rPr lang="en-US" altLang="en-US" sz="2800" b="1" u="sng" dirty="0" err="1">
                <a:solidFill>
                  <a:schemeClr val="bg1"/>
                </a:solidFill>
              </a:rPr>
              <a:t>Rcommended</a:t>
            </a:r>
            <a:r>
              <a:rPr lang="en-US" altLang="en-US" sz="2800" b="1" u="sng" dirty="0">
                <a:solidFill>
                  <a:schemeClr val="bg1"/>
                </a:solidFill>
              </a:rPr>
              <a:t> Practice and Regulatory Requirements</a:t>
            </a:r>
            <a:br>
              <a:rPr lang="en-US" altLang="en-US" sz="2800" b="1" u="sng" dirty="0">
                <a:solidFill>
                  <a:schemeClr val="bg1"/>
                </a:solidFill>
              </a:rPr>
            </a:br>
            <a:br>
              <a:rPr lang="en-US" altLang="en-US" sz="2800" b="1" u="sng" dirty="0">
                <a:solidFill>
                  <a:schemeClr val="bg1"/>
                </a:solidFill>
              </a:rPr>
            </a:br>
            <a:r>
              <a:rPr lang="en-US" altLang="en-US" sz="2000" b="1" dirty="0">
                <a:solidFill>
                  <a:schemeClr val="bg1"/>
                </a:solidFill>
              </a:rPr>
              <a:t>Webinar will begin at 10:30am</a:t>
            </a:r>
            <a:br>
              <a:rPr lang="en-US" altLang="en-US" sz="2000" b="1" dirty="0">
                <a:solidFill>
                  <a:schemeClr val="bg1"/>
                </a:solidFill>
              </a:rPr>
            </a:br>
            <a:br>
              <a:rPr lang="en-US" altLang="en-US" b="1" dirty="0">
                <a:solidFill>
                  <a:schemeClr val="bg1"/>
                </a:solidFill>
              </a:rPr>
            </a:br>
            <a:r>
              <a:rPr lang="en-US" altLang="en-US" b="1" dirty="0">
                <a:solidFill>
                  <a:schemeClr val="bg1"/>
                </a:solidFill>
              </a:rPr>
              <a:t>Presented by:</a:t>
            </a:r>
            <a:br>
              <a:rPr lang="en-US" altLang="en-US" b="1" dirty="0">
                <a:solidFill>
                  <a:schemeClr val="bg1"/>
                </a:solidFill>
              </a:rPr>
            </a:br>
            <a:r>
              <a:rPr lang="en-US" altLang="en-US" b="1" u="sng" dirty="0">
                <a:solidFill>
                  <a:schemeClr val="bg1"/>
                </a:solidFill>
              </a:rPr>
              <a:t>Daniel J. Larson, MS., CIH</a:t>
            </a:r>
            <a:br>
              <a:rPr lang="en-US" altLang="en-US" dirty="0">
                <a:solidFill>
                  <a:schemeClr val="bg1"/>
                </a:solidFill>
              </a:rPr>
            </a:br>
            <a:br>
              <a:rPr lang="en-US" altLang="en-US" dirty="0">
                <a:solidFill>
                  <a:schemeClr val="bg1"/>
                </a:solidFill>
              </a:rPr>
            </a:br>
            <a:r>
              <a:rPr lang="en-US" altLang="en-US" b="1" dirty="0">
                <a:solidFill>
                  <a:schemeClr val="bg1"/>
                </a:solidFill>
              </a:rPr>
              <a:t>Pennsylvania OSHA Consultation Office</a:t>
            </a:r>
            <a:br>
              <a:rPr lang="en-US" altLang="en-US" b="1" dirty="0">
                <a:solidFill>
                  <a:schemeClr val="bg1"/>
                </a:solidFill>
              </a:rPr>
            </a:br>
            <a:r>
              <a:rPr lang="en-US" altLang="en-US" dirty="0">
                <a:solidFill>
                  <a:schemeClr val="bg1"/>
                </a:solidFill>
              </a:rPr>
              <a:t>Phone: 724-357-4095</a:t>
            </a:r>
            <a:br>
              <a:rPr lang="en-US" altLang="en-US" dirty="0">
                <a:solidFill>
                  <a:schemeClr val="bg1"/>
                </a:solidFill>
              </a:rPr>
            </a:br>
            <a:r>
              <a:rPr lang="en-US" altLang="en-US" dirty="0">
                <a:solidFill>
                  <a:schemeClr val="bg1"/>
                </a:solidFill>
              </a:rPr>
              <a:t>Website</a:t>
            </a:r>
            <a:r>
              <a:rPr lang="en-US" altLang="en-US" b="1" dirty="0">
                <a:solidFill>
                  <a:schemeClr val="bg1"/>
                </a:solidFill>
              </a:rPr>
              <a:t>: </a:t>
            </a:r>
            <a:r>
              <a:rPr lang="en-US" altLang="en-US" b="1" dirty="0">
                <a:solidFill>
                  <a:schemeClr val="bg1"/>
                </a:solidFill>
                <a:hlinkClick r:id="rId2">
                  <a:extLst>
                    <a:ext uri="{A12FA001-AC4F-418D-AE19-62706E023703}">
                      <ahyp:hlinkClr xmlns:ahyp="http://schemas.microsoft.com/office/drawing/2018/hyperlinkcolor" val="tx"/>
                    </a:ext>
                  </a:extLst>
                </a:hlinkClick>
              </a:rPr>
              <a:t>www.iup.edu/pa-oshaconsultation</a:t>
            </a:r>
            <a:endParaRPr lang="en-US" dirty="0">
              <a:solidFill>
                <a:schemeClr val="bg1"/>
              </a:solidFill>
            </a:endParaRPr>
          </a:p>
        </p:txBody>
      </p:sp>
    </p:spTree>
    <p:extLst>
      <p:ext uri="{BB962C8B-B14F-4D97-AF65-F5344CB8AC3E}">
        <p14:creationId xmlns:p14="http://schemas.microsoft.com/office/powerpoint/2010/main" val="106465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CB895-71CA-FA0D-D771-DFBEE3473914}"/>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B24E3B92-E9CD-A6C3-B0CA-185B82ED87DB}"/>
              </a:ext>
            </a:extLst>
          </p:cNvPr>
          <p:cNvSpPr>
            <a:spLocks noGrp="1"/>
          </p:cNvSpPr>
          <p:nvPr>
            <p:ph type="title"/>
          </p:nvPr>
        </p:nvSpPr>
        <p:spPr>
          <a:xfrm>
            <a:off x="771698" y="309808"/>
            <a:ext cx="10378443" cy="1325563"/>
          </a:xfrm>
        </p:spPr>
        <p:txBody>
          <a:bodyPr/>
          <a:lstStyle/>
          <a:p>
            <a:r>
              <a:rPr lang="en-US" dirty="0">
                <a:solidFill>
                  <a:srgbClr val="9E0000"/>
                </a:solidFill>
              </a:rPr>
              <a:t>Asbestos - Background</a:t>
            </a:r>
            <a:endParaRPr lang="en-US" dirty="0"/>
          </a:p>
        </p:txBody>
      </p:sp>
      <p:sp>
        <p:nvSpPr>
          <p:cNvPr id="52" name="Content Placeholder 51">
            <a:extLst>
              <a:ext uri="{FF2B5EF4-FFF2-40B4-BE49-F238E27FC236}">
                <a16:creationId xmlns:a16="http://schemas.microsoft.com/office/drawing/2014/main" id="{DF588722-219D-07DA-6A3F-002D4D64AF19}"/>
              </a:ext>
            </a:extLst>
          </p:cNvPr>
          <p:cNvSpPr>
            <a:spLocks noGrp="1"/>
          </p:cNvSpPr>
          <p:nvPr>
            <p:ph idx="1"/>
          </p:nvPr>
        </p:nvSpPr>
        <p:spPr>
          <a:xfrm>
            <a:off x="771698" y="1734589"/>
            <a:ext cx="10515600" cy="4344785"/>
          </a:xfrm>
        </p:spPr>
        <p:txBody>
          <a:bodyPr>
            <a:noAutofit/>
          </a:bodyPr>
          <a:lstStyle/>
          <a:p>
            <a:r>
              <a:rPr lang="en-US" altLang="en-US" sz="2400" dirty="0"/>
              <a:t>Is asbestos still used in the United States?</a:t>
            </a:r>
            <a:endParaRPr lang="en-US" altLang="en-US" sz="2400" b="1" dirty="0"/>
          </a:p>
          <a:p>
            <a:r>
              <a:rPr lang="en-US" altLang="en-US" sz="2400" dirty="0"/>
              <a:t>It is still possible to purchase building materials containing asbestos.  Therefore, it is very important to specify non-asbestos containing materials when ordering building materials.</a:t>
            </a:r>
          </a:p>
          <a:p>
            <a:r>
              <a:rPr lang="en-US" sz="2400" dirty="0"/>
              <a:t>Two definitions to be aware of:</a:t>
            </a:r>
          </a:p>
          <a:p>
            <a:pPr lvl="1"/>
            <a:r>
              <a:rPr lang="en-US" sz="2000" dirty="0"/>
              <a:t>Friable – Asbestos that can be crumbled to a powder in your hand.  This is the most dangerous type of asbestos because it can easily become airborne and inhaled or ingested.</a:t>
            </a:r>
          </a:p>
          <a:p>
            <a:pPr lvl="1"/>
            <a:r>
              <a:rPr lang="en-US" sz="2000" dirty="0"/>
              <a:t>Nonfriable – Cannot be readily crumbled to a powder.  Example – Vinyl floor tile.</a:t>
            </a:r>
          </a:p>
        </p:txBody>
      </p:sp>
      <p:sp>
        <p:nvSpPr>
          <p:cNvPr id="4" name="TextBox 4">
            <a:extLst>
              <a:ext uri="{FF2B5EF4-FFF2-40B4-BE49-F238E27FC236}">
                <a16:creationId xmlns:a16="http://schemas.microsoft.com/office/drawing/2014/main" id="{2D9E9998-6A84-741E-F40B-13336E5085B2}"/>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99653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9B7DE38-F4D2-7EAE-4E95-B31C05514E7B}"/>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46083" name="Rectangle 3">
            <a:extLst>
              <a:ext uri="{FF2B5EF4-FFF2-40B4-BE49-F238E27FC236}">
                <a16:creationId xmlns:a16="http://schemas.microsoft.com/office/drawing/2014/main" id="{8BEDD68E-FF5F-2839-2C37-7871FE5E9FB2}"/>
              </a:ext>
            </a:extLst>
          </p:cNvPr>
          <p:cNvSpPr>
            <a:spLocks noGrp="1" noRot="1" noChangeArrowheads="1"/>
          </p:cNvSpPr>
          <p:nvPr>
            <p:ph idx="1"/>
          </p:nvPr>
        </p:nvSpPr>
        <p:spPr/>
        <p:txBody>
          <a:bodyPr/>
          <a:lstStyle/>
          <a:p>
            <a:r>
              <a:rPr lang="en-US" altLang="en-US"/>
              <a:t>ACOUSTICAL SOUND PLASTER</a:t>
            </a:r>
          </a:p>
        </p:txBody>
      </p:sp>
      <p:pic>
        <p:nvPicPr>
          <p:cNvPr id="46085" name="Picture 5">
            <a:extLst>
              <a:ext uri="{FF2B5EF4-FFF2-40B4-BE49-F238E27FC236}">
                <a16:creationId xmlns:a16="http://schemas.microsoft.com/office/drawing/2014/main" id="{8DD7E76A-A104-4EE9-F2F7-199B276D0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912" y="2616486"/>
            <a:ext cx="4724400" cy="399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144102"/>
      </p:ext>
    </p:extLst>
  </p:cSld>
  <p:clrMapOvr>
    <a:masterClrMapping/>
  </p:clrMapOvr>
  <p:transition advTm="41587"/>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0C502D1-2D80-3349-4829-468736E65511}"/>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47107" name="Rectangle 3">
            <a:extLst>
              <a:ext uri="{FF2B5EF4-FFF2-40B4-BE49-F238E27FC236}">
                <a16:creationId xmlns:a16="http://schemas.microsoft.com/office/drawing/2014/main" id="{D1173E95-BFE4-25B5-ECD3-1FF7145D60CB}"/>
              </a:ext>
            </a:extLst>
          </p:cNvPr>
          <p:cNvSpPr>
            <a:spLocks noGrp="1" noRot="1" noChangeArrowheads="1"/>
          </p:cNvSpPr>
          <p:nvPr>
            <p:ph idx="1"/>
          </p:nvPr>
        </p:nvSpPr>
        <p:spPr/>
        <p:txBody>
          <a:bodyPr/>
          <a:lstStyle/>
          <a:p>
            <a:r>
              <a:rPr lang="en-US" altLang="en-US"/>
              <a:t>Acoustical (Sound) Tiles</a:t>
            </a:r>
          </a:p>
        </p:txBody>
      </p:sp>
      <p:pic>
        <p:nvPicPr>
          <p:cNvPr id="47109" name="Picture 5">
            <a:extLst>
              <a:ext uri="{FF2B5EF4-FFF2-40B4-BE49-F238E27FC236}">
                <a16:creationId xmlns:a16="http://schemas.microsoft.com/office/drawing/2014/main" id="{962D7BDA-2B10-D84E-F497-8DFE4A1F1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840" y="2439988"/>
            <a:ext cx="4595172" cy="4126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004295"/>
      </p:ext>
    </p:extLst>
  </p:cSld>
  <p:clrMapOvr>
    <a:masterClrMapping/>
  </p:clrMapOvr>
  <p:transition advTm="14699"/>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0555DC5-AE12-26C8-0D0B-71DC39A38426}"/>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48131" name="Rectangle 3">
            <a:extLst>
              <a:ext uri="{FF2B5EF4-FFF2-40B4-BE49-F238E27FC236}">
                <a16:creationId xmlns:a16="http://schemas.microsoft.com/office/drawing/2014/main" id="{3E25CAB6-6EF6-D7F0-00E5-4130AA893121}"/>
              </a:ext>
            </a:extLst>
          </p:cNvPr>
          <p:cNvSpPr>
            <a:spLocks noGrp="1" noRot="1" noChangeArrowheads="1"/>
          </p:cNvSpPr>
          <p:nvPr>
            <p:ph idx="1"/>
          </p:nvPr>
        </p:nvSpPr>
        <p:spPr/>
        <p:txBody>
          <a:bodyPr/>
          <a:lstStyle/>
          <a:p>
            <a:r>
              <a:rPr lang="en-US" altLang="en-US"/>
              <a:t>Blackboard Mastic</a:t>
            </a:r>
          </a:p>
        </p:txBody>
      </p:sp>
      <p:pic>
        <p:nvPicPr>
          <p:cNvPr id="48132" name="Picture 4">
            <a:extLst>
              <a:ext uri="{FF2B5EF4-FFF2-40B4-BE49-F238E27FC236}">
                <a16:creationId xmlns:a16="http://schemas.microsoft.com/office/drawing/2014/main" id="{C0E8C610-C8D6-ABD8-BBAB-759344C7D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4819650"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908126"/>
      </p:ext>
    </p:extLst>
  </p:cSld>
  <p:clrMapOvr>
    <a:masterClrMapping/>
  </p:clrMapOvr>
  <p:transition advTm="13097"/>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26CBD83-28E9-7F32-8D5D-DBDC903DA787}"/>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49155" name="Rectangle 3">
            <a:extLst>
              <a:ext uri="{FF2B5EF4-FFF2-40B4-BE49-F238E27FC236}">
                <a16:creationId xmlns:a16="http://schemas.microsoft.com/office/drawing/2014/main" id="{3AB26B5F-F7AE-6E9A-444B-5D1939FE9227}"/>
              </a:ext>
            </a:extLst>
          </p:cNvPr>
          <p:cNvSpPr>
            <a:spLocks noGrp="1" noRot="1" noChangeArrowheads="1"/>
          </p:cNvSpPr>
          <p:nvPr>
            <p:ph idx="1"/>
          </p:nvPr>
        </p:nvSpPr>
        <p:spPr/>
        <p:txBody>
          <a:bodyPr/>
          <a:lstStyle/>
          <a:p>
            <a:r>
              <a:rPr lang="en-US" altLang="en-US"/>
              <a:t>Boiler Insulation</a:t>
            </a:r>
          </a:p>
        </p:txBody>
      </p:sp>
      <p:pic>
        <p:nvPicPr>
          <p:cNvPr id="49156" name="Picture 4">
            <a:extLst>
              <a:ext uri="{FF2B5EF4-FFF2-40B4-BE49-F238E27FC236}">
                <a16:creationId xmlns:a16="http://schemas.microsoft.com/office/drawing/2014/main" id="{F5B2C14F-89A6-770E-C49A-916E1487F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143" y="1914523"/>
            <a:ext cx="459105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91604"/>
      </p:ext>
    </p:extLst>
  </p:cSld>
  <p:clrMapOvr>
    <a:masterClrMapping/>
  </p:clrMapOvr>
  <p:transition advTm="1839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F01127C-2064-3D86-3E28-0183EE7375EA}"/>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50179" name="Rectangle 3">
            <a:extLst>
              <a:ext uri="{FF2B5EF4-FFF2-40B4-BE49-F238E27FC236}">
                <a16:creationId xmlns:a16="http://schemas.microsoft.com/office/drawing/2014/main" id="{2600C18E-86D2-4D95-3A46-70B623A00CD3}"/>
              </a:ext>
            </a:extLst>
          </p:cNvPr>
          <p:cNvSpPr>
            <a:spLocks noGrp="1" noRot="1" noChangeArrowheads="1"/>
          </p:cNvSpPr>
          <p:nvPr>
            <p:ph idx="1"/>
          </p:nvPr>
        </p:nvSpPr>
        <p:spPr/>
        <p:txBody>
          <a:bodyPr/>
          <a:lstStyle/>
          <a:p>
            <a:r>
              <a:rPr lang="en-US" altLang="en-US"/>
              <a:t>Brake Shoes</a:t>
            </a:r>
          </a:p>
        </p:txBody>
      </p:sp>
      <p:pic>
        <p:nvPicPr>
          <p:cNvPr id="50180" name="Picture 4">
            <a:extLst>
              <a:ext uri="{FF2B5EF4-FFF2-40B4-BE49-F238E27FC236}">
                <a16:creationId xmlns:a16="http://schemas.microsoft.com/office/drawing/2014/main" id="{51F35639-261F-71B8-CFB7-8FDD6040C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133600"/>
            <a:ext cx="5562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659369"/>
      </p:ext>
    </p:extLst>
  </p:cSld>
  <p:clrMapOvr>
    <a:masterClrMapping/>
  </p:clrMapOvr>
  <p:transition advTm="20202"/>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8FE7213-F39C-8484-688E-83943C451EE5}"/>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51203" name="Rectangle 3">
            <a:extLst>
              <a:ext uri="{FF2B5EF4-FFF2-40B4-BE49-F238E27FC236}">
                <a16:creationId xmlns:a16="http://schemas.microsoft.com/office/drawing/2014/main" id="{A8A74826-CBCD-8BCB-348A-C91FD9287BFB}"/>
              </a:ext>
            </a:extLst>
          </p:cNvPr>
          <p:cNvSpPr>
            <a:spLocks noGrp="1" noRot="1" noChangeArrowheads="1"/>
          </p:cNvSpPr>
          <p:nvPr>
            <p:ph idx="1"/>
          </p:nvPr>
        </p:nvSpPr>
        <p:spPr/>
        <p:txBody>
          <a:bodyPr/>
          <a:lstStyle/>
          <a:p>
            <a:r>
              <a:rPr lang="en-US" altLang="en-US"/>
              <a:t>Ceiling Insulation</a:t>
            </a:r>
          </a:p>
        </p:txBody>
      </p:sp>
      <p:pic>
        <p:nvPicPr>
          <p:cNvPr id="51204" name="Picture 4">
            <a:extLst>
              <a:ext uri="{FF2B5EF4-FFF2-40B4-BE49-F238E27FC236}">
                <a16:creationId xmlns:a16="http://schemas.microsoft.com/office/drawing/2014/main" id="{5116638B-4947-727C-D619-6F2C5E020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97" y="1978023"/>
            <a:ext cx="6019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791411"/>
      </p:ext>
    </p:extLst>
  </p:cSld>
  <p:clrMapOvr>
    <a:masterClrMapping/>
  </p:clrMapOvr>
  <p:transition advTm="17137"/>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3BF9FC8-F9C2-3555-B583-7C247CCA6034}"/>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52227" name="Rectangle 3">
            <a:extLst>
              <a:ext uri="{FF2B5EF4-FFF2-40B4-BE49-F238E27FC236}">
                <a16:creationId xmlns:a16="http://schemas.microsoft.com/office/drawing/2014/main" id="{C0F1EF8B-253D-31AE-FD15-C373C063BFE6}"/>
              </a:ext>
            </a:extLst>
          </p:cNvPr>
          <p:cNvSpPr>
            <a:spLocks noGrp="1" noRot="1" noChangeArrowheads="1"/>
          </p:cNvSpPr>
          <p:nvPr>
            <p:ph idx="1"/>
          </p:nvPr>
        </p:nvSpPr>
        <p:spPr/>
        <p:txBody>
          <a:bodyPr/>
          <a:lstStyle/>
          <a:p>
            <a:r>
              <a:rPr lang="en-US" altLang="en-US"/>
              <a:t>Ceiling Tiles and Ceiling Tile Mastic</a:t>
            </a:r>
          </a:p>
        </p:txBody>
      </p:sp>
      <p:pic>
        <p:nvPicPr>
          <p:cNvPr id="52228" name="Picture 4">
            <a:extLst>
              <a:ext uri="{FF2B5EF4-FFF2-40B4-BE49-F238E27FC236}">
                <a16:creationId xmlns:a16="http://schemas.microsoft.com/office/drawing/2014/main" id="{A9A87968-333B-FBDE-71FD-872879EF0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21" y="2343364"/>
            <a:ext cx="58674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76416"/>
      </p:ext>
    </p:extLst>
  </p:cSld>
  <p:clrMapOvr>
    <a:masterClrMapping/>
  </p:clrMapOvr>
  <p:transition advTm="54753"/>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59B8450-1DBB-11C5-0EC4-7EB1ABA794C6}"/>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53251" name="Rectangle 3">
            <a:extLst>
              <a:ext uri="{FF2B5EF4-FFF2-40B4-BE49-F238E27FC236}">
                <a16:creationId xmlns:a16="http://schemas.microsoft.com/office/drawing/2014/main" id="{6B6053C4-9A1E-2556-7D2E-064F2CEB81F8}"/>
              </a:ext>
            </a:extLst>
          </p:cNvPr>
          <p:cNvSpPr>
            <a:spLocks noGrp="1" noRot="1" noChangeArrowheads="1"/>
          </p:cNvSpPr>
          <p:nvPr>
            <p:ph idx="1"/>
          </p:nvPr>
        </p:nvSpPr>
        <p:spPr/>
        <p:txBody>
          <a:bodyPr/>
          <a:lstStyle/>
          <a:p>
            <a:r>
              <a:rPr lang="en-US" altLang="en-US"/>
              <a:t>Tank Insulation</a:t>
            </a:r>
          </a:p>
        </p:txBody>
      </p:sp>
      <p:pic>
        <p:nvPicPr>
          <p:cNvPr id="53252" name="Picture 4">
            <a:extLst>
              <a:ext uri="{FF2B5EF4-FFF2-40B4-BE49-F238E27FC236}">
                <a16:creationId xmlns:a16="http://schemas.microsoft.com/office/drawing/2014/main" id="{B4DAD27C-8E0C-DD42-E81D-7C414F89A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274" y="2035173"/>
            <a:ext cx="5943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776737"/>
      </p:ext>
    </p:extLst>
  </p:cSld>
  <p:clrMapOvr>
    <a:masterClrMapping/>
  </p:clrMapOvr>
  <p:transition advTm="1623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338C7DA-3EE5-5160-5761-48A52A161AD0}"/>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54275" name="Rectangle 3">
            <a:extLst>
              <a:ext uri="{FF2B5EF4-FFF2-40B4-BE49-F238E27FC236}">
                <a16:creationId xmlns:a16="http://schemas.microsoft.com/office/drawing/2014/main" id="{6DE13901-D376-E78C-4B1A-C15B983ABAB7}"/>
              </a:ext>
            </a:extLst>
          </p:cNvPr>
          <p:cNvSpPr>
            <a:spLocks noGrp="1" noRot="1" noChangeArrowheads="1"/>
          </p:cNvSpPr>
          <p:nvPr>
            <p:ph idx="1"/>
          </p:nvPr>
        </p:nvSpPr>
        <p:spPr/>
        <p:txBody>
          <a:bodyPr/>
          <a:lstStyle/>
          <a:p>
            <a:r>
              <a:rPr lang="en-US" altLang="en-US"/>
              <a:t>Decorative Plaster</a:t>
            </a:r>
          </a:p>
        </p:txBody>
      </p:sp>
      <p:pic>
        <p:nvPicPr>
          <p:cNvPr id="54276" name="Picture 4">
            <a:extLst>
              <a:ext uri="{FF2B5EF4-FFF2-40B4-BE49-F238E27FC236}">
                <a16:creationId xmlns:a16="http://schemas.microsoft.com/office/drawing/2014/main" id="{B20D5C13-7821-2FD8-7F89-1D7A8B8E4434}"/>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4804882" y="1997073"/>
            <a:ext cx="4386263" cy="44958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606463"/>
      </p:ext>
    </p:extLst>
  </p:cSld>
  <p:clrMapOvr>
    <a:masterClrMapping/>
  </p:clrMapOvr>
  <p:transition advTm="37826"/>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2428694" y="1307236"/>
            <a:ext cx="7369233" cy="1325563"/>
          </a:xfrm>
        </p:spPr>
        <p:txBody>
          <a:bodyPr>
            <a:normAutofit fontScale="90000"/>
          </a:bodyPr>
          <a:lstStyle/>
          <a:p>
            <a:pPr algn="ctr"/>
            <a:r>
              <a:rPr lang="en-US" u="sng" dirty="0"/>
              <a:t>Asbestos – Best Recommended Practice &amp; Regulatory Requirements</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93866" y="2911820"/>
            <a:ext cx="10515600" cy="2973590"/>
          </a:xfrm>
        </p:spPr>
        <p:txBody>
          <a:bodyPr>
            <a:normAutofit/>
          </a:bodyPr>
          <a:lstStyle/>
          <a:p>
            <a:pPr marL="0" indent="0" algn="ctr">
              <a:buNone/>
            </a:pPr>
            <a:r>
              <a:rPr lang="en-US" altLang="en-US" sz="2000" b="1" u="sng" dirty="0"/>
              <a:t>Webinar General Info</a:t>
            </a:r>
            <a:br>
              <a:rPr lang="en-US" altLang="en-US" sz="2000" dirty="0"/>
            </a:br>
            <a:r>
              <a:rPr lang="en-US" altLang="en-US" sz="2000" dirty="0"/>
              <a:t>PowerPoint Presentation</a:t>
            </a:r>
            <a:br>
              <a:rPr lang="en-US" altLang="en-US" sz="2000" dirty="0"/>
            </a:br>
            <a:r>
              <a:rPr lang="en-US" altLang="en-US" sz="2000" dirty="0"/>
              <a:t>Q&amp;A</a:t>
            </a:r>
            <a:br>
              <a:rPr lang="en-US" altLang="en-US" sz="2000" dirty="0"/>
            </a:br>
            <a:br>
              <a:rPr lang="en-US" altLang="en-US" sz="2000" b="1" u="sng" dirty="0"/>
            </a:br>
            <a:r>
              <a:rPr lang="en-US" altLang="en-US" sz="2000" b="1" u="sng" dirty="0"/>
              <a:t>Questions</a:t>
            </a:r>
            <a:r>
              <a:rPr lang="en-US" altLang="en-US" sz="2000" b="1" dirty="0"/>
              <a:t> </a:t>
            </a:r>
            <a:br>
              <a:rPr lang="en-US" altLang="en-US" sz="2000" b="1" dirty="0"/>
            </a:br>
            <a:r>
              <a:rPr lang="en-US" altLang="en-US" sz="2000" dirty="0"/>
              <a:t>Chat is open to submit questions.</a:t>
            </a:r>
            <a:br>
              <a:rPr lang="en-US" altLang="en-US" sz="2000" dirty="0"/>
            </a:br>
            <a:r>
              <a:rPr lang="en-US" altLang="en-US" sz="2000" dirty="0"/>
              <a:t>We will be answering questions through this chat feature. If due to the technical nature of the question a more thorough response is required, we will post the answer on our website within seven days of the webinar.</a:t>
            </a:r>
            <a:endParaRPr lang="en-US" sz="2000" dirty="0"/>
          </a:p>
        </p:txBody>
      </p:sp>
      <p:sp>
        <p:nvSpPr>
          <p:cNvPr id="4" name="TextBox 4">
            <a:extLst>
              <a:ext uri="{FF2B5EF4-FFF2-40B4-BE49-F238E27FC236}">
                <a16:creationId xmlns:a16="http://schemas.microsoft.com/office/drawing/2014/main" id="{0DBEB457-DF2D-408D-86B0-30630C57FA36}"/>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86640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14764C6-F598-51AC-80F8-4A5F4CDDAB8F}"/>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55299" name="Rectangle 3">
            <a:extLst>
              <a:ext uri="{FF2B5EF4-FFF2-40B4-BE49-F238E27FC236}">
                <a16:creationId xmlns:a16="http://schemas.microsoft.com/office/drawing/2014/main" id="{920502D5-0BA8-6773-4BEA-6F5EC81FB453}"/>
              </a:ext>
            </a:extLst>
          </p:cNvPr>
          <p:cNvSpPr>
            <a:spLocks noGrp="1" noRot="1" noChangeArrowheads="1"/>
          </p:cNvSpPr>
          <p:nvPr>
            <p:ph idx="1"/>
          </p:nvPr>
        </p:nvSpPr>
        <p:spPr/>
        <p:txBody>
          <a:bodyPr/>
          <a:lstStyle/>
          <a:p>
            <a:r>
              <a:rPr lang="en-US" altLang="en-US"/>
              <a:t>Door  &amp; Window Caulking</a:t>
            </a:r>
          </a:p>
        </p:txBody>
      </p:sp>
      <p:pic>
        <p:nvPicPr>
          <p:cNvPr id="55301" name="Picture 5">
            <a:extLst>
              <a:ext uri="{FF2B5EF4-FFF2-40B4-BE49-F238E27FC236}">
                <a16:creationId xmlns:a16="http://schemas.microsoft.com/office/drawing/2014/main" id="{5D1797AB-1381-6D1E-046F-8EAC3FFAF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279" y="1997073"/>
            <a:ext cx="314325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089204"/>
      </p:ext>
    </p:extLst>
  </p:cSld>
  <p:clrMapOvr>
    <a:masterClrMapping/>
  </p:clrMapOvr>
  <p:transition advTm="2466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461444E-687D-24DD-58A6-E97101574AC0}"/>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56323" name="Rectangle 3">
            <a:extLst>
              <a:ext uri="{FF2B5EF4-FFF2-40B4-BE49-F238E27FC236}">
                <a16:creationId xmlns:a16="http://schemas.microsoft.com/office/drawing/2014/main" id="{96D3B4CA-3D7C-C241-7026-890406AFF249}"/>
              </a:ext>
            </a:extLst>
          </p:cNvPr>
          <p:cNvSpPr>
            <a:spLocks noGrp="1" noRot="1" noChangeArrowheads="1"/>
          </p:cNvSpPr>
          <p:nvPr>
            <p:ph idx="1"/>
          </p:nvPr>
        </p:nvSpPr>
        <p:spPr/>
        <p:txBody>
          <a:bodyPr/>
          <a:lstStyle/>
          <a:p>
            <a:r>
              <a:rPr lang="en-US" altLang="en-US" dirty="0"/>
              <a:t>Drywall &amp; Joint Compound </a:t>
            </a:r>
          </a:p>
        </p:txBody>
      </p:sp>
      <p:pic>
        <p:nvPicPr>
          <p:cNvPr id="56324" name="Picture 4">
            <a:extLst>
              <a:ext uri="{FF2B5EF4-FFF2-40B4-BE49-F238E27FC236}">
                <a16:creationId xmlns:a16="http://schemas.microsoft.com/office/drawing/2014/main" id="{31C7670E-AE8B-749F-3B89-DB77928B6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425558"/>
            <a:ext cx="57912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656342"/>
      </p:ext>
    </p:extLst>
  </p:cSld>
  <p:clrMapOvr>
    <a:masterClrMapping/>
  </p:clrMapOvr>
  <p:transition advTm="14002"/>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FF715D0-5C48-BBF9-ECB8-0EF21B638C8A}"/>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57347" name="Rectangle 3">
            <a:extLst>
              <a:ext uri="{FF2B5EF4-FFF2-40B4-BE49-F238E27FC236}">
                <a16:creationId xmlns:a16="http://schemas.microsoft.com/office/drawing/2014/main" id="{1E13ADB8-990F-B16B-3E94-7D59CBFC8627}"/>
              </a:ext>
            </a:extLst>
          </p:cNvPr>
          <p:cNvSpPr>
            <a:spLocks noGrp="1" noRot="1" noChangeArrowheads="1"/>
          </p:cNvSpPr>
          <p:nvPr>
            <p:ph idx="1"/>
          </p:nvPr>
        </p:nvSpPr>
        <p:spPr/>
        <p:txBody>
          <a:bodyPr/>
          <a:lstStyle/>
          <a:p>
            <a:r>
              <a:rPr lang="en-US" altLang="en-US" dirty="0"/>
              <a:t>Duct Insulation</a:t>
            </a:r>
          </a:p>
        </p:txBody>
      </p:sp>
      <p:pic>
        <p:nvPicPr>
          <p:cNvPr id="57348" name="Picture 4">
            <a:extLst>
              <a:ext uri="{FF2B5EF4-FFF2-40B4-BE49-F238E27FC236}">
                <a16:creationId xmlns:a16="http://schemas.microsoft.com/office/drawing/2014/main" id="{3EAC01CD-6AE4-4768-ADAD-95CB317AA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098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868889"/>
      </p:ext>
    </p:extLst>
  </p:cSld>
  <p:clrMapOvr>
    <a:masterClrMapping/>
  </p:clrMapOvr>
  <p:transition advTm="4312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896BB5A-BB78-43E1-9E12-02375598B349}"/>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58371" name="Rectangle 3">
            <a:extLst>
              <a:ext uri="{FF2B5EF4-FFF2-40B4-BE49-F238E27FC236}">
                <a16:creationId xmlns:a16="http://schemas.microsoft.com/office/drawing/2014/main" id="{4651EB78-1B7A-57C5-F82A-DCCB5675018B}"/>
              </a:ext>
            </a:extLst>
          </p:cNvPr>
          <p:cNvSpPr>
            <a:spLocks noGrp="1" noRot="1" noChangeArrowheads="1"/>
          </p:cNvSpPr>
          <p:nvPr>
            <p:ph idx="1"/>
          </p:nvPr>
        </p:nvSpPr>
        <p:spPr/>
        <p:txBody>
          <a:bodyPr/>
          <a:lstStyle/>
          <a:p>
            <a:r>
              <a:rPr lang="en-US" altLang="en-US"/>
              <a:t>Electrical Insulation</a:t>
            </a:r>
          </a:p>
        </p:txBody>
      </p:sp>
      <p:pic>
        <p:nvPicPr>
          <p:cNvPr id="58372" name="Picture 4" descr="Knob and Tube wiring">
            <a:extLst>
              <a:ext uri="{FF2B5EF4-FFF2-40B4-BE49-F238E27FC236}">
                <a16:creationId xmlns:a16="http://schemas.microsoft.com/office/drawing/2014/main" id="{F79FFD50-A091-D27F-3426-041050197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359" y="1947863"/>
            <a:ext cx="57912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128697"/>
      </p:ext>
    </p:extLst>
  </p:cSld>
  <p:clrMapOvr>
    <a:masterClrMapping/>
  </p:clrMapOvr>
  <p:transition advTm="3497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C2D6232-45BD-97E1-C515-4DF687672C2B}"/>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59395" name="Rectangle 3">
            <a:extLst>
              <a:ext uri="{FF2B5EF4-FFF2-40B4-BE49-F238E27FC236}">
                <a16:creationId xmlns:a16="http://schemas.microsoft.com/office/drawing/2014/main" id="{67D0C2EF-3C12-24AC-F1D1-8075900B533B}"/>
              </a:ext>
            </a:extLst>
          </p:cNvPr>
          <p:cNvSpPr>
            <a:spLocks noGrp="1" noRot="1" noChangeArrowheads="1"/>
          </p:cNvSpPr>
          <p:nvPr>
            <p:ph idx="1"/>
          </p:nvPr>
        </p:nvSpPr>
        <p:spPr/>
        <p:txBody>
          <a:bodyPr/>
          <a:lstStyle/>
          <a:p>
            <a:r>
              <a:rPr lang="en-US" altLang="en-US"/>
              <a:t>Exterior Building Siding</a:t>
            </a:r>
          </a:p>
        </p:txBody>
      </p:sp>
      <p:pic>
        <p:nvPicPr>
          <p:cNvPr id="59396" name="Picture 4">
            <a:extLst>
              <a:ext uri="{FF2B5EF4-FFF2-40B4-BE49-F238E27FC236}">
                <a16:creationId xmlns:a16="http://schemas.microsoft.com/office/drawing/2014/main" id="{1EBC872C-3BC4-60CF-DF2C-511A320D7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242" y="1911348"/>
            <a:ext cx="586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465444"/>
      </p:ext>
    </p:extLst>
  </p:cSld>
  <p:clrMapOvr>
    <a:masterClrMapping/>
  </p:clrMapOvr>
  <p:transition advTm="4918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E951859-0831-599C-5E2C-3156D237CE8B}"/>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60419" name="Rectangle 3">
            <a:extLst>
              <a:ext uri="{FF2B5EF4-FFF2-40B4-BE49-F238E27FC236}">
                <a16:creationId xmlns:a16="http://schemas.microsoft.com/office/drawing/2014/main" id="{975FBF3D-B670-0438-1B89-74065E430E72}"/>
              </a:ext>
            </a:extLst>
          </p:cNvPr>
          <p:cNvSpPr>
            <a:spLocks noGrp="1" noRot="1" noChangeArrowheads="1"/>
          </p:cNvSpPr>
          <p:nvPr>
            <p:ph idx="1"/>
          </p:nvPr>
        </p:nvSpPr>
        <p:spPr/>
        <p:txBody>
          <a:bodyPr/>
          <a:lstStyle/>
          <a:p>
            <a:r>
              <a:rPr lang="en-US" altLang="en-US"/>
              <a:t>Fire Blankets</a:t>
            </a:r>
          </a:p>
        </p:txBody>
      </p:sp>
      <p:pic>
        <p:nvPicPr>
          <p:cNvPr id="60420" name="Picture 4">
            <a:extLst>
              <a:ext uri="{FF2B5EF4-FFF2-40B4-BE49-F238E27FC236}">
                <a16:creationId xmlns:a16="http://schemas.microsoft.com/office/drawing/2014/main" id="{C337E295-F295-BC4F-DD2B-70EFBCC64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825625"/>
            <a:ext cx="6248400"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131230"/>
      </p:ext>
    </p:extLst>
  </p:cSld>
  <p:clrMapOvr>
    <a:masterClrMapping/>
  </p:clrMapOvr>
  <p:transition advTm="17555"/>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C2119C5-0D5E-F66E-984A-B8E8303DB86D}"/>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61443" name="Rectangle 3">
            <a:extLst>
              <a:ext uri="{FF2B5EF4-FFF2-40B4-BE49-F238E27FC236}">
                <a16:creationId xmlns:a16="http://schemas.microsoft.com/office/drawing/2014/main" id="{858A00EB-73C8-63C3-5841-587E1DF4E9BA}"/>
              </a:ext>
            </a:extLst>
          </p:cNvPr>
          <p:cNvSpPr>
            <a:spLocks noGrp="1" noRot="1" noChangeArrowheads="1"/>
          </p:cNvSpPr>
          <p:nvPr>
            <p:ph idx="1"/>
          </p:nvPr>
        </p:nvSpPr>
        <p:spPr/>
        <p:txBody>
          <a:bodyPr/>
          <a:lstStyle/>
          <a:p>
            <a:r>
              <a:rPr lang="en-US" altLang="en-US"/>
              <a:t>Fire Curtains</a:t>
            </a:r>
          </a:p>
        </p:txBody>
      </p:sp>
      <p:pic>
        <p:nvPicPr>
          <p:cNvPr id="61444" name="Picture 4">
            <a:extLst>
              <a:ext uri="{FF2B5EF4-FFF2-40B4-BE49-F238E27FC236}">
                <a16:creationId xmlns:a16="http://schemas.microsoft.com/office/drawing/2014/main" id="{4EF2AC05-3ADE-9177-4088-1F5C11844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508" y="1943098"/>
            <a:ext cx="57150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164331"/>
      </p:ext>
    </p:extLst>
  </p:cSld>
  <p:clrMapOvr>
    <a:masterClrMapping/>
  </p:clrMapOvr>
  <p:transition advTm="1038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D46B15A-F5F2-0145-69D2-560593DC674F}"/>
              </a:ext>
            </a:extLst>
          </p:cNvPr>
          <p:cNvSpPr>
            <a:spLocks noGrp="1" noRot="1" noChangeArrowheads="1"/>
          </p:cNvSpPr>
          <p:nvPr>
            <p:ph type="title"/>
          </p:nvPr>
        </p:nvSpPr>
        <p:spPr/>
        <p:txBody>
          <a:bodyPr/>
          <a:lstStyle/>
          <a:p>
            <a:endParaRPr lang="en-US" altLang="en-US"/>
          </a:p>
        </p:txBody>
      </p:sp>
      <p:sp>
        <p:nvSpPr>
          <p:cNvPr id="62467" name="Rectangle 3">
            <a:extLst>
              <a:ext uri="{FF2B5EF4-FFF2-40B4-BE49-F238E27FC236}">
                <a16:creationId xmlns:a16="http://schemas.microsoft.com/office/drawing/2014/main" id="{99BDA9FC-2D7C-ED36-11F8-520AE7C933E6}"/>
              </a:ext>
            </a:extLst>
          </p:cNvPr>
          <p:cNvSpPr>
            <a:spLocks noGrp="1" noRot="1" noChangeArrowheads="1"/>
          </p:cNvSpPr>
          <p:nvPr>
            <p:ph idx="1"/>
          </p:nvPr>
        </p:nvSpPr>
        <p:spPr/>
        <p:txBody>
          <a:bodyPr/>
          <a:lstStyle/>
          <a:p>
            <a:r>
              <a:rPr lang="en-US" altLang="en-US"/>
              <a:t>Fire Doors</a:t>
            </a:r>
          </a:p>
        </p:txBody>
      </p:sp>
      <p:pic>
        <p:nvPicPr>
          <p:cNvPr id="62468" name="Picture 4">
            <a:extLst>
              <a:ext uri="{FF2B5EF4-FFF2-40B4-BE49-F238E27FC236}">
                <a16:creationId xmlns:a16="http://schemas.microsoft.com/office/drawing/2014/main" id="{F08949F7-A790-B347-6F46-A8FE00C78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33600"/>
            <a:ext cx="27813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877930"/>
      </p:ext>
    </p:extLst>
  </p:cSld>
  <p:clrMapOvr>
    <a:masterClrMapping/>
  </p:clrMapOvr>
  <p:transition advTm="6743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3734315-0081-53FB-FDBC-4676877CA3D5}"/>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63491" name="Rectangle 3">
            <a:extLst>
              <a:ext uri="{FF2B5EF4-FFF2-40B4-BE49-F238E27FC236}">
                <a16:creationId xmlns:a16="http://schemas.microsoft.com/office/drawing/2014/main" id="{A13AC59F-F2EA-4677-0FB9-95E05643DFE6}"/>
              </a:ext>
            </a:extLst>
          </p:cNvPr>
          <p:cNvSpPr>
            <a:spLocks noGrp="1" noRot="1" noChangeArrowheads="1"/>
          </p:cNvSpPr>
          <p:nvPr>
            <p:ph idx="1"/>
          </p:nvPr>
        </p:nvSpPr>
        <p:spPr/>
        <p:txBody>
          <a:bodyPr/>
          <a:lstStyle/>
          <a:p>
            <a:r>
              <a:rPr lang="en-US" altLang="en-US"/>
              <a:t>Fireproofing on Beams</a:t>
            </a:r>
          </a:p>
        </p:txBody>
      </p:sp>
      <p:pic>
        <p:nvPicPr>
          <p:cNvPr id="63492" name="Picture 4">
            <a:extLst>
              <a:ext uri="{FF2B5EF4-FFF2-40B4-BE49-F238E27FC236}">
                <a16:creationId xmlns:a16="http://schemas.microsoft.com/office/drawing/2014/main" id="{DEB3B3C5-3224-D15F-E958-47600D3DD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928" y="1884360"/>
            <a:ext cx="457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395114"/>
      </p:ext>
    </p:extLst>
  </p:cSld>
  <p:clrMapOvr>
    <a:masterClrMapping/>
  </p:clrMapOvr>
  <p:transition advTm="27934"/>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D4F228E-D988-3DAC-35EE-F8F08E2C7616}"/>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64515" name="Rectangle 3">
            <a:extLst>
              <a:ext uri="{FF2B5EF4-FFF2-40B4-BE49-F238E27FC236}">
                <a16:creationId xmlns:a16="http://schemas.microsoft.com/office/drawing/2014/main" id="{7C9C890D-2FC7-456B-2AB4-2F4D9DE2814D}"/>
              </a:ext>
            </a:extLst>
          </p:cNvPr>
          <p:cNvSpPr>
            <a:spLocks noGrp="1" noRot="1" noChangeArrowheads="1"/>
          </p:cNvSpPr>
          <p:nvPr>
            <p:ph idx="1"/>
          </p:nvPr>
        </p:nvSpPr>
        <p:spPr/>
        <p:txBody>
          <a:bodyPr/>
          <a:lstStyle/>
          <a:p>
            <a:r>
              <a:rPr lang="en-US" altLang="en-US"/>
              <a:t>Flue Pipes</a:t>
            </a:r>
          </a:p>
        </p:txBody>
      </p:sp>
      <p:pic>
        <p:nvPicPr>
          <p:cNvPr id="64516" name="Picture 4">
            <a:extLst>
              <a:ext uri="{FF2B5EF4-FFF2-40B4-BE49-F238E27FC236}">
                <a16:creationId xmlns:a16="http://schemas.microsoft.com/office/drawing/2014/main" id="{2BC102C3-9E0C-2E54-9208-1B6190EB6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61" y="1943894"/>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984321"/>
      </p:ext>
    </p:extLst>
  </p:cSld>
  <p:clrMapOvr>
    <a:masterClrMapping/>
  </p:clrMapOvr>
  <p:transition advTm="1623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Asbestos - Background</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altLang="en-US" sz="2000" b="1" dirty="0"/>
              <a:t>Asbestos.  What is it?</a:t>
            </a:r>
          </a:p>
          <a:p>
            <a:r>
              <a:rPr lang="en-US" altLang="en-US" sz="2000" b="1" dirty="0"/>
              <a:t>Asbestos is a naturally occurring group of minerals that can only be identified under a microscope. There are several types of these flexible, fire-resistant fibers.</a:t>
            </a:r>
          </a:p>
          <a:p>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2" name="Picture 7">
            <a:extLst>
              <a:ext uri="{FF2B5EF4-FFF2-40B4-BE49-F238E27FC236}">
                <a16:creationId xmlns:a16="http://schemas.microsoft.com/office/drawing/2014/main" id="{B05E0720-D6DC-51B3-BCF1-C9923EBC8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017" y="3429000"/>
            <a:ext cx="30480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229B650E-3763-F1EC-2E6E-7AAD0FFB7719}"/>
              </a:ext>
            </a:extLst>
          </p:cNvPr>
          <p:cNvPicPr>
            <a:picLocks noChangeAspect="1"/>
          </p:cNvPicPr>
          <p:nvPr/>
        </p:nvPicPr>
        <p:blipFill>
          <a:blip r:embed="rId3"/>
          <a:stretch>
            <a:fillRect/>
          </a:stretch>
        </p:blipFill>
        <p:spPr>
          <a:xfrm>
            <a:off x="4947660" y="3016479"/>
            <a:ext cx="4601693" cy="3200028"/>
          </a:xfrm>
          <a:prstGeom prst="rect">
            <a:avLst/>
          </a:prstGeom>
        </p:spPr>
      </p:pic>
    </p:spTree>
    <p:extLst>
      <p:ext uri="{BB962C8B-B14F-4D97-AF65-F5344CB8AC3E}">
        <p14:creationId xmlns:p14="http://schemas.microsoft.com/office/powerpoint/2010/main" val="2356671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E065B0C-046B-5B5C-CF09-5BB5549DA8A4}"/>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65539" name="Rectangle 3">
            <a:extLst>
              <a:ext uri="{FF2B5EF4-FFF2-40B4-BE49-F238E27FC236}">
                <a16:creationId xmlns:a16="http://schemas.microsoft.com/office/drawing/2014/main" id="{BC6707EF-AD6F-5702-B46A-C814547441E1}"/>
              </a:ext>
            </a:extLst>
          </p:cNvPr>
          <p:cNvSpPr>
            <a:spLocks noGrp="1" noRot="1" noChangeArrowheads="1"/>
          </p:cNvSpPr>
          <p:nvPr>
            <p:ph idx="1"/>
          </p:nvPr>
        </p:nvSpPr>
        <p:spPr/>
        <p:txBody>
          <a:bodyPr/>
          <a:lstStyle/>
          <a:p>
            <a:r>
              <a:rPr lang="en-US" altLang="en-US"/>
              <a:t>Mastic</a:t>
            </a:r>
          </a:p>
        </p:txBody>
      </p:sp>
      <p:pic>
        <p:nvPicPr>
          <p:cNvPr id="65540" name="Picture 4">
            <a:extLst>
              <a:ext uri="{FF2B5EF4-FFF2-40B4-BE49-F238E27FC236}">
                <a16:creationId xmlns:a16="http://schemas.microsoft.com/office/drawing/2014/main" id="{FFC7BE96-4B25-21F8-90CF-7324A64E3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1998663"/>
            <a:ext cx="55626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469121"/>
      </p:ext>
    </p:extLst>
  </p:cSld>
  <p:clrMapOvr>
    <a:masterClrMapping/>
  </p:clrMapOvr>
  <p:transition advTm="48902"/>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AB73CC0-58E0-EE31-F166-2AAE18113029}"/>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66563" name="Rectangle 3">
            <a:extLst>
              <a:ext uri="{FF2B5EF4-FFF2-40B4-BE49-F238E27FC236}">
                <a16:creationId xmlns:a16="http://schemas.microsoft.com/office/drawing/2014/main" id="{3C10C5E7-EEA9-999A-1300-D90C4CF4E536}"/>
              </a:ext>
            </a:extLst>
          </p:cNvPr>
          <p:cNvSpPr>
            <a:spLocks noGrp="1" noRot="1" noChangeArrowheads="1"/>
          </p:cNvSpPr>
          <p:nvPr>
            <p:ph idx="1"/>
          </p:nvPr>
        </p:nvSpPr>
        <p:spPr/>
        <p:txBody>
          <a:bodyPr/>
          <a:lstStyle/>
          <a:p>
            <a:r>
              <a:rPr lang="en-US" altLang="en-US"/>
              <a:t>Pipe Gaskets</a:t>
            </a:r>
          </a:p>
        </p:txBody>
      </p:sp>
      <p:pic>
        <p:nvPicPr>
          <p:cNvPr id="66564" name="Picture 4">
            <a:extLst>
              <a:ext uri="{FF2B5EF4-FFF2-40B4-BE49-F238E27FC236}">
                <a16:creationId xmlns:a16="http://schemas.microsoft.com/office/drawing/2014/main" id="{56DAAA34-06BF-4681-CF0D-3FD8D3296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574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48081"/>
      </p:ext>
    </p:extLst>
  </p:cSld>
  <p:clrMapOvr>
    <a:masterClrMapping/>
  </p:clrMapOvr>
  <p:transition advTm="21595"/>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01C8AFC-E9EC-706C-6E55-F3860BA9108F}"/>
              </a:ext>
            </a:extLst>
          </p:cNvPr>
          <p:cNvSpPr>
            <a:spLocks noGrp="1" noRot="1" noChangeArrowheads="1"/>
          </p:cNvSpPr>
          <p:nvPr>
            <p:ph type="title"/>
          </p:nvPr>
        </p:nvSpPr>
        <p:spPr/>
        <p:txBody>
          <a:bodyPr/>
          <a:lstStyle/>
          <a:p>
            <a:endParaRPr lang="en-US" altLang="en-US"/>
          </a:p>
        </p:txBody>
      </p:sp>
      <p:sp>
        <p:nvSpPr>
          <p:cNvPr id="67587" name="Rectangle 3">
            <a:extLst>
              <a:ext uri="{FF2B5EF4-FFF2-40B4-BE49-F238E27FC236}">
                <a16:creationId xmlns:a16="http://schemas.microsoft.com/office/drawing/2014/main" id="{71E78C51-0263-D480-46FA-A66A1B23464C}"/>
              </a:ext>
            </a:extLst>
          </p:cNvPr>
          <p:cNvSpPr>
            <a:spLocks noGrp="1" noRot="1" noChangeArrowheads="1"/>
          </p:cNvSpPr>
          <p:nvPr>
            <p:ph idx="1"/>
          </p:nvPr>
        </p:nvSpPr>
        <p:spPr/>
        <p:txBody>
          <a:bodyPr/>
          <a:lstStyle/>
          <a:p>
            <a:r>
              <a:rPr lang="en-US" altLang="en-US"/>
              <a:t>Pipe Insulation</a:t>
            </a:r>
          </a:p>
        </p:txBody>
      </p:sp>
      <p:pic>
        <p:nvPicPr>
          <p:cNvPr id="67588" name="Picture 4">
            <a:extLst>
              <a:ext uri="{FF2B5EF4-FFF2-40B4-BE49-F238E27FC236}">
                <a16:creationId xmlns:a16="http://schemas.microsoft.com/office/drawing/2014/main" id="{2B813D4A-159B-8E5C-E054-0AF1D564F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62200"/>
            <a:ext cx="56388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371599"/>
      </p:ext>
    </p:extLst>
  </p:cSld>
  <p:clrMapOvr>
    <a:masterClrMapping/>
  </p:clrMapOvr>
  <p:transition advTm="411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8E13E60-A8C2-25A7-8DDC-152EF5EC6436}"/>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68611" name="Rectangle 3">
            <a:extLst>
              <a:ext uri="{FF2B5EF4-FFF2-40B4-BE49-F238E27FC236}">
                <a16:creationId xmlns:a16="http://schemas.microsoft.com/office/drawing/2014/main" id="{12C2B9BC-40BB-A5C4-5052-AD149D7D82AC}"/>
              </a:ext>
            </a:extLst>
          </p:cNvPr>
          <p:cNvSpPr>
            <a:spLocks noGrp="1" noRot="1" noChangeArrowheads="1"/>
          </p:cNvSpPr>
          <p:nvPr>
            <p:ph idx="1"/>
          </p:nvPr>
        </p:nvSpPr>
        <p:spPr/>
        <p:txBody>
          <a:bodyPr/>
          <a:lstStyle/>
          <a:p>
            <a:r>
              <a:rPr lang="en-US" altLang="en-US"/>
              <a:t>Roofing Felts &amp; Shingles</a:t>
            </a:r>
          </a:p>
        </p:txBody>
      </p:sp>
      <p:pic>
        <p:nvPicPr>
          <p:cNvPr id="68612" name="Picture 4">
            <a:extLst>
              <a:ext uri="{FF2B5EF4-FFF2-40B4-BE49-F238E27FC236}">
                <a16:creationId xmlns:a16="http://schemas.microsoft.com/office/drawing/2014/main" id="{B54463D3-8E86-37D9-54C5-6F01317FE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948" y="2427285"/>
            <a:ext cx="5181600"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036651"/>
      </p:ext>
    </p:extLst>
  </p:cSld>
  <p:clrMapOvr>
    <a:masterClrMapping/>
  </p:clrMapOvr>
  <p:transition advTm="9056"/>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FAB1B1F-E5A1-70A2-CF49-D1D416D04242}"/>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69635" name="Rectangle 3">
            <a:extLst>
              <a:ext uri="{FF2B5EF4-FFF2-40B4-BE49-F238E27FC236}">
                <a16:creationId xmlns:a16="http://schemas.microsoft.com/office/drawing/2014/main" id="{2003FCC3-DCA8-F7A5-89D7-07C85C4D1E1F}"/>
              </a:ext>
            </a:extLst>
          </p:cNvPr>
          <p:cNvSpPr>
            <a:spLocks noGrp="1" noRot="1" noChangeArrowheads="1"/>
          </p:cNvSpPr>
          <p:nvPr>
            <p:ph idx="1"/>
          </p:nvPr>
        </p:nvSpPr>
        <p:spPr/>
        <p:txBody>
          <a:bodyPr/>
          <a:lstStyle/>
          <a:p>
            <a:r>
              <a:rPr lang="en-US" altLang="en-US"/>
              <a:t>Roofing Asphalt</a:t>
            </a:r>
          </a:p>
        </p:txBody>
      </p:sp>
      <p:pic>
        <p:nvPicPr>
          <p:cNvPr id="69636" name="Picture 4">
            <a:extLst>
              <a:ext uri="{FF2B5EF4-FFF2-40B4-BE49-F238E27FC236}">
                <a16:creationId xmlns:a16="http://schemas.microsoft.com/office/drawing/2014/main" id="{588DB8C9-B7A1-7AD4-DB8F-70BA1CEE3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798" y="1924844"/>
            <a:ext cx="6172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879712"/>
      </p:ext>
    </p:extLst>
  </p:cSld>
  <p:clrMapOvr>
    <a:masterClrMapping/>
  </p:clrMapOvr>
  <p:transition advTm="4807"/>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3579A931-BE13-D26C-DD82-7ECB3A4D1C33}"/>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70659" name="Rectangle 3">
            <a:extLst>
              <a:ext uri="{FF2B5EF4-FFF2-40B4-BE49-F238E27FC236}">
                <a16:creationId xmlns:a16="http://schemas.microsoft.com/office/drawing/2014/main" id="{9A1676B8-008B-32B7-2722-F54B0819BC3B}"/>
              </a:ext>
            </a:extLst>
          </p:cNvPr>
          <p:cNvSpPr>
            <a:spLocks noGrp="1" noRot="1" noChangeArrowheads="1"/>
          </p:cNvSpPr>
          <p:nvPr>
            <p:ph idx="1"/>
          </p:nvPr>
        </p:nvSpPr>
        <p:spPr/>
        <p:txBody>
          <a:bodyPr/>
          <a:lstStyle/>
          <a:p>
            <a:r>
              <a:rPr lang="en-US" altLang="en-US"/>
              <a:t>Thermal Tape And Expansion Cloth or Vibration Dampener</a:t>
            </a:r>
          </a:p>
        </p:txBody>
      </p:sp>
      <p:pic>
        <p:nvPicPr>
          <p:cNvPr id="70660" name="Picture 4">
            <a:extLst>
              <a:ext uri="{FF2B5EF4-FFF2-40B4-BE49-F238E27FC236}">
                <a16:creationId xmlns:a16="http://schemas.microsoft.com/office/drawing/2014/main" id="{966A5381-259C-CFBC-36F0-CB9C48292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6700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976759"/>
      </p:ext>
    </p:extLst>
  </p:cSld>
  <p:clrMapOvr>
    <a:masterClrMapping/>
  </p:clrMapOvr>
  <p:transition advTm="56007"/>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F9A05B3-32CB-4BC9-A0DC-FC7CFA300993}"/>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71683" name="Rectangle 3">
            <a:extLst>
              <a:ext uri="{FF2B5EF4-FFF2-40B4-BE49-F238E27FC236}">
                <a16:creationId xmlns:a16="http://schemas.microsoft.com/office/drawing/2014/main" id="{9C35C25D-4ECB-11E5-0479-98FD99907293}"/>
              </a:ext>
            </a:extLst>
          </p:cNvPr>
          <p:cNvSpPr>
            <a:spLocks noGrp="1" noRot="1" noChangeArrowheads="1"/>
          </p:cNvSpPr>
          <p:nvPr>
            <p:ph idx="1"/>
          </p:nvPr>
        </p:nvSpPr>
        <p:spPr/>
        <p:txBody>
          <a:bodyPr/>
          <a:lstStyle/>
          <a:p>
            <a:r>
              <a:rPr lang="en-US" altLang="en-US"/>
              <a:t>Transite (Cement-type) Sheets</a:t>
            </a:r>
          </a:p>
        </p:txBody>
      </p:sp>
      <p:pic>
        <p:nvPicPr>
          <p:cNvPr id="71684" name="Picture 4">
            <a:extLst>
              <a:ext uri="{FF2B5EF4-FFF2-40B4-BE49-F238E27FC236}">
                <a16:creationId xmlns:a16="http://schemas.microsoft.com/office/drawing/2014/main" id="{D2928AD2-6868-70C6-24F8-31EEA68AF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623" y="2466654"/>
            <a:ext cx="6400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681279"/>
      </p:ext>
    </p:extLst>
  </p:cSld>
  <p:clrMapOvr>
    <a:masterClrMapping/>
  </p:clrMapOvr>
  <p:transition advTm="69312"/>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360A24FC-B141-BCCD-D7BB-CB81F059B5EE}"/>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72707" name="Rectangle 3">
            <a:extLst>
              <a:ext uri="{FF2B5EF4-FFF2-40B4-BE49-F238E27FC236}">
                <a16:creationId xmlns:a16="http://schemas.microsoft.com/office/drawing/2014/main" id="{FCC16F0C-9E2D-33AB-5DCD-CEFCE8A59E1D}"/>
              </a:ext>
            </a:extLst>
          </p:cNvPr>
          <p:cNvSpPr>
            <a:spLocks noGrp="1" noRot="1" noChangeArrowheads="1"/>
          </p:cNvSpPr>
          <p:nvPr>
            <p:ph idx="1"/>
          </p:nvPr>
        </p:nvSpPr>
        <p:spPr/>
        <p:txBody>
          <a:bodyPr/>
          <a:lstStyle/>
          <a:p>
            <a:r>
              <a:rPr lang="en-US" altLang="en-US"/>
              <a:t>Transite (Cement-type) Pipes</a:t>
            </a:r>
          </a:p>
        </p:txBody>
      </p:sp>
      <p:pic>
        <p:nvPicPr>
          <p:cNvPr id="72708" name="Picture 4">
            <a:extLst>
              <a:ext uri="{FF2B5EF4-FFF2-40B4-BE49-F238E27FC236}">
                <a16:creationId xmlns:a16="http://schemas.microsoft.com/office/drawing/2014/main" id="{2BF260D3-CBDC-C770-BE10-DAC6004EA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639" y="2384461"/>
            <a:ext cx="5715000"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943584"/>
      </p:ext>
    </p:extLst>
  </p:cSld>
  <p:clrMapOvr>
    <a:masterClrMapping/>
  </p:clrMapOvr>
  <p:transition advTm="64575"/>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31F728E8-EB80-90BE-A165-70FAB4D98FA0}"/>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73733" name="Rectangle 5">
            <a:extLst>
              <a:ext uri="{FF2B5EF4-FFF2-40B4-BE49-F238E27FC236}">
                <a16:creationId xmlns:a16="http://schemas.microsoft.com/office/drawing/2014/main" id="{5C36D62C-A33E-2715-6936-2BBB7A2AB90D}"/>
              </a:ext>
            </a:extLst>
          </p:cNvPr>
          <p:cNvSpPr>
            <a:spLocks noGrp="1" noRot="1" noChangeArrowheads="1"/>
          </p:cNvSpPr>
          <p:nvPr>
            <p:ph idx="1"/>
          </p:nvPr>
        </p:nvSpPr>
        <p:spPr/>
        <p:txBody>
          <a:bodyPr/>
          <a:lstStyle/>
          <a:p>
            <a:r>
              <a:rPr lang="en-US" altLang="en-US" b="1"/>
              <a:t>Vinyl-Asbestos Floor Tiles</a:t>
            </a:r>
            <a:r>
              <a:rPr lang="en-US" altLang="en-US"/>
              <a:t> </a:t>
            </a:r>
          </a:p>
        </p:txBody>
      </p:sp>
      <p:pic>
        <p:nvPicPr>
          <p:cNvPr id="73735" name="Picture 7">
            <a:extLst>
              <a:ext uri="{FF2B5EF4-FFF2-40B4-BE49-F238E27FC236}">
                <a16:creationId xmlns:a16="http://schemas.microsoft.com/office/drawing/2014/main" id="{A1BB259F-8B8F-65A5-9789-509215A68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579669"/>
            <a:ext cx="5486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683422"/>
      </p:ext>
    </p:extLst>
  </p:cSld>
  <p:clrMapOvr>
    <a:masterClrMapping/>
  </p:clrMapOvr>
  <p:transition advTm="64157"/>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0C561B8-6801-0E65-6DED-4DCB0FB0847F}"/>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74755" name="Rectangle 3">
            <a:extLst>
              <a:ext uri="{FF2B5EF4-FFF2-40B4-BE49-F238E27FC236}">
                <a16:creationId xmlns:a16="http://schemas.microsoft.com/office/drawing/2014/main" id="{57EA0400-4820-374F-92DC-195250A631C2}"/>
              </a:ext>
            </a:extLst>
          </p:cNvPr>
          <p:cNvSpPr>
            <a:spLocks noGrp="1" noRot="1" noChangeArrowheads="1"/>
          </p:cNvSpPr>
          <p:nvPr>
            <p:ph idx="1"/>
          </p:nvPr>
        </p:nvSpPr>
        <p:spPr/>
        <p:txBody>
          <a:bodyPr/>
          <a:lstStyle/>
          <a:p>
            <a:r>
              <a:rPr lang="en-US" altLang="en-US"/>
              <a:t>Wall and Ceiling Plasters</a:t>
            </a:r>
          </a:p>
        </p:txBody>
      </p:sp>
      <p:pic>
        <p:nvPicPr>
          <p:cNvPr id="74757" name="Picture 5">
            <a:extLst>
              <a:ext uri="{FF2B5EF4-FFF2-40B4-BE49-F238E27FC236}">
                <a16:creationId xmlns:a16="http://schemas.microsoft.com/office/drawing/2014/main" id="{4EFDBDEA-004F-F20E-D999-914DB4D78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521" y="1838637"/>
            <a:ext cx="5867400" cy="440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06165"/>
      </p:ext>
    </p:extLst>
  </p:cSld>
  <p:clrMapOvr>
    <a:masterClrMapping/>
  </p:clrMapOvr>
  <p:transition advTm="34064"/>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593AF4A-6A5B-87C1-01BF-F7484B12C7DF}"/>
              </a:ext>
            </a:extLst>
          </p:cNvPr>
          <p:cNvSpPr>
            <a:spLocks noGrp="1" noRot="1" noChangeArrowheads="1"/>
          </p:cNvSpPr>
          <p:nvPr>
            <p:ph type="title"/>
          </p:nvPr>
        </p:nvSpPr>
        <p:spPr/>
        <p:txBody>
          <a:bodyPr/>
          <a:lstStyle/>
          <a:p>
            <a:r>
              <a:rPr lang="en-US" altLang="en-US" dirty="0"/>
              <a:t>Asbestos - Background</a:t>
            </a:r>
          </a:p>
        </p:txBody>
      </p:sp>
      <p:sp>
        <p:nvSpPr>
          <p:cNvPr id="11267" name="Rectangle 3">
            <a:extLst>
              <a:ext uri="{FF2B5EF4-FFF2-40B4-BE49-F238E27FC236}">
                <a16:creationId xmlns:a16="http://schemas.microsoft.com/office/drawing/2014/main" id="{DBF2C027-54BF-E6AE-A846-17AF4914394D}"/>
              </a:ext>
            </a:extLst>
          </p:cNvPr>
          <p:cNvSpPr>
            <a:spLocks noGrp="1" noRot="1" noChangeArrowheads="1"/>
          </p:cNvSpPr>
          <p:nvPr>
            <p:ph type="body" idx="1"/>
          </p:nvPr>
        </p:nvSpPr>
        <p:spPr/>
        <p:txBody>
          <a:bodyPr/>
          <a:lstStyle/>
          <a:p>
            <a:pPr>
              <a:lnSpc>
                <a:spcPct val="90000"/>
              </a:lnSpc>
            </a:pPr>
            <a:r>
              <a:rPr lang="en-US" altLang="en-US" dirty="0"/>
              <a:t>Ancient Greeks and Romans used asbestos woven into cloth or other materials similar to cotton. </a:t>
            </a:r>
          </a:p>
          <a:p>
            <a:pPr>
              <a:lnSpc>
                <a:spcPct val="90000"/>
              </a:lnSpc>
            </a:pPr>
            <a:r>
              <a:rPr lang="en-US" altLang="en-US" dirty="0"/>
              <a:t>It was not available in large amounts until extensive deposits were discovered in Canada in the nineteenth century (late 1800’s). </a:t>
            </a:r>
          </a:p>
          <a:p>
            <a:pPr>
              <a:lnSpc>
                <a:spcPct val="90000"/>
              </a:lnSpc>
            </a:pPr>
            <a:r>
              <a:rPr lang="en-US" altLang="en-US" dirty="0"/>
              <a:t>Following this discovery, asbestos emerged as an insulating component in thermal insulation for boilers, pipes and other high temperature applications and as a reinforcement material for a variety of products.</a:t>
            </a:r>
          </a:p>
        </p:txBody>
      </p:sp>
    </p:spTree>
  </p:cSld>
  <p:clrMapOvr>
    <a:masterClrMapping/>
  </p:clrMapOvr>
  <p:transition advTm="23685"/>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783C6551-4029-4391-AC89-D4CBD9BBC5C1}"/>
              </a:ext>
            </a:extLst>
          </p:cNvPr>
          <p:cNvSpPr>
            <a:spLocks noGrp="1" noRot="1" noChangeArrowheads="1"/>
          </p:cNvSpPr>
          <p:nvPr>
            <p:ph type="title"/>
          </p:nvPr>
        </p:nvSpPr>
        <p:spPr/>
        <p:txBody>
          <a:bodyPr/>
          <a:lstStyle/>
          <a:p>
            <a:r>
              <a:rPr lang="en-US" dirty="0">
                <a:solidFill>
                  <a:srgbClr val="9E0000"/>
                </a:solidFill>
              </a:rPr>
              <a:t>Asbestos – Examples of Use</a:t>
            </a:r>
            <a:endParaRPr lang="en-US" altLang="en-US" dirty="0"/>
          </a:p>
        </p:txBody>
      </p:sp>
      <p:sp>
        <p:nvSpPr>
          <p:cNvPr id="75779" name="Rectangle 3">
            <a:extLst>
              <a:ext uri="{FF2B5EF4-FFF2-40B4-BE49-F238E27FC236}">
                <a16:creationId xmlns:a16="http://schemas.microsoft.com/office/drawing/2014/main" id="{0C303E4B-1E25-FD3C-4129-D47B3812C9F8}"/>
              </a:ext>
            </a:extLst>
          </p:cNvPr>
          <p:cNvSpPr>
            <a:spLocks noGrp="1" noRot="1" noChangeArrowheads="1"/>
          </p:cNvSpPr>
          <p:nvPr>
            <p:ph idx="1"/>
          </p:nvPr>
        </p:nvSpPr>
        <p:spPr/>
        <p:txBody>
          <a:bodyPr/>
          <a:lstStyle/>
          <a:p>
            <a:r>
              <a:rPr lang="en-US" altLang="en-US"/>
              <a:t>Window Glazing</a:t>
            </a:r>
          </a:p>
        </p:txBody>
      </p:sp>
      <p:pic>
        <p:nvPicPr>
          <p:cNvPr id="75782" name="Picture 6">
            <a:extLst>
              <a:ext uri="{FF2B5EF4-FFF2-40B4-BE49-F238E27FC236}">
                <a16:creationId xmlns:a16="http://schemas.microsoft.com/office/drawing/2014/main" id="{D8004F6E-A2C5-6942-12DB-E483C7914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287" y="1793081"/>
            <a:ext cx="60198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182743"/>
      </p:ext>
    </p:extLst>
  </p:cSld>
  <p:clrMapOvr>
    <a:masterClrMapping/>
  </p:clrMapOvr>
  <p:transition advTm="3971"/>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CA88A86-D513-9F34-6F39-30F7A9916DF0}"/>
              </a:ext>
            </a:extLst>
          </p:cNvPr>
          <p:cNvSpPr>
            <a:spLocks noGrp="1" noRot="1" noChangeArrowheads="1"/>
          </p:cNvSpPr>
          <p:nvPr>
            <p:ph type="title"/>
          </p:nvPr>
        </p:nvSpPr>
        <p:spPr/>
        <p:txBody>
          <a:bodyPr/>
          <a:lstStyle/>
          <a:p>
            <a:r>
              <a:rPr lang="en-US" altLang="en-US" dirty="0"/>
              <a:t>Asbestos – Health Effects</a:t>
            </a:r>
          </a:p>
        </p:txBody>
      </p:sp>
      <p:sp>
        <p:nvSpPr>
          <p:cNvPr id="76803" name="Rectangle 3">
            <a:extLst>
              <a:ext uri="{FF2B5EF4-FFF2-40B4-BE49-F238E27FC236}">
                <a16:creationId xmlns:a16="http://schemas.microsoft.com/office/drawing/2014/main" id="{3D0995EF-9E7D-4517-EA32-2FB14CCC969E}"/>
              </a:ext>
            </a:extLst>
          </p:cNvPr>
          <p:cNvSpPr>
            <a:spLocks noGrp="1" noRot="1" noChangeArrowheads="1"/>
          </p:cNvSpPr>
          <p:nvPr>
            <p:ph idx="1"/>
          </p:nvPr>
        </p:nvSpPr>
        <p:spPr/>
        <p:txBody>
          <a:bodyPr/>
          <a:lstStyle/>
          <a:p>
            <a:pPr>
              <a:lnSpc>
                <a:spcPct val="90000"/>
              </a:lnSpc>
            </a:pPr>
            <a:r>
              <a:rPr lang="en-US" altLang="en-US" sz="2800" b="1" dirty="0"/>
              <a:t>ASBESTOS DISEASE </a:t>
            </a:r>
            <a:br>
              <a:rPr lang="en-US" altLang="en-US" sz="2800" b="1" dirty="0"/>
            </a:br>
            <a:br>
              <a:rPr lang="en-US" altLang="en-US" sz="2800" b="1" dirty="0"/>
            </a:br>
            <a:r>
              <a:rPr lang="en-US" altLang="en-US" sz="2800" b="1" dirty="0"/>
              <a:t>Key Facts</a:t>
            </a:r>
            <a:endParaRPr lang="en-US" altLang="en-US" sz="2800" dirty="0"/>
          </a:p>
          <a:p>
            <a:pPr>
              <a:lnSpc>
                <a:spcPct val="90000"/>
              </a:lnSpc>
            </a:pPr>
            <a:r>
              <a:rPr lang="en-US" altLang="en-US" sz="2800" dirty="0"/>
              <a:t>Asbestos can kill you unless you protect yourself. </a:t>
            </a:r>
          </a:p>
          <a:p>
            <a:pPr>
              <a:lnSpc>
                <a:spcPct val="90000"/>
              </a:lnSpc>
            </a:pPr>
            <a:r>
              <a:rPr lang="en-US" altLang="en-US" sz="2800" dirty="0"/>
              <a:t>Asbestos is silent and deadly. You do not know it is there. You cannot see, hear, feel, taste, smell, or touch the small asbestos fibers that enter your body. When asbestos is in the air, it gets into your body when you breathe and when you swallow.</a:t>
            </a:r>
          </a:p>
        </p:txBody>
      </p:sp>
    </p:spTree>
    <p:extLst>
      <p:ext uri="{BB962C8B-B14F-4D97-AF65-F5344CB8AC3E}">
        <p14:creationId xmlns:p14="http://schemas.microsoft.com/office/powerpoint/2010/main" val="2479954086"/>
      </p:ext>
    </p:extLst>
  </p:cSld>
  <p:clrMapOvr>
    <a:masterClrMapping/>
  </p:clrMapOvr>
  <p:transition advTm="5329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F661D4D-5FB4-BD4A-C68D-412764C3B171}"/>
              </a:ext>
            </a:extLst>
          </p:cNvPr>
          <p:cNvSpPr>
            <a:spLocks noGrp="1" noRot="1" noChangeArrowheads="1"/>
          </p:cNvSpPr>
          <p:nvPr>
            <p:ph type="title"/>
          </p:nvPr>
        </p:nvSpPr>
        <p:spPr/>
        <p:txBody>
          <a:bodyPr/>
          <a:lstStyle/>
          <a:p>
            <a:r>
              <a:rPr kumimoji="0" lang="en-US" altLang="en-US" sz="44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Asbestos – Health Effects</a:t>
            </a:r>
            <a:endParaRPr lang="en-US" altLang="en-US" dirty="0"/>
          </a:p>
        </p:txBody>
      </p:sp>
      <p:sp>
        <p:nvSpPr>
          <p:cNvPr id="77827" name="Rectangle 3">
            <a:extLst>
              <a:ext uri="{FF2B5EF4-FFF2-40B4-BE49-F238E27FC236}">
                <a16:creationId xmlns:a16="http://schemas.microsoft.com/office/drawing/2014/main" id="{33A78C3B-02C1-E4B5-36F3-B64DF25BF525}"/>
              </a:ext>
            </a:extLst>
          </p:cNvPr>
          <p:cNvSpPr>
            <a:spLocks noGrp="1" noRot="1" noChangeArrowheads="1"/>
          </p:cNvSpPr>
          <p:nvPr>
            <p:ph idx="1"/>
          </p:nvPr>
        </p:nvSpPr>
        <p:spPr/>
        <p:txBody>
          <a:bodyPr/>
          <a:lstStyle/>
          <a:p>
            <a:r>
              <a:rPr lang="en-US" altLang="en-US" dirty="0"/>
              <a:t>Diseases</a:t>
            </a:r>
          </a:p>
          <a:p>
            <a:r>
              <a:rPr lang="en-US" altLang="en-US" dirty="0"/>
              <a:t>Asbestos causes four types of disease: </a:t>
            </a:r>
          </a:p>
          <a:p>
            <a:r>
              <a:rPr lang="en-US" altLang="en-US" dirty="0"/>
              <a:t>Asbestosis, “white lung”- a scarring of the lungs which makes it hard to breathe. </a:t>
            </a:r>
          </a:p>
          <a:p>
            <a:r>
              <a:rPr lang="en-US" altLang="en-US" dirty="0"/>
              <a:t>Mesothelioma, the “marker disease” – a cancer of the lining of the lungs or the lining of the abdomen. It is very rare but is typically fatal. It is not dose-related. </a:t>
            </a:r>
          </a:p>
        </p:txBody>
      </p:sp>
    </p:spTree>
    <p:extLst>
      <p:ext uri="{BB962C8B-B14F-4D97-AF65-F5344CB8AC3E}">
        <p14:creationId xmlns:p14="http://schemas.microsoft.com/office/powerpoint/2010/main" val="804195747"/>
      </p:ext>
    </p:extLst>
  </p:cSld>
  <p:clrMapOvr>
    <a:masterClrMapping/>
  </p:clrMapOvr>
  <p:transition advTm="78925"/>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1C454477-8891-1F19-297D-B62CAA0C3AB4}"/>
              </a:ext>
            </a:extLst>
          </p:cNvPr>
          <p:cNvSpPr>
            <a:spLocks noGrp="1" noRot="1" noChangeArrowheads="1"/>
          </p:cNvSpPr>
          <p:nvPr>
            <p:ph type="title"/>
          </p:nvPr>
        </p:nvSpPr>
        <p:spPr/>
        <p:txBody>
          <a:bodyPr/>
          <a:lstStyle/>
          <a:p>
            <a:r>
              <a:rPr lang="en-US" altLang="en-US" dirty="0"/>
              <a:t>Asbestos – Health Effects</a:t>
            </a:r>
          </a:p>
        </p:txBody>
      </p:sp>
      <p:sp>
        <p:nvSpPr>
          <p:cNvPr id="78851" name="Rectangle 3">
            <a:extLst>
              <a:ext uri="{FF2B5EF4-FFF2-40B4-BE49-F238E27FC236}">
                <a16:creationId xmlns:a16="http://schemas.microsoft.com/office/drawing/2014/main" id="{B6559845-1C10-CF62-0F08-37F3431FA4BA}"/>
              </a:ext>
            </a:extLst>
          </p:cNvPr>
          <p:cNvSpPr>
            <a:spLocks noGrp="1" noRot="1" noChangeArrowheads="1"/>
          </p:cNvSpPr>
          <p:nvPr>
            <p:ph idx="1"/>
          </p:nvPr>
        </p:nvSpPr>
        <p:spPr/>
        <p:txBody>
          <a:bodyPr/>
          <a:lstStyle/>
          <a:p>
            <a:pPr marL="609600" indent="-609600"/>
            <a:r>
              <a:rPr lang="en-US" altLang="en-US"/>
              <a:t>Lung Cancer (also caused by smoking) is the biggest killer of all the asbestos diseases. Asbestos workers who smoke are 80 times more likely to get lung cancer than the general public. </a:t>
            </a:r>
          </a:p>
          <a:p>
            <a:pPr marL="609600" indent="-609600"/>
            <a:r>
              <a:rPr lang="en-US" altLang="en-US"/>
              <a:t>Other Cancers- cancers of the stomach, etc.</a:t>
            </a:r>
          </a:p>
        </p:txBody>
      </p:sp>
    </p:spTree>
    <p:extLst>
      <p:ext uri="{BB962C8B-B14F-4D97-AF65-F5344CB8AC3E}">
        <p14:creationId xmlns:p14="http://schemas.microsoft.com/office/powerpoint/2010/main" val="3474389778"/>
      </p:ext>
    </p:extLst>
  </p:cSld>
  <p:clrMapOvr>
    <a:masterClrMapping/>
  </p:clrMapOvr>
  <p:transition advTm="28422"/>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BA4C4428-9326-9EF0-2EFF-1A43281AF8AC}"/>
              </a:ext>
            </a:extLst>
          </p:cNvPr>
          <p:cNvSpPr>
            <a:spLocks noGrp="1" noRot="1" noChangeArrowheads="1"/>
          </p:cNvSpPr>
          <p:nvPr>
            <p:ph type="title"/>
          </p:nvPr>
        </p:nvSpPr>
        <p:spPr/>
        <p:txBody>
          <a:bodyPr/>
          <a:lstStyle/>
          <a:p>
            <a:r>
              <a:rPr lang="en-US" altLang="en-US" dirty="0"/>
              <a:t>Asbestos – Health Effects</a:t>
            </a:r>
          </a:p>
        </p:txBody>
      </p:sp>
      <p:sp>
        <p:nvSpPr>
          <p:cNvPr id="79875" name="Rectangle 3">
            <a:extLst>
              <a:ext uri="{FF2B5EF4-FFF2-40B4-BE49-F238E27FC236}">
                <a16:creationId xmlns:a16="http://schemas.microsoft.com/office/drawing/2014/main" id="{99017A2E-252A-F066-EA77-97317E3B48EB}"/>
              </a:ext>
            </a:extLst>
          </p:cNvPr>
          <p:cNvSpPr>
            <a:spLocks noGrp="1" noRot="1" noChangeArrowheads="1"/>
          </p:cNvSpPr>
          <p:nvPr>
            <p:ph idx="1"/>
          </p:nvPr>
        </p:nvSpPr>
        <p:spPr/>
        <p:txBody>
          <a:bodyPr/>
          <a:lstStyle/>
          <a:p>
            <a:r>
              <a:rPr lang="en-US" altLang="en-US" b="1"/>
              <a:t>Dose-Related</a:t>
            </a:r>
            <a:endParaRPr lang="en-US" altLang="en-US"/>
          </a:p>
          <a:p>
            <a:r>
              <a:rPr lang="en-US" altLang="en-US"/>
              <a:t>The more asbestos fibers you breathe or swallow, the more likely you are to get sick. This is called a dose relationship. The higher the amount of asbestos, the greater your chances of getting an asbestos disease. Mesothelioma is the exception.</a:t>
            </a:r>
          </a:p>
        </p:txBody>
      </p:sp>
    </p:spTree>
    <p:extLst>
      <p:ext uri="{BB962C8B-B14F-4D97-AF65-F5344CB8AC3E}">
        <p14:creationId xmlns:p14="http://schemas.microsoft.com/office/powerpoint/2010/main" val="4048284207"/>
      </p:ext>
    </p:extLst>
  </p:cSld>
  <p:clrMapOvr>
    <a:masterClrMapping/>
  </p:clrMapOvr>
  <p:transition advTm="5016"/>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DEC861E-7FBD-479C-4B73-00B6EE948075}"/>
              </a:ext>
            </a:extLst>
          </p:cNvPr>
          <p:cNvSpPr>
            <a:spLocks noGrp="1" noRot="1" noChangeArrowheads="1"/>
          </p:cNvSpPr>
          <p:nvPr>
            <p:ph type="title"/>
          </p:nvPr>
        </p:nvSpPr>
        <p:spPr/>
        <p:txBody>
          <a:bodyPr/>
          <a:lstStyle/>
          <a:p>
            <a:r>
              <a:rPr lang="en-US" altLang="en-US" dirty="0"/>
              <a:t>Asbestos – Health Effects</a:t>
            </a:r>
          </a:p>
        </p:txBody>
      </p:sp>
      <p:sp>
        <p:nvSpPr>
          <p:cNvPr id="80899" name="Rectangle 3">
            <a:extLst>
              <a:ext uri="{FF2B5EF4-FFF2-40B4-BE49-F238E27FC236}">
                <a16:creationId xmlns:a16="http://schemas.microsoft.com/office/drawing/2014/main" id="{61A22894-5C66-9AFF-6D7B-B88BDD2D63DC}"/>
              </a:ext>
            </a:extLst>
          </p:cNvPr>
          <p:cNvSpPr>
            <a:spLocks noGrp="1" noRot="1" noChangeArrowheads="1"/>
          </p:cNvSpPr>
          <p:nvPr>
            <p:ph idx="1"/>
          </p:nvPr>
        </p:nvSpPr>
        <p:spPr/>
        <p:txBody>
          <a:bodyPr/>
          <a:lstStyle/>
          <a:p>
            <a:r>
              <a:rPr lang="en-US" altLang="en-US" b="1"/>
              <a:t>Latency Period</a:t>
            </a:r>
            <a:endParaRPr lang="en-US" altLang="en-US"/>
          </a:p>
          <a:p>
            <a:r>
              <a:rPr lang="en-US" altLang="en-US"/>
              <a:t>All of the asbestos diseases have a latency period. The latency period is the time gap between when you take the asbestos into your body and when you become sick. For asbestos diseases the latency period is between 10 to 40 years long. </a:t>
            </a:r>
          </a:p>
        </p:txBody>
      </p:sp>
    </p:spTree>
    <p:extLst>
      <p:ext uri="{BB962C8B-B14F-4D97-AF65-F5344CB8AC3E}">
        <p14:creationId xmlns:p14="http://schemas.microsoft.com/office/powerpoint/2010/main" val="2007890952"/>
      </p:ext>
    </p:extLst>
  </p:cSld>
  <p:clrMapOvr>
    <a:masterClrMapping/>
  </p:clrMapOvr>
  <p:transition advTm="25287"/>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4ABC0D0D-6123-23D9-28D1-5B0A242B9C1F}"/>
              </a:ext>
            </a:extLst>
          </p:cNvPr>
          <p:cNvSpPr>
            <a:spLocks noGrp="1" noRot="1" noChangeArrowheads="1"/>
          </p:cNvSpPr>
          <p:nvPr>
            <p:ph type="title"/>
          </p:nvPr>
        </p:nvSpPr>
        <p:spPr/>
        <p:txBody>
          <a:bodyPr/>
          <a:lstStyle/>
          <a:p>
            <a:r>
              <a:rPr lang="en-US" dirty="0">
                <a:solidFill>
                  <a:srgbClr val="9E0000"/>
                </a:solidFill>
              </a:rPr>
              <a:t>Asbestos – Best Recommended Practices</a:t>
            </a:r>
            <a:endParaRPr lang="en-US" altLang="en-US" dirty="0"/>
          </a:p>
        </p:txBody>
      </p:sp>
      <p:sp>
        <p:nvSpPr>
          <p:cNvPr id="94211" name="Rectangle 3">
            <a:extLst>
              <a:ext uri="{FF2B5EF4-FFF2-40B4-BE49-F238E27FC236}">
                <a16:creationId xmlns:a16="http://schemas.microsoft.com/office/drawing/2014/main" id="{31334A13-A144-7954-6C09-E431F3939A1A}"/>
              </a:ext>
            </a:extLst>
          </p:cNvPr>
          <p:cNvSpPr>
            <a:spLocks noGrp="1" noRot="1" noChangeArrowheads="1"/>
          </p:cNvSpPr>
          <p:nvPr>
            <p:ph idx="1"/>
          </p:nvPr>
        </p:nvSpPr>
        <p:spPr/>
        <p:txBody>
          <a:bodyPr/>
          <a:lstStyle/>
          <a:p>
            <a:pPr algn="ctr">
              <a:buClr>
                <a:schemeClr val="tx1"/>
              </a:buClr>
              <a:buFont typeface="Wingdings" panose="05000000000000000000" pitchFamily="2" charset="2"/>
              <a:buNone/>
            </a:pPr>
            <a:r>
              <a:rPr lang="en-US" altLang="en-US" sz="7200" dirty="0"/>
              <a:t>How To Manage Asbestos</a:t>
            </a:r>
            <a:endParaRPr lang="en-US" altLang="en-US" dirty="0"/>
          </a:p>
        </p:txBody>
      </p:sp>
    </p:spTree>
    <p:extLst>
      <p:ext uri="{BB962C8B-B14F-4D97-AF65-F5344CB8AC3E}">
        <p14:creationId xmlns:p14="http://schemas.microsoft.com/office/powerpoint/2010/main" val="815534383"/>
      </p:ext>
    </p:extLst>
  </p:cSld>
  <p:clrMapOvr>
    <a:masterClrMapping/>
  </p:clrMapOvr>
  <p:transition advTm="5086"/>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1F5C26B8-438D-54E5-0535-D96956B6E0AF}"/>
              </a:ext>
            </a:extLst>
          </p:cNvPr>
          <p:cNvSpPr>
            <a:spLocks noGrp="1" noRot="1" noChangeArrowheads="1"/>
          </p:cNvSpPr>
          <p:nvPr>
            <p:ph type="title"/>
          </p:nvPr>
        </p:nvSpPr>
        <p:spPr/>
        <p:txBody>
          <a:bodyPr/>
          <a:lstStyle/>
          <a:p>
            <a:r>
              <a:rPr lang="en-US" dirty="0">
                <a:solidFill>
                  <a:srgbClr val="9E0000"/>
                </a:solidFill>
              </a:rPr>
              <a:t>Asbestos – Best Recommended Practices</a:t>
            </a:r>
            <a:endParaRPr lang="en-US" altLang="en-US" dirty="0"/>
          </a:p>
        </p:txBody>
      </p:sp>
      <p:sp>
        <p:nvSpPr>
          <p:cNvPr id="95235" name="Rectangle 3">
            <a:extLst>
              <a:ext uri="{FF2B5EF4-FFF2-40B4-BE49-F238E27FC236}">
                <a16:creationId xmlns:a16="http://schemas.microsoft.com/office/drawing/2014/main" id="{B3A1D80D-4AF9-DA92-B5ED-4052F5BC8AAD}"/>
              </a:ext>
            </a:extLst>
          </p:cNvPr>
          <p:cNvSpPr>
            <a:spLocks noGrp="1" noRot="1" noChangeArrowheads="1"/>
          </p:cNvSpPr>
          <p:nvPr>
            <p:ph idx="1"/>
          </p:nvPr>
        </p:nvSpPr>
        <p:spPr/>
        <p:txBody>
          <a:bodyPr/>
          <a:lstStyle/>
          <a:p>
            <a:pPr>
              <a:buClr>
                <a:schemeClr val="tx1"/>
              </a:buClr>
              <a:buFont typeface="Wingdings" panose="05000000000000000000" pitchFamily="2" charset="2"/>
              <a:buNone/>
            </a:pPr>
            <a:r>
              <a:rPr lang="en-US" altLang="en-US" sz="4800" dirty="0"/>
              <a:t>If the asbestos material is in good shape and will not be disturbed, do nothing!</a:t>
            </a:r>
            <a:r>
              <a:rPr lang="en-US" altLang="en-US" dirty="0"/>
              <a:t> </a:t>
            </a:r>
          </a:p>
        </p:txBody>
      </p:sp>
    </p:spTree>
    <p:extLst>
      <p:ext uri="{BB962C8B-B14F-4D97-AF65-F5344CB8AC3E}">
        <p14:creationId xmlns:p14="http://schemas.microsoft.com/office/powerpoint/2010/main" val="2477561524"/>
      </p:ext>
    </p:extLst>
  </p:cSld>
  <p:clrMapOvr>
    <a:masterClrMapping/>
  </p:clrMapOvr>
  <p:transition advTm="7245"/>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7AE2BC4-B20A-40AF-AD0E-DA3F06E7B424}"/>
              </a:ext>
            </a:extLst>
          </p:cNvPr>
          <p:cNvSpPr>
            <a:spLocks noGrp="1" noRot="1" noChangeArrowheads="1"/>
          </p:cNvSpPr>
          <p:nvPr>
            <p:ph type="title"/>
          </p:nvPr>
        </p:nvSpPr>
        <p:spPr/>
        <p:txBody>
          <a:bodyPr/>
          <a:lstStyle/>
          <a:p>
            <a:r>
              <a:rPr lang="en-US" dirty="0">
                <a:solidFill>
                  <a:srgbClr val="9E0000"/>
                </a:solidFill>
              </a:rPr>
              <a:t>Asbestos – Best Recommended Practices</a:t>
            </a:r>
            <a:endParaRPr lang="en-US" altLang="en-US" dirty="0"/>
          </a:p>
        </p:txBody>
      </p:sp>
      <p:sp>
        <p:nvSpPr>
          <p:cNvPr id="96259" name="Rectangle 3">
            <a:extLst>
              <a:ext uri="{FF2B5EF4-FFF2-40B4-BE49-F238E27FC236}">
                <a16:creationId xmlns:a16="http://schemas.microsoft.com/office/drawing/2014/main" id="{209C378D-1706-CE3E-8FFD-80B608060154}"/>
              </a:ext>
            </a:extLst>
          </p:cNvPr>
          <p:cNvSpPr>
            <a:spLocks noGrp="1" noRot="1" noChangeArrowheads="1"/>
          </p:cNvSpPr>
          <p:nvPr>
            <p:ph idx="1"/>
          </p:nvPr>
        </p:nvSpPr>
        <p:spPr/>
        <p:txBody>
          <a:bodyPr/>
          <a:lstStyle/>
          <a:p>
            <a:r>
              <a:rPr lang="en-US" altLang="en-US"/>
              <a:t>If it is a problem or if it is going to be disturbed by renovation or demolition activities, there are two types of corrections: repair and removal.  These activities must be performed by a professional trained and certified/licensed to handle asbestos safely.    </a:t>
            </a:r>
          </a:p>
        </p:txBody>
      </p:sp>
    </p:spTree>
    <p:extLst>
      <p:ext uri="{BB962C8B-B14F-4D97-AF65-F5344CB8AC3E}">
        <p14:creationId xmlns:p14="http://schemas.microsoft.com/office/powerpoint/2010/main" val="821833747"/>
      </p:ext>
    </p:extLst>
  </p:cSld>
  <p:clrMapOvr>
    <a:masterClrMapping/>
  </p:clrMapOvr>
  <p:transition advTm="22431"/>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8E38B7E5-18A5-D7B9-1DDD-736FFD0A5F13}"/>
              </a:ext>
            </a:extLst>
          </p:cNvPr>
          <p:cNvSpPr>
            <a:spLocks noGrp="1" noRot="1" noChangeArrowheads="1"/>
          </p:cNvSpPr>
          <p:nvPr>
            <p:ph type="title"/>
          </p:nvPr>
        </p:nvSpPr>
        <p:spPr/>
        <p:txBody>
          <a:bodyPr/>
          <a:lstStyle/>
          <a:p>
            <a:r>
              <a:rPr lang="en-US" dirty="0">
                <a:solidFill>
                  <a:srgbClr val="9E0000"/>
                </a:solidFill>
              </a:rPr>
              <a:t>Asbestos – Best Recommended Practices</a:t>
            </a:r>
            <a:endParaRPr lang="en-US" altLang="en-US" dirty="0"/>
          </a:p>
        </p:txBody>
      </p:sp>
      <p:sp>
        <p:nvSpPr>
          <p:cNvPr id="97283" name="Rectangle 3">
            <a:extLst>
              <a:ext uri="{FF2B5EF4-FFF2-40B4-BE49-F238E27FC236}">
                <a16:creationId xmlns:a16="http://schemas.microsoft.com/office/drawing/2014/main" id="{09B393A1-74FB-D840-D88F-07FC22C3E991}"/>
              </a:ext>
            </a:extLst>
          </p:cNvPr>
          <p:cNvSpPr>
            <a:spLocks noGrp="1" noRot="1" noChangeArrowheads="1"/>
          </p:cNvSpPr>
          <p:nvPr>
            <p:ph idx="1"/>
          </p:nvPr>
        </p:nvSpPr>
        <p:spPr/>
        <p:txBody>
          <a:bodyPr/>
          <a:lstStyle/>
          <a:p>
            <a:pPr>
              <a:buClr>
                <a:schemeClr val="tx1"/>
              </a:buClr>
              <a:buFont typeface="Wingdings" panose="05000000000000000000" pitchFamily="2" charset="2"/>
              <a:buNone/>
            </a:pPr>
            <a:r>
              <a:rPr lang="en-US" altLang="en-US" sz="7200" u="sng"/>
              <a:t>REPAIR</a:t>
            </a:r>
            <a:r>
              <a:rPr lang="en-US" altLang="en-US" sz="7200"/>
              <a:t> usually involves either sealing or covering asbestos material.  </a:t>
            </a:r>
          </a:p>
        </p:txBody>
      </p:sp>
    </p:spTree>
    <p:extLst>
      <p:ext uri="{BB962C8B-B14F-4D97-AF65-F5344CB8AC3E}">
        <p14:creationId xmlns:p14="http://schemas.microsoft.com/office/powerpoint/2010/main" val="48377810"/>
      </p:ext>
    </p:extLst>
  </p:cSld>
  <p:clrMapOvr>
    <a:masterClrMapping/>
  </p:clrMapOvr>
  <p:transition advTm="675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Asbestos - </a:t>
            </a:r>
            <a:r>
              <a:rPr lang="en-US" dirty="0" err="1">
                <a:solidFill>
                  <a:srgbClr val="9E0000"/>
                </a:solidFill>
              </a:rPr>
              <a:t>Backgound</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pPr marL="0" indent="0">
              <a:buNone/>
            </a:pPr>
            <a:r>
              <a:rPr lang="en-US" sz="2000" b="1" dirty="0"/>
              <a:t>Three Major Types of Asbestos:</a:t>
            </a:r>
          </a:p>
          <a:p>
            <a:r>
              <a:rPr lang="en-US" altLang="en-US" sz="2000" b="1" dirty="0"/>
              <a:t>Chrysotile </a:t>
            </a:r>
            <a:r>
              <a:rPr lang="en-US" altLang="en-US" sz="2000" dirty="0"/>
              <a:t>is the most commonly used type of asbestos and accounts for approximately 95% of the asbestos found in buildings in the United States. Chrysotile is commonly known as "white asbestos" or named for its natural color.</a:t>
            </a:r>
          </a:p>
          <a:p>
            <a:endParaRPr lang="en-US" altLang="en-US" sz="2000" dirty="0"/>
          </a:p>
          <a:p>
            <a:endParaRPr lang="en-US" sz="2000" b="1" dirty="0"/>
          </a:p>
          <a:p>
            <a:pPr lvl="1"/>
            <a:endParaRPr lang="en-US" sz="16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2" name="Picture 4">
            <a:extLst>
              <a:ext uri="{FF2B5EF4-FFF2-40B4-BE49-F238E27FC236}">
                <a16:creationId xmlns:a16="http://schemas.microsoft.com/office/drawing/2014/main" id="{E279F9A5-E2F5-20C7-CB77-E92175C20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62184" y="3306537"/>
            <a:ext cx="3585798" cy="26893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59898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EF6F39A1-0E9B-09CD-A9BE-781F1543EE6E}"/>
              </a:ext>
            </a:extLst>
          </p:cNvPr>
          <p:cNvSpPr>
            <a:spLocks noGrp="1" noRot="1" noChangeArrowheads="1"/>
          </p:cNvSpPr>
          <p:nvPr>
            <p:ph type="title"/>
          </p:nvPr>
        </p:nvSpPr>
        <p:spPr/>
        <p:txBody>
          <a:bodyPr/>
          <a:lstStyle/>
          <a:p>
            <a:r>
              <a:rPr lang="en-US" dirty="0">
                <a:solidFill>
                  <a:srgbClr val="9E0000"/>
                </a:solidFill>
              </a:rPr>
              <a:t>Asbestos – Best Recommended Practices</a:t>
            </a:r>
            <a:endParaRPr lang="en-US" altLang="en-US" dirty="0"/>
          </a:p>
        </p:txBody>
      </p:sp>
      <p:sp>
        <p:nvSpPr>
          <p:cNvPr id="98307" name="Rectangle 3">
            <a:extLst>
              <a:ext uri="{FF2B5EF4-FFF2-40B4-BE49-F238E27FC236}">
                <a16:creationId xmlns:a16="http://schemas.microsoft.com/office/drawing/2014/main" id="{80194BCE-BD53-F512-2B36-B51B7700E155}"/>
              </a:ext>
            </a:extLst>
          </p:cNvPr>
          <p:cNvSpPr>
            <a:spLocks noGrp="1" noRot="1" noChangeArrowheads="1"/>
          </p:cNvSpPr>
          <p:nvPr>
            <p:ph idx="1"/>
          </p:nvPr>
        </p:nvSpPr>
        <p:spPr/>
        <p:txBody>
          <a:bodyPr/>
          <a:lstStyle/>
          <a:p>
            <a:pPr>
              <a:buClr>
                <a:schemeClr val="tx1"/>
              </a:buClr>
              <a:buFont typeface="Wingdings" panose="05000000000000000000" pitchFamily="2" charset="2"/>
              <a:buNone/>
            </a:pPr>
            <a:r>
              <a:rPr lang="en-US" altLang="en-US" b="1" u="sng" dirty="0"/>
              <a:t>SEALING</a:t>
            </a:r>
            <a:r>
              <a:rPr lang="en-US" altLang="en-US" b="1" dirty="0"/>
              <a:t> (encapsulation) involves treating the material with a sealant that either binds the asbestos fibers together or coats the material so fibers are not released. Pipe, furnace, and boiler insulation can sometimes be repaired this way</a:t>
            </a:r>
            <a:r>
              <a:rPr lang="en-US" altLang="en-US" dirty="0"/>
              <a:t>. </a:t>
            </a:r>
          </a:p>
        </p:txBody>
      </p:sp>
    </p:spTree>
    <p:extLst>
      <p:ext uri="{BB962C8B-B14F-4D97-AF65-F5344CB8AC3E}">
        <p14:creationId xmlns:p14="http://schemas.microsoft.com/office/powerpoint/2010/main" val="3126788288"/>
      </p:ext>
    </p:extLst>
  </p:cSld>
  <p:clrMapOvr>
    <a:masterClrMapping/>
  </p:clrMapOvr>
  <p:transition advTm="2473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14CD58A6-8154-F936-8DDC-B7159C7C476B}"/>
              </a:ext>
            </a:extLst>
          </p:cNvPr>
          <p:cNvSpPr>
            <a:spLocks noGrp="1" noRot="1" noChangeArrowheads="1"/>
          </p:cNvSpPr>
          <p:nvPr>
            <p:ph type="title"/>
          </p:nvPr>
        </p:nvSpPr>
        <p:spPr/>
        <p:txBody>
          <a:bodyPr/>
          <a:lstStyle/>
          <a:p>
            <a:r>
              <a:rPr lang="en-US" dirty="0">
                <a:solidFill>
                  <a:srgbClr val="9E0000"/>
                </a:solidFill>
              </a:rPr>
              <a:t>Asbestos – Best Recommended Practices</a:t>
            </a:r>
            <a:endParaRPr lang="en-US" altLang="en-US" dirty="0"/>
          </a:p>
        </p:txBody>
      </p:sp>
      <p:sp>
        <p:nvSpPr>
          <p:cNvPr id="99331" name="Rectangle 3">
            <a:extLst>
              <a:ext uri="{FF2B5EF4-FFF2-40B4-BE49-F238E27FC236}">
                <a16:creationId xmlns:a16="http://schemas.microsoft.com/office/drawing/2014/main" id="{2D803991-BFD3-667B-6049-84D77C61260B}"/>
              </a:ext>
            </a:extLst>
          </p:cNvPr>
          <p:cNvSpPr>
            <a:spLocks noGrp="1" noRot="1" noChangeArrowheads="1"/>
          </p:cNvSpPr>
          <p:nvPr>
            <p:ph idx="1"/>
          </p:nvPr>
        </p:nvSpPr>
        <p:spPr/>
        <p:txBody>
          <a:bodyPr/>
          <a:lstStyle/>
          <a:p>
            <a:pPr>
              <a:lnSpc>
                <a:spcPct val="80000"/>
              </a:lnSpc>
              <a:buClr>
                <a:schemeClr val="tx1"/>
              </a:buClr>
              <a:buFont typeface="Wingdings" panose="05000000000000000000" pitchFamily="2" charset="2"/>
              <a:buNone/>
            </a:pPr>
            <a:r>
              <a:rPr lang="en-US" altLang="en-US" sz="4400" b="1" u="sng"/>
              <a:t>COVERING</a:t>
            </a:r>
            <a:r>
              <a:rPr lang="en-US" altLang="en-US" sz="4400" b="1"/>
              <a:t> (enclosure) involves placing something over or around the material that contains asbestos to prevent release of fibers. Exposed insulated piping may be covered with a protective wrap or jacket.</a:t>
            </a:r>
            <a:r>
              <a:rPr lang="en-US" altLang="en-US" sz="2800"/>
              <a:t>  </a:t>
            </a:r>
          </a:p>
        </p:txBody>
      </p:sp>
    </p:spTree>
    <p:extLst>
      <p:ext uri="{BB962C8B-B14F-4D97-AF65-F5344CB8AC3E}">
        <p14:creationId xmlns:p14="http://schemas.microsoft.com/office/powerpoint/2010/main" val="1183647392"/>
      </p:ext>
    </p:extLst>
  </p:cSld>
  <p:clrMapOvr>
    <a:masterClrMapping/>
  </p:clrMapOvr>
  <p:transition advTm="45837"/>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9DE27433-EFA0-56DC-79A2-A7DE80841B49}"/>
              </a:ext>
            </a:extLst>
          </p:cNvPr>
          <p:cNvSpPr>
            <a:spLocks noGrp="1" noRot="1" noChangeArrowheads="1"/>
          </p:cNvSpPr>
          <p:nvPr>
            <p:ph type="title"/>
          </p:nvPr>
        </p:nvSpPr>
        <p:spPr/>
        <p:txBody>
          <a:bodyPr/>
          <a:lstStyle/>
          <a:p>
            <a:r>
              <a:rPr lang="en-US" dirty="0">
                <a:solidFill>
                  <a:srgbClr val="9E0000"/>
                </a:solidFill>
              </a:rPr>
              <a:t>Asbestos – Best Recommended Practices</a:t>
            </a:r>
            <a:endParaRPr lang="en-US" altLang="en-US" dirty="0"/>
          </a:p>
        </p:txBody>
      </p:sp>
      <p:sp>
        <p:nvSpPr>
          <p:cNvPr id="100355" name="Rectangle 3">
            <a:extLst>
              <a:ext uri="{FF2B5EF4-FFF2-40B4-BE49-F238E27FC236}">
                <a16:creationId xmlns:a16="http://schemas.microsoft.com/office/drawing/2014/main" id="{6F3D0376-525B-10A5-E80F-85843EC37B8D}"/>
              </a:ext>
            </a:extLst>
          </p:cNvPr>
          <p:cNvSpPr>
            <a:spLocks noGrp="1" noRot="1" noChangeArrowheads="1"/>
          </p:cNvSpPr>
          <p:nvPr>
            <p:ph idx="1"/>
          </p:nvPr>
        </p:nvSpPr>
        <p:spPr/>
        <p:txBody>
          <a:bodyPr/>
          <a:lstStyle/>
          <a:p>
            <a:pPr>
              <a:lnSpc>
                <a:spcPct val="90000"/>
              </a:lnSpc>
              <a:buClr>
                <a:schemeClr val="tx1"/>
              </a:buClr>
              <a:buFont typeface="Wingdings" panose="05000000000000000000" pitchFamily="2" charset="2"/>
              <a:buNone/>
            </a:pPr>
            <a:r>
              <a:rPr lang="en-US" altLang="en-US" sz="4400" b="1"/>
              <a:t>With any type of repair, the asbestos remains in place. Repair is usually cheaper than removal, but it may make later removal of asbestos, if necessary, more difficult and costly.</a:t>
            </a:r>
            <a:r>
              <a:rPr lang="en-US" altLang="en-US" sz="2800"/>
              <a:t> </a:t>
            </a:r>
          </a:p>
        </p:txBody>
      </p:sp>
    </p:spTree>
    <p:extLst>
      <p:ext uri="{BB962C8B-B14F-4D97-AF65-F5344CB8AC3E}">
        <p14:creationId xmlns:p14="http://schemas.microsoft.com/office/powerpoint/2010/main" val="3167477511"/>
      </p:ext>
    </p:extLst>
  </p:cSld>
  <p:clrMapOvr>
    <a:masterClrMapping/>
  </p:clrMapOvr>
  <p:transition advTm="16371"/>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D5D9479A-52AB-D26F-12DA-DD378B57037E}"/>
              </a:ext>
            </a:extLst>
          </p:cNvPr>
          <p:cNvSpPr>
            <a:spLocks noGrp="1" noRot="1" noChangeArrowheads="1"/>
          </p:cNvSpPr>
          <p:nvPr>
            <p:ph type="title"/>
          </p:nvPr>
        </p:nvSpPr>
        <p:spPr/>
        <p:txBody>
          <a:bodyPr/>
          <a:lstStyle/>
          <a:p>
            <a:r>
              <a:rPr lang="en-US" dirty="0">
                <a:solidFill>
                  <a:srgbClr val="9E0000"/>
                </a:solidFill>
              </a:rPr>
              <a:t>Asbestos – Best Recommended Practices</a:t>
            </a:r>
            <a:endParaRPr lang="en-US" altLang="en-US" dirty="0"/>
          </a:p>
        </p:txBody>
      </p:sp>
      <p:sp>
        <p:nvSpPr>
          <p:cNvPr id="101379" name="Rectangle 3">
            <a:extLst>
              <a:ext uri="{FF2B5EF4-FFF2-40B4-BE49-F238E27FC236}">
                <a16:creationId xmlns:a16="http://schemas.microsoft.com/office/drawing/2014/main" id="{87C66C0B-0F0E-D0CD-7C2B-325C53FD0219}"/>
              </a:ext>
            </a:extLst>
          </p:cNvPr>
          <p:cNvSpPr>
            <a:spLocks noGrp="1" noRot="1" noChangeArrowheads="1"/>
          </p:cNvSpPr>
          <p:nvPr>
            <p:ph idx="1"/>
          </p:nvPr>
        </p:nvSpPr>
        <p:spPr/>
        <p:txBody>
          <a:bodyPr/>
          <a:lstStyle/>
          <a:p>
            <a:pPr>
              <a:lnSpc>
                <a:spcPct val="90000"/>
              </a:lnSpc>
              <a:buClr>
                <a:schemeClr val="tx1"/>
              </a:buClr>
              <a:buFont typeface="Wingdings" panose="05000000000000000000" pitchFamily="2" charset="2"/>
              <a:buNone/>
            </a:pPr>
            <a:r>
              <a:rPr lang="en-US" altLang="en-US" sz="4400"/>
              <a:t>All of this work requires that the work area be segregated/contained to prevent asbestos fibers from being released into the rest of the building or into the outside environment.</a:t>
            </a:r>
            <a:r>
              <a:rPr lang="en-US" altLang="en-US" sz="2800"/>
              <a:t> </a:t>
            </a:r>
          </a:p>
        </p:txBody>
      </p:sp>
    </p:spTree>
    <p:extLst>
      <p:ext uri="{BB962C8B-B14F-4D97-AF65-F5344CB8AC3E}">
        <p14:creationId xmlns:p14="http://schemas.microsoft.com/office/powerpoint/2010/main" val="723031551"/>
      </p:ext>
    </p:extLst>
  </p:cSld>
  <p:clrMapOvr>
    <a:masterClrMapping/>
  </p:clrMapOvr>
  <p:transition advTm="13723"/>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8EA27A0-8F49-CD99-4F2C-6A77B65937E1}"/>
              </a:ext>
            </a:extLst>
          </p:cNvPr>
          <p:cNvSpPr>
            <a:spLocks noGrp="1" noRot="1" noChangeArrowheads="1"/>
          </p:cNvSpPr>
          <p:nvPr>
            <p:ph type="title"/>
          </p:nvPr>
        </p:nvSpPr>
        <p:spPr/>
        <p:txBody>
          <a:bodyPr/>
          <a:lstStyle/>
          <a:p>
            <a:r>
              <a:rPr lang="en-US" dirty="0">
                <a:solidFill>
                  <a:srgbClr val="9E0000"/>
                </a:solidFill>
              </a:rPr>
              <a:t>Asbestos – Best Recommended Practices</a:t>
            </a:r>
            <a:endParaRPr lang="en-US" altLang="en-US" dirty="0"/>
          </a:p>
        </p:txBody>
      </p:sp>
      <p:sp>
        <p:nvSpPr>
          <p:cNvPr id="102403" name="Rectangle 3">
            <a:extLst>
              <a:ext uri="{FF2B5EF4-FFF2-40B4-BE49-F238E27FC236}">
                <a16:creationId xmlns:a16="http://schemas.microsoft.com/office/drawing/2014/main" id="{3809E7D4-38F4-1522-B0D4-CDAB41E55E56}"/>
              </a:ext>
            </a:extLst>
          </p:cNvPr>
          <p:cNvSpPr>
            <a:spLocks noGrp="1" noRot="1" noChangeArrowheads="1"/>
          </p:cNvSpPr>
          <p:nvPr>
            <p:ph idx="1"/>
          </p:nvPr>
        </p:nvSpPr>
        <p:spPr/>
        <p:txBody>
          <a:bodyPr/>
          <a:lstStyle/>
          <a:p>
            <a:pPr>
              <a:buClr>
                <a:schemeClr val="tx1"/>
              </a:buClr>
              <a:buFont typeface="Wingdings" panose="05000000000000000000" pitchFamily="2" charset="2"/>
              <a:buNone/>
            </a:pPr>
            <a:r>
              <a:rPr lang="en-US" altLang="en-US" sz="4800"/>
              <a:t>The trained and certified/licensed workers performing the work must wear protective clothing and respirators designed for asbestos work.</a:t>
            </a:r>
          </a:p>
        </p:txBody>
      </p:sp>
    </p:spTree>
    <p:extLst>
      <p:ext uri="{BB962C8B-B14F-4D97-AF65-F5344CB8AC3E}">
        <p14:creationId xmlns:p14="http://schemas.microsoft.com/office/powerpoint/2010/main" val="2279240165"/>
      </p:ext>
    </p:extLst>
  </p:cSld>
  <p:clrMapOvr>
    <a:masterClrMapping/>
  </p:clrMapOvr>
  <p:transition advTm="12539"/>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67EE6-95D2-C90B-7714-11C8D88EB397}"/>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AE48CE10-2636-BDE4-375D-AF71518C2DAD}"/>
              </a:ext>
            </a:extLst>
          </p:cNvPr>
          <p:cNvSpPr>
            <a:spLocks noGrp="1"/>
          </p:cNvSpPr>
          <p:nvPr>
            <p:ph type="title"/>
          </p:nvPr>
        </p:nvSpPr>
        <p:spPr>
          <a:xfrm>
            <a:off x="771698" y="309808"/>
            <a:ext cx="10378443" cy="1325563"/>
          </a:xfrm>
        </p:spPr>
        <p:txBody>
          <a:bodyPr/>
          <a:lstStyle/>
          <a:p>
            <a:r>
              <a:rPr lang="en-US" dirty="0">
                <a:solidFill>
                  <a:srgbClr val="9E0000"/>
                </a:solidFill>
              </a:rPr>
              <a:t>Asbestos – Regulatory Requirements – General Industry 1910.1001</a:t>
            </a:r>
            <a:endParaRPr lang="en-US" dirty="0"/>
          </a:p>
        </p:txBody>
      </p:sp>
      <p:sp>
        <p:nvSpPr>
          <p:cNvPr id="52" name="Content Placeholder 51">
            <a:extLst>
              <a:ext uri="{FF2B5EF4-FFF2-40B4-BE49-F238E27FC236}">
                <a16:creationId xmlns:a16="http://schemas.microsoft.com/office/drawing/2014/main" id="{096849CE-6434-CA32-B1DC-4BAA6C190F7D}"/>
              </a:ext>
            </a:extLst>
          </p:cNvPr>
          <p:cNvSpPr>
            <a:spLocks noGrp="1"/>
          </p:cNvSpPr>
          <p:nvPr>
            <p:ph idx="1"/>
          </p:nvPr>
        </p:nvSpPr>
        <p:spPr>
          <a:xfrm>
            <a:off x="771698" y="1734589"/>
            <a:ext cx="10515600" cy="4344785"/>
          </a:xfrm>
        </p:spPr>
        <p:txBody>
          <a:bodyPr>
            <a:normAutofit/>
          </a:bodyPr>
          <a:lstStyle/>
          <a:p>
            <a:r>
              <a:rPr lang="en-US" sz="2000" b="1" dirty="0"/>
              <a:t>a) Scope and application: </a:t>
            </a:r>
            <a:r>
              <a:rPr lang="en-US" sz="1600" b="1" dirty="0"/>
              <a:t>Applies to all occupational exposures except for construction and shipyard activities.</a:t>
            </a:r>
          </a:p>
          <a:p>
            <a:r>
              <a:rPr lang="en-US" sz="1600" b="1" dirty="0"/>
              <a:t>b) Definitions (Key Ones)</a:t>
            </a:r>
          </a:p>
          <a:p>
            <a:pPr lvl="1"/>
            <a:r>
              <a:rPr lang="en-US" sz="1200" b="1" dirty="0"/>
              <a:t>Asbestos – Includes all types (e.g., chrysotile, amosite, crocidolite, etc.)</a:t>
            </a:r>
          </a:p>
          <a:p>
            <a:pPr lvl="1"/>
            <a:r>
              <a:rPr lang="en-US" sz="1200" b="1" dirty="0"/>
              <a:t>Asbestos-containing material – Any material greater than 1% asbestos.  This is an important definition.</a:t>
            </a:r>
          </a:p>
          <a:p>
            <a:r>
              <a:rPr lang="en-US" sz="1600" b="1" dirty="0"/>
              <a:t>c) Permissible Exposure Limit</a:t>
            </a:r>
          </a:p>
          <a:p>
            <a:pPr lvl="1"/>
            <a:r>
              <a:rPr lang="en-US" sz="1200" b="1" dirty="0"/>
              <a:t>0.1 f/cc as a 8-hour time weighted average (TWA)</a:t>
            </a:r>
          </a:p>
          <a:p>
            <a:pPr lvl="1"/>
            <a:r>
              <a:rPr lang="en-US" sz="1200" b="1" dirty="0"/>
              <a:t>1.0 f/cc excursion limit over a 30-minute period</a:t>
            </a:r>
          </a:p>
          <a:p>
            <a:r>
              <a:rPr lang="en-US" sz="1600" b="1" dirty="0"/>
              <a:t>d) Exposure monitoring</a:t>
            </a:r>
          </a:p>
          <a:p>
            <a:pPr lvl="1"/>
            <a:r>
              <a:rPr lang="en-US" sz="1200" b="1" dirty="0"/>
              <a:t>Must determine TWA exposures by personal air monitoring </a:t>
            </a:r>
          </a:p>
          <a:p>
            <a:pPr lvl="1"/>
            <a:endParaRPr lang="en-US" sz="1200" b="1" dirty="0"/>
          </a:p>
        </p:txBody>
      </p:sp>
      <p:sp>
        <p:nvSpPr>
          <p:cNvPr id="4" name="TextBox 4">
            <a:extLst>
              <a:ext uri="{FF2B5EF4-FFF2-40B4-BE49-F238E27FC236}">
                <a16:creationId xmlns:a16="http://schemas.microsoft.com/office/drawing/2014/main" id="{7ACF86F8-316A-7651-259E-E3357EBAC6DA}"/>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3621847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F09D9-0017-E76D-78E8-2253F18AE592}"/>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628C7084-8CB6-3B24-18A7-78D148059161}"/>
              </a:ext>
            </a:extLst>
          </p:cNvPr>
          <p:cNvSpPr>
            <a:spLocks noGrp="1"/>
          </p:cNvSpPr>
          <p:nvPr>
            <p:ph type="title"/>
          </p:nvPr>
        </p:nvSpPr>
        <p:spPr>
          <a:xfrm>
            <a:off x="771698" y="309808"/>
            <a:ext cx="10378443" cy="1325563"/>
          </a:xfrm>
        </p:spPr>
        <p:txBody>
          <a:bodyPr/>
          <a:lstStyle/>
          <a:p>
            <a:r>
              <a:rPr lang="en-US" dirty="0">
                <a:solidFill>
                  <a:srgbClr val="9E0000"/>
                </a:solidFill>
              </a:rPr>
              <a:t>Asbestos – Regulatory Requirements – General Industry 1910.1001</a:t>
            </a:r>
            <a:endParaRPr lang="en-US" dirty="0"/>
          </a:p>
        </p:txBody>
      </p:sp>
      <p:sp>
        <p:nvSpPr>
          <p:cNvPr id="52" name="Content Placeholder 51">
            <a:extLst>
              <a:ext uri="{FF2B5EF4-FFF2-40B4-BE49-F238E27FC236}">
                <a16:creationId xmlns:a16="http://schemas.microsoft.com/office/drawing/2014/main" id="{B7F2706C-A954-6793-6A8E-4E11FDE26DA7}"/>
              </a:ext>
            </a:extLst>
          </p:cNvPr>
          <p:cNvSpPr>
            <a:spLocks noGrp="1"/>
          </p:cNvSpPr>
          <p:nvPr>
            <p:ph idx="1"/>
          </p:nvPr>
        </p:nvSpPr>
        <p:spPr>
          <a:xfrm>
            <a:off x="771698" y="1734589"/>
            <a:ext cx="10515600" cy="4344785"/>
          </a:xfrm>
        </p:spPr>
        <p:txBody>
          <a:bodyPr>
            <a:normAutofit/>
          </a:bodyPr>
          <a:lstStyle/>
          <a:p>
            <a:r>
              <a:rPr lang="en-US" sz="1600" b="1" dirty="0"/>
              <a:t>e) Regulated area:</a:t>
            </a:r>
          </a:p>
          <a:p>
            <a:pPr lvl="1"/>
            <a:r>
              <a:rPr lang="en-US" sz="1200" b="1" dirty="0"/>
              <a:t>Required where airborne exposures exceed the TWA or Excursion Limit</a:t>
            </a:r>
          </a:p>
          <a:p>
            <a:pPr lvl="1"/>
            <a:r>
              <a:rPr lang="en-US" sz="1200" b="1" dirty="0"/>
              <a:t>Demarcation – Regulated areas must be posted</a:t>
            </a:r>
          </a:p>
          <a:p>
            <a:pPr lvl="1"/>
            <a:r>
              <a:rPr lang="en-US" sz="1200" b="1" dirty="0"/>
              <a:t>Access must be limited</a:t>
            </a:r>
          </a:p>
          <a:p>
            <a:pPr lvl="1"/>
            <a:r>
              <a:rPr lang="en-US" sz="1200" b="1" dirty="0"/>
              <a:t>Respirators required</a:t>
            </a:r>
          </a:p>
          <a:p>
            <a:r>
              <a:rPr lang="en-US" sz="1600" b="1" dirty="0"/>
              <a:t>f) Methods of compliance:</a:t>
            </a:r>
          </a:p>
          <a:p>
            <a:pPr lvl="1"/>
            <a:r>
              <a:rPr lang="en-US" sz="1200" b="1" dirty="0"/>
              <a:t>Utilize engineering controls and work practices to maintain employee exposure below the TWA and Excursion Limit when feasible</a:t>
            </a:r>
          </a:p>
          <a:p>
            <a:pPr lvl="1"/>
            <a:r>
              <a:rPr lang="en-US" sz="1200" b="1" dirty="0"/>
              <a:t>When engineering controls and work practices do not maintain employee exposures below TWA and Excursion Limit supplement with PPE (e.g., respirators).</a:t>
            </a:r>
          </a:p>
          <a:p>
            <a:pPr lvl="1"/>
            <a:r>
              <a:rPr lang="en-US" sz="1200" b="1" dirty="0"/>
              <a:t>Utilize wet methods when practicable</a:t>
            </a:r>
          </a:p>
          <a:p>
            <a:pPr lvl="1"/>
            <a:r>
              <a:rPr lang="en-US" sz="1200" b="1" dirty="0"/>
              <a:t>Do not use compressed air (unless used with local exhaust ventilation)</a:t>
            </a:r>
          </a:p>
          <a:p>
            <a:pPr lvl="1"/>
            <a:r>
              <a:rPr lang="en-US" sz="1200" b="1" dirty="0"/>
              <a:t>Implement a written compliance program in areas where exposure exceeds TWA or Excursion Limit</a:t>
            </a:r>
          </a:p>
          <a:p>
            <a:pPr lvl="1"/>
            <a:r>
              <a:rPr lang="en-US" sz="1200" b="1" dirty="0"/>
              <a:t>Brake/clutch repair – Utilize HEPA vacuum system or wet methods</a:t>
            </a:r>
          </a:p>
          <a:p>
            <a:pPr lvl="1"/>
            <a:endParaRPr lang="en-US" sz="1200" b="1" dirty="0"/>
          </a:p>
        </p:txBody>
      </p:sp>
      <p:sp>
        <p:nvSpPr>
          <p:cNvPr id="4" name="TextBox 4">
            <a:extLst>
              <a:ext uri="{FF2B5EF4-FFF2-40B4-BE49-F238E27FC236}">
                <a16:creationId xmlns:a16="http://schemas.microsoft.com/office/drawing/2014/main" id="{AC110349-0D68-43C0-787E-D2850F8F93AC}"/>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7729036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23664-B633-64E6-78BD-2E287A8F72D0}"/>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E3FA0483-0EB3-C455-ECBF-A489EF60AB99}"/>
              </a:ext>
            </a:extLst>
          </p:cNvPr>
          <p:cNvSpPr>
            <a:spLocks noGrp="1"/>
          </p:cNvSpPr>
          <p:nvPr>
            <p:ph type="title"/>
          </p:nvPr>
        </p:nvSpPr>
        <p:spPr>
          <a:xfrm>
            <a:off x="771698" y="309808"/>
            <a:ext cx="10378443" cy="1325563"/>
          </a:xfrm>
        </p:spPr>
        <p:txBody>
          <a:bodyPr/>
          <a:lstStyle/>
          <a:p>
            <a:r>
              <a:rPr lang="en-US" dirty="0">
                <a:solidFill>
                  <a:srgbClr val="9E0000"/>
                </a:solidFill>
              </a:rPr>
              <a:t>Asbestos – Regulatory Requirements – General Industry 1910.1001</a:t>
            </a:r>
            <a:endParaRPr lang="en-US" dirty="0"/>
          </a:p>
        </p:txBody>
      </p:sp>
      <p:sp>
        <p:nvSpPr>
          <p:cNvPr id="52" name="Content Placeholder 51">
            <a:extLst>
              <a:ext uri="{FF2B5EF4-FFF2-40B4-BE49-F238E27FC236}">
                <a16:creationId xmlns:a16="http://schemas.microsoft.com/office/drawing/2014/main" id="{EC5ED526-0CD7-1133-6B6D-ED3CFA9AC8D7}"/>
              </a:ext>
            </a:extLst>
          </p:cNvPr>
          <p:cNvSpPr>
            <a:spLocks noGrp="1"/>
          </p:cNvSpPr>
          <p:nvPr>
            <p:ph idx="1"/>
          </p:nvPr>
        </p:nvSpPr>
        <p:spPr>
          <a:xfrm>
            <a:off x="771698" y="1734589"/>
            <a:ext cx="10515600" cy="4344785"/>
          </a:xfrm>
        </p:spPr>
        <p:txBody>
          <a:bodyPr>
            <a:normAutofit/>
          </a:bodyPr>
          <a:lstStyle/>
          <a:p>
            <a:r>
              <a:rPr lang="en-US" sz="1600" b="1" dirty="0"/>
              <a:t>g) Respirators:</a:t>
            </a:r>
          </a:p>
          <a:p>
            <a:pPr lvl="1"/>
            <a:r>
              <a:rPr lang="en-US" sz="1200" b="1" dirty="0"/>
              <a:t>Approved respirators must be provided in areas respirators are required</a:t>
            </a:r>
          </a:p>
          <a:p>
            <a:pPr lvl="1"/>
            <a:r>
              <a:rPr lang="en-US" sz="1200" b="1" dirty="0"/>
              <a:t>Must implement a full Respiratory Protection Program as per 1910.134</a:t>
            </a:r>
          </a:p>
          <a:p>
            <a:r>
              <a:rPr lang="en-US" sz="1600" b="1" dirty="0"/>
              <a:t>h) Protective clothing and equipment:</a:t>
            </a:r>
          </a:p>
          <a:p>
            <a:pPr lvl="1"/>
            <a:r>
              <a:rPr lang="en-US" sz="1200" b="1" dirty="0"/>
              <a:t>If employee exposures are above TWA and/or Excursion Limit coveralls, gloves, head coverings, foot coverings, face shields, eye protection is required</a:t>
            </a:r>
          </a:p>
          <a:p>
            <a:pPr lvl="1"/>
            <a:r>
              <a:rPr lang="en-US" sz="1200" b="1" dirty="0"/>
              <a:t>Contaminated work clothing must be removed in approved change rooms and properly laundered</a:t>
            </a:r>
          </a:p>
          <a:p>
            <a:r>
              <a:rPr lang="en-US" sz="1600" b="1" dirty="0"/>
              <a:t>i) Hygiene facilities:</a:t>
            </a:r>
          </a:p>
          <a:p>
            <a:pPr lvl="1"/>
            <a:r>
              <a:rPr lang="en-US" sz="1200" b="1" dirty="0"/>
              <a:t>Change rooms required if employee exposures are above TWA and/or Excursion Limit </a:t>
            </a:r>
          </a:p>
          <a:p>
            <a:pPr lvl="1"/>
            <a:r>
              <a:rPr lang="en-US" sz="1200" b="1" dirty="0"/>
              <a:t>Shower facilities required if employee exposures are above TWA and/or Excursion Limit </a:t>
            </a:r>
          </a:p>
          <a:p>
            <a:pPr lvl="1"/>
            <a:r>
              <a:rPr lang="en-US" sz="1200" b="1" dirty="0"/>
              <a:t>Separate lunchrooms must be provided if employee exposures are above TWA and/or Excursion Limit</a:t>
            </a:r>
          </a:p>
          <a:p>
            <a:pPr marL="457189" lvl="1" indent="0">
              <a:buNone/>
            </a:pPr>
            <a:endParaRPr lang="en-US" sz="1200" b="1" dirty="0"/>
          </a:p>
          <a:p>
            <a:pPr lvl="1"/>
            <a:endParaRPr lang="en-US" sz="1200" b="1" dirty="0"/>
          </a:p>
        </p:txBody>
      </p:sp>
      <p:sp>
        <p:nvSpPr>
          <p:cNvPr id="4" name="TextBox 4">
            <a:extLst>
              <a:ext uri="{FF2B5EF4-FFF2-40B4-BE49-F238E27FC236}">
                <a16:creationId xmlns:a16="http://schemas.microsoft.com/office/drawing/2014/main" id="{1E26CA82-7430-32DB-1903-63D9D6BD6D46}"/>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7695139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B65DF-8320-FFA7-84DF-9E501E8C76F1}"/>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D8A1A830-06DB-F785-BD7A-B04775A1BDA9}"/>
              </a:ext>
            </a:extLst>
          </p:cNvPr>
          <p:cNvSpPr>
            <a:spLocks noGrp="1"/>
          </p:cNvSpPr>
          <p:nvPr>
            <p:ph type="title"/>
          </p:nvPr>
        </p:nvSpPr>
        <p:spPr>
          <a:xfrm>
            <a:off x="771698" y="309808"/>
            <a:ext cx="10378443" cy="1325563"/>
          </a:xfrm>
        </p:spPr>
        <p:txBody>
          <a:bodyPr/>
          <a:lstStyle/>
          <a:p>
            <a:r>
              <a:rPr lang="en-US" dirty="0">
                <a:solidFill>
                  <a:srgbClr val="9E0000"/>
                </a:solidFill>
              </a:rPr>
              <a:t>Asbestos – Regulatory Requirements – General Industry 1910.1001</a:t>
            </a:r>
            <a:endParaRPr lang="en-US" dirty="0"/>
          </a:p>
        </p:txBody>
      </p:sp>
      <p:sp>
        <p:nvSpPr>
          <p:cNvPr id="52" name="Content Placeholder 51">
            <a:extLst>
              <a:ext uri="{FF2B5EF4-FFF2-40B4-BE49-F238E27FC236}">
                <a16:creationId xmlns:a16="http://schemas.microsoft.com/office/drawing/2014/main" id="{CC414073-B3E4-FEFA-D28B-ABB812678D99}"/>
              </a:ext>
            </a:extLst>
          </p:cNvPr>
          <p:cNvSpPr>
            <a:spLocks noGrp="1"/>
          </p:cNvSpPr>
          <p:nvPr>
            <p:ph idx="1"/>
          </p:nvPr>
        </p:nvSpPr>
        <p:spPr>
          <a:xfrm>
            <a:off x="771698" y="1734589"/>
            <a:ext cx="10515600" cy="4344785"/>
          </a:xfrm>
        </p:spPr>
        <p:txBody>
          <a:bodyPr>
            <a:normAutofit/>
          </a:bodyPr>
          <a:lstStyle/>
          <a:p>
            <a:r>
              <a:rPr lang="en-US" sz="1600" b="1" dirty="0"/>
              <a:t>j) Communication of hazards to employees:</a:t>
            </a:r>
          </a:p>
          <a:p>
            <a:pPr lvl="1"/>
            <a:r>
              <a:rPr lang="en-US" sz="1200" b="1" dirty="0"/>
              <a:t>Include asbestos in employee hazard communication program</a:t>
            </a:r>
          </a:p>
          <a:p>
            <a:pPr lvl="1"/>
            <a:r>
              <a:rPr lang="en-US" sz="1200" b="1" dirty="0"/>
              <a:t>Building and facility owners must determine the presence, location and quantity of asbestos at the work site</a:t>
            </a:r>
          </a:p>
          <a:p>
            <a:pPr lvl="1"/>
            <a:r>
              <a:rPr lang="en-US" sz="1200" b="1" dirty="0"/>
              <a:t>Utilize appropriate warning labels and signs</a:t>
            </a:r>
          </a:p>
          <a:p>
            <a:r>
              <a:rPr lang="en-US" sz="1600" b="1" dirty="0"/>
              <a:t>k) Housekeeping:</a:t>
            </a:r>
          </a:p>
          <a:p>
            <a:pPr lvl="1"/>
            <a:r>
              <a:rPr lang="en-US" sz="1200" b="1" dirty="0"/>
              <a:t>Surfaces shall be maintained as free as practicable of ACM waste and dust</a:t>
            </a:r>
          </a:p>
          <a:p>
            <a:pPr lvl="1"/>
            <a:r>
              <a:rPr lang="en-US" sz="1200" b="1" dirty="0"/>
              <a:t>Spills and sudden releases shall be cleaned up as soon as possible</a:t>
            </a:r>
          </a:p>
          <a:p>
            <a:pPr lvl="1"/>
            <a:r>
              <a:rPr lang="en-US" sz="1200" b="1" dirty="0"/>
              <a:t>Utilize HEPA vacuum for cleaning purposes</a:t>
            </a:r>
          </a:p>
          <a:p>
            <a:pPr lvl="1"/>
            <a:r>
              <a:rPr lang="en-US" sz="1200" b="1" dirty="0"/>
              <a:t>Do not utilized compressed air to clean surfaces</a:t>
            </a:r>
          </a:p>
          <a:p>
            <a:r>
              <a:rPr lang="en-US" sz="1600" b="1" dirty="0"/>
              <a:t>l) Medical surveillance:</a:t>
            </a:r>
          </a:p>
          <a:p>
            <a:pPr lvl="1"/>
            <a:r>
              <a:rPr lang="en-US" sz="1200" b="1" dirty="0"/>
              <a:t>Required if employee exposures are above TWA and/or Excursion Limit </a:t>
            </a:r>
          </a:p>
          <a:p>
            <a:pPr lvl="1"/>
            <a:r>
              <a:rPr lang="en-US" sz="1200" b="1" dirty="0"/>
              <a:t>Includes: pre-placement exam, periodic exam, medical testing </a:t>
            </a:r>
          </a:p>
          <a:p>
            <a:pPr lvl="1"/>
            <a:endParaRPr lang="en-US" sz="1200" b="1" dirty="0"/>
          </a:p>
          <a:p>
            <a:pPr marL="457189" lvl="1" indent="0">
              <a:buNone/>
            </a:pPr>
            <a:endParaRPr lang="en-US" sz="1200" b="1" dirty="0"/>
          </a:p>
          <a:p>
            <a:pPr lvl="1"/>
            <a:endParaRPr lang="en-US" sz="1200" b="1" dirty="0"/>
          </a:p>
        </p:txBody>
      </p:sp>
      <p:sp>
        <p:nvSpPr>
          <p:cNvPr id="4" name="TextBox 4">
            <a:extLst>
              <a:ext uri="{FF2B5EF4-FFF2-40B4-BE49-F238E27FC236}">
                <a16:creationId xmlns:a16="http://schemas.microsoft.com/office/drawing/2014/main" id="{BA6A54B1-50D5-5FEC-0755-9B23CC80D330}"/>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830705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0978F-07BA-ED14-5815-D94C0915DA60}"/>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E87334F7-A187-54C5-0BAB-2F83753E9567}"/>
              </a:ext>
            </a:extLst>
          </p:cNvPr>
          <p:cNvSpPr>
            <a:spLocks noGrp="1"/>
          </p:cNvSpPr>
          <p:nvPr>
            <p:ph type="title"/>
          </p:nvPr>
        </p:nvSpPr>
        <p:spPr>
          <a:xfrm>
            <a:off x="771698" y="309808"/>
            <a:ext cx="10378443" cy="1325563"/>
          </a:xfrm>
        </p:spPr>
        <p:txBody>
          <a:bodyPr/>
          <a:lstStyle/>
          <a:p>
            <a:r>
              <a:rPr lang="en-US" dirty="0">
                <a:solidFill>
                  <a:srgbClr val="9E0000"/>
                </a:solidFill>
              </a:rPr>
              <a:t>Asbestos – Regulatory Requirements – General Industry 1910.1001</a:t>
            </a:r>
            <a:endParaRPr lang="en-US" dirty="0"/>
          </a:p>
        </p:txBody>
      </p:sp>
      <p:sp>
        <p:nvSpPr>
          <p:cNvPr id="52" name="Content Placeholder 51">
            <a:extLst>
              <a:ext uri="{FF2B5EF4-FFF2-40B4-BE49-F238E27FC236}">
                <a16:creationId xmlns:a16="http://schemas.microsoft.com/office/drawing/2014/main" id="{B6B53CFB-AF59-53E8-B066-F97F4F3EBDB5}"/>
              </a:ext>
            </a:extLst>
          </p:cNvPr>
          <p:cNvSpPr>
            <a:spLocks noGrp="1"/>
          </p:cNvSpPr>
          <p:nvPr>
            <p:ph idx="1"/>
          </p:nvPr>
        </p:nvSpPr>
        <p:spPr>
          <a:xfrm>
            <a:off x="771698" y="1734589"/>
            <a:ext cx="10515600" cy="4344785"/>
          </a:xfrm>
        </p:spPr>
        <p:txBody>
          <a:bodyPr>
            <a:normAutofit/>
          </a:bodyPr>
          <a:lstStyle/>
          <a:p>
            <a:r>
              <a:rPr lang="en-US" sz="1600" b="1" dirty="0"/>
              <a:t>m) Recordkeeping</a:t>
            </a:r>
          </a:p>
          <a:p>
            <a:pPr lvl="1"/>
            <a:r>
              <a:rPr lang="en-US" sz="1200" b="1" dirty="0"/>
              <a:t>Maintain employee exposure records for at least 30 years</a:t>
            </a:r>
          </a:p>
          <a:p>
            <a:pPr lvl="1"/>
            <a:r>
              <a:rPr lang="en-US" sz="1200" b="1" dirty="0"/>
              <a:t>Maintain employee medical records for at least 30 years</a:t>
            </a:r>
          </a:p>
          <a:p>
            <a:r>
              <a:rPr lang="en-US" sz="1600" b="1" dirty="0"/>
              <a:t>n) Observation of monitoring</a:t>
            </a:r>
          </a:p>
          <a:p>
            <a:pPr lvl="1"/>
            <a:r>
              <a:rPr lang="en-US" sz="1200" b="1" dirty="0"/>
              <a:t>Must provide employee or their representative the opportunity to observe any monitoring</a:t>
            </a:r>
          </a:p>
          <a:p>
            <a:endParaRPr lang="en-US" sz="400" b="1" dirty="0"/>
          </a:p>
          <a:p>
            <a:pPr marL="457189" lvl="1" indent="0">
              <a:buNone/>
            </a:pPr>
            <a:endParaRPr lang="en-US" sz="1200" b="1" dirty="0"/>
          </a:p>
          <a:p>
            <a:pPr lvl="1"/>
            <a:endParaRPr lang="en-US" sz="1200" b="1" dirty="0"/>
          </a:p>
        </p:txBody>
      </p:sp>
      <p:sp>
        <p:nvSpPr>
          <p:cNvPr id="4" name="TextBox 4">
            <a:extLst>
              <a:ext uri="{FF2B5EF4-FFF2-40B4-BE49-F238E27FC236}">
                <a16:creationId xmlns:a16="http://schemas.microsoft.com/office/drawing/2014/main" id="{A375938B-C24F-DB07-7587-BD9483789ACF}"/>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55168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6AA5-B958-DB79-9133-A3C54FA9D9A7}"/>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5C5D3359-DD76-EF91-38B4-9BA2481C9F6B}"/>
              </a:ext>
            </a:extLst>
          </p:cNvPr>
          <p:cNvSpPr>
            <a:spLocks noGrp="1"/>
          </p:cNvSpPr>
          <p:nvPr>
            <p:ph type="title"/>
          </p:nvPr>
        </p:nvSpPr>
        <p:spPr>
          <a:xfrm>
            <a:off x="771698" y="309808"/>
            <a:ext cx="10378443" cy="1325563"/>
          </a:xfrm>
        </p:spPr>
        <p:txBody>
          <a:bodyPr/>
          <a:lstStyle/>
          <a:p>
            <a:r>
              <a:rPr lang="en-US" dirty="0">
                <a:solidFill>
                  <a:srgbClr val="9E0000"/>
                </a:solidFill>
              </a:rPr>
              <a:t>Asbestos - Background</a:t>
            </a:r>
            <a:endParaRPr lang="en-US" dirty="0"/>
          </a:p>
        </p:txBody>
      </p:sp>
      <p:sp>
        <p:nvSpPr>
          <p:cNvPr id="52" name="Content Placeholder 51">
            <a:extLst>
              <a:ext uri="{FF2B5EF4-FFF2-40B4-BE49-F238E27FC236}">
                <a16:creationId xmlns:a16="http://schemas.microsoft.com/office/drawing/2014/main" id="{76AFFBF2-1CA7-6999-35DF-032117434969}"/>
              </a:ext>
            </a:extLst>
          </p:cNvPr>
          <p:cNvSpPr>
            <a:spLocks noGrp="1"/>
          </p:cNvSpPr>
          <p:nvPr>
            <p:ph idx="1"/>
          </p:nvPr>
        </p:nvSpPr>
        <p:spPr>
          <a:xfrm>
            <a:off x="771698" y="1734589"/>
            <a:ext cx="10515600" cy="4344785"/>
          </a:xfrm>
        </p:spPr>
        <p:txBody>
          <a:bodyPr>
            <a:normAutofit/>
          </a:bodyPr>
          <a:lstStyle/>
          <a:p>
            <a:r>
              <a:rPr lang="en-US" altLang="en-US" sz="2400" b="1" dirty="0"/>
              <a:t>Amosite</a:t>
            </a:r>
            <a:r>
              <a:rPr lang="en-US" altLang="en-US" sz="2400" dirty="0"/>
              <a:t> is the second most likely type to be found in buildings, is often referred to as "brown asbestos". As you might assume, in its natural state amosite is brown in color.</a:t>
            </a:r>
          </a:p>
          <a:p>
            <a:pPr marL="0" indent="0">
              <a:buNone/>
            </a:pPr>
            <a:endParaRPr lang="en-US" sz="2000" dirty="0"/>
          </a:p>
        </p:txBody>
      </p:sp>
      <p:sp>
        <p:nvSpPr>
          <p:cNvPr id="4" name="TextBox 4">
            <a:extLst>
              <a:ext uri="{FF2B5EF4-FFF2-40B4-BE49-F238E27FC236}">
                <a16:creationId xmlns:a16="http://schemas.microsoft.com/office/drawing/2014/main" id="{FADF9A78-897C-BA64-DAA1-FA369686226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2" name="Picture 4">
            <a:extLst>
              <a:ext uri="{FF2B5EF4-FFF2-40B4-BE49-F238E27FC236}">
                <a16:creationId xmlns:a16="http://schemas.microsoft.com/office/drawing/2014/main" id="{A21F0192-D739-3D95-55EE-DA6B7D65D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226752" y="3030707"/>
            <a:ext cx="2841668" cy="32412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40214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1E22A-4D19-833A-AFD6-451C27F8D21D}"/>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8930258B-F322-48B6-3662-BD8A8BDD1B3F}"/>
              </a:ext>
            </a:extLst>
          </p:cNvPr>
          <p:cNvSpPr>
            <a:spLocks noGrp="1"/>
          </p:cNvSpPr>
          <p:nvPr>
            <p:ph type="title"/>
          </p:nvPr>
        </p:nvSpPr>
        <p:spPr>
          <a:xfrm>
            <a:off x="771698" y="309808"/>
            <a:ext cx="10378443" cy="1325563"/>
          </a:xfrm>
        </p:spPr>
        <p:txBody>
          <a:bodyPr/>
          <a:lstStyle/>
          <a:p>
            <a:r>
              <a:rPr lang="en-US" dirty="0">
                <a:solidFill>
                  <a:srgbClr val="9E0000"/>
                </a:solidFill>
              </a:rPr>
              <a:t>Asbestos – Regulatory Requirements – Construction – 1926.1101</a:t>
            </a:r>
            <a:endParaRPr lang="en-US" dirty="0"/>
          </a:p>
        </p:txBody>
      </p:sp>
      <p:sp>
        <p:nvSpPr>
          <p:cNvPr id="52" name="Content Placeholder 51">
            <a:extLst>
              <a:ext uri="{FF2B5EF4-FFF2-40B4-BE49-F238E27FC236}">
                <a16:creationId xmlns:a16="http://schemas.microsoft.com/office/drawing/2014/main" id="{3BE00786-FCD4-6422-29DE-EE1FCFB5088C}"/>
              </a:ext>
            </a:extLst>
          </p:cNvPr>
          <p:cNvSpPr>
            <a:spLocks noGrp="1"/>
          </p:cNvSpPr>
          <p:nvPr>
            <p:ph idx="1"/>
          </p:nvPr>
        </p:nvSpPr>
        <p:spPr>
          <a:xfrm>
            <a:off x="771698" y="1734589"/>
            <a:ext cx="10515600" cy="4344785"/>
          </a:xfrm>
        </p:spPr>
        <p:txBody>
          <a:bodyPr>
            <a:normAutofit/>
          </a:bodyPr>
          <a:lstStyle/>
          <a:p>
            <a:r>
              <a:rPr lang="en-US" sz="2000" b="1" dirty="0"/>
              <a:t>a) Scope – This regulation applies to:</a:t>
            </a:r>
          </a:p>
          <a:p>
            <a:pPr lvl="1"/>
            <a:r>
              <a:rPr lang="en-US" sz="1600" b="1" dirty="0"/>
              <a:t>Demolition or salvage of structures</a:t>
            </a:r>
          </a:p>
          <a:p>
            <a:pPr lvl="1"/>
            <a:r>
              <a:rPr lang="en-US" sz="1600" b="1" dirty="0"/>
              <a:t>Removal or encapsulation of materials containing asbestos</a:t>
            </a:r>
          </a:p>
          <a:p>
            <a:pPr lvl="1"/>
            <a:r>
              <a:rPr lang="en-US" sz="1600" b="1" dirty="0"/>
              <a:t>Construction, alteration, repair, maintenance or renovation of structures, substrates or portions thereof that contain asbestos</a:t>
            </a:r>
          </a:p>
          <a:p>
            <a:pPr lvl="1"/>
            <a:r>
              <a:rPr lang="en-US" sz="1600" b="1" dirty="0"/>
              <a:t>Installation of products that contain asbestos</a:t>
            </a:r>
          </a:p>
          <a:p>
            <a:pPr lvl="1"/>
            <a:r>
              <a:rPr lang="en-US" sz="1600" b="1" dirty="0"/>
              <a:t>Asbestos spill/emergency clean up</a:t>
            </a:r>
          </a:p>
          <a:p>
            <a:pPr lvl="1"/>
            <a:r>
              <a:rPr lang="en-US" sz="1600" b="1" dirty="0"/>
              <a:t>This section does not apply to asbestos containing, asphalt roof coatings, cements and mastics</a:t>
            </a:r>
          </a:p>
          <a:p>
            <a:pPr lvl="1"/>
            <a:endParaRPr lang="en-US" sz="1200" b="1" dirty="0"/>
          </a:p>
          <a:p>
            <a:endParaRPr lang="en-US" sz="400" b="1" dirty="0"/>
          </a:p>
          <a:p>
            <a:pPr marL="457189" lvl="1" indent="0">
              <a:buNone/>
            </a:pPr>
            <a:endParaRPr lang="en-US" sz="1200" b="1" dirty="0"/>
          </a:p>
          <a:p>
            <a:pPr lvl="1"/>
            <a:endParaRPr lang="en-US" sz="1200" b="1" dirty="0"/>
          </a:p>
        </p:txBody>
      </p:sp>
      <p:sp>
        <p:nvSpPr>
          <p:cNvPr id="4" name="TextBox 4">
            <a:extLst>
              <a:ext uri="{FF2B5EF4-FFF2-40B4-BE49-F238E27FC236}">
                <a16:creationId xmlns:a16="http://schemas.microsoft.com/office/drawing/2014/main" id="{4321BF39-E601-F5AA-8107-0B4BB4300E65}"/>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0714849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7DB72-71A2-2176-E813-A4C461065FE7}"/>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688F21E0-DA43-10EA-90F5-3B2A7FB8A994}"/>
              </a:ext>
            </a:extLst>
          </p:cNvPr>
          <p:cNvSpPr>
            <a:spLocks noGrp="1"/>
          </p:cNvSpPr>
          <p:nvPr>
            <p:ph type="title"/>
          </p:nvPr>
        </p:nvSpPr>
        <p:spPr>
          <a:xfrm>
            <a:off x="771698" y="309808"/>
            <a:ext cx="10378443" cy="1325563"/>
          </a:xfrm>
        </p:spPr>
        <p:txBody>
          <a:bodyPr/>
          <a:lstStyle/>
          <a:p>
            <a:r>
              <a:rPr lang="en-US" dirty="0">
                <a:solidFill>
                  <a:srgbClr val="9E0000"/>
                </a:solidFill>
              </a:rPr>
              <a:t>Asbestos – Regulatory Requirements – Construction – 1926.1101</a:t>
            </a:r>
            <a:endParaRPr lang="en-US" dirty="0"/>
          </a:p>
        </p:txBody>
      </p:sp>
      <p:sp>
        <p:nvSpPr>
          <p:cNvPr id="52" name="Content Placeholder 51">
            <a:extLst>
              <a:ext uri="{FF2B5EF4-FFF2-40B4-BE49-F238E27FC236}">
                <a16:creationId xmlns:a16="http://schemas.microsoft.com/office/drawing/2014/main" id="{780A8761-89F9-927D-DCDC-9A67076D3F70}"/>
              </a:ext>
            </a:extLst>
          </p:cNvPr>
          <p:cNvSpPr>
            <a:spLocks noGrp="1"/>
          </p:cNvSpPr>
          <p:nvPr>
            <p:ph idx="1"/>
          </p:nvPr>
        </p:nvSpPr>
        <p:spPr>
          <a:xfrm>
            <a:off x="771698" y="1734589"/>
            <a:ext cx="10515600" cy="4344785"/>
          </a:xfrm>
        </p:spPr>
        <p:txBody>
          <a:bodyPr>
            <a:normAutofit/>
          </a:bodyPr>
          <a:lstStyle/>
          <a:p>
            <a:r>
              <a:rPr lang="en-US" sz="2000" b="1" dirty="0"/>
              <a:t>b) Definitions</a:t>
            </a:r>
          </a:p>
          <a:p>
            <a:pPr lvl="1"/>
            <a:r>
              <a:rPr lang="en-US" sz="1600" b="1" dirty="0"/>
              <a:t>Asbestos-containing material (ACM) – Any material containing greater than 1% asbestos</a:t>
            </a:r>
          </a:p>
          <a:p>
            <a:pPr lvl="1"/>
            <a:r>
              <a:rPr lang="en-US" sz="1600" b="1" dirty="0"/>
              <a:t>Class 1 asbestos work – Removal of TSI and surfacing ACM and PACM</a:t>
            </a:r>
          </a:p>
          <a:p>
            <a:pPr lvl="1"/>
            <a:r>
              <a:rPr lang="en-US" sz="1600" b="1" dirty="0"/>
              <a:t>Class 2 asbestos work – Removal of ACM which is not TSI or surfacing material.  Examples: wallboard, floor tile, sheeting, roofing, siding shingles, construction mastics</a:t>
            </a:r>
          </a:p>
          <a:p>
            <a:pPr lvl="1"/>
            <a:r>
              <a:rPr lang="en-US" sz="1600" b="1" dirty="0"/>
              <a:t>Class 3 asbestos work – Repair and maintenance operations </a:t>
            </a:r>
          </a:p>
          <a:p>
            <a:pPr lvl="1"/>
            <a:r>
              <a:rPr lang="en-US" sz="1600" b="1" dirty="0"/>
              <a:t>Class 4 asbestos work – Maintenance and custodial activities during which employees contact but do not disturb ACM</a:t>
            </a:r>
          </a:p>
          <a:p>
            <a:pPr lvl="1"/>
            <a:r>
              <a:rPr lang="en-US" sz="1600" b="1" dirty="0"/>
              <a:t>Competent person – Person who can identify asbestos hazards, select appropriate controls, has authority to take corrective action.  For class 1 and 2 work must receive EPA training.</a:t>
            </a:r>
          </a:p>
          <a:p>
            <a:pPr lvl="1"/>
            <a:r>
              <a:rPr lang="en-US" sz="1600" b="1" dirty="0"/>
              <a:t>Regulated Area – Area where class 1, 2 or 3 asbestos work occurs</a:t>
            </a:r>
          </a:p>
          <a:p>
            <a:pPr lvl="1"/>
            <a:endParaRPr lang="en-US" sz="1200" b="1" dirty="0"/>
          </a:p>
          <a:p>
            <a:endParaRPr lang="en-US" sz="400" b="1" dirty="0"/>
          </a:p>
          <a:p>
            <a:pPr marL="457189" lvl="1" indent="0">
              <a:buNone/>
            </a:pPr>
            <a:endParaRPr lang="en-US" sz="1200" b="1" dirty="0"/>
          </a:p>
          <a:p>
            <a:pPr lvl="1"/>
            <a:endParaRPr lang="en-US" sz="1200" b="1" dirty="0"/>
          </a:p>
        </p:txBody>
      </p:sp>
      <p:sp>
        <p:nvSpPr>
          <p:cNvPr id="4" name="TextBox 4">
            <a:extLst>
              <a:ext uri="{FF2B5EF4-FFF2-40B4-BE49-F238E27FC236}">
                <a16:creationId xmlns:a16="http://schemas.microsoft.com/office/drawing/2014/main" id="{C316D2B6-44AE-E1B7-2D2D-3AD4CC02F26C}"/>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21151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63862-9401-112B-144F-2A5111B4DD90}"/>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40A5E051-B78B-FD73-EE3F-E8CA83DCED32}"/>
              </a:ext>
            </a:extLst>
          </p:cNvPr>
          <p:cNvSpPr>
            <a:spLocks noGrp="1"/>
          </p:cNvSpPr>
          <p:nvPr>
            <p:ph type="title"/>
          </p:nvPr>
        </p:nvSpPr>
        <p:spPr>
          <a:xfrm>
            <a:off x="771698" y="309808"/>
            <a:ext cx="10378443" cy="1325563"/>
          </a:xfrm>
        </p:spPr>
        <p:txBody>
          <a:bodyPr/>
          <a:lstStyle/>
          <a:p>
            <a:r>
              <a:rPr lang="en-US" dirty="0">
                <a:solidFill>
                  <a:srgbClr val="9E0000"/>
                </a:solidFill>
              </a:rPr>
              <a:t>Asbestos – Regulatory Requirements – Construction – 1926.1101</a:t>
            </a:r>
            <a:endParaRPr lang="en-US" dirty="0"/>
          </a:p>
        </p:txBody>
      </p:sp>
      <p:sp>
        <p:nvSpPr>
          <p:cNvPr id="52" name="Content Placeholder 51">
            <a:extLst>
              <a:ext uri="{FF2B5EF4-FFF2-40B4-BE49-F238E27FC236}">
                <a16:creationId xmlns:a16="http://schemas.microsoft.com/office/drawing/2014/main" id="{BAA6A47A-6164-C0D5-E467-4BAC25DEE985}"/>
              </a:ext>
            </a:extLst>
          </p:cNvPr>
          <p:cNvSpPr>
            <a:spLocks noGrp="1"/>
          </p:cNvSpPr>
          <p:nvPr>
            <p:ph idx="1"/>
          </p:nvPr>
        </p:nvSpPr>
        <p:spPr>
          <a:xfrm>
            <a:off x="771698" y="1734589"/>
            <a:ext cx="10515600" cy="4344785"/>
          </a:xfrm>
        </p:spPr>
        <p:txBody>
          <a:bodyPr>
            <a:normAutofit fontScale="92500" lnSpcReduction="20000"/>
          </a:bodyPr>
          <a:lstStyle/>
          <a:p>
            <a:r>
              <a:rPr lang="en-US" sz="2000" b="1" dirty="0"/>
              <a:t>c) Permissible Exposure Limit</a:t>
            </a:r>
          </a:p>
          <a:p>
            <a:pPr lvl="1"/>
            <a:r>
              <a:rPr lang="en-US" sz="2000" b="1" dirty="0"/>
              <a:t>0.1 f/cc as a 8-hour time weighted average (TWA)</a:t>
            </a:r>
          </a:p>
          <a:p>
            <a:pPr lvl="1"/>
            <a:r>
              <a:rPr lang="en-US" sz="2000" b="1" dirty="0"/>
              <a:t>1.0 f/cc excursion limit over a 30-minute period</a:t>
            </a:r>
          </a:p>
          <a:p>
            <a:r>
              <a:rPr lang="en-US" sz="2000" b="1" dirty="0"/>
              <a:t>d) Multi-employer worksites</a:t>
            </a:r>
          </a:p>
          <a:p>
            <a:pPr lvl="1"/>
            <a:r>
              <a:rPr lang="en-US" sz="1600" b="1" dirty="0"/>
              <a:t>Must notify other employees on the site of asbestos activities</a:t>
            </a:r>
          </a:p>
          <a:p>
            <a:pPr lvl="1"/>
            <a:r>
              <a:rPr lang="en-US" sz="1600" b="1" dirty="0"/>
              <a:t>General contractor for site must ensure compliance with standard</a:t>
            </a:r>
          </a:p>
          <a:p>
            <a:r>
              <a:rPr lang="en-US" sz="2200" b="1" dirty="0"/>
              <a:t>e) Regulated areas </a:t>
            </a:r>
            <a:r>
              <a:rPr lang="en-US" sz="2000" b="1" dirty="0"/>
              <a:t>	</a:t>
            </a:r>
          </a:p>
          <a:p>
            <a:pPr lvl="1"/>
            <a:r>
              <a:rPr lang="en-US" sz="1700" b="1" dirty="0"/>
              <a:t>Required in Class 1, 2 or 3 work and where airborne exposures exceed the TWA or Excursion Limit</a:t>
            </a:r>
          </a:p>
          <a:p>
            <a:pPr lvl="1"/>
            <a:r>
              <a:rPr lang="en-US" sz="1700" b="1" dirty="0"/>
              <a:t>Demarcation – Regulated areas must be posted</a:t>
            </a:r>
          </a:p>
          <a:p>
            <a:pPr lvl="1"/>
            <a:r>
              <a:rPr lang="en-US" sz="1700" b="1" dirty="0"/>
              <a:t>Access must be limited</a:t>
            </a:r>
          </a:p>
          <a:p>
            <a:pPr lvl="1"/>
            <a:r>
              <a:rPr lang="en-US" sz="1700" b="1" dirty="0"/>
              <a:t>Respirators required</a:t>
            </a:r>
          </a:p>
          <a:p>
            <a:endParaRPr lang="en-US" sz="2000" b="1" dirty="0"/>
          </a:p>
          <a:p>
            <a:pPr lvl="1"/>
            <a:endParaRPr lang="en-US" sz="1600" b="1" dirty="0"/>
          </a:p>
          <a:p>
            <a:endParaRPr lang="en-US" sz="2000" b="1" dirty="0"/>
          </a:p>
          <a:p>
            <a:pPr lvl="1"/>
            <a:endParaRPr lang="en-US" sz="1600" b="1" dirty="0"/>
          </a:p>
          <a:p>
            <a:pPr lvl="1"/>
            <a:endParaRPr lang="en-US" sz="1200" b="1" dirty="0"/>
          </a:p>
          <a:p>
            <a:endParaRPr lang="en-US" sz="400" b="1" dirty="0"/>
          </a:p>
          <a:p>
            <a:pPr marL="457189" lvl="1" indent="0">
              <a:buNone/>
            </a:pPr>
            <a:endParaRPr lang="en-US" sz="1200" b="1" dirty="0"/>
          </a:p>
          <a:p>
            <a:pPr lvl="1"/>
            <a:endParaRPr lang="en-US" sz="1200" b="1" dirty="0"/>
          </a:p>
        </p:txBody>
      </p:sp>
      <p:sp>
        <p:nvSpPr>
          <p:cNvPr id="4" name="TextBox 4">
            <a:extLst>
              <a:ext uri="{FF2B5EF4-FFF2-40B4-BE49-F238E27FC236}">
                <a16:creationId xmlns:a16="http://schemas.microsoft.com/office/drawing/2014/main" id="{277C71C0-86A6-61E4-8AF8-21A87539CB39}"/>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5047934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E85F7-F8D6-4652-9110-EAE3BA48D75B}"/>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EC5BFF0F-6FA7-6323-FA35-A13B7DE193BA}"/>
              </a:ext>
            </a:extLst>
          </p:cNvPr>
          <p:cNvSpPr>
            <a:spLocks noGrp="1"/>
          </p:cNvSpPr>
          <p:nvPr>
            <p:ph type="title"/>
          </p:nvPr>
        </p:nvSpPr>
        <p:spPr>
          <a:xfrm>
            <a:off x="771698" y="309808"/>
            <a:ext cx="10378443" cy="1325563"/>
          </a:xfrm>
        </p:spPr>
        <p:txBody>
          <a:bodyPr/>
          <a:lstStyle/>
          <a:p>
            <a:r>
              <a:rPr lang="en-US" dirty="0">
                <a:solidFill>
                  <a:srgbClr val="9E0000"/>
                </a:solidFill>
              </a:rPr>
              <a:t>Asbestos – Regulatory Requirements – Construction – 1926.1101</a:t>
            </a:r>
            <a:endParaRPr lang="en-US" dirty="0"/>
          </a:p>
        </p:txBody>
      </p:sp>
      <p:sp>
        <p:nvSpPr>
          <p:cNvPr id="52" name="Content Placeholder 51">
            <a:extLst>
              <a:ext uri="{FF2B5EF4-FFF2-40B4-BE49-F238E27FC236}">
                <a16:creationId xmlns:a16="http://schemas.microsoft.com/office/drawing/2014/main" id="{DC071D1A-C820-275E-10BC-CF2ABC908EA3}"/>
              </a:ext>
            </a:extLst>
          </p:cNvPr>
          <p:cNvSpPr>
            <a:spLocks noGrp="1"/>
          </p:cNvSpPr>
          <p:nvPr>
            <p:ph idx="1"/>
          </p:nvPr>
        </p:nvSpPr>
        <p:spPr>
          <a:xfrm>
            <a:off x="771698" y="1734589"/>
            <a:ext cx="10515600" cy="4344785"/>
          </a:xfrm>
        </p:spPr>
        <p:txBody>
          <a:bodyPr>
            <a:normAutofit/>
          </a:bodyPr>
          <a:lstStyle/>
          <a:p>
            <a:r>
              <a:rPr lang="en-US" sz="2000" b="1" dirty="0"/>
              <a:t>f) Exposure assessment:</a:t>
            </a:r>
          </a:p>
          <a:p>
            <a:pPr lvl="1"/>
            <a:r>
              <a:rPr lang="en-US" sz="1600" b="1" dirty="0"/>
              <a:t>Competent person must conduct or direct exposure assessment to evaluate employee exposure</a:t>
            </a:r>
          </a:p>
          <a:p>
            <a:pPr lvl="1"/>
            <a:r>
              <a:rPr lang="en-US" sz="1600" b="1" dirty="0"/>
              <a:t>Negative exposure assessment – Assessment demonstrates exposure does not exceed TWA or Excursion Limits</a:t>
            </a:r>
          </a:p>
          <a:p>
            <a:pPr lvl="1"/>
            <a:r>
              <a:rPr lang="en-US" sz="1600" b="1" dirty="0"/>
              <a:t>Periodic monitoring:</a:t>
            </a:r>
          </a:p>
          <a:p>
            <a:pPr lvl="2"/>
            <a:r>
              <a:rPr lang="en-US" sz="1200" b="1" dirty="0"/>
              <a:t>Class 1 and 2 Work – Daily monitoring required</a:t>
            </a:r>
          </a:p>
          <a:p>
            <a:pPr lvl="2"/>
            <a:r>
              <a:rPr lang="en-US" sz="1200" b="1" dirty="0"/>
              <a:t>Other than class 1 and 2 work – Periodic monitoring required</a:t>
            </a:r>
          </a:p>
          <a:p>
            <a:pPr lvl="2"/>
            <a:r>
              <a:rPr lang="en-US" sz="1200" b="1" dirty="0"/>
              <a:t>Notify employees of results withing 5 working days</a:t>
            </a:r>
          </a:p>
          <a:p>
            <a:pPr lvl="1"/>
            <a:endParaRPr lang="en-US" sz="1600" b="1" dirty="0"/>
          </a:p>
          <a:p>
            <a:endParaRPr lang="en-US" sz="2000" b="1" dirty="0"/>
          </a:p>
          <a:p>
            <a:pPr lvl="1"/>
            <a:endParaRPr lang="en-US" sz="1600" b="1" dirty="0"/>
          </a:p>
          <a:p>
            <a:pPr lvl="1"/>
            <a:endParaRPr lang="en-US" sz="1200" b="1" dirty="0"/>
          </a:p>
          <a:p>
            <a:endParaRPr lang="en-US" sz="400" b="1" dirty="0"/>
          </a:p>
          <a:p>
            <a:pPr marL="457189" lvl="1" indent="0">
              <a:buNone/>
            </a:pPr>
            <a:endParaRPr lang="en-US" sz="1200" b="1" dirty="0"/>
          </a:p>
          <a:p>
            <a:pPr lvl="1"/>
            <a:endParaRPr lang="en-US" sz="1200" b="1" dirty="0"/>
          </a:p>
        </p:txBody>
      </p:sp>
      <p:sp>
        <p:nvSpPr>
          <p:cNvPr id="4" name="TextBox 4">
            <a:extLst>
              <a:ext uri="{FF2B5EF4-FFF2-40B4-BE49-F238E27FC236}">
                <a16:creationId xmlns:a16="http://schemas.microsoft.com/office/drawing/2014/main" id="{1AB29FE7-E4AD-FADB-89EA-A6190F897004}"/>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8281354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C61F0-2625-6165-1321-AE2233CC00DB}"/>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71093716-7D0A-3AE2-985D-53357A618B29}"/>
              </a:ext>
            </a:extLst>
          </p:cNvPr>
          <p:cNvSpPr>
            <a:spLocks noGrp="1"/>
          </p:cNvSpPr>
          <p:nvPr>
            <p:ph type="title"/>
          </p:nvPr>
        </p:nvSpPr>
        <p:spPr>
          <a:xfrm>
            <a:off x="771698" y="309808"/>
            <a:ext cx="10378443" cy="1325563"/>
          </a:xfrm>
        </p:spPr>
        <p:txBody>
          <a:bodyPr/>
          <a:lstStyle/>
          <a:p>
            <a:r>
              <a:rPr lang="en-US" dirty="0">
                <a:solidFill>
                  <a:srgbClr val="9E0000"/>
                </a:solidFill>
              </a:rPr>
              <a:t>Asbestos – Regulatory Requirements – Construction – 1926.1101</a:t>
            </a:r>
            <a:endParaRPr lang="en-US" dirty="0"/>
          </a:p>
        </p:txBody>
      </p:sp>
      <p:sp>
        <p:nvSpPr>
          <p:cNvPr id="52" name="Content Placeholder 51">
            <a:extLst>
              <a:ext uri="{FF2B5EF4-FFF2-40B4-BE49-F238E27FC236}">
                <a16:creationId xmlns:a16="http://schemas.microsoft.com/office/drawing/2014/main" id="{D6C3F541-05AE-6321-D28D-9D93645F768E}"/>
              </a:ext>
            </a:extLst>
          </p:cNvPr>
          <p:cNvSpPr>
            <a:spLocks noGrp="1"/>
          </p:cNvSpPr>
          <p:nvPr>
            <p:ph idx="1"/>
          </p:nvPr>
        </p:nvSpPr>
        <p:spPr>
          <a:xfrm>
            <a:off x="771698" y="1734589"/>
            <a:ext cx="10515600" cy="4344785"/>
          </a:xfrm>
        </p:spPr>
        <p:txBody>
          <a:bodyPr>
            <a:normAutofit/>
          </a:bodyPr>
          <a:lstStyle/>
          <a:p>
            <a:r>
              <a:rPr lang="en-US" sz="2000" b="1" dirty="0"/>
              <a:t>g) Methods of compliance – Major Points </a:t>
            </a:r>
          </a:p>
          <a:p>
            <a:pPr lvl="1"/>
            <a:r>
              <a:rPr lang="en-US" sz="1600" b="1" dirty="0"/>
              <a:t>Required engineering and work practice controls </a:t>
            </a:r>
          </a:p>
          <a:p>
            <a:pPr lvl="1"/>
            <a:r>
              <a:rPr lang="en-US" sz="1600" b="1" dirty="0"/>
              <a:t>Wet methods, HEPA vacuums and prompt clean up/disposal of wastes and debris</a:t>
            </a:r>
          </a:p>
          <a:p>
            <a:pPr lvl="1"/>
            <a:r>
              <a:rPr lang="en-US" sz="1600" b="1" dirty="0"/>
              <a:t>Negative pressure containment with 4 air changes/hour </a:t>
            </a:r>
          </a:p>
          <a:p>
            <a:pPr lvl="1"/>
            <a:r>
              <a:rPr lang="en-US" sz="1600" b="1" dirty="0"/>
              <a:t>Critical barriers</a:t>
            </a:r>
          </a:p>
          <a:p>
            <a:pPr lvl="1"/>
            <a:r>
              <a:rPr lang="en-US" sz="1600" b="1" dirty="0"/>
              <a:t>Isolation of HVAC systems</a:t>
            </a:r>
          </a:p>
          <a:p>
            <a:pPr lvl="1"/>
            <a:r>
              <a:rPr lang="en-US" sz="1600" b="1" dirty="0"/>
              <a:t>Materials inside containment covered with plastic/impermeable drop cloth</a:t>
            </a:r>
          </a:p>
          <a:p>
            <a:pPr lvl="1"/>
            <a:r>
              <a:rPr lang="en-US" sz="1600" b="1" dirty="0"/>
              <a:t>Prohibitions – High speed disc saws (w/no HEPA filtration), use of compressed air, dry sweeping or dry clean up of ACM</a:t>
            </a:r>
          </a:p>
          <a:p>
            <a:pPr lvl="1"/>
            <a:endParaRPr lang="en-US" sz="1200" b="1" dirty="0"/>
          </a:p>
          <a:p>
            <a:pPr lvl="1"/>
            <a:endParaRPr lang="en-US" sz="1600" b="1" dirty="0"/>
          </a:p>
          <a:p>
            <a:endParaRPr lang="en-US" sz="2000" b="1" dirty="0"/>
          </a:p>
          <a:p>
            <a:pPr lvl="1"/>
            <a:endParaRPr lang="en-US" sz="1600" b="1" dirty="0"/>
          </a:p>
          <a:p>
            <a:pPr lvl="1"/>
            <a:endParaRPr lang="en-US" sz="1200" b="1" dirty="0"/>
          </a:p>
          <a:p>
            <a:endParaRPr lang="en-US" sz="400" b="1" dirty="0"/>
          </a:p>
          <a:p>
            <a:pPr marL="457189" lvl="1" indent="0">
              <a:buNone/>
            </a:pPr>
            <a:endParaRPr lang="en-US" sz="1200" b="1" dirty="0"/>
          </a:p>
          <a:p>
            <a:pPr lvl="1"/>
            <a:endParaRPr lang="en-US" sz="1200" b="1" dirty="0"/>
          </a:p>
        </p:txBody>
      </p:sp>
      <p:sp>
        <p:nvSpPr>
          <p:cNvPr id="4" name="TextBox 4">
            <a:extLst>
              <a:ext uri="{FF2B5EF4-FFF2-40B4-BE49-F238E27FC236}">
                <a16:creationId xmlns:a16="http://schemas.microsoft.com/office/drawing/2014/main" id="{4F9C4B4F-5684-E557-EEED-A6E306C4E772}"/>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5296344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1D948-88D0-AD08-F187-81E521B5CB22}"/>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6E16FF66-E55C-6618-F4BD-22DB7DAA3001}"/>
              </a:ext>
            </a:extLst>
          </p:cNvPr>
          <p:cNvSpPr>
            <a:spLocks noGrp="1"/>
          </p:cNvSpPr>
          <p:nvPr>
            <p:ph type="title"/>
          </p:nvPr>
        </p:nvSpPr>
        <p:spPr>
          <a:xfrm>
            <a:off x="771698" y="309808"/>
            <a:ext cx="10378443" cy="1325563"/>
          </a:xfrm>
        </p:spPr>
        <p:txBody>
          <a:bodyPr/>
          <a:lstStyle/>
          <a:p>
            <a:r>
              <a:rPr lang="en-US" dirty="0">
                <a:solidFill>
                  <a:srgbClr val="9E0000"/>
                </a:solidFill>
              </a:rPr>
              <a:t>Asbestos – Regulatory Requirements – Construction – 1926.1101</a:t>
            </a:r>
            <a:endParaRPr lang="en-US" dirty="0"/>
          </a:p>
        </p:txBody>
      </p:sp>
      <p:sp>
        <p:nvSpPr>
          <p:cNvPr id="52" name="Content Placeholder 51">
            <a:extLst>
              <a:ext uri="{FF2B5EF4-FFF2-40B4-BE49-F238E27FC236}">
                <a16:creationId xmlns:a16="http://schemas.microsoft.com/office/drawing/2014/main" id="{E5DF2030-C428-288D-3914-34AD821603FB}"/>
              </a:ext>
            </a:extLst>
          </p:cNvPr>
          <p:cNvSpPr>
            <a:spLocks noGrp="1"/>
          </p:cNvSpPr>
          <p:nvPr>
            <p:ph idx="1"/>
          </p:nvPr>
        </p:nvSpPr>
        <p:spPr>
          <a:xfrm>
            <a:off x="771698" y="1734589"/>
            <a:ext cx="10515600" cy="4344785"/>
          </a:xfrm>
        </p:spPr>
        <p:txBody>
          <a:bodyPr>
            <a:normAutofit/>
          </a:bodyPr>
          <a:lstStyle/>
          <a:p>
            <a:r>
              <a:rPr lang="en-US" sz="2000" b="1" dirty="0"/>
              <a:t>g) Methods of compliance – Major Points/Requirements </a:t>
            </a:r>
          </a:p>
          <a:p>
            <a:pPr lvl="1"/>
            <a:r>
              <a:rPr lang="en-US" sz="1600" b="1" dirty="0"/>
              <a:t>Required engineering and work practice controls </a:t>
            </a:r>
          </a:p>
          <a:p>
            <a:pPr lvl="1"/>
            <a:r>
              <a:rPr lang="en-US" sz="1600" b="1" dirty="0"/>
              <a:t>Wet methods, HEPA vacuums and prompt clean up/disposal of wastes and debris</a:t>
            </a:r>
          </a:p>
          <a:p>
            <a:pPr lvl="1"/>
            <a:r>
              <a:rPr lang="en-US" sz="1600" b="1" dirty="0"/>
              <a:t>Negative pressure containment with 4 air changes/hour </a:t>
            </a:r>
          </a:p>
          <a:p>
            <a:pPr lvl="1"/>
            <a:r>
              <a:rPr lang="en-US" sz="1600" b="1" dirty="0"/>
              <a:t>Critical barriers</a:t>
            </a:r>
          </a:p>
          <a:p>
            <a:pPr lvl="1"/>
            <a:r>
              <a:rPr lang="en-US" sz="1600" b="1" dirty="0"/>
              <a:t>Isolation of HVAC systems</a:t>
            </a:r>
          </a:p>
          <a:p>
            <a:pPr lvl="1"/>
            <a:r>
              <a:rPr lang="en-US" sz="1600" b="1" dirty="0"/>
              <a:t>Materials inside containment covered with plastic/impermeable drop cloth</a:t>
            </a:r>
          </a:p>
          <a:p>
            <a:pPr lvl="1"/>
            <a:r>
              <a:rPr lang="en-US" sz="1600" b="1" dirty="0"/>
              <a:t>Prohibited – High speed disc saws (w/no HEPA filtration), use of compressed air, dry sweeping or dry clean up of ACM</a:t>
            </a:r>
          </a:p>
          <a:p>
            <a:pPr lvl="1"/>
            <a:r>
              <a:rPr lang="en-US" sz="1600" b="1" dirty="0"/>
              <a:t>See EPA Model Curriculum for all requirements such as worker, supervisor training requirements.</a:t>
            </a:r>
          </a:p>
          <a:p>
            <a:pPr lvl="1"/>
            <a:endParaRPr lang="en-US" sz="1200" b="1" dirty="0"/>
          </a:p>
          <a:p>
            <a:pPr lvl="1"/>
            <a:endParaRPr lang="en-US" sz="1600" b="1" dirty="0"/>
          </a:p>
          <a:p>
            <a:endParaRPr lang="en-US" sz="2000" b="1" dirty="0"/>
          </a:p>
          <a:p>
            <a:pPr lvl="1"/>
            <a:endParaRPr lang="en-US" sz="1600" b="1" dirty="0"/>
          </a:p>
          <a:p>
            <a:pPr lvl="1"/>
            <a:endParaRPr lang="en-US" sz="1200" b="1" dirty="0"/>
          </a:p>
          <a:p>
            <a:endParaRPr lang="en-US" sz="400" b="1" dirty="0"/>
          </a:p>
          <a:p>
            <a:pPr marL="457189" lvl="1" indent="0">
              <a:buNone/>
            </a:pPr>
            <a:endParaRPr lang="en-US" sz="1200" b="1" dirty="0"/>
          </a:p>
          <a:p>
            <a:pPr lvl="1"/>
            <a:endParaRPr lang="en-US" sz="1200" b="1" dirty="0"/>
          </a:p>
        </p:txBody>
      </p:sp>
      <p:sp>
        <p:nvSpPr>
          <p:cNvPr id="4" name="TextBox 4">
            <a:extLst>
              <a:ext uri="{FF2B5EF4-FFF2-40B4-BE49-F238E27FC236}">
                <a16:creationId xmlns:a16="http://schemas.microsoft.com/office/drawing/2014/main" id="{E65E9CA2-9712-A2E4-B413-34528D26A93E}"/>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7210510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9FC7C-922A-DD92-7D98-2166166E3251}"/>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25B8D699-E4BD-E99B-6A16-78C92AC6F398}"/>
              </a:ext>
            </a:extLst>
          </p:cNvPr>
          <p:cNvSpPr>
            <a:spLocks noGrp="1"/>
          </p:cNvSpPr>
          <p:nvPr>
            <p:ph type="title"/>
          </p:nvPr>
        </p:nvSpPr>
        <p:spPr>
          <a:xfrm>
            <a:off x="771698" y="309808"/>
            <a:ext cx="10378443" cy="1325563"/>
          </a:xfrm>
        </p:spPr>
        <p:txBody>
          <a:bodyPr/>
          <a:lstStyle/>
          <a:p>
            <a:r>
              <a:rPr lang="en-US" dirty="0">
                <a:solidFill>
                  <a:srgbClr val="9E0000"/>
                </a:solidFill>
              </a:rPr>
              <a:t>Asbestos – Regulatory Requirements – Construction – 1926.1101</a:t>
            </a:r>
            <a:endParaRPr lang="en-US" dirty="0"/>
          </a:p>
        </p:txBody>
      </p:sp>
      <p:sp>
        <p:nvSpPr>
          <p:cNvPr id="52" name="Content Placeholder 51">
            <a:extLst>
              <a:ext uri="{FF2B5EF4-FFF2-40B4-BE49-F238E27FC236}">
                <a16:creationId xmlns:a16="http://schemas.microsoft.com/office/drawing/2014/main" id="{46709BED-A5B2-1BF0-EB53-E07BEF663895}"/>
              </a:ext>
            </a:extLst>
          </p:cNvPr>
          <p:cNvSpPr>
            <a:spLocks noGrp="1"/>
          </p:cNvSpPr>
          <p:nvPr>
            <p:ph idx="1"/>
          </p:nvPr>
        </p:nvSpPr>
        <p:spPr>
          <a:xfrm>
            <a:off x="771698" y="1734589"/>
            <a:ext cx="10515600" cy="4344785"/>
          </a:xfrm>
        </p:spPr>
        <p:txBody>
          <a:bodyPr>
            <a:normAutofit/>
          </a:bodyPr>
          <a:lstStyle/>
          <a:p>
            <a:r>
              <a:rPr lang="en-US" sz="2000" b="1" dirty="0"/>
              <a:t>h) Respiratory protection</a:t>
            </a:r>
          </a:p>
          <a:p>
            <a:pPr lvl="1"/>
            <a:r>
              <a:rPr lang="en-US" sz="1600" b="1" dirty="0"/>
              <a:t>Employer must provide approved respirator</a:t>
            </a:r>
          </a:p>
          <a:p>
            <a:pPr lvl="1"/>
            <a:r>
              <a:rPr lang="en-US" sz="1600" b="1" dirty="0"/>
              <a:t>Respirators required:</a:t>
            </a:r>
          </a:p>
          <a:p>
            <a:pPr lvl="2"/>
            <a:r>
              <a:rPr lang="en-US" sz="1200" b="1" dirty="0"/>
              <a:t>Class 1 work</a:t>
            </a:r>
          </a:p>
          <a:p>
            <a:pPr lvl="2"/>
            <a:r>
              <a:rPr lang="en-US" sz="1200" b="1" dirty="0"/>
              <a:t>Class 2 work – when ACM not removed substantially intact</a:t>
            </a:r>
          </a:p>
          <a:p>
            <a:pPr lvl="2"/>
            <a:r>
              <a:rPr lang="en-US" sz="1200" b="1" dirty="0"/>
              <a:t>Class 2 and 3 work – when wet methods not utilized or when a negative exposure assessment has not been completed</a:t>
            </a:r>
          </a:p>
          <a:p>
            <a:pPr lvl="2"/>
            <a:r>
              <a:rPr lang="en-US" sz="1200" b="1" dirty="0"/>
              <a:t>Class 3 work – when TSI or surfacing ACM or PACM is disturbed</a:t>
            </a:r>
          </a:p>
          <a:p>
            <a:pPr lvl="2"/>
            <a:r>
              <a:rPr lang="en-US" sz="1200" b="1" dirty="0"/>
              <a:t>Any occasion employees are required to be inside a regulated area (e.g., to perform custodial duties)</a:t>
            </a:r>
          </a:p>
          <a:p>
            <a:pPr lvl="2"/>
            <a:r>
              <a:rPr lang="en-US" sz="1200" b="1" dirty="0"/>
              <a:t>Any occasion employees are exposed above the TWA or Excursion Limit</a:t>
            </a:r>
          </a:p>
          <a:p>
            <a:pPr lvl="1"/>
            <a:r>
              <a:rPr lang="en-US" sz="1600" b="1" dirty="0"/>
              <a:t>Must implement a respiratory protection program in compliance with 1910.134.  </a:t>
            </a:r>
            <a:endParaRPr lang="en-US" sz="800" b="1" dirty="0"/>
          </a:p>
          <a:p>
            <a:pPr lvl="1"/>
            <a:endParaRPr lang="en-US" sz="1600" b="1" dirty="0"/>
          </a:p>
          <a:p>
            <a:endParaRPr lang="en-US" sz="2000" b="1" dirty="0"/>
          </a:p>
          <a:p>
            <a:pPr lvl="1"/>
            <a:endParaRPr lang="en-US" sz="1600" b="1" dirty="0"/>
          </a:p>
          <a:p>
            <a:pPr lvl="1"/>
            <a:endParaRPr lang="en-US" sz="1200" b="1" dirty="0"/>
          </a:p>
          <a:p>
            <a:endParaRPr lang="en-US" sz="400" b="1" dirty="0"/>
          </a:p>
          <a:p>
            <a:pPr marL="457189" lvl="1" indent="0">
              <a:buNone/>
            </a:pPr>
            <a:endParaRPr lang="en-US" sz="1200" b="1" dirty="0"/>
          </a:p>
          <a:p>
            <a:pPr lvl="1"/>
            <a:endParaRPr lang="en-US" sz="1200" b="1" dirty="0"/>
          </a:p>
        </p:txBody>
      </p:sp>
      <p:sp>
        <p:nvSpPr>
          <p:cNvPr id="4" name="TextBox 4">
            <a:extLst>
              <a:ext uri="{FF2B5EF4-FFF2-40B4-BE49-F238E27FC236}">
                <a16:creationId xmlns:a16="http://schemas.microsoft.com/office/drawing/2014/main" id="{B6D9DE52-8BBC-2B92-BB4A-3DD64EF5877B}"/>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7293437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8F818-A6DA-9DC9-2BF0-D39D65D2FD04}"/>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62E79D31-3960-FDE1-011F-CA6D3F292FBC}"/>
              </a:ext>
            </a:extLst>
          </p:cNvPr>
          <p:cNvSpPr>
            <a:spLocks noGrp="1"/>
          </p:cNvSpPr>
          <p:nvPr>
            <p:ph type="title"/>
          </p:nvPr>
        </p:nvSpPr>
        <p:spPr>
          <a:xfrm>
            <a:off x="771698" y="309808"/>
            <a:ext cx="10378443" cy="1325563"/>
          </a:xfrm>
        </p:spPr>
        <p:txBody>
          <a:bodyPr/>
          <a:lstStyle/>
          <a:p>
            <a:r>
              <a:rPr lang="en-US" dirty="0">
                <a:solidFill>
                  <a:srgbClr val="9E0000"/>
                </a:solidFill>
              </a:rPr>
              <a:t>Asbestos – Regulatory Requirements – Construction – 1926.1101</a:t>
            </a:r>
            <a:endParaRPr lang="en-US" dirty="0"/>
          </a:p>
        </p:txBody>
      </p:sp>
      <p:sp>
        <p:nvSpPr>
          <p:cNvPr id="52" name="Content Placeholder 51">
            <a:extLst>
              <a:ext uri="{FF2B5EF4-FFF2-40B4-BE49-F238E27FC236}">
                <a16:creationId xmlns:a16="http://schemas.microsoft.com/office/drawing/2014/main" id="{5BDE7F49-B5DD-B2CE-238D-2559B250B9A3}"/>
              </a:ext>
            </a:extLst>
          </p:cNvPr>
          <p:cNvSpPr>
            <a:spLocks noGrp="1"/>
          </p:cNvSpPr>
          <p:nvPr>
            <p:ph idx="1"/>
          </p:nvPr>
        </p:nvSpPr>
        <p:spPr>
          <a:xfrm>
            <a:off x="771698" y="1734589"/>
            <a:ext cx="10515600" cy="4344785"/>
          </a:xfrm>
        </p:spPr>
        <p:txBody>
          <a:bodyPr>
            <a:normAutofit/>
          </a:bodyPr>
          <a:lstStyle/>
          <a:p>
            <a:r>
              <a:rPr lang="en-US" sz="2000" b="1" dirty="0"/>
              <a:t>i) Protective clothing – During class 1 work, or if employee exposures are above TWA and/or Excursion Limit or if no negative exposure assessment has been conducted: </a:t>
            </a:r>
          </a:p>
          <a:p>
            <a:pPr lvl="1"/>
            <a:r>
              <a:rPr lang="en-US" sz="1600" b="1" dirty="0"/>
              <a:t>Coveralls, gloves, head coverings, etc. required</a:t>
            </a:r>
          </a:p>
          <a:p>
            <a:pPr lvl="1"/>
            <a:r>
              <a:rPr lang="en-US" sz="1600" b="1" dirty="0"/>
              <a:t>Protective clothing must be regularly inspected</a:t>
            </a:r>
          </a:p>
          <a:p>
            <a:pPr lvl="1"/>
            <a:r>
              <a:rPr lang="en-US" sz="1600" b="1" dirty="0"/>
              <a:t>Contaminated work clothing must be removed properly, bagged in impermeable containers and properly labeled</a:t>
            </a:r>
            <a:endParaRPr lang="en-US" sz="1200" b="1" dirty="0"/>
          </a:p>
          <a:p>
            <a:r>
              <a:rPr lang="en-US" sz="2000" b="1" dirty="0"/>
              <a:t>j) Hygiene facilities – Required for class 1 work</a:t>
            </a:r>
          </a:p>
          <a:p>
            <a:pPr lvl="1"/>
            <a:r>
              <a:rPr lang="en-US" sz="1600" b="1" dirty="0"/>
              <a:t>Three (3) stage decontamination area required attached to regulated area</a:t>
            </a:r>
          </a:p>
          <a:p>
            <a:pPr lvl="2"/>
            <a:r>
              <a:rPr lang="en-US" sz="1200" b="1" dirty="0"/>
              <a:t>Equipment Room/Shower Area/Clean Change Room</a:t>
            </a:r>
          </a:p>
          <a:p>
            <a:pPr lvl="1"/>
            <a:r>
              <a:rPr lang="en-US" sz="1600" b="1" dirty="0"/>
              <a:t>No smoking permitted in work areas</a:t>
            </a:r>
          </a:p>
          <a:p>
            <a:pPr lvl="1"/>
            <a:endParaRPr lang="en-US" sz="1600" b="1" dirty="0"/>
          </a:p>
          <a:p>
            <a:endParaRPr lang="en-US" sz="2000" b="1" dirty="0"/>
          </a:p>
          <a:p>
            <a:pPr lvl="1"/>
            <a:endParaRPr lang="en-US" sz="1600" b="1" dirty="0"/>
          </a:p>
          <a:p>
            <a:pPr lvl="1"/>
            <a:endParaRPr lang="en-US" sz="1200" b="1" dirty="0"/>
          </a:p>
          <a:p>
            <a:endParaRPr lang="en-US" sz="400" b="1" dirty="0"/>
          </a:p>
          <a:p>
            <a:pPr marL="457189" lvl="1" indent="0">
              <a:buNone/>
            </a:pPr>
            <a:endParaRPr lang="en-US" sz="1200" b="1" dirty="0"/>
          </a:p>
          <a:p>
            <a:pPr lvl="1"/>
            <a:endParaRPr lang="en-US" sz="1200" b="1" dirty="0"/>
          </a:p>
        </p:txBody>
      </p:sp>
      <p:sp>
        <p:nvSpPr>
          <p:cNvPr id="4" name="TextBox 4">
            <a:extLst>
              <a:ext uri="{FF2B5EF4-FFF2-40B4-BE49-F238E27FC236}">
                <a16:creationId xmlns:a16="http://schemas.microsoft.com/office/drawing/2014/main" id="{C2AFA9F3-1A72-473D-4326-378E9967A4A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6298450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B7104-517D-3E6E-66A0-9D3128173B35}"/>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157D0059-A349-ECA4-0B72-2D6D84CB40E4}"/>
              </a:ext>
            </a:extLst>
          </p:cNvPr>
          <p:cNvSpPr>
            <a:spLocks noGrp="1"/>
          </p:cNvSpPr>
          <p:nvPr>
            <p:ph type="title"/>
          </p:nvPr>
        </p:nvSpPr>
        <p:spPr>
          <a:xfrm>
            <a:off x="771698" y="309808"/>
            <a:ext cx="10378443" cy="1325563"/>
          </a:xfrm>
        </p:spPr>
        <p:txBody>
          <a:bodyPr/>
          <a:lstStyle/>
          <a:p>
            <a:r>
              <a:rPr lang="en-US" dirty="0">
                <a:solidFill>
                  <a:srgbClr val="9E0000"/>
                </a:solidFill>
              </a:rPr>
              <a:t>Asbestos – Regulatory Requirements – Construction – 1926.1101</a:t>
            </a:r>
            <a:endParaRPr lang="en-US" dirty="0"/>
          </a:p>
        </p:txBody>
      </p:sp>
      <p:sp>
        <p:nvSpPr>
          <p:cNvPr id="52" name="Content Placeholder 51">
            <a:extLst>
              <a:ext uri="{FF2B5EF4-FFF2-40B4-BE49-F238E27FC236}">
                <a16:creationId xmlns:a16="http://schemas.microsoft.com/office/drawing/2014/main" id="{28A0DE46-77A1-B084-2D68-00659281EE30}"/>
              </a:ext>
            </a:extLst>
          </p:cNvPr>
          <p:cNvSpPr>
            <a:spLocks noGrp="1"/>
          </p:cNvSpPr>
          <p:nvPr>
            <p:ph idx="1"/>
          </p:nvPr>
        </p:nvSpPr>
        <p:spPr>
          <a:xfrm>
            <a:off x="771698" y="1734589"/>
            <a:ext cx="10515600" cy="4344785"/>
          </a:xfrm>
        </p:spPr>
        <p:txBody>
          <a:bodyPr>
            <a:normAutofit/>
          </a:bodyPr>
          <a:lstStyle/>
          <a:p>
            <a:r>
              <a:rPr lang="en-US" sz="2000" b="1" dirty="0"/>
              <a:t>k) Communication of hazards to employees:</a:t>
            </a:r>
          </a:p>
          <a:p>
            <a:pPr lvl="1"/>
            <a:r>
              <a:rPr lang="en-US" sz="1600" b="1" dirty="0"/>
              <a:t>Include asbestos in employee hazard communication program</a:t>
            </a:r>
          </a:p>
          <a:p>
            <a:pPr lvl="1"/>
            <a:r>
              <a:rPr lang="en-US" sz="1600" b="1" dirty="0"/>
              <a:t>Building and facility owners must determine the presence, location and quantity of asbestos at the work site</a:t>
            </a:r>
          </a:p>
          <a:p>
            <a:pPr lvl="1"/>
            <a:r>
              <a:rPr lang="en-US" sz="1600" b="1" dirty="0"/>
              <a:t>Utilize appropriate warning labels and signs</a:t>
            </a:r>
          </a:p>
          <a:p>
            <a:r>
              <a:rPr lang="en-US" sz="1600" b="1" dirty="0"/>
              <a:t>l</a:t>
            </a:r>
            <a:r>
              <a:rPr lang="en-US" sz="2200" b="1" dirty="0"/>
              <a:t>) </a:t>
            </a:r>
            <a:r>
              <a:rPr lang="en-US" sz="2000" b="1" dirty="0"/>
              <a:t>Housekeeping:</a:t>
            </a:r>
          </a:p>
          <a:p>
            <a:pPr lvl="1"/>
            <a:r>
              <a:rPr lang="en-US" sz="1600" b="1" dirty="0"/>
              <a:t>Utilize HEPA vacuums</a:t>
            </a:r>
          </a:p>
          <a:p>
            <a:pPr lvl="1"/>
            <a:r>
              <a:rPr lang="en-US" sz="1600" b="1" dirty="0"/>
              <a:t>Asbestos waste, debris, etc. must be collected and disposed of in sealed, labeled, impermeable bags/containers</a:t>
            </a:r>
          </a:p>
          <a:p>
            <a:pPr lvl="1"/>
            <a:r>
              <a:rPr lang="en-US" sz="1600" b="1" dirty="0"/>
              <a:t>Asbestos waste and debris shall be promptly cleaned up and disposed of in leak tight containers</a:t>
            </a:r>
          </a:p>
          <a:p>
            <a:pPr lvl="1"/>
            <a:endParaRPr lang="en-US" sz="1600" b="1" dirty="0"/>
          </a:p>
          <a:p>
            <a:endParaRPr lang="en-US" sz="2000" b="1" dirty="0"/>
          </a:p>
          <a:p>
            <a:pPr lvl="1"/>
            <a:endParaRPr lang="en-US" sz="1600" b="1" dirty="0"/>
          </a:p>
          <a:p>
            <a:pPr lvl="1"/>
            <a:endParaRPr lang="en-US" sz="1200" b="1" dirty="0"/>
          </a:p>
          <a:p>
            <a:endParaRPr lang="en-US" sz="400" b="1" dirty="0"/>
          </a:p>
          <a:p>
            <a:pPr marL="457189" lvl="1" indent="0">
              <a:buNone/>
            </a:pPr>
            <a:endParaRPr lang="en-US" sz="1200" b="1" dirty="0"/>
          </a:p>
          <a:p>
            <a:pPr lvl="1"/>
            <a:endParaRPr lang="en-US" sz="1200" b="1" dirty="0"/>
          </a:p>
        </p:txBody>
      </p:sp>
      <p:sp>
        <p:nvSpPr>
          <p:cNvPr id="4" name="TextBox 4">
            <a:extLst>
              <a:ext uri="{FF2B5EF4-FFF2-40B4-BE49-F238E27FC236}">
                <a16:creationId xmlns:a16="http://schemas.microsoft.com/office/drawing/2014/main" id="{BC407C28-57B8-B42E-A374-BA1672DEF4FE}"/>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0016586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D920A-DE1C-5CAA-0C4E-D57938075C05}"/>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87A0F0DA-8F18-828D-BF22-B7FB30126DFF}"/>
              </a:ext>
            </a:extLst>
          </p:cNvPr>
          <p:cNvSpPr>
            <a:spLocks noGrp="1"/>
          </p:cNvSpPr>
          <p:nvPr>
            <p:ph type="title"/>
          </p:nvPr>
        </p:nvSpPr>
        <p:spPr>
          <a:xfrm>
            <a:off x="771698" y="309808"/>
            <a:ext cx="10378443" cy="1325563"/>
          </a:xfrm>
        </p:spPr>
        <p:txBody>
          <a:bodyPr/>
          <a:lstStyle/>
          <a:p>
            <a:r>
              <a:rPr lang="en-US" dirty="0">
                <a:solidFill>
                  <a:srgbClr val="9E0000"/>
                </a:solidFill>
              </a:rPr>
              <a:t>Asbestos – Regulatory Requirements – Construction – 1926.1101</a:t>
            </a:r>
            <a:endParaRPr lang="en-US" dirty="0"/>
          </a:p>
        </p:txBody>
      </p:sp>
      <p:sp>
        <p:nvSpPr>
          <p:cNvPr id="52" name="Content Placeholder 51">
            <a:extLst>
              <a:ext uri="{FF2B5EF4-FFF2-40B4-BE49-F238E27FC236}">
                <a16:creationId xmlns:a16="http://schemas.microsoft.com/office/drawing/2014/main" id="{DB36E9BD-2198-3EC2-7199-F7E0AF9AB964}"/>
              </a:ext>
            </a:extLst>
          </p:cNvPr>
          <p:cNvSpPr>
            <a:spLocks noGrp="1"/>
          </p:cNvSpPr>
          <p:nvPr>
            <p:ph idx="1"/>
          </p:nvPr>
        </p:nvSpPr>
        <p:spPr>
          <a:xfrm>
            <a:off x="771698" y="1734589"/>
            <a:ext cx="10515600" cy="4344785"/>
          </a:xfrm>
        </p:spPr>
        <p:txBody>
          <a:bodyPr>
            <a:normAutofit/>
          </a:bodyPr>
          <a:lstStyle/>
          <a:p>
            <a:r>
              <a:rPr lang="en-US" sz="2000" b="1" dirty="0"/>
              <a:t>m) Medical surveillance:</a:t>
            </a:r>
          </a:p>
          <a:p>
            <a:pPr lvl="1"/>
            <a:r>
              <a:rPr lang="en-US" sz="1600" b="1" dirty="0"/>
              <a:t>Required if employees perform class 1, 2 and 3 work for 30 or more days per year</a:t>
            </a:r>
          </a:p>
          <a:p>
            <a:pPr lvl="1"/>
            <a:r>
              <a:rPr lang="en-US" sz="1600" b="1" dirty="0"/>
              <a:t>Required if employee exposures are above TWA and/or Excursion Limit for 30 or more days per year</a:t>
            </a:r>
          </a:p>
          <a:p>
            <a:pPr lvl="1"/>
            <a:r>
              <a:rPr lang="en-US" sz="1600" b="1" dirty="0"/>
              <a:t>Includes: pre-placement exam, periodic exam, medical testing </a:t>
            </a:r>
          </a:p>
          <a:p>
            <a:r>
              <a:rPr lang="en-US" sz="2000" b="1" dirty="0"/>
              <a:t>n) Recordkeeping</a:t>
            </a:r>
          </a:p>
          <a:p>
            <a:pPr lvl="1"/>
            <a:r>
              <a:rPr lang="en-US" sz="1600" b="1" dirty="0"/>
              <a:t>Maintain employee exposure records for at least 30 years</a:t>
            </a:r>
          </a:p>
          <a:p>
            <a:pPr lvl="1"/>
            <a:r>
              <a:rPr lang="en-US" sz="1600" b="1" dirty="0"/>
              <a:t>Maintain employee medical records for at least 30 years</a:t>
            </a:r>
          </a:p>
          <a:p>
            <a:r>
              <a:rPr lang="en-US" sz="2000" b="1" dirty="0"/>
              <a:t>o) Competent Person</a:t>
            </a:r>
          </a:p>
          <a:p>
            <a:pPr lvl="1"/>
            <a:r>
              <a:rPr lang="en-US" sz="1600" b="1" dirty="0"/>
              <a:t>Required on each job site to ensure worker safety and health</a:t>
            </a:r>
          </a:p>
          <a:p>
            <a:pPr lvl="1"/>
            <a:r>
              <a:rPr lang="en-US" sz="1600" b="1" dirty="0"/>
              <a:t>Performs frequent and regular inspections</a:t>
            </a:r>
          </a:p>
          <a:p>
            <a:endParaRPr lang="en-US" sz="2000" b="1" dirty="0"/>
          </a:p>
          <a:p>
            <a:pPr lvl="1"/>
            <a:endParaRPr lang="en-US" sz="1600" b="1" dirty="0"/>
          </a:p>
          <a:p>
            <a:pPr lvl="1"/>
            <a:endParaRPr lang="en-US" sz="1200" b="1" dirty="0"/>
          </a:p>
          <a:p>
            <a:endParaRPr lang="en-US" sz="400" b="1" dirty="0"/>
          </a:p>
          <a:p>
            <a:pPr marL="457189" lvl="1" indent="0">
              <a:buNone/>
            </a:pPr>
            <a:endParaRPr lang="en-US" sz="1200" b="1" dirty="0"/>
          </a:p>
          <a:p>
            <a:pPr lvl="1"/>
            <a:endParaRPr lang="en-US" sz="1200" b="1" dirty="0"/>
          </a:p>
        </p:txBody>
      </p:sp>
      <p:sp>
        <p:nvSpPr>
          <p:cNvPr id="4" name="TextBox 4">
            <a:extLst>
              <a:ext uri="{FF2B5EF4-FFF2-40B4-BE49-F238E27FC236}">
                <a16:creationId xmlns:a16="http://schemas.microsoft.com/office/drawing/2014/main" id="{C3AE7D48-8838-AA1E-086A-A341A6F7A046}"/>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44482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8DCA0-2834-FAAA-E91A-890A053D5288}"/>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F6599570-783B-133E-6BF1-CB52B452A5C9}"/>
              </a:ext>
            </a:extLst>
          </p:cNvPr>
          <p:cNvSpPr>
            <a:spLocks noGrp="1"/>
          </p:cNvSpPr>
          <p:nvPr>
            <p:ph type="title"/>
          </p:nvPr>
        </p:nvSpPr>
        <p:spPr>
          <a:xfrm>
            <a:off x="771698" y="309808"/>
            <a:ext cx="10378443" cy="1325563"/>
          </a:xfrm>
        </p:spPr>
        <p:txBody>
          <a:bodyPr/>
          <a:lstStyle/>
          <a:p>
            <a:r>
              <a:rPr lang="en-US" dirty="0">
                <a:solidFill>
                  <a:srgbClr val="9E0000"/>
                </a:solidFill>
              </a:rPr>
              <a:t>Asbestos - Background</a:t>
            </a:r>
            <a:endParaRPr lang="en-US" dirty="0"/>
          </a:p>
        </p:txBody>
      </p:sp>
      <p:sp>
        <p:nvSpPr>
          <p:cNvPr id="52" name="Content Placeholder 51">
            <a:extLst>
              <a:ext uri="{FF2B5EF4-FFF2-40B4-BE49-F238E27FC236}">
                <a16:creationId xmlns:a16="http://schemas.microsoft.com/office/drawing/2014/main" id="{C498CDE5-5F26-F47C-8A8D-360C8904D96A}"/>
              </a:ext>
            </a:extLst>
          </p:cNvPr>
          <p:cNvSpPr>
            <a:spLocks noGrp="1"/>
          </p:cNvSpPr>
          <p:nvPr>
            <p:ph idx="1"/>
          </p:nvPr>
        </p:nvSpPr>
        <p:spPr>
          <a:xfrm>
            <a:off x="771698" y="1734589"/>
            <a:ext cx="10515600" cy="4344785"/>
          </a:xfrm>
        </p:spPr>
        <p:txBody>
          <a:bodyPr>
            <a:normAutofit/>
          </a:bodyPr>
          <a:lstStyle/>
          <a:p>
            <a:r>
              <a:rPr lang="en-US" altLang="en-US" sz="2800" b="1" dirty="0"/>
              <a:t>Crocidolite</a:t>
            </a:r>
            <a:r>
              <a:rPr lang="en-US" altLang="en-US" sz="2800" dirty="0"/>
              <a:t>, "blue asbestos" is also an amphibole. Crocidolite was used in high temperature insulation applications. </a:t>
            </a:r>
          </a:p>
          <a:p>
            <a:endParaRPr lang="en-US" altLang="en-US" sz="2400" dirty="0"/>
          </a:p>
          <a:p>
            <a:pPr marL="0" indent="0">
              <a:buNone/>
            </a:pPr>
            <a:endParaRPr lang="en-US" sz="2000" dirty="0"/>
          </a:p>
        </p:txBody>
      </p:sp>
      <p:sp>
        <p:nvSpPr>
          <p:cNvPr id="4" name="TextBox 4">
            <a:extLst>
              <a:ext uri="{FF2B5EF4-FFF2-40B4-BE49-F238E27FC236}">
                <a16:creationId xmlns:a16="http://schemas.microsoft.com/office/drawing/2014/main" id="{6D7B0678-3B17-A194-D96A-EF52789C57A2}"/>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4">
            <a:extLst>
              <a:ext uri="{FF2B5EF4-FFF2-40B4-BE49-F238E27FC236}">
                <a16:creationId xmlns:a16="http://schemas.microsoft.com/office/drawing/2014/main" id="{754418D3-D412-4181-5B4D-4BAB10C39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031105" y="2976915"/>
            <a:ext cx="5036577" cy="31024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848485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78C29-06E4-4367-D489-9E9E5E943E10}"/>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47809D76-55ED-7848-BDB4-15CC128D549C}"/>
              </a:ext>
            </a:extLst>
          </p:cNvPr>
          <p:cNvSpPr>
            <a:spLocks noGrp="1"/>
          </p:cNvSpPr>
          <p:nvPr>
            <p:ph type="title"/>
          </p:nvPr>
        </p:nvSpPr>
        <p:spPr>
          <a:xfrm>
            <a:off x="771698" y="309808"/>
            <a:ext cx="10378443" cy="1325563"/>
          </a:xfrm>
        </p:spPr>
        <p:txBody>
          <a:bodyPr/>
          <a:lstStyle/>
          <a:p>
            <a:r>
              <a:rPr lang="en-US" dirty="0">
                <a:solidFill>
                  <a:srgbClr val="9E0000"/>
                </a:solidFill>
              </a:rPr>
              <a:t>Asbestos – Other Regulatory Requirements - AHERA</a:t>
            </a:r>
            <a:endParaRPr lang="en-US" dirty="0"/>
          </a:p>
        </p:txBody>
      </p:sp>
      <p:sp>
        <p:nvSpPr>
          <p:cNvPr id="52" name="Content Placeholder 51">
            <a:extLst>
              <a:ext uri="{FF2B5EF4-FFF2-40B4-BE49-F238E27FC236}">
                <a16:creationId xmlns:a16="http://schemas.microsoft.com/office/drawing/2014/main" id="{2DB8AC10-92EE-DC13-4730-EDBEE7837382}"/>
              </a:ext>
            </a:extLst>
          </p:cNvPr>
          <p:cNvSpPr>
            <a:spLocks noGrp="1"/>
          </p:cNvSpPr>
          <p:nvPr>
            <p:ph idx="1"/>
          </p:nvPr>
        </p:nvSpPr>
        <p:spPr>
          <a:xfrm>
            <a:off x="771698" y="1734589"/>
            <a:ext cx="10515600" cy="4344785"/>
          </a:xfrm>
        </p:spPr>
        <p:txBody>
          <a:bodyPr>
            <a:normAutofit/>
          </a:bodyPr>
          <a:lstStyle/>
          <a:p>
            <a:r>
              <a:rPr lang="en-US" altLang="en-US" dirty="0"/>
              <a:t>Asbestos Hazard Emergency Response Act – Asbestos-Containing Materials In Schools (AHERA) – Part III 40 CFR Part 763</a:t>
            </a:r>
          </a:p>
          <a:p>
            <a:pPr lvl="1"/>
            <a:r>
              <a:rPr lang="en-US" altLang="en-US" dirty="0"/>
              <a:t>Regulates asbestos in public and private Kindergarten through 12th grade schools.</a:t>
            </a:r>
          </a:p>
          <a:p>
            <a:pPr lvl="1"/>
            <a:r>
              <a:rPr lang="en-US" altLang="en-US" dirty="0"/>
              <a:t>Enforced by EPA</a:t>
            </a:r>
          </a:p>
          <a:p>
            <a:pPr lvl="1"/>
            <a:r>
              <a:rPr lang="en-US" altLang="en-US" dirty="0"/>
              <a:t>Requires inspections to determine presence of asbestos-containing materials and the development of asbestos management plans</a:t>
            </a:r>
          </a:p>
          <a:p>
            <a:endParaRPr lang="en-US" sz="2000" dirty="0"/>
          </a:p>
        </p:txBody>
      </p:sp>
      <p:sp>
        <p:nvSpPr>
          <p:cNvPr id="4" name="TextBox 4">
            <a:extLst>
              <a:ext uri="{FF2B5EF4-FFF2-40B4-BE49-F238E27FC236}">
                <a16:creationId xmlns:a16="http://schemas.microsoft.com/office/drawing/2014/main" id="{DA5E19FA-ECA5-1B2D-BA8E-927C58865535}"/>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8442345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76E2C-C1CA-FF3E-134D-42F23439DEF5}"/>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2B93054A-8916-490D-08A5-A5D54A1FFA87}"/>
              </a:ext>
            </a:extLst>
          </p:cNvPr>
          <p:cNvSpPr>
            <a:spLocks noGrp="1"/>
          </p:cNvSpPr>
          <p:nvPr>
            <p:ph type="title"/>
          </p:nvPr>
        </p:nvSpPr>
        <p:spPr>
          <a:xfrm>
            <a:off x="771698" y="309808"/>
            <a:ext cx="10378443" cy="1325563"/>
          </a:xfrm>
        </p:spPr>
        <p:txBody>
          <a:bodyPr/>
          <a:lstStyle/>
          <a:p>
            <a:r>
              <a:rPr lang="en-US" dirty="0">
                <a:solidFill>
                  <a:srgbClr val="9E0000"/>
                </a:solidFill>
              </a:rPr>
              <a:t>Asbestos – Other Regulatory Requirements - NESHAP</a:t>
            </a:r>
            <a:endParaRPr lang="en-US" dirty="0"/>
          </a:p>
        </p:txBody>
      </p:sp>
      <p:sp>
        <p:nvSpPr>
          <p:cNvPr id="52" name="Content Placeholder 51">
            <a:extLst>
              <a:ext uri="{FF2B5EF4-FFF2-40B4-BE49-F238E27FC236}">
                <a16:creationId xmlns:a16="http://schemas.microsoft.com/office/drawing/2014/main" id="{AF7B406D-C050-2883-4C65-A75B25B4DC09}"/>
              </a:ext>
            </a:extLst>
          </p:cNvPr>
          <p:cNvSpPr>
            <a:spLocks noGrp="1"/>
          </p:cNvSpPr>
          <p:nvPr>
            <p:ph idx="1"/>
          </p:nvPr>
        </p:nvSpPr>
        <p:spPr>
          <a:xfrm>
            <a:off x="771698" y="1734589"/>
            <a:ext cx="10515600" cy="4344785"/>
          </a:xfrm>
        </p:spPr>
        <p:txBody>
          <a:bodyPr>
            <a:normAutofit/>
          </a:bodyPr>
          <a:lstStyle/>
          <a:p>
            <a:r>
              <a:rPr lang="en-US" altLang="en-US" dirty="0"/>
              <a:t>National Emission Standards for Hazardous Air Pollutants (NESHAP) – 40 CFR 61 Subpart M.</a:t>
            </a:r>
          </a:p>
          <a:p>
            <a:pPr lvl="1"/>
            <a:r>
              <a:rPr lang="en-US" altLang="en-US" dirty="0"/>
              <a:t>Protects people and the environment</a:t>
            </a:r>
          </a:p>
          <a:p>
            <a:pPr lvl="1"/>
            <a:r>
              <a:rPr lang="en-US" altLang="en-US" dirty="0"/>
              <a:t>Enforced by EPA</a:t>
            </a:r>
          </a:p>
          <a:p>
            <a:pPr lvl="1"/>
            <a:r>
              <a:rPr lang="en-US" altLang="en-US" dirty="0"/>
              <a:t>Requires inspections to determine presence of asbestos-containing materials prior to demolition activity</a:t>
            </a:r>
          </a:p>
          <a:p>
            <a:pPr lvl="1"/>
            <a:r>
              <a:rPr lang="en-US" altLang="en-US" dirty="0"/>
              <a:t>“No visible emission of asbestos”</a:t>
            </a:r>
          </a:p>
          <a:p>
            <a:pPr lvl="1"/>
            <a:r>
              <a:rPr lang="en-US" altLang="en-US" dirty="0"/>
              <a:t>EPA and PA notification requirements</a:t>
            </a:r>
          </a:p>
          <a:p>
            <a:endParaRPr lang="en-US" sz="2000" dirty="0"/>
          </a:p>
        </p:txBody>
      </p:sp>
      <p:sp>
        <p:nvSpPr>
          <p:cNvPr id="4" name="TextBox 4">
            <a:extLst>
              <a:ext uri="{FF2B5EF4-FFF2-40B4-BE49-F238E27FC236}">
                <a16:creationId xmlns:a16="http://schemas.microsoft.com/office/drawing/2014/main" id="{F10050F4-1F4E-A1D7-0EE2-4FB779C6FD8C}"/>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8564298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6CA04-FD74-0316-7358-A994CB6EB1D5}"/>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29D87112-2C69-82B7-7EE0-2F8E21DB692A}"/>
              </a:ext>
            </a:extLst>
          </p:cNvPr>
          <p:cNvSpPr>
            <a:spLocks noGrp="1"/>
          </p:cNvSpPr>
          <p:nvPr>
            <p:ph type="title"/>
          </p:nvPr>
        </p:nvSpPr>
        <p:spPr>
          <a:xfrm>
            <a:off x="771698" y="309808"/>
            <a:ext cx="10378443" cy="1325563"/>
          </a:xfrm>
        </p:spPr>
        <p:txBody>
          <a:bodyPr/>
          <a:lstStyle/>
          <a:p>
            <a:r>
              <a:rPr lang="en-US" altLang="en-US" dirty="0">
                <a:solidFill>
                  <a:srgbClr val="9E0000"/>
                </a:solidFill>
              </a:rPr>
              <a:t>Heading</a:t>
            </a:r>
            <a:endParaRPr lang="en-US" dirty="0"/>
          </a:p>
        </p:txBody>
      </p:sp>
      <p:sp>
        <p:nvSpPr>
          <p:cNvPr id="52" name="Content Placeholder 51">
            <a:extLst>
              <a:ext uri="{FF2B5EF4-FFF2-40B4-BE49-F238E27FC236}">
                <a16:creationId xmlns:a16="http://schemas.microsoft.com/office/drawing/2014/main" id="{7D7060B5-7A9C-F3A1-0236-EE3E8040015E}"/>
              </a:ext>
            </a:extLst>
          </p:cNvPr>
          <p:cNvSpPr>
            <a:spLocks noGrp="1"/>
          </p:cNvSpPr>
          <p:nvPr>
            <p:ph idx="1"/>
          </p:nvPr>
        </p:nvSpPr>
        <p:spPr>
          <a:xfrm>
            <a:off x="771698" y="1734589"/>
            <a:ext cx="10515600" cy="4344785"/>
          </a:xfrm>
        </p:spPr>
        <p:txBody>
          <a:bodyPr>
            <a:normAutofit/>
          </a:bodyPr>
          <a:lstStyle/>
          <a:p>
            <a:r>
              <a:rPr lang="en-US" altLang="en-US" sz="2000" b="1" dirty="0"/>
              <a:t>Add Text</a:t>
            </a:r>
            <a:endParaRPr lang="en-US" sz="2000" dirty="0"/>
          </a:p>
        </p:txBody>
      </p:sp>
      <p:sp>
        <p:nvSpPr>
          <p:cNvPr id="4" name="TextBox 4">
            <a:extLst>
              <a:ext uri="{FF2B5EF4-FFF2-40B4-BE49-F238E27FC236}">
                <a16:creationId xmlns:a16="http://schemas.microsoft.com/office/drawing/2014/main" id="{182FDD33-D617-0667-7D6E-D45CB58CE390}"/>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1121706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6BDF0-8981-7220-D8B4-8F7E33832B26}"/>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0311B78D-2D13-45BA-39DF-D1791AAD2621}"/>
              </a:ext>
            </a:extLst>
          </p:cNvPr>
          <p:cNvSpPr>
            <a:spLocks noGrp="1"/>
          </p:cNvSpPr>
          <p:nvPr>
            <p:ph type="title"/>
          </p:nvPr>
        </p:nvSpPr>
        <p:spPr>
          <a:xfrm>
            <a:off x="771698" y="309808"/>
            <a:ext cx="10378443" cy="1325563"/>
          </a:xfrm>
        </p:spPr>
        <p:txBody>
          <a:bodyPr/>
          <a:lstStyle/>
          <a:p>
            <a:r>
              <a:rPr lang="en-US" altLang="en-US" dirty="0">
                <a:solidFill>
                  <a:srgbClr val="9E0000"/>
                </a:solidFill>
              </a:rPr>
              <a:t>Heading</a:t>
            </a:r>
            <a:endParaRPr lang="en-US" dirty="0"/>
          </a:p>
        </p:txBody>
      </p:sp>
      <p:sp>
        <p:nvSpPr>
          <p:cNvPr id="52" name="Content Placeholder 51">
            <a:extLst>
              <a:ext uri="{FF2B5EF4-FFF2-40B4-BE49-F238E27FC236}">
                <a16:creationId xmlns:a16="http://schemas.microsoft.com/office/drawing/2014/main" id="{F269A687-D688-9D02-625E-168AFEF721A6}"/>
              </a:ext>
            </a:extLst>
          </p:cNvPr>
          <p:cNvSpPr>
            <a:spLocks noGrp="1"/>
          </p:cNvSpPr>
          <p:nvPr>
            <p:ph idx="1"/>
          </p:nvPr>
        </p:nvSpPr>
        <p:spPr>
          <a:xfrm>
            <a:off x="771698" y="1734589"/>
            <a:ext cx="10515600" cy="4344785"/>
          </a:xfrm>
        </p:spPr>
        <p:txBody>
          <a:bodyPr>
            <a:normAutofit/>
          </a:bodyPr>
          <a:lstStyle/>
          <a:p>
            <a:r>
              <a:rPr lang="en-US" altLang="en-US" sz="2000" b="1" dirty="0"/>
              <a:t>Add Text</a:t>
            </a:r>
            <a:endParaRPr lang="en-US" sz="2000" dirty="0"/>
          </a:p>
        </p:txBody>
      </p:sp>
      <p:sp>
        <p:nvSpPr>
          <p:cNvPr id="4" name="TextBox 4">
            <a:extLst>
              <a:ext uri="{FF2B5EF4-FFF2-40B4-BE49-F238E27FC236}">
                <a16:creationId xmlns:a16="http://schemas.microsoft.com/office/drawing/2014/main" id="{7DDC7F91-9C5F-ADA7-5C21-0B5F7B1AF7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882004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B6CB8603-4A8E-4F0E-A36A-0D2E419A1C55}"/>
              </a:ext>
            </a:extLst>
          </p:cNvPr>
          <p:cNvSpPr txBox="1">
            <a:spLocks noChangeArrowheads="1"/>
          </p:cNvSpPr>
          <p:nvPr/>
        </p:nvSpPr>
        <p:spPr bwMode="auto">
          <a:xfrm>
            <a:off x="838200" y="365127"/>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defTabSz="914377">
              <a:lnSpc>
                <a:spcPct val="90000"/>
              </a:lnSpc>
              <a:spcBef>
                <a:spcPct val="0"/>
              </a:spcBef>
              <a:spcAft>
                <a:spcPts val="600"/>
              </a:spcAft>
              <a:buNone/>
            </a:pPr>
            <a:r>
              <a:rPr lang="en-US" altLang="en-US" sz="4400" b="1" i="0" kern="1200" dirty="0">
                <a:solidFill>
                  <a:schemeClr val="tx2"/>
                </a:solidFill>
                <a:ea typeface="+mj-ea"/>
                <a:cs typeface="Calibri" panose="020F0502020204030204" pitchFamily="34" charset="0"/>
              </a:rPr>
              <a:t>www.iup.edu/pa-oshaconsultation</a:t>
            </a:r>
          </a:p>
        </p:txBody>
      </p:sp>
      <p:sp>
        <p:nvSpPr>
          <p:cNvPr id="7" name="TextBox 6">
            <a:extLst>
              <a:ext uri="{FF2B5EF4-FFF2-40B4-BE49-F238E27FC236}">
                <a16:creationId xmlns:a16="http://schemas.microsoft.com/office/drawing/2014/main" id="{044AA566-36E9-4957-832F-47BC7AE54C6E}"/>
              </a:ext>
            </a:extLst>
          </p:cNvPr>
          <p:cNvSpPr txBox="1"/>
          <p:nvPr/>
        </p:nvSpPr>
        <p:spPr>
          <a:xfrm>
            <a:off x="9040632" y="6308207"/>
            <a:ext cx="2528515" cy="276999"/>
          </a:xfrm>
          <a:prstGeom prst="rect">
            <a:avLst/>
          </a:prstGeom>
          <a:noFill/>
        </p:spPr>
        <p:txBody>
          <a:bodyPr wrap="square">
            <a:spAutoFit/>
          </a:bodyPr>
          <a:lstStyle/>
          <a:p>
            <a:pPr>
              <a:spcBef>
                <a:spcPct val="0"/>
              </a:spcBef>
              <a:buFontTx/>
              <a:buNone/>
            </a:pPr>
            <a:r>
              <a:rPr lang="en-US" altLang="en-US" sz="1200" b="1" dirty="0">
                <a:solidFill>
                  <a:srgbClr val="B40000"/>
                </a:solidFill>
                <a:latin typeface="Calibri" panose="020F0502020204030204" pitchFamily="34" charset="0"/>
                <a:cs typeface="Calibri" panose="020F0502020204030204" pitchFamily="34" charset="0"/>
              </a:rPr>
              <a:t>www.iup.edu/pa-oshaconsultation</a:t>
            </a:r>
          </a:p>
        </p:txBody>
      </p:sp>
      <p:pic>
        <p:nvPicPr>
          <p:cNvPr id="5" name="Picture 4">
            <a:extLst>
              <a:ext uri="{FF2B5EF4-FFF2-40B4-BE49-F238E27FC236}">
                <a16:creationId xmlns:a16="http://schemas.microsoft.com/office/drawing/2014/main" id="{6CD83134-7208-C5D1-FE03-B72F29C63E19}"/>
              </a:ext>
            </a:extLst>
          </p:cNvPr>
          <p:cNvPicPr>
            <a:picLocks noChangeAspect="1"/>
          </p:cNvPicPr>
          <p:nvPr/>
        </p:nvPicPr>
        <p:blipFill>
          <a:blip r:embed="rId2"/>
          <a:stretch>
            <a:fillRect/>
          </a:stretch>
        </p:blipFill>
        <p:spPr>
          <a:xfrm>
            <a:off x="1908312" y="1454604"/>
            <a:ext cx="7594787" cy="4695730"/>
          </a:xfrm>
          <a:prstGeom prst="rect">
            <a:avLst/>
          </a:prstGeom>
        </p:spPr>
      </p:pic>
      <p:cxnSp>
        <p:nvCxnSpPr>
          <p:cNvPr id="8" name="Straight Arrow Connector 7">
            <a:extLst>
              <a:ext uri="{FF2B5EF4-FFF2-40B4-BE49-F238E27FC236}">
                <a16:creationId xmlns:a16="http://schemas.microsoft.com/office/drawing/2014/main" id="{CF8E7870-4F66-B2E8-306C-E0F174911915}"/>
              </a:ext>
            </a:extLst>
          </p:cNvPr>
          <p:cNvCxnSpPr/>
          <p:nvPr/>
        </p:nvCxnSpPr>
        <p:spPr>
          <a:xfrm flipH="1">
            <a:off x="8981362" y="2398741"/>
            <a:ext cx="1302326" cy="918202"/>
          </a:xfrm>
          <a:prstGeom prst="straightConnector1">
            <a:avLst/>
          </a:prstGeom>
          <a:ln w="95250">
            <a:solidFill>
              <a:srgbClr val="0070C0">
                <a:alpha val="99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8662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4AA566-36E9-4957-832F-47BC7AE54C6E}"/>
              </a:ext>
            </a:extLst>
          </p:cNvPr>
          <p:cNvSpPr txBox="1"/>
          <p:nvPr/>
        </p:nvSpPr>
        <p:spPr>
          <a:xfrm>
            <a:off x="9040632" y="6308207"/>
            <a:ext cx="2528515" cy="276999"/>
          </a:xfrm>
          <a:prstGeom prst="rect">
            <a:avLst/>
          </a:prstGeom>
          <a:noFill/>
        </p:spPr>
        <p:txBody>
          <a:bodyPr wrap="square">
            <a:spAutoFit/>
          </a:bodyPr>
          <a:lstStyle/>
          <a:p>
            <a:pPr>
              <a:spcBef>
                <a:spcPct val="0"/>
              </a:spcBef>
              <a:buFontTx/>
              <a:buNone/>
            </a:pPr>
            <a:r>
              <a:rPr lang="en-US" altLang="en-US" sz="1200" b="1" dirty="0">
                <a:solidFill>
                  <a:srgbClr val="B40000"/>
                </a:solidFill>
                <a:latin typeface="Calibri" panose="020F0502020204030204" pitchFamily="34" charset="0"/>
                <a:cs typeface="Calibri" panose="020F0502020204030204" pitchFamily="34" charset="0"/>
              </a:rPr>
              <a:t>www.iup.edu/pa-oshaconsultation</a:t>
            </a:r>
          </a:p>
        </p:txBody>
      </p:sp>
      <p:sp>
        <p:nvSpPr>
          <p:cNvPr id="5" name="TextBox 4">
            <a:extLst>
              <a:ext uri="{FF2B5EF4-FFF2-40B4-BE49-F238E27FC236}">
                <a16:creationId xmlns:a16="http://schemas.microsoft.com/office/drawing/2014/main" id="{D8382731-B97E-AEEA-5CBE-3C4DC459A796}"/>
              </a:ext>
            </a:extLst>
          </p:cNvPr>
          <p:cNvSpPr txBox="1"/>
          <p:nvPr/>
        </p:nvSpPr>
        <p:spPr>
          <a:xfrm>
            <a:off x="1618201" y="491843"/>
            <a:ext cx="9953106" cy="646331"/>
          </a:xfrm>
          <a:prstGeom prst="rect">
            <a:avLst/>
          </a:prstGeom>
          <a:noFill/>
        </p:spPr>
        <p:txBody>
          <a:bodyPr wrap="square">
            <a:spAutoFit/>
          </a:bodyPr>
          <a:lstStyle/>
          <a:p>
            <a:r>
              <a:rPr lang="en-US" altLang="en-US" sz="1800" b="1" dirty="0">
                <a:latin typeface="Calibri" panose="020F0502020204030204" pitchFamily="34" charset="0"/>
                <a:cs typeface="Calibri" panose="020F0502020204030204" pitchFamily="34" charset="0"/>
              </a:rPr>
              <a:t>Please consider subscribing to our </a:t>
            </a:r>
            <a:r>
              <a:rPr lang="en-US" altLang="en-US" sz="1800" b="1" dirty="0" err="1">
                <a:latin typeface="Calibri" panose="020F0502020204030204" pitchFamily="34" charset="0"/>
                <a:cs typeface="Calibri" panose="020F0502020204030204" pitchFamily="34" charset="0"/>
              </a:rPr>
              <a:t>youtube</a:t>
            </a:r>
            <a:r>
              <a:rPr lang="en-US" altLang="en-US" sz="1800" b="1" dirty="0">
                <a:latin typeface="Calibri" panose="020F0502020204030204" pitchFamily="34" charset="0"/>
                <a:cs typeface="Calibri" panose="020F0502020204030204" pitchFamily="34" charset="0"/>
              </a:rPr>
              <a:t> channel to be notified of new webinars: </a:t>
            </a:r>
            <a:r>
              <a:rPr lang="en-US" altLang="en-US" sz="1800" b="1" dirty="0">
                <a:latin typeface="Calibri" panose="020F0502020204030204" pitchFamily="34" charset="0"/>
                <a:cs typeface="Calibri" panose="020F0502020204030204" pitchFamily="34" charset="0"/>
                <a:hlinkClick r:id="rId2"/>
              </a:rPr>
              <a:t>https://www.youtube.com/@paoshaconsultationpaosha2922</a:t>
            </a:r>
            <a:endParaRPr lang="en-US" altLang="en-US" sz="1800" b="1"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8D5B9781-6DB4-2513-8D11-BBB8FAC3B1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18201" y="1512446"/>
            <a:ext cx="7286296" cy="4530545"/>
          </a:xfrm>
          <a:prstGeom prst="rect">
            <a:avLst/>
          </a:prstGeom>
        </p:spPr>
      </p:pic>
      <p:sp>
        <p:nvSpPr>
          <p:cNvPr id="9" name="Oval 8">
            <a:extLst>
              <a:ext uri="{FF2B5EF4-FFF2-40B4-BE49-F238E27FC236}">
                <a16:creationId xmlns:a16="http://schemas.microsoft.com/office/drawing/2014/main" id="{4B6DC682-82D7-2B44-D9D1-73B0F28C2C61}"/>
              </a:ext>
            </a:extLst>
          </p:cNvPr>
          <p:cNvSpPr/>
          <p:nvPr/>
        </p:nvSpPr>
        <p:spPr>
          <a:xfrm>
            <a:off x="7794802" y="1837714"/>
            <a:ext cx="1095354" cy="659478"/>
          </a:xfrm>
          <a:prstGeom prst="ellipse">
            <a:avLst/>
          </a:prstGeom>
          <a:noFill/>
          <a:ln w="666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FF9543B-D725-CAA3-AFDB-B6E3FDF25A35}"/>
              </a:ext>
            </a:extLst>
          </p:cNvPr>
          <p:cNvCxnSpPr/>
          <p:nvPr/>
        </p:nvCxnSpPr>
        <p:spPr>
          <a:xfrm flipH="1">
            <a:off x="9040632" y="1249251"/>
            <a:ext cx="1302326" cy="918202"/>
          </a:xfrm>
          <a:prstGeom prst="straightConnector1">
            <a:avLst/>
          </a:prstGeom>
          <a:ln w="952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4235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Contact us</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656999"/>
            <a:ext cx="10515600" cy="4344785"/>
          </a:xfrm>
        </p:spPr>
        <p:txBody>
          <a:bodyPr>
            <a:normAutofit/>
          </a:bodyPr>
          <a:lstStyle/>
          <a:p>
            <a:pPr marL="0" indent="0" algn="ctr">
              <a:lnSpc>
                <a:spcPct val="110000"/>
              </a:lnSpc>
              <a:spcBef>
                <a:spcPts val="600"/>
              </a:spcBef>
              <a:spcAft>
                <a:spcPts val="600"/>
              </a:spcAft>
              <a:buNone/>
            </a:pPr>
            <a:r>
              <a:rPr lang="en-US" altLang="en-US" sz="2400" dirty="0"/>
              <a:t>Consultant Name </a:t>
            </a:r>
          </a:p>
          <a:p>
            <a:pPr marL="0" indent="0" algn="ctr">
              <a:lnSpc>
                <a:spcPct val="110000"/>
              </a:lnSpc>
              <a:spcBef>
                <a:spcPts val="600"/>
              </a:spcBef>
              <a:spcAft>
                <a:spcPts val="600"/>
              </a:spcAft>
              <a:buNone/>
            </a:pPr>
            <a:r>
              <a:rPr lang="en-US" altLang="en-US" sz="2400" dirty="0"/>
              <a:t>Email</a:t>
            </a:r>
          </a:p>
          <a:p>
            <a:pPr marL="0" indent="0">
              <a:buNone/>
            </a:pPr>
            <a:endParaRPr lang="en-US" altLang="en-US" sz="2400" dirty="0"/>
          </a:p>
          <a:p>
            <a:r>
              <a:rPr lang="en-US" altLang="en-US" sz="1800" dirty="0"/>
              <a:t>Pennsylvania OSHA Consultation Office</a:t>
            </a:r>
          </a:p>
          <a:p>
            <a:r>
              <a:rPr lang="en-US" altLang="en-US" sz="1800" dirty="0"/>
              <a:t>Phone: 724-357-4095</a:t>
            </a:r>
          </a:p>
          <a:p>
            <a:r>
              <a:rPr lang="en-US" altLang="en-US" sz="1800" dirty="0"/>
              <a:t>Website: </a:t>
            </a:r>
            <a:r>
              <a:rPr lang="en-US" altLang="en-US" sz="1800" dirty="0">
                <a:solidFill>
                  <a:srgbClr val="0070C0"/>
                </a:solidFill>
                <a:hlinkClick r:id="rId2">
                  <a:extLst>
                    <a:ext uri="{A12FA001-AC4F-418D-AE19-62706E023703}">
                      <ahyp:hlinkClr xmlns:ahyp="http://schemas.microsoft.com/office/drawing/2018/hyperlinkcolor" val="tx"/>
                    </a:ext>
                  </a:extLst>
                </a:hlinkClick>
              </a:rPr>
              <a:t>www.iup.edu/pa-oshaconsultation/</a:t>
            </a:r>
            <a:endParaRPr lang="en-US" altLang="en-US" sz="1800" dirty="0">
              <a:solidFill>
                <a:srgbClr val="0070C0"/>
              </a:solidFill>
            </a:endParaRPr>
          </a:p>
          <a:p>
            <a:r>
              <a:rPr lang="en-US" altLang="en-US" sz="1800" dirty="0"/>
              <a:t>Facebook: </a:t>
            </a:r>
            <a:r>
              <a:rPr lang="en-US" altLang="en-US" sz="1800" dirty="0">
                <a:solidFill>
                  <a:srgbClr val="0070C0"/>
                </a:solidFill>
                <a:hlinkClick r:id="rId3">
                  <a:extLst>
                    <a:ext uri="{A12FA001-AC4F-418D-AE19-62706E023703}">
                      <ahyp:hlinkClr xmlns:ahyp="http://schemas.microsoft.com/office/drawing/2018/hyperlinkcolor" val="tx"/>
                    </a:ext>
                  </a:extLst>
                </a:hlinkClick>
              </a:rPr>
              <a:t>https://www.facebook.com/Pennsylvania-OSHA-Consultation-Program-548810235234647/</a:t>
            </a:r>
            <a:endParaRPr lang="en-US" altLang="en-US" sz="1800" dirty="0">
              <a:solidFill>
                <a:srgbClr val="0070C0"/>
              </a:solidFill>
            </a:endParaRPr>
          </a:p>
          <a:p>
            <a:r>
              <a:rPr lang="en-US" altLang="en-US" sz="1800" dirty="0"/>
              <a:t>Twitter: </a:t>
            </a:r>
            <a:r>
              <a:rPr lang="en-US" altLang="en-US" sz="1800" dirty="0">
                <a:solidFill>
                  <a:srgbClr val="0070C0"/>
                </a:solidFill>
                <a:hlinkClick r:id="rId4">
                  <a:extLst>
                    <a:ext uri="{A12FA001-AC4F-418D-AE19-62706E023703}">
                      <ahyp:hlinkClr xmlns:ahyp="http://schemas.microsoft.com/office/drawing/2018/hyperlinkcolor" val="tx"/>
                    </a:ext>
                  </a:extLst>
                </a:hlinkClick>
              </a:rPr>
              <a:t>https://twitter.com/search?q=PA%20OSHA%20Consultation&amp;src=savs</a:t>
            </a:r>
            <a:endParaRPr lang="en-US" altLang="en-US" sz="18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3473836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Thank You</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812175"/>
            <a:ext cx="10515600" cy="4344785"/>
          </a:xfrm>
        </p:spPr>
        <p:txBody>
          <a:bodyPr>
            <a:normAutofit/>
          </a:bodyPr>
          <a:lstStyle/>
          <a:p>
            <a:pPr algn="ctr">
              <a:buFontTx/>
              <a:buNone/>
              <a:defRPr/>
            </a:pPr>
            <a:r>
              <a:rPr lang="en-US" altLang="en-US" sz="2400" b="1" dirty="0"/>
              <a:t>Upcoming Webinar:</a:t>
            </a:r>
          </a:p>
          <a:p>
            <a:pPr algn="ctr">
              <a:buFontTx/>
              <a:buNone/>
              <a:defRPr/>
            </a:pPr>
            <a:r>
              <a:rPr lang="en-US" altLang="en-US" sz="2400" u="sng" dirty="0">
                <a:solidFill>
                  <a:srgbClr val="9E0000"/>
                </a:solidFill>
              </a:rPr>
              <a:t>LIST TOPIC HERE</a:t>
            </a:r>
          </a:p>
          <a:p>
            <a:pPr algn="ctr">
              <a:buFontTx/>
              <a:buNone/>
              <a:defRPr/>
            </a:pPr>
            <a:r>
              <a:rPr lang="en-US" altLang="en-US" sz="2400" u="sng" dirty="0">
                <a:solidFill>
                  <a:srgbClr val="9E0000"/>
                </a:solidFill>
              </a:rPr>
              <a:t>LIST DATE HERE</a:t>
            </a:r>
            <a:r>
              <a:rPr lang="en-US" altLang="en-US" sz="2400" dirty="0">
                <a:solidFill>
                  <a:srgbClr val="9E0000"/>
                </a:solidFill>
              </a:rPr>
              <a:t>@ 10:30am</a:t>
            </a:r>
          </a:p>
          <a:p>
            <a:pPr algn="ctr">
              <a:buFontTx/>
              <a:buNone/>
              <a:defRPr/>
            </a:pPr>
            <a:endParaRPr lang="en-US" altLang="en-US" sz="2400" dirty="0"/>
          </a:p>
          <a:p>
            <a:pPr algn="ctr">
              <a:buFontTx/>
              <a:buNone/>
              <a:defRPr/>
            </a:pPr>
            <a:r>
              <a:rPr lang="en-US" altLang="en-US" sz="2400" b="1" dirty="0"/>
              <a:t>Pennsylvania OSHA Consultation Office</a:t>
            </a:r>
          </a:p>
          <a:p>
            <a:pPr algn="ctr">
              <a:buFontTx/>
              <a:buNone/>
              <a:defRPr/>
            </a:pPr>
            <a:r>
              <a:rPr lang="en-US" altLang="en-US" sz="2400" dirty="0"/>
              <a:t>Phone</a:t>
            </a:r>
            <a:r>
              <a:rPr lang="en-US" altLang="en-US" sz="2400"/>
              <a:t>: 724-357-4095</a:t>
            </a:r>
            <a:endParaRPr lang="en-US" altLang="en-US" sz="2400" dirty="0"/>
          </a:p>
          <a:p>
            <a:pPr algn="ctr">
              <a:buFontTx/>
              <a:buNone/>
              <a:defRPr/>
            </a:pPr>
            <a:r>
              <a:rPr lang="en-US" altLang="en-US" sz="2400" dirty="0"/>
              <a:t>Website</a:t>
            </a:r>
            <a:r>
              <a:rPr lang="en-US" altLang="en-US" sz="2400" b="1" dirty="0"/>
              <a:t>: </a:t>
            </a:r>
            <a:r>
              <a:rPr lang="en-US" altLang="en-US" sz="2400" dirty="0">
                <a:solidFill>
                  <a:srgbClr val="0070C0"/>
                </a:solidFill>
                <a:hlinkClick r:id="rId2">
                  <a:extLst>
                    <a:ext uri="{A12FA001-AC4F-418D-AE19-62706E023703}">
                      <ahyp:hlinkClr xmlns:ahyp="http://schemas.microsoft.com/office/drawing/2018/hyperlinkcolor" val="tx"/>
                    </a:ext>
                  </a:extLst>
                </a:hlinkClick>
              </a:rPr>
              <a:t>www.iup.edu/pa-oshaconsultation</a:t>
            </a:r>
            <a:endParaRPr lang="en-US" altLang="en-US" sz="24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10053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Asbestos - Background</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altLang="en-US" sz="2000" b="1" dirty="0"/>
              <a:t>Why was asbestos used?</a:t>
            </a:r>
            <a:r>
              <a:rPr lang="en-US" altLang="en-US" sz="2000" dirty="0"/>
              <a:t> </a:t>
            </a:r>
            <a:endParaRPr lang="en-US" altLang="en-US" sz="2000" b="1" dirty="0"/>
          </a:p>
          <a:p>
            <a:r>
              <a:rPr lang="en-US" altLang="en-US" sz="2000" dirty="0"/>
              <a:t>For many years, asbestos was called the </a:t>
            </a:r>
            <a:r>
              <a:rPr lang="en-US" altLang="en-US" sz="2000" i="1" dirty="0"/>
              <a:t>magic mineral</a:t>
            </a:r>
            <a:r>
              <a:rPr lang="en-US" altLang="en-US" sz="2000" dirty="0"/>
              <a:t> because of its unique nature and widespread usefulness. The word itself comes from the Greek word for incombustible. The mineral's fire-retardant qualities are among its most valuable characteristics. This led to its wide use in ships, buildings and theater curtains, where protection against fire was essential. </a:t>
            </a:r>
          </a:p>
          <a:p>
            <a:r>
              <a:rPr lang="en-US" sz="2000" dirty="0"/>
              <a:t>In addition to its fire-retardant properties, it has other qualities which make it useful, including: a fibrous nature, heat stability, thermal and electrical resistance, flexibility, high tensile strength and stability in acids or alkalis,  Untold thousands of lives have been saved by the use of asbestos. </a:t>
            </a:r>
          </a:p>
          <a:p>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04891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B2D1E-9CB5-168F-4873-105ACB69FB65}"/>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D97FEA49-EF04-C9A0-767B-8F001DB50C35}"/>
              </a:ext>
            </a:extLst>
          </p:cNvPr>
          <p:cNvSpPr>
            <a:spLocks noGrp="1"/>
          </p:cNvSpPr>
          <p:nvPr>
            <p:ph type="title"/>
          </p:nvPr>
        </p:nvSpPr>
        <p:spPr>
          <a:xfrm>
            <a:off x="771698" y="309808"/>
            <a:ext cx="10378443" cy="1325563"/>
          </a:xfrm>
        </p:spPr>
        <p:txBody>
          <a:bodyPr/>
          <a:lstStyle/>
          <a:p>
            <a:r>
              <a:rPr lang="en-US" dirty="0">
                <a:solidFill>
                  <a:srgbClr val="9E0000"/>
                </a:solidFill>
              </a:rPr>
              <a:t>Asbestos - Background</a:t>
            </a:r>
            <a:endParaRPr lang="en-US" dirty="0"/>
          </a:p>
        </p:txBody>
      </p:sp>
      <p:sp>
        <p:nvSpPr>
          <p:cNvPr id="52" name="Content Placeholder 51">
            <a:extLst>
              <a:ext uri="{FF2B5EF4-FFF2-40B4-BE49-F238E27FC236}">
                <a16:creationId xmlns:a16="http://schemas.microsoft.com/office/drawing/2014/main" id="{E4E040CD-DAA6-E3B2-6E2C-C75641C39174}"/>
              </a:ext>
            </a:extLst>
          </p:cNvPr>
          <p:cNvSpPr>
            <a:spLocks noGrp="1"/>
          </p:cNvSpPr>
          <p:nvPr>
            <p:ph idx="1"/>
          </p:nvPr>
        </p:nvSpPr>
        <p:spPr>
          <a:xfrm>
            <a:off x="771698" y="1734589"/>
            <a:ext cx="10515600" cy="4344785"/>
          </a:xfrm>
        </p:spPr>
        <p:txBody>
          <a:bodyPr>
            <a:normAutofit/>
          </a:bodyPr>
          <a:lstStyle/>
          <a:p>
            <a:r>
              <a:rPr lang="en-US" altLang="en-US" sz="2400" dirty="0"/>
              <a:t>How widely was asbestos used in the United States?</a:t>
            </a:r>
            <a:endParaRPr lang="en-US" altLang="en-US" sz="2400" b="1" dirty="0"/>
          </a:p>
          <a:p>
            <a:r>
              <a:rPr lang="en-US" altLang="en-US" sz="2400" b="1" dirty="0"/>
              <a:t> </a:t>
            </a:r>
            <a:r>
              <a:rPr lang="en-US" altLang="en-US" sz="2400" dirty="0"/>
              <a:t>Asbestos has been used extensively. Asbestos consumption jumped dramatically in the United States during World War II, because of the Navy's determination that it was an essential component of shipboard fire protection.  </a:t>
            </a:r>
          </a:p>
          <a:p>
            <a:r>
              <a:rPr lang="en-US" altLang="en-US" sz="2400" dirty="0"/>
              <a:t>Up until 1976, it was required by model building codes in specific areas of buildings where protection against fire was essential. In 1973 and again in 1978, however, the EPA prohibited certain spraying of asbestos-containing materials as part of its air pollution regulations. </a:t>
            </a:r>
          </a:p>
          <a:p>
            <a:endParaRPr lang="en-US" altLang="en-US" sz="2400" dirty="0"/>
          </a:p>
          <a:p>
            <a:endParaRPr lang="en-US" sz="2000" dirty="0"/>
          </a:p>
        </p:txBody>
      </p:sp>
      <p:sp>
        <p:nvSpPr>
          <p:cNvPr id="4" name="TextBox 4">
            <a:extLst>
              <a:ext uri="{FF2B5EF4-FFF2-40B4-BE49-F238E27FC236}">
                <a16:creationId xmlns:a16="http://schemas.microsoft.com/office/drawing/2014/main" id="{EB7188FD-9E99-410C-CA6E-5CB493881A9E}"/>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862848980"/>
      </p:ext>
    </p:extLst>
  </p:cSld>
  <p:clrMapOvr>
    <a:masterClrMapping/>
  </p:clrMapOvr>
</p:sld>
</file>

<file path=ppt/theme/theme1.xml><?xml version="1.0" encoding="utf-8"?>
<a:theme xmlns:a="http://schemas.openxmlformats.org/drawingml/2006/main" name="Office Theme">
  <a:themeElements>
    <a:clrScheme name="IUP 2019">
      <a:dk1>
        <a:srgbClr val="000000"/>
      </a:dk1>
      <a:lt1>
        <a:srgbClr val="FFFFFF"/>
      </a:lt1>
      <a:dk2>
        <a:srgbClr val="9E1B32"/>
      </a:dk2>
      <a:lt2>
        <a:srgbClr val="595959"/>
      </a:lt2>
      <a:accent1>
        <a:srgbClr val="9E1B32"/>
      </a:accent1>
      <a:accent2>
        <a:srgbClr val="595959"/>
      </a:accent2>
      <a:accent3>
        <a:srgbClr val="ECB51B"/>
      </a:accent3>
      <a:accent4>
        <a:srgbClr val="F4824E"/>
      </a:accent4>
      <a:accent5>
        <a:srgbClr val="558185"/>
      </a:accent5>
      <a:accent6>
        <a:srgbClr val="ED596E"/>
      </a:accent6>
      <a:hlink>
        <a:srgbClr val="568286"/>
      </a:hlink>
      <a:folHlink>
        <a:srgbClr val="558185"/>
      </a:folHlink>
    </a:clrScheme>
    <a:fontScheme name="IUP Office 365 Fonts">
      <a:majorFont>
        <a:latin typeface="Franklin Gothic Demi"/>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3C217AD-677F-D24F-AED0-A101B8E738B0}" vid="{7542860F-0F1C-414E-89D0-F5ADD30D18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becfde1-29a9-4db9-bc32-245c12180cd2" xsi:nil="true"/>
    <lcf76f155ced4ddcb4097134ff3c332f xmlns="9084b878-4063-4063-a2f4-2dc7d8d331e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A94B4AE303654EA1B3ED0F5D3B74A7" ma:contentTypeVersion="18" ma:contentTypeDescription="Create a new document." ma:contentTypeScope="" ma:versionID="41108c36b7ee3715f5fb07ac5d0b3ac4">
  <xsd:schema xmlns:xsd="http://www.w3.org/2001/XMLSchema" xmlns:xs="http://www.w3.org/2001/XMLSchema" xmlns:p="http://schemas.microsoft.com/office/2006/metadata/properties" xmlns:ns2="9084b878-4063-4063-a2f4-2dc7d8d331e1" xmlns:ns3="bbecfde1-29a9-4db9-bc32-245c12180cd2" targetNamespace="http://schemas.microsoft.com/office/2006/metadata/properties" ma:root="true" ma:fieldsID="9b6c1c2a02113a4c13cfad2f0fda8163" ns2:_="" ns3:_="">
    <xsd:import namespace="9084b878-4063-4063-a2f4-2dc7d8d331e1"/>
    <xsd:import namespace="bbecfde1-29a9-4db9-bc32-245c12180c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84b878-4063-4063-a2f4-2dc7d8d331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c463df-4dc7-4bbf-9d12-c16d94ddfa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ecfde1-29a9-4db9-bc32-245c12180cd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370b49-73df-4130-b696-99833ddefccf}" ma:internalName="TaxCatchAll" ma:showField="CatchAllData" ma:web="bbecfde1-29a9-4db9-bc32-245c12180c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412AD0-324E-48B9-B3C2-D112A658DBBE}">
  <ds:schemaRefs>
    <ds:schemaRef ds:uri="http://schemas.microsoft.com/sharepoint/v3/contenttype/forms"/>
  </ds:schemaRefs>
</ds:datastoreItem>
</file>

<file path=customXml/itemProps2.xml><?xml version="1.0" encoding="utf-8"?>
<ds:datastoreItem xmlns:ds="http://schemas.openxmlformats.org/officeDocument/2006/customXml" ds:itemID="{AA840B02-7105-42A4-8F16-EC45E077E976}">
  <ds:schemaRefs>
    <ds:schemaRef ds:uri="http://purl.org/dc/dcmitype/"/>
    <ds:schemaRef ds:uri="http://schemas.microsoft.com/office/2006/documentManagement/types"/>
    <ds:schemaRef ds:uri="8f96fc14-4bb7-461b-b8f4-5174a669bc0b"/>
    <ds:schemaRef ds:uri="http://schemas.openxmlformats.org/package/2006/metadata/core-properties"/>
    <ds:schemaRef ds:uri="http://purl.org/dc/elements/1.1/"/>
    <ds:schemaRef ds:uri="3870ece6-baab-44fb-953f-77fb9a8d79d5"/>
    <ds:schemaRef ds:uri="http://schemas.microsoft.com/office/2006/metadata/properties"/>
    <ds:schemaRef ds:uri="http://www.w3.org/XML/1998/namespace"/>
    <ds:schemaRef ds:uri="http://schemas.microsoft.com/office/infopath/2007/PartnerControls"/>
    <ds:schemaRef ds:uri="http://purl.org/dc/terms/"/>
    <ds:schemaRef ds:uri="bbecfde1-29a9-4db9-bc32-245c12180cd2"/>
    <ds:schemaRef ds:uri="9084b878-4063-4063-a2f4-2dc7d8d331e1"/>
  </ds:schemaRefs>
</ds:datastoreItem>
</file>

<file path=customXml/itemProps3.xml><?xml version="1.0" encoding="utf-8"?>
<ds:datastoreItem xmlns:ds="http://schemas.openxmlformats.org/officeDocument/2006/customXml" ds:itemID="{DE58F77E-AE15-4B03-9F38-7A0598DA00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84b878-4063-4063-a2f4-2dc7d8d331e1"/>
    <ds:schemaRef ds:uri="bbecfde1-29a9-4db9-bc32-245c12180c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436</TotalTime>
  <Words>3494</Words>
  <Application>Microsoft Office PowerPoint</Application>
  <PresentationFormat>Widescreen</PresentationFormat>
  <Paragraphs>434</Paragraphs>
  <Slides>77</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Aptos</vt:lpstr>
      <vt:lpstr>Arial</vt:lpstr>
      <vt:lpstr>Calibri</vt:lpstr>
      <vt:lpstr>Constantia</vt:lpstr>
      <vt:lpstr>Franklin Gothic Demi</vt:lpstr>
      <vt:lpstr>Wingdings</vt:lpstr>
      <vt:lpstr>Office Theme</vt:lpstr>
      <vt:lpstr>PowerPoint Presentation</vt:lpstr>
      <vt:lpstr>Asbestos – Best Recommended Practice &amp; Regulatory Requirements</vt:lpstr>
      <vt:lpstr>Asbestos - Background</vt:lpstr>
      <vt:lpstr>Asbestos - Background</vt:lpstr>
      <vt:lpstr>Asbestos - Backgound</vt:lpstr>
      <vt:lpstr>Asbestos - Background</vt:lpstr>
      <vt:lpstr>Asbestos - Background</vt:lpstr>
      <vt:lpstr>Asbestos - Background</vt:lpstr>
      <vt:lpstr>Asbestos - Background</vt:lpstr>
      <vt:lpstr>Asbestos - Background</vt:lpstr>
      <vt:lpstr>Asbestos – Examples of Use</vt:lpstr>
      <vt:lpstr>Asbestos – Examples of Use</vt:lpstr>
      <vt:lpstr>Asbestos – Examples of Use</vt:lpstr>
      <vt:lpstr>Asbestos – Examples of Use</vt:lpstr>
      <vt:lpstr>Asbestos – Examples of Use</vt:lpstr>
      <vt:lpstr>Asbestos – Examples of Use</vt:lpstr>
      <vt:lpstr>Asbestos – Examples of Use</vt:lpstr>
      <vt:lpstr>Asbestos – Examples of Use</vt:lpstr>
      <vt:lpstr>Asbestos – Examples of Use</vt:lpstr>
      <vt:lpstr>Asbestos – Examples of Use</vt:lpstr>
      <vt:lpstr>Asbestos – Examples of Use</vt:lpstr>
      <vt:lpstr>Asbestos – Examples of Use</vt:lpstr>
      <vt:lpstr>Asbestos – Examples of Use</vt:lpstr>
      <vt:lpstr>Asbestos – Examples of Use</vt:lpstr>
      <vt:lpstr>Asbestos – Examples of Use</vt:lpstr>
      <vt:lpstr>Asbestos – Examples of Use</vt:lpstr>
      <vt:lpstr>PowerPoint Presentation</vt:lpstr>
      <vt:lpstr>Asbestos – Examples of Use</vt:lpstr>
      <vt:lpstr>Asbestos – Examples of Use</vt:lpstr>
      <vt:lpstr>Asbestos – Examples of Use</vt:lpstr>
      <vt:lpstr>Asbestos – Examples of Use</vt:lpstr>
      <vt:lpstr>PowerPoint Presentation</vt:lpstr>
      <vt:lpstr>Asbestos – Examples of Use</vt:lpstr>
      <vt:lpstr>Asbestos – Examples of Use</vt:lpstr>
      <vt:lpstr>Asbestos – Examples of Use</vt:lpstr>
      <vt:lpstr>Asbestos – Examples of Use</vt:lpstr>
      <vt:lpstr>Asbestos – Examples of Use</vt:lpstr>
      <vt:lpstr>Asbestos – Examples of Use</vt:lpstr>
      <vt:lpstr>Asbestos – Examples of Use</vt:lpstr>
      <vt:lpstr>Asbestos – Examples of Use</vt:lpstr>
      <vt:lpstr>Asbestos – Health Effects</vt:lpstr>
      <vt:lpstr>Asbestos – Health Effects</vt:lpstr>
      <vt:lpstr>Asbestos – Health Effects</vt:lpstr>
      <vt:lpstr>Asbestos – Health Effects</vt:lpstr>
      <vt:lpstr>Asbestos – Health Effects</vt:lpstr>
      <vt:lpstr>Asbestos – Best Recommended Practices</vt:lpstr>
      <vt:lpstr>Asbestos – Best Recommended Practices</vt:lpstr>
      <vt:lpstr>Asbestos – Best Recommended Practices</vt:lpstr>
      <vt:lpstr>Asbestos – Best Recommended Practices</vt:lpstr>
      <vt:lpstr>Asbestos – Best Recommended Practices</vt:lpstr>
      <vt:lpstr>Asbestos – Best Recommended Practices</vt:lpstr>
      <vt:lpstr>Asbestos – Best Recommended Practices</vt:lpstr>
      <vt:lpstr>Asbestos – Best Recommended Practices</vt:lpstr>
      <vt:lpstr>Asbestos – Best Recommended Practices</vt:lpstr>
      <vt:lpstr>Asbestos – Regulatory Requirements – General Industry 1910.1001</vt:lpstr>
      <vt:lpstr>Asbestos – Regulatory Requirements – General Industry 1910.1001</vt:lpstr>
      <vt:lpstr>Asbestos – Regulatory Requirements – General Industry 1910.1001</vt:lpstr>
      <vt:lpstr>Asbestos – Regulatory Requirements – General Industry 1910.1001</vt:lpstr>
      <vt:lpstr>Asbestos – Regulatory Requirements – General Industry 1910.1001</vt:lpstr>
      <vt:lpstr>Asbestos – Regulatory Requirements – Construction – 1926.1101</vt:lpstr>
      <vt:lpstr>Asbestos – Regulatory Requirements – Construction – 1926.1101</vt:lpstr>
      <vt:lpstr>Asbestos – Regulatory Requirements – Construction – 1926.1101</vt:lpstr>
      <vt:lpstr>Asbestos – Regulatory Requirements – Construction – 1926.1101</vt:lpstr>
      <vt:lpstr>Asbestos – Regulatory Requirements – Construction – 1926.1101</vt:lpstr>
      <vt:lpstr>Asbestos – Regulatory Requirements – Construction – 1926.1101</vt:lpstr>
      <vt:lpstr>Asbestos – Regulatory Requirements – Construction – 1926.1101</vt:lpstr>
      <vt:lpstr>Asbestos – Regulatory Requirements – Construction – 1926.1101</vt:lpstr>
      <vt:lpstr>Asbestos – Regulatory Requirements – Construction – 1926.1101</vt:lpstr>
      <vt:lpstr>Asbestos – Regulatory Requirements – Construction – 1926.1101</vt:lpstr>
      <vt:lpstr>Asbestos – Other Regulatory Requirements - AHERA</vt:lpstr>
      <vt:lpstr>Asbestos – Other Regulatory Requirements - NESHAP</vt:lpstr>
      <vt:lpstr>Heading</vt:lpstr>
      <vt:lpstr>Heading</vt:lpstr>
      <vt:lpstr>PowerPoint Presentation</vt:lpstr>
      <vt:lpstr>PowerPoint Presentation</vt:lpstr>
      <vt:lpstr>Contact us</vt:lpstr>
      <vt:lpstr>Thank You</vt:lpstr>
    </vt:vector>
  </TitlesOfParts>
  <Manager/>
  <Company>Indiana University of Pennsylvania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Tammy Harvey</dc:creator>
  <cp:keywords/>
  <dc:description/>
  <cp:lastModifiedBy>Daniel Larson</cp:lastModifiedBy>
  <cp:revision>18</cp:revision>
  <dcterms:created xsi:type="dcterms:W3CDTF">2019-09-06T20:18:55Z</dcterms:created>
  <dcterms:modified xsi:type="dcterms:W3CDTF">2024-02-18T22:28:13Z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0x01010091A94B4AE303654EA1B3ED0F5D3B74A7</vt:lpwstr>
  </property>
  <property fmtid="{D5CDD505-2E9C-101B-9397-08002B2CF9AE}" pid="4" name="MediaServiceImageTags">
    <vt:lpwstr/>
  </property>
</Properties>
</file>