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diagrams/data15.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diagrams/data3.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9.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10.xml" ContentType="application/vnd.openxmlformats-officedocument.drawingml.diagramData+xml"/>
  <Override PartName="/ppt/diagrams/data8.xml" ContentType="application/vnd.openxmlformats-officedocument.drawingml.diagramData+xml"/>
  <Override PartName="/ppt/diagrams/data2.xml" ContentType="application/vnd.openxmlformats-officedocument.drawingml.diagramData+xml"/>
  <Override PartName="/ppt/diagrams/data5.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layout12.xml" ContentType="application/vnd.openxmlformats-officedocument.drawingml.diagramLayout+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1.xml" ContentType="application/vnd.openxmlformats-officedocument.theme+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8" r:id="rId3"/>
    <p:sldId id="297" r:id="rId4"/>
    <p:sldId id="300" r:id="rId5"/>
    <p:sldId id="301" r:id="rId6"/>
    <p:sldId id="282" r:id="rId7"/>
    <p:sldId id="265" r:id="rId8"/>
    <p:sldId id="302" r:id="rId9"/>
    <p:sldId id="290" r:id="rId10"/>
    <p:sldId id="266" r:id="rId11"/>
    <p:sldId id="261" r:id="rId12"/>
    <p:sldId id="279" r:id="rId13"/>
    <p:sldId id="277" r:id="rId14"/>
    <p:sldId id="284" r:id="rId15"/>
    <p:sldId id="303" r:id="rId16"/>
    <p:sldId id="293" r:id="rId17"/>
    <p:sldId id="278" r:id="rId18"/>
    <p:sldId id="294" r:id="rId19"/>
    <p:sldId id="276" r:id="rId20"/>
    <p:sldId id="281" r:id="rId21"/>
    <p:sldId id="296" r:id="rId22"/>
    <p:sldId id="275" r:id="rId23"/>
    <p:sldId id="285" r:id="rId24"/>
    <p:sldId id="295" r:id="rId25"/>
    <p:sldId id="287" r:id="rId26"/>
    <p:sldId id="299" r:id="rId27"/>
    <p:sldId id="288" r:id="rId28"/>
    <p:sldId id="289" r:id="rId29"/>
    <p:sldId id="292" r:id="rId30"/>
    <p:sldId id="271" r:id="rId31"/>
    <p:sldId id="269"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51035" autoAdjust="0"/>
  </p:normalViewPr>
  <p:slideViewPr>
    <p:cSldViewPr snapToGrid="0">
      <p:cViewPr varScale="1">
        <p:scale>
          <a:sx n="56" d="100"/>
          <a:sy n="56" d="100"/>
        </p:scale>
        <p:origin x="19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diagrams/_rels/data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91CBB-167D-471B-8DA5-3A6A94006415}"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01F0E88D-8C5C-4A02-BBF9-F022E5006B1D}">
      <dgm:prSet phldrT="[Text]" custT="1"/>
      <dgm:spPr/>
      <dgm:t>
        <a:bodyPr/>
        <a:lstStyle/>
        <a:p>
          <a:r>
            <a:rPr lang="en-US" sz="1600" b="1" u="sng" dirty="0"/>
            <a:t>U.S. Labor Work Force</a:t>
          </a:r>
        </a:p>
      </dgm:t>
    </dgm:pt>
    <dgm:pt modelId="{BB2611D6-B682-418A-9A3F-3C9D574C797B}" type="parTrans" cxnId="{655DCD56-085D-4498-83C1-2BB9B02BB271}">
      <dgm:prSet/>
      <dgm:spPr/>
      <dgm:t>
        <a:bodyPr/>
        <a:lstStyle/>
        <a:p>
          <a:endParaRPr lang="en-US"/>
        </a:p>
      </dgm:t>
    </dgm:pt>
    <dgm:pt modelId="{8676985C-3EC4-4FF4-9031-67B73D2BE00E}" type="sibTrans" cxnId="{655DCD56-085D-4498-83C1-2BB9B02BB271}">
      <dgm:prSet/>
      <dgm:spPr/>
      <dgm:t>
        <a:bodyPr/>
        <a:lstStyle/>
        <a:p>
          <a:endParaRPr lang="en-US"/>
        </a:p>
      </dgm:t>
    </dgm:pt>
    <dgm:pt modelId="{1197F03F-A327-46B1-851F-B26025544353}">
      <dgm:prSet phldrT="[Text]" custT="1"/>
      <dgm:spPr/>
      <dgm:t>
        <a:bodyPr/>
        <a:lstStyle/>
        <a:p>
          <a:r>
            <a:rPr lang="en-US" sz="1000" dirty="0"/>
            <a:t>Unemployment rate: 3.5% (As of October, 2019)</a:t>
          </a:r>
        </a:p>
      </dgm:t>
    </dgm:pt>
    <dgm:pt modelId="{F10B7A56-8888-4C4D-BECF-AD3CB6128908}" type="parTrans" cxnId="{54FB9DA4-8DC1-4D8E-8F15-09B9419C44B5}">
      <dgm:prSet/>
      <dgm:spPr/>
      <dgm:t>
        <a:bodyPr/>
        <a:lstStyle/>
        <a:p>
          <a:endParaRPr lang="en-US"/>
        </a:p>
      </dgm:t>
    </dgm:pt>
    <dgm:pt modelId="{3E46733E-893B-48C5-8D20-68763BABA155}" type="sibTrans" cxnId="{54FB9DA4-8DC1-4D8E-8F15-09B9419C44B5}">
      <dgm:prSet/>
      <dgm:spPr/>
      <dgm:t>
        <a:bodyPr/>
        <a:lstStyle/>
        <a:p>
          <a:endParaRPr lang="en-US"/>
        </a:p>
      </dgm:t>
    </dgm:pt>
    <dgm:pt modelId="{983A0855-DE85-4272-BE1F-FC61110F2DEB}">
      <dgm:prSet phldrT="[Text]" custT="1"/>
      <dgm:spPr/>
      <dgm:t>
        <a:bodyPr/>
        <a:lstStyle/>
        <a:p>
          <a:r>
            <a:rPr lang="en-US" sz="1000" dirty="0"/>
            <a:t>A 50 year low (Since 1969…)</a:t>
          </a:r>
        </a:p>
      </dgm:t>
    </dgm:pt>
    <dgm:pt modelId="{72931982-B41C-4FD8-9154-E8A5FFD358A4}" type="parTrans" cxnId="{96E26671-14D3-4F69-AEBA-99084CF6D85B}">
      <dgm:prSet/>
      <dgm:spPr/>
      <dgm:t>
        <a:bodyPr/>
        <a:lstStyle/>
        <a:p>
          <a:endParaRPr lang="en-US"/>
        </a:p>
      </dgm:t>
    </dgm:pt>
    <dgm:pt modelId="{8E656797-317C-46ED-82A5-8E5A44084E4C}" type="sibTrans" cxnId="{96E26671-14D3-4F69-AEBA-99084CF6D85B}">
      <dgm:prSet/>
      <dgm:spPr/>
      <dgm:t>
        <a:bodyPr/>
        <a:lstStyle/>
        <a:p>
          <a:endParaRPr lang="en-US"/>
        </a:p>
      </dgm:t>
    </dgm:pt>
    <dgm:pt modelId="{194C216B-81FC-48EB-B3A5-EAD91FE36CFD}">
      <dgm:prSet phldrT="[Text]" custT="1"/>
      <dgm:spPr/>
      <dgm:t>
        <a:bodyPr/>
        <a:lstStyle/>
        <a:p>
          <a:r>
            <a:rPr lang="en-US" sz="1000" dirty="0"/>
            <a:t>20th consecutive month of unemployment &lt;4%</a:t>
          </a:r>
        </a:p>
      </dgm:t>
    </dgm:pt>
    <dgm:pt modelId="{0134022D-11AB-4C2E-8107-283510AFB2D0}" type="parTrans" cxnId="{AEA3B7F4-D50B-40E0-963C-78780A548422}">
      <dgm:prSet/>
      <dgm:spPr/>
      <dgm:t>
        <a:bodyPr/>
        <a:lstStyle/>
        <a:p>
          <a:endParaRPr lang="en-US"/>
        </a:p>
      </dgm:t>
    </dgm:pt>
    <dgm:pt modelId="{B2B0705A-7611-4BA7-86AF-CC4353BC683B}" type="sibTrans" cxnId="{AEA3B7F4-D50B-40E0-963C-78780A548422}">
      <dgm:prSet/>
      <dgm:spPr/>
      <dgm:t>
        <a:bodyPr/>
        <a:lstStyle/>
        <a:p>
          <a:endParaRPr lang="en-US"/>
        </a:p>
      </dgm:t>
    </dgm:pt>
    <dgm:pt modelId="{5EA90920-8873-4BF3-90FA-1642CCE8188E}">
      <dgm:prSet phldrT="[Text]"/>
      <dgm:spPr/>
      <dgm:t>
        <a:bodyPr/>
        <a:lstStyle/>
        <a:p>
          <a:r>
            <a:rPr lang="en-US" dirty="0"/>
            <a:t>Avg wage growth of 3.1% YOY</a:t>
          </a:r>
        </a:p>
      </dgm:t>
    </dgm:pt>
    <dgm:pt modelId="{4BE9BC10-317F-4C23-91BE-A07251856EAC}" type="parTrans" cxnId="{A573EA14-1DF5-4C52-AFFD-C3B8542AAC13}">
      <dgm:prSet/>
      <dgm:spPr/>
      <dgm:t>
        <a:bodyPr/>
        <a:lstStyle/>
        <a:p>
          <a:endParaRPr lang="en-US"/>
        </a:p>
      </dgm:t>
    </dgm:pt>
    <dgm:pt modelId="{F3DBEB59-D676-483C-9B50-B1B1592E4750}" type="sibTrans" cxnId="{A573EA14-1DF5-4C52-AFFD-C3B8542AAC13}">
      <dgm:prSet/>
      <dgm:spPr/>
      <dgm:t>
        <a:bodyPr/>
        <a:lstStyle/>
        <a:p>
          <a:endParaRPr lang="en-US"/>
        </a:p>
      </dgm:t>
    </dgm:pt>
    <dgm:pt modelId="{C0C3CE85-B637-44FC-A04B-0665E047D81B}">
      <dgm:prSet phldrT="[Text]"/>
      <dgm:spPr/>
      <dgm:t>
        <a:bodyPr/>
        <a:lstStyle/>
        <a:p>
          <a:r>
            <a:rPr lang="en-US" dirty="0"/>
            <a:t>Takes on avg 93 days to fill an open production position</a:t>
          </a:r>
        </a:p>
      </dgm:t>
    </dgm:pt>
    <dgm:pt modelId="{9434F149-F1B7-49F1-BDD6-8CAE86B9DC49}" type="sibTrans" cxnId="{FA393CDE-E231-4981-B570-B67244495725}">
      <dgm:prSet/>
      <dgm:spPr/>
      <dgm:t>
        <a:bodyPr/>
        <a:lstStyle/>
        <a:p>
          <a:endParaRPr lang="en-US"/>
        </a:p>
      </dgm:t>
    </dgm:pt>
    <dgm:pt modelId="{661F73FA-71E0-4890-8ABD-C743CB34DA1C}" type="parTrans" cxnId="{FA393CDE-E231-4981-B570-B67244495725}">
      <dgm:prSet/>
      <dgm:spPr/>
      <dgm:t>
        <a:bodyPr/>
        <a:lstStyle/>
        <a:p>
          <a:endParaRPr lang="en-US"/>
        </a:p>
      </dgm:t>
    </dgm:pt>
    <dgm:pt modelId="{7F19279E-DC9B-4FEF-87C3-89B51D57C000}">
      <dgm:prSet phldrT="[Text]"/>
      <dgm:spPr/>
      <dgm:t>
        <a:bodyPr/>
        <a:lstStyle/>
        <a:p>
          <a:endParaRPr lang="en-US" dirty="0"/>
        </a:p>
      </dgm:t>
    </dgm:pt>
    <dgm:pt modelId="{B7131BCF-A118-4EE1-96F5-14EB9037B9FE}" type="parTrans" cxnId="{51968578-F523-4007-9B8C-290F9716B50B}">
      <dgm:prSet/>
      <dgm:spPr/>
      <dgm:t>
        <a:bodyPr/>
        <a:lstStyle/>
        <a:p>
          <a:endParaRPr lang="en-US"/>
        </a:p>
      </dgm:t>
    </dgm:pt>
    <dgm:pt modelId="{DD522C60-2C6D-46FD-9420-A1F793A84320}" type="sibTrans" cxnId="{51968578-F523-4007-9B8C-290F9716B50B}">
      <dgm:prSet/>
      <dgm:spPr/>
      <dgm:t>
        <a:bodyPr/>
        <a:lstStyle/>
        <a:p>
          <a:endParaRPr lang="en-US"/>
        </a:p>
      </dgm:t>
    </dgm:pt>
    <dgm:pt modelId="{F52810CD-9098-4DBD-B5F0-CC5F040F7341}" type="pres">
      <dgm:prSet presAssocID="{D5291CBB-167D-471B-8DA5-3A6A94006415}" presName="composite" presStyleCnt="0">
        <dgm:presLayoutVars>
          <dgm:chMax val="1"/>
          <dgm:dir/>
          <dgm:resizeHandles val="exact"/>
        </dgm:presLayoutVars>
      </dgm:prSet>
      <dgm:spPr/>
    </dgm:pt>
    <dgm:pt modelId="{E76CD4FD-D327-4074-B877-268F4BC78466}" type="pres">
      <dgm:prSet presAssocID="{D5291CBB-167D-471B-8DA5-3A6A94006415}" presName="radial" presStyleCnt="0">
        <dgm:presLayoutVars>
          <dgm:animLvl val="ctr"/>
        </dgm:presLayoutVars>
      </dgm:prSet>
      <dgm:spPr/>
    </dgm:pt>
    <dgm:pt modelId="{9DAE29E4-0880-4A95-8041-FF4B19531927}" type="pres">
      <dgm:prSet presAssocID="{01F0E88D-8C5C-4A02-BBF9-F022E5006B1D}" presName="centerShape" presStyleLbl="vennNode1" presStyleIdx="0" presStyleCnt="6"/>
      <dgm:spPr/>
    </dgm:pt>
    <dgm:pt modelId="{F9AB5F46-C062-4287-ABEC-443CA9140F1F}" type="pres">
      <dgm:prSet presAssocID="{1197F03F-A327-46B1-851F-B26025544353}" presName="node" presStyleLbl="vennNode1" presStyleIdx="1" presStyleCnt="6">
        <dgm:presLayoutVars>
          <dgm:bulletEnabled val="1"/>
        </dgm:presLayoutVars>
      </dgm:prSet>
      <dgm:spPr/>
    </dgm:pt>
    <dgm:pt modelId="{C6350AFC-AF5C-4612-85BA-E29B0952A472}" type="pres">
      <dgm:prSet presAssocID="{983A0855-DE85-4272-BE1F-FC61110F2DEB}" presName="node" presStyleLbl="vennNode1" presStyleIdx="2" presStyleCnt="6">
        <dgm:presLayoutVars>
          <dgm:bulletEnabled val="1"/>
        </dgm:presLayoutVars>
      </dgm:prSet>
      <dgm:spPr/>
    </dgm:pt>
    <dgm:pt modelId="{24416E61-4FEB-4CA6-9967-37495909E163}" type="pres">
      <dgm:prSet presAssocID="{194C216B-81FC-48EB-B3A5-EAD91FE36CFD}" presName="node" presStyleLbl="vennNode1" presStyleIdx="3" presStyleCnt="6">
        <dgm:presLayoutVars>
          <dgm:bulletEnabled val="1"/>
        </dgm:presLayoutVars>
      </dgm:prSet>
      <dgm:spPr/>
    </dgm:pt>
    <dgm:pt modelId="{C76BC696-95A6-4B25-BAA4-E0C868E91019}" type="pres">
      <dgm:prSet presAssocID="{C0C3CE85-B637-44FC-A04B-0665E047D81B}" presName="node" presStyleLbl="vennNode1" presStyleIdx="4" presStyleCnt="6">
        <dgm:presLayoutVars>
          <dgm:bulletEnabled val="1"/>
        </dgm:presLayoutVars>
      </dgm:prSet>
      <dgm:spPr/>
    </dgm:pt>
    <dgm:pt modelId="{D15E0D3F-9C5A-48FB-92C7-10586AEABFC9}" type="pres">
      <dgm:prSet presAssocID="{5EA90920-8873-4BF3-90FA-1642CCE8188E}" presName="node" presStyleLbl="vennNode1" presStyleIdx="5" presStyleCnt="6">
        <dgm:presLayoutVars>
          <dgm:bulletEnabled val="1"/>
        </dgm:presLayoutVars>
      </dgm:prSet>
      <dgm:spPr/>
    </dgm:pt>
  </dgm:ptLst>
  <dgm:cxnLst>
    <dgm:cxn modelId="{A0FC8D04-539C-46AE-A913-FD8D0D712290}" type="presOf" srcId="{01F0E88D-8C5C-4A02-BBF9-F022E5006B1D}" destId="{9DAE29E4-0880-4A95-8041-FF4B19531927}" srcOrd="0" destOrd="0" presId="urn:microsoft.com/office/officeart/2005/8/layout/radial3"/>
    <dgm:cxn modelId="{A573EA14-1DF5-4C52-AFFD-C3B8542AAC13}" srcId="{01F0E88D-8C5C-4A02-BBF9-F022E5006B1D}" destId="{5EA90920-8873-4BF3-90FA-1642CCE8188E}" srcOrd="4" destOrd="0" parTransId="{4BE9BC10-317F-4C23-91BE-A07251856EAC}" sibTransId="{F3DBEB59-D676-483C-9B50-B1B1592E4750}"/>
    <dgm:cxn modelId="{118B8025-85FB-407D-B4C0-FEBDE70037F4}" type="presOf" srcId="{C0C3CE85-B637-44FC-A04B-0665E047D81B}" destId="{C76BC696-95A6-4B25-BAA4-E0C868E91019}" srcOrd="0" destOrd="0" presId="urn:microsoft.com/office/officeart/2005/8/layout/radial3"/>
    <dgm:cxn modelId="{96E26671-14D3-4F69-AEBA-99084CF6D85B}" srcId="{01F0E88D-8C5C-4A02-BBF9-F022E5006B1D}" destId="{983A0855-DE85-4272-BE1F-FC61110F2DEB}" srcOrd="1" destOrd="0" parTransId="{72931982-B41C-4FD8-9154-E8A5FFD358A4}" sibTransId="{8E656797-317C-46ED-82A5-8E5A44084E4C}"/>
    <dgm:cxn modelId="{655DCD56-085D-4498-83C1-2BB9B02BB271}" srcId="{D5291CBB-167D-471B-8DA5-3A6A94006415}" destId="{01F0E88D-8C5C-4A02-BBF9-F022E5006B1D}" srcOrd="0" destOrd="0" parTransId="{BB2611D6-B682-418A-9A3F-3C9D574C797B}" sibTransId="{8676985C-3EC4-4FF4-9031-67B73D2BE00E}"/>
    <dgm:cxn modelId="{51968578-F523-4007-9B8C-290F9716B50B}" srcId="{D5291CBB-167D-471B-8DA5-3A6A94006415}" destId="{7F19279E-DC9B-4FEF-87C3-89B51D57C000}" srcOrd="1" destOrd="0" parTransId="{B7131BCF-A118-4EE1-96F5-14EB9037B9FE}" sibTransId="{DD522C60-2C6D-46FD-9420-A1F793A84320}"/>
    <dgm:cxn modelId="{12C32191-9441-4B03-A809-382A924EEFFC}" type="presOf" srcId="{194C216B-81FC-48EB-B3A5-EAD91FE36CFD}" destId="{24416E61-4FEB-4CA6-9967-37495909E163}" srcOrd="0" destOrd="0" presId="urn:microsoft.com/office/officeart/2005/8/layout/radial3"/>
    <dgm:cxn modelId="{B77BD795-A505-4D06-B54F-09FA23F84E3D}" type="presOf" srcId="{D5291CBB-167D-471B-8DA5-3A6A94006415}" destId="{F52810CD-9098-4DBD-B5F0-CC5F040F7341}" srcOrd="0" destOrd="0" presId="urn:microsoft.com/office/officeart/2005/8/layout/radial3"/>
    <dgm:cxn modelId="{54FB9DA4-8DC1-4D8E-8F15-09B9419C44B5}" srcId="{01F0E88D-8C5C-4A02-BBF9-F022E5006B1D}" destId="{1197F03F-A327-46B1-851F-B26025544353}" srcOrd="0" destOrd="0" parTransId="{F10B7A56-8888-4C4D-BECF-AD3CB6128908}" sibTransId="{3E46733E-893B-48C5-8D20-68763BABA155}"/>
    <dgm:cxn modelId="{AECB56A6-9B28-49B3-B7E9-7202041297FD}" type="presOf" srcId="{983A0855-DE85-4272-BE1F-FC61110F2DEB}" destId="{C6350AFC-AF5C-4612-85BA-E29B0952A472}" srcOrd="0" destOrd="0" presId="urn:microsoft.com/office/officeart/2005/8/layout/radial3"/>
    <dgm:cxn modelId="{D26668D6-4233-4CEB-AE8D-DE76DE3E41EA}" type="presOf" srcId="{1197F03F-A327-46B1-851F-B26025544353}" destId="{F9AB5F46-C062-4287-ABEC-443CA9140F1F}" srcOrd="0" destOrd="0" presId="urn:microsoft.com/office/officeart/2005/8/layout/radial3"/>
    <dgm:cxn modelId="{FA393CDE-E231-4981-B570-B67244495725}" srcId="{01F0E88D-8C5C-4A02-BBF9-F022E5006B1D}" destId="{C0C3CE85-B637-44FC-A04B-0665E047D81B}" srcOrd="3" destOrd="0" parTransId="{661F73FA-71E0-4890-8ABD-C743CB34DA1C}" sibTransId="{9434F149-F1B7-49F1-BDD6-8CAE86B9DC49}"/>
    <dgm:cxn modelId="{8B24B8E6-9A65-426A-8203-4E725F0E81E4}" type="presOf" srcId="{5EA90920-8873-4BF3-90FA-1642CCE8188E}" destId="{D15E0D3F-9C5A-48FB-92C7-10586AEABFC9}" srcOrd="0" destOrd="0" presId="urn:microsoft.com/office/officeart/2005/8/layout/radial3"/>
    <dgm:cxn modelId="{AEA3B7F4-D50B-40E0-963C-78780A548422}" srcId="{01F0E88D-8C5C-4A02-BBF9-F022E5006B1D}" destId="{194C216B-81FC-48EB-B3A5-EAD91FE36CFD}" srcOrd="2" destOrd="0" parTransId="{0134022D-11AB-4C2E-8107-283510AFB2D0}" sibTransId="{B2B0705A-7611-4BA7-86AF-CC4353BC683B}"/>
    <dgm:cxn modelId="{68DB1EB2-C028-4D84-8800-C51046D68320}" type="presParOf" srcId="{F52810CD-9098-4DBD-B5F0-CC5F040F7341}" destId="{E76CD4FD-D327-4074-B877-268F4BC78466}" srcOrd="0" destOrd="0" presId="urn:microsoft.com/office/officeart/2005/8/layout/radial3"/>
    <dgm:cxn modelId="{8E747489-D1D2-4930-B316-CA70736F3D37}" type="presParOf" srcId="{E76CD4FD-D327-4074-B877-268F4BC78466}" destId="{9DAE29E4-0880-4A95-8041-FF4B19531927}" srcOrd="0" destOrd="0" presId="urn:microsoft.com/office/officeart/2005/8/layout/radial3"/>
    <dgm:cxn modelId="{56230989-6E58-4E74-A032-F3D2F5A2C8D6}" type="presParOf" srcId="{E76CD4FD-D327-4074-B877-268F4BC78466}" destId="{F9AB5F46-C062-4287-ABEC-443CA9140F1F}" srcOrd="1" destOrd="0" presId="urn:microsoft.com/office/officeart/2005/8/layout/radial3"/>
    <dgm:cxn modelId="{9FEEE323-2CFC-415F-AC73-9F59CFD1AAB9}" type="presParOf" srcId="{E76CD4FD-D327-4074-B877-268F4BC78466}" destId="{C6350AFC-AF5C-4612-85BA-E29B0952A472}" srcOrd="2" destOrd="0" presId="urn:microsoft.com/office/officeart/2005/8/layout/radial3"/>
    <dgm:cxn modelId="{D91A4D8F-9083-4912-88B8-2B250563193C}" type="presParOf" srcId="{E76CD4FD-D327-4074-B877-268F4BC78466}" destId="{24416E61-4FEB-4CA6-9967-37495909E163}" srcOrd="3" destOrd="0" presId="urn:microsoft.com/office/officeart/2005/8/layout/radial3"/>
    <dgm:cxn modelId="{A945A3D7-336C-45E6-949B-DFB1B2535846}" type="presParOf" srcId="{E76CD4FD-D327-4074-B877-268F4BC78466}" destId="{C76BC696-95A6-4B25-BAA4-E0C868E91019}" srcOrd="4" destOrd="0" presId="urn:microsoft.com/office/officeart/2005/8/layout/radial3"/>
    <dgm:cxn modelId="{BAEC5794-CD0F-4ACE-94AF-D48FBAF45143}" type="presParOf" srcId="{E76CD4FD-D327-4074-B877-268F4BC78466}" destId="{D15E0D3F-9C5A-48FB-92C7-10586AEABFC9}"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7264D1-7E32-49A7-A1E0-14CA9A453AC4}" type="doc">
      <dgm:prSet loTypeId="urn:microsoft.com/office/officeart/2005/8/layout/hierarchy2" loCatId="hierarchy" qsTypeId="urn:microsoft.com/office/officeart/2005/8/quickstyle/simple2" qsCatId="simple" csTypeId="urn:microsoft.com/office/officeart/2005/8/colors/colorful1" csCatId="colorful" phldr="1"/>
      <dgm:spPr/>
      <dgm:t>
        <a:bodyPr/>
        <a:lstStyle/>
        <a:p>
          <a:endParaRPr lang="en-US"/>
        </a:p>
      </dgm:t>
    </dgm:pt>
    <dgm:pt modelId="{85E1C401-6653-4AF8-A1E1-789278A38993}">
      <dgm:prSet phldrT="[Text]"/>
      <dgm:spPr/>
      <dgm:t>
        <a:bodyPr/>
        <a:lstStyle/>
        <a:p>
          <a:r>
            <a:rPr lang="en-US" b="1" dirty="0"/>
            <a:t>Training/Learning</a:t>
          </a:r>
        </a:p>
      </dgm:t>
    </dgm:pt>
    <dgm:pt modelId="{7211C962-4F11-41FC-A25E-D5107FE27C06}" type="parTrans" cxnId="{B4583B73-AC92-4C9F-8653-CAD6D8D39350}">
      <dgm:prSet/>
      <dgm:spPr/>
      <dgm:t>
        <a:bodyPr/>
        <a:lstStyle/>
        <a:p>
          <a:endParaRPr lang="en-US"/>
        </a:p>
      </dgm:t>
    </dgm:pt>
    <dgm:pt modelId="{801EA019-BFC9-4219-A787-2AC08072A4E9}" type="sibTrans" cxnId="{B4583B73-AC92-4C9F-8653-CAD6D8D39350}">
      <dgm:prSet/>
      <dgm:spPr/>
      <dgm:t>
        <a:bodyPr/>
        <a:lstStyle/>
        <a:p>
          <a:endParaRPr lang="en-US"/>
        </a:p>
      </dgm:t>
    </dgm:pt>
    <dgm:pt modelId="{12049ED0-23F3-4039-8476-2CD850785DA0}">
      <dgm:prSet phldrT="[Text]"/>
      <dgm:spPr/>
      <dgm:t>
        <a:bodyPr/>
        <a:lstStyle/>
        <a:p>
          <a:r>
            <a:rPr lang="en-US" u="sng" dirty="0"/>
            <a:t>Traditional Model:</a:t>
          </a:r>
        </a:p>
      </dgm:t>
    </dgm:pt>
    <dgm:pt modelId="{E177B46D-94C5-474C-AB6A-5B2798D2DF1C}" type="parTrans" cxnId="{87559F39-D074-416B-AE30-FB91669B3AD3}">
      <dgm:prSet/>
      <dgm:spPr/>
      <dgm:t>
        <a:bodyPr/>
        <a:lstStyle/>
        <a:p>
          <a:endParaRPr lang="en-US" dirty="0"/>
        </a:p>
      </dgm:t>
    </dgm:pt>
    <dgm:pt modelId="{766B7258-9172-42F0-8D70-36DE10B7787E}" type="sibTrans" cxnId="{87559F39-D074-416B-AE30-FB91669B3AD3}">
      <dgm:prSet/>
      <dgm:spPr/>
      <dgm:t>
        <a:bodyPr/>
        <a:lstStyle/>
        <a:p>
          <a:endParaRPr lang="en-US"/>
        </a:p>
      </dgm:t>
    </dgm:pt>
    <dgm:pt modelId="{4EA79AAE-F964-42A1-987E-FFC624347AD0}">
      <dgm:prSet phldrT="[Text]"/>
      <dgm:spPr/>
      <dgm:t>
        <a:bodyPr/>
        <a:lstStyle/>
        <a:p>
          <a:r>
            <a:rPr lang="en-US" dirty="0"/>
            <a:t>Teacher</a:t>
          </a:r>
        </a:p>
      </dgm:t>
    </dgm:pt>
    <dgm:pt modelId="{B919D2A6-03AC-4B0D-8CB1-E0002356B35A}" type="parTrans" cxnId="{EEBD0E4C-04CE-44EE-B87F-53A2DDB9E4AA}">
      <dgm:prSet/>
      <dgm:spPr/>
      <dgm:t>
        <a:bodyPr/>
        <a:lstStyle/>
        <a:p>
          <a:endParaRPr lang="en-US" dirty="0"/>
        </a:p>
      </dgm:t>
    </dgm:pt>
    <dgm:pt modelId="{69EA231C-46DA-462A-9A4F-5FDE0D6A0B81}" type="sibTrans" cxnId="{EEBD0E4C-04CE-44EE-B87F-53A2DDB9E4AA}">
      <dgm:prSet/>
      <dgm:spPr/>
      <dgm:t>
        <a:bodyPr/>
        <a:lstStyle/>
        <a:p>
          <a:endParaRPr lang="en-US"/>
        </a:p>
      </dgm:t>
    </dgm:pt>
    <dgm:pt modelId="{A6BC0EE6-2309-4010-B63D-CAC357A05368}">
      <dgm:prSet phldrT="[Text]"/>
      <dgm:spPr/>
      <dgm:t>
        <a:bodyPr/>
        <a:lstStyle/>
        <a:p>
          <a:r>
            <a:rPr lang="en-US" u="sng" dirty="0"/>
            <a:t>Adult Model:</a:t>
          </a:r>
        </a:p>
      </dgm:t>
    </dgm:pt>
    <dgm:pt modelId="{455AB539-B054-4F80-BF48-170F80700C46}" type="parTrans" cxnId="{E9D1F846-D10B-4089-9092-FC5544CB543B}">
      <dgm:prSet/>
      <dgm:spPr/>
      <dgm:t>
        <a:bodyPr/>
        <a:lstStyle/>
        <a:p>
          <a:endParaRPr lang="en-US" dirty="0"/>
        </a:p>
      </dgm:t>
    </dgm:pt>
    <dgm:pt modelId="{05353FC0-0A3C-4DAB-B615-55ED706110AA}" type="sibTrans" cxnId="{E9D1F846-D10B-4089-9092-FC5544CB543B}">
      <dgm:prSet/>
      <dgm:spPr/>
      <dgm:t>
        <a:bodyPr/>
        <a:lstStyle/>
        <a:p>
          <a:endParaRPr lang="en-US"/>
        </a:p>
      </dgm:t>
    </dgm:pt>
    <dgm:pt modelId="{9CB96E90-9C7C-4D50-8C34-DB831323830D}">
      <dgm:prSet phldrT="[Text]"/>
      <dgm:spPr/>
      <dgm:t>
        <a:bodyPr/>
        <a:lstStyle/>
        <a:p>
          <a:r>
            <a:rPr lang="en-US" dirty="0"/>
            <a:t>Instructor</a:t>
          </a:r>
        </a:p>
      </dgm:t>
    </dgm:pt>
    <dgm:pt modelId="{FE8AC227-77CC-4B4E-8B92-FB7A112FF62E}" type="parTrans" cxnId="{58380464-C804-4E9F-BF4E-5835F7066F52}">
      <dgm:prSet/>
      <dgm:spPr/>
      <dgm:t>
        <a:bodyPr/>
        <a:lstStyle/>
        <a:p>
          <a:endParaRPr lang="en-US" dirty="0"/>
        </a:p>
      </dgm:t>
    </dgm:pt>
    <dgm:pt modelId="{CF760A47-7DBB-46A3-8A35-109A4817C960}" type="sibTrans" cxnId="{58380464-C804-4E9F-BF4E-5835F7066F52}">
      <dgm:prSet/>
      <dgm:spPr/>
      <dgm:t>
        <a:bodyPr/>
        <a:lstStyle/>
        <a:p>
          <a:endParaRPr lang="en-US"/>
        </a:p>
      </dgm:t>
    </dgm:pt>
    <dgm:pt modelId="{9E271C74-C771-4D08-B946-6632DB80A9C6}">
      <dgm:prSet phldrT="[Text]"/>
      <dgm:spPr/>
      <dgm:t>
        <a:bodyPr/>
        <a:lstStyle/>
        <a:p>
          <a:r>
            <a:rPr lang="en-US" dirty="0"/>
            <a:t>Student</a:t>
          </a:r>
        </a:p>
      </dgm:t>
    </dgm:pt>
    <dgm:pt modelId="{B7FB9B58-E729-4195-A12B-07D8B0817DD9}" type="parTrans" cxnId="{72CC9C88-F8F3-4577-A302-BD6A72C310FB}">
      <dgm:prSet/>
      <dgm:spPr/>
      <dgm:t>
        <a:bodyPr/>
        <a:lstStyle/>
        <a:p>
          <a:endParaRPr lang="en-US" dirty="0"/>
        </a:p>
      </dgm:t>
    </dgm:pt>
    <dgm:pt modelId="{32CD958D-3D4B-4C21-A28D-3977969DA1B2}" type="sibTrans" cxnId="{72CC9C88-F8F3-4577-A302-BD6A72C310FB}">
      <dgm:prSet/>
      <dgm:spPr/>
      <dgm:t>
        <a:bodyPr/>
        <a:lstStyle/>
        <a:p>
          <a:endParaRPr lang="en-US"/>
        </a:p>
      </dgm:t>
    </dgm:pt>
    <dgm:pt modelId="{6A56228C-CE20-45CC-A21D-DDF7A57ABDCC}">
      <dgm:prSet phldrT="[Text]"/>
      <dgm:spPr/>
      <dgm:t>
        <a:bodyPr/>
        <a:lstStyle/>
        <a:p>
          <a:r>
            <a:rPr lang="en-US" dirty="0"/>
            <a:t>Relevance and Past Experiences </a:t>
          </a:r>
        </a:p>
      </dgm:t>
    </dgm:pt>
    <dgm:pt modelId="{B2DA61EC-E251-418D-99CA-4B5581F5DD03}" type="parTrans" cxnId="{6BA65971-FC29-45C8-A8D8-3776859BBD9A}">
      <dgm:prSet/>
      <dgm:spPr/>
      <dgm:t>
        <a:bodyPr/>
        <a:lstStyle/>
        <a:p>
          <a:endParaRPr lang="en-US" dirty="0"/>
        </a:p>
      </dgm:t>
    </dgm:pt>
    <dgm:pt modelId="{FCB3D16D-D73F-4AAE-AECB-4ED902112B44}" type="sibTrans" cxnId="{6BA65971-FC29-45C8-A8D8-3776859BBD9A}">
      <dgm:prSet/>
      <dgm:spPr/>
      <dgm:t>
        <a:bodyPr/>
        <a:lstStyle/>
        <a:p>
          <a:endParaRPr lang="en-US"/>
        </a:p>
      </dgm:t>
    </dgm:pt>
    <dgm:pt modelId="{114D4B79-F281-4AA3-865B-0045368AFF0F}">
      <dgm:prSet phldrT="[Text]"/>
      <dgm:spPr/>
      <dgm:t>
        <a:bodyPr/>
        <a:lstStyle/>
        <a:p>
          <a:r>
            <a:rPr lang="en-US" dirty="0"/>
            <a:t>Student</a:t>
          </a:r>
        </a:p>
      </dgm:t>
    </dgm:pt>
    <dgm:pt modelId="{2183CDCE-C936-4438-853D-25E89A70D189}" type="parTrans" cxnId="{8CC146EA-DC53-403D-8130-95F737C7CC92}">
      <dgm:prSet/>
      <dgm:spPr/>
      <dgm:t>
        <a:bodyPr/>
        <a:lstStyle/>
        <a:p>
          <a:endParaRPr lang="en-US" dirty="0"/>
        </a:p>
      </dgm:t>
    </dgm:pt>
    <dgm:pt modelId="{26C21F15-A136-426A-8F84-0BBBDC945A06}" type="sibTrans" cxnId="{8CC146EA-DC53-403D-8130-95F737C7CC92}">
      <dgm:prSet/>
      <dgm:spPr/>
      <dgm:t>
        <a:bodyPr/>
        <a:lstStyle/>
        <a:p>
          <a:endParaRPr lang="en-US"/>
        </a:p>
      </dgm:t>
    </dgm:pt>
    <dgm:pt modelId="{82C31030-47C4-42B8-8C0E-1F015CCB45E0}" type="pres">
      <dgm:prSet presAssocID="{DE7264D1-7E32-49A7-A1E0-14CA9A453AC4}" presName="diagram" presStyleCnt="0">
        <dgm:presLayoutVars>
          <dgm:chPref val="1"/>
          <dgm:dir/>
          <dgm:animOne val="branch"/>
          <dgm:animLvl val="lvl"/>
          <dgm:resizeHandles val="exact"/>
        </dgm:presLayoutVars>
      </dgm:prSet>
      <dgm:spPr/>
    </dgm:pt>
    <dgm:pt modelId="{4DCB0063-C2A6-4406-BC63-D966848A8C09}" type="pres">
      <dgm:prSet presAssocID="{85E1C401-6653-4AF8-A1E1-789278A38993}" presName="root1" presStyleCnt="0"/>
      <dgm:spPr/>
    </dgm:pt>
    <dgm:pt modelId="{84943C2C-10A4-4905-AD88-1405FB110636}" type="pres">
      <dgm:prSet presAssocID="{85E1C401-6653-4AF8-A1E1-789278A38993}" presName="LevelOneTextNode" presStyleLbl="node0" presStyleIdx="0" presStyleCnt="1">
        <dgm:presLayoutVars>
          <dgm:chPref val="3"/>
        </dgm:presLayoutVars>
      </dgm:prSet>
      <dgm:spPr/>
    </dgm:pt>
    <dgm:pt modelId="{E1A03521-BA6C-4701-8399-760D2F2C0443}" type="pres">
      <dgm:prSet presAssocID="{85E1C401-6653-4AF8-A1E1-789278A38993}" presName="level2hierChild" presStyleCnt="0"/>
      <dgm:spPr/>
    </dgm:pt>
    <dgm:pt modelId="{CD388010-4AF4-420C-9F41-4F363C1285E4}" type="pres">
      <dgm:prSet presAssocID="{E177B46D-94C5-474C-AB6A-5B2798D2DF1C}" presName="conn2-1" presStyleLbl="parChTrans1D2" presStyleIdx="0" presStyleCnt="2"/>
      <dgm:spPr/>
    </dgm:pt>
    <dgm:pt modelId="{84CC8F4C-5E46-4697-94C0-956D26238C39}" type="pres">
      <dgm:prSet presAssocID="{E177B46D-94C5-474C-AB6A-5B2798D2DF1C}" presName="connTx" presStyleLbl="parChTrans1D2" presStyleIdx="0" presStyleCnt="2"/>
      <dgm:spPr/>
    </dgm:pt>
    <dgm:pt modelId="{09AE5D9F-8DC5-4C4D-864C-04592CB0477F}" type="pres">
      <dgm:prSet presAssocID="{12049ED0-23F3-4039-8476-2CD850785DA0}" presName="root2" presStyleCnt="0"/>
      <dgm:spPr/>
    </dgm:pt>
    <dgm:pt modelId="{5B709C78-2DF4-46E7-9E6E-14AE4BDF9656}" type="pres">
      <dgm:prSet presAssocID="{12049ED0-23F3-4039-8476-2CD850785DA0}" presName="LevelTwoTextNode" presStyleLbl="node2" presStyleIdx="0" presStyleCnt="2">
        <dgm:presLayoutVars>
          <dgm:chPref val="3"/>
        </dgm:presLayoutVars>
      </dgm:prSet>
      <dgm:spPr/>
    </dgm:pt>
    <dgm:pt modelId="{166C3F68-BF01-4A94-9D31-3ED81A5777C1}" type="pres">
      <dgm:prSet presAssocID="{12049ED0-23F3-4039-8476-2CD850785DA0}" presName="level3hierChild" presStyleCnt="0"/>
      <dgm:spPr/>
    </dgm:pt>
    <dgm:pt modelId="{7E42E8E5-4289-41FB-A216-F9866025AE86}" type="pres">
      <dgm:prSet presAssocID="{B919D2A6-03AC-4B0D-8CB1-E0002356B35A}" presName="conn2-1" presStyleLbl="parChTrans1D3" presStyleIdx="0" presStyleCnt="4"/>
      <dgm:spPr/>
    </dgm:pt>
    <dgm:pt modelId="{52AFC3DC-0402-456B-A391-CFB23151BE81}" type="pres">
      <dgm:prSet presAssocID="{B919D2A6-03AC-4B0D-8CB1-E0002356B35A}" presName="connTx" presStyleLbl="parChTrans1D3" presStyleIdx="0" presStyleCnt="4"/>
      <dgm:spPr/>
    </dgm:pt>
    <dgm:pt modelId="{AA76D2E4-17FB-4273-8424-A00D79DD6B31}" type="pres">
      <dgm:prSet presAssocID="{4EA79AAE-F964-42A1-987E-FFC624347AD0}" presName="root2" presStyleCnt="0"/>
      <dgm:spPr/>
    </dgm:pt>
    <dgm:pt modelId="{9947275F-BCAF-4BC1-8BC8-968F4F3A37FF}" type="pres">
      <dgm:prSet presAssocID="{4EA79AAE-F964-42A1-987E-FFC624347AD0}" presName="LevelTwoTextNode" presStyleLbl="node3" presStyleIdx="0" presStyleCnt="4">
        <dgm:presLayoutVars>
          <dgm:chPref val="3"/>
        </dgm:presLayoutVars>
      </dgm:prSet>
      <dgm:spPr/>
    </dgm:pt>
    <dgm:pt modelId="{8C7F1F5B-B223-4562-8B4A-85916C95A17F}" type="pres">
      <dgm:prSet presAssocID="{4EA79AAE-F964-42A1-987E-FFC624347AD0}" presName="level3hierChild" presStyleCnt="0"/>
      <dgm:spPr/>
    </dgm:pt>
    <dgm:pt modelId="{95C01061-DABE-4BEB-A2D2-B31EDA992C45}" type="pres">
      <dgm:prSet presAssocID="{2183CDCE-C936-4438-853D-25E89A70D189}" presName="conn2-1" presStyleLbl="parChTrans1D4" presStyleIdx="0" presStyleCnt="1"/>
      <dgm:spPr/>
    </dgm:pt>
    <dgm:pt modelId="{F67642B9-ED7A-4AFD-B939-4689B63CE5DF}" type="pres">
      <dgm:prSet presAssocID="{2183CDCE-C936-4438-853D-25E89A70D189}" presName="connTx" presStyleLbl="parChTrans1D4" presStyleIdx="0" presStyleCnt="1"/>
      <dgm:spPr/>
    </dgm:pt>
    <dgm:pt modelId="{D6D86F3B-41A2-41C2-98A0-4AF64981DD04}" type="pres">
      <dgm:prSet presAssocID="{114D4B79-F281-4AA3-865B-0045368AFF0F}" presName="root2" presStyleCnt="0"/>
      <dgm:spPr/>
    </dgm:pt>
    <dgm:pt modelId="{28942403-FBCC-490B-B170-F41A0742C99B}" type="pres">
      <dgm:prSet presAssocID="{114D4B79-F281-4AA3-865B-0045368AFF0F}" presName="LevelTwoTextNode" presStyleLbl="node4" presStyleIdx="0" presStyleCnt="1">
        <dgm:presLayoutVars>
          <dgm:chPref val="3"/>
        </dgm:presLayoutVars>
      </dgm:prSet>
      <dgm:spPr/>
    </dgm:pt>
    <dgm:pt modelId="{50184A5B-89E3-43A9-AC85-37CF4A08D234}" type="pres">
      <dgm:prSet presAssocID="{114D4B79-F281-4AA3-865B-0045368AFF0F}" presName="level3hierChild" presStyleCnt="0"/>
      <dgm:spPr/>
    </dgm:pt>
    <dgm:pt modelId="{2195E575-8D45-4D20-9C69-45DCCFF63F94}" type="pres">
      <dgm:prSet presAssocID="{455AB539-B054-4F80-BF48-170F80700C46}" presName="conn2-1" presStyleLbl="parChTrans1D2" presStyleIdx="1" presStyleCnt="2"/>
      <dgm:spPr/>
    </dgm:pt>
    <dgm:pt modelId="{DFC7E307-C697-49CD-B276-142139018874}" type="pres">
      <dgm:prSet presAssocID="{455AB539-B054-4F80-BF48-170F80700C46}" presName="connTx" presStyleLbl="parChTrans1D2" presStyleIdx="1" presStyleCnt="2"/>
      <dgm:spPr/>
    </dgm:pt>
    <dgm:pt modelId="{BAEB1554-B39D-47E6-B734-88B001DE0710}" type="pres">
      <dgm:prSet presAssocID="{A6BC0EE6-2309-4010-B63D-CAC357A05368}" presName="root2" presStyleCnt="0"/>
      <dgm:spPr/>
    </dgm:pt>
    <dgm:pt modelId="{9F6E3909-8681-47A3-B919-084F55A09067}" type="pres">
      <dgm:prSet presAssocID="{A6BC0EE6-2309-4010-B63D-CAC357A05368}" presName="LevelTwoTextNode" presStyleLbl="node2" presStyleIdx="1" presStyleCnt="2">
        <dgm:presLayoutVars>
          <dgm:chPref val="3"/>
        </dgm:presLayoutVars>
      </dgm:prSet>
      <dgm:spPr/>
    </dgm:pt>
    <dgm:pt modelId="{DE99F8C1-2544-4F44-9A3D-07DAAC882E4A}" type="pres">
      <dgm:prSet presAssocID="{A6BC0EE6-2309-4010-B63D-CAC357A05368}" presName="level3hierChild" presStyleCnt="0"/>
      <dgm:spPr/>
    </dgm:pt>
    <dgm:pt modelId="{ACE6A42D-C6F3-4EE2-B6A4-82A4F9A6B8FD}" type="pres">
      <dgm:prSet presAssocID="{FE8AC227-77CC-4B4E-8B92-FB7A112FF62E}" presName="conn2-1" presStyleLbl="parChTrans1D3" presStyleIdx="1" presStyleCnt="4"/>
      <dgm:spPr/>
    </dgm:pt>
    <dgm:pt modelId="{D922E9A5-E4F5-4539-ABA8-CA343CC2830B}" type="pres">
      <dgm:prSet presAssocID="{FE8AC227-77CC-4B4E-8B92-FB7A112FF62E}" presName="connTx" presStyleLbl="parChTrans1D3" presStyleIdx="1" presStyleCnt="4"/>
      <dgm:spPr/>
    </dgm:pt>
    <dgm:pt modelId="{584DD7C6-0E12-4F1F-9E29-DF7B03702299}" type="pres">
      <dgm:prSet presAssocID="{9CB96E90-9C7C-4D50-8C34-DB831323830D}" presName="root2" presStyleCnt="0"/>
      <dgm:spPr/>
    </dgm:pt>
    <dgm:pt modelId="{78C72165-EE6F-4DB4-BDCB-7D8A769258D6}" type="pres">
      <dgm:prSet presAssocID="{9CB96E90-9C7C-4D50-8C34-DB831323830D}" presName="LevelTwoTextNode" presStyleLbl="node3" presStyleIdx="1" presStyleCnt="4">
        <dgm:presLayoutVars>
          <dgm:chPref val="3"/>
        </dgm:presLayoutVars>
      </dgm:prSet>
      <dgm:spPr/>
    </dgm:pt>
    <dgm:pt modelId="{D79555E7-7FC9-42AF-8499-2C74741764D9}" type="pres">
      <dgm:prSet presAssocID="{9CB96E90-9C7C-4D50-8C34-DB831323830D}" presName="level3hierChild" presStyleCnt="0"/>
      <dgm:spPr/>
    </dgm:pt>
    <dgm:pt modelId="{DA2C5454-7556-4B72-BA7C-75C79ACD3F64}" type="pres">
      <dgm:prSet presAssocID="{B7FB9B58-E729-4195-A12B-07D8B0817DD9}" presName="conn2-1" presStyleLbl="parChTrans1D3" presStyleIdx="2" presStyleCnt="4"/>
      <dgm:spPr/>
    </dgm:pt>
    <dgm:pt modelId="{1B34CB0A-0042-4D46-98FF-F473C9B6DF5C}" type="pres">
      <dgm:prSet presAssocID="{B7FB9B58-E729-4195-A12B-07D8B0817DD9}" presName="connTx" presStyleLbl="parChTrans1D3" presStyleIdx="2" presStyleCnt="4"/>
      <dgm:spPr/>
    </dgm:pt>
    <dgm:pt modelId="{6425A136-C10E-4CBE-A545-737E0A64C0A4}" type="pres">
      <dgm:prSet presAssocID="{9E271C74-C771-4D08-B946-6632DB80A9C6}" presName="root2" presStyleCnt="0"/>
      <dgm:spPr/>
    </dgm:pt>
    <dgm:pt modelId="{2F7ACA43-985D-411F-BC66-0B9632B42338}" type="pres">
      <dgm:prSet presAssocID="{9E271C74-C771-4D08-B946-6632DB80A9C6}" presName="LevelTwoTextNode" presStyleLbl="node3" presStyleIdx="2" presStyleCnt="4">
        <dgm:presLayoutVars>
          <dgm:chPref val="3"/>
        </dgm:presLayoutVars>
      </dgm:prSet>
      <dgm:spPr/>
    </dgm:pt>
    <dgm:pt modelId="{34BFD32D-457B-489E-910E-FE37B7B5D07E}" type="pres">
      <dgm:prSet presAssocID="{9E271C74-C771-4D08-B946-6632DB80A9C6}" presName="level3hierChild" presStyleCnt="0"/>
      <dgm:spPr/>
    </dgm:pt>
    <dgm:pt modelId="{7651193C-DF1D-4957-9FE6-3B263632F7B3}" type="pres">
      <dgm:prSet presAssocID="{B2DA61EC-E251-418D-99CA-4B5581F5DD03}" presName="conn2-1" presStyleLbl="parChTrans1D3" presStyleIdx="3" presStyleCnt="4"/>
      <dgm:spPr/>
    </dgm:pt>
    <dgm:pt modelId="{0200707E-B85B-4944-B933-CB7339115D50}" type="pres">
      <dgm:prSet presAssocID="{B2DA61EC-E251-418D-99CA-4B5581F5DD03}" presName="connTx" presStyleLbl="parChTrans1D3" presStyleIdx="3" presStyleCnt="4"/>
      <dgm:spPr/>
    </dgm:pt>
    <dgm:pt modelId="{16D6D7F1-103B-490E-9E93-0F81A1C7C2A4}" type="pres">
      <dgm:prSet presAssocID="{6A56228C-CE20-45CC-A21D-DDF7A57ABDCC}" presName="root2" presStyleCnt="0"/>
      <dgm:spPr/>
    </dgm:pt>
    <dgm:pt modelId="{C9641E25-B7B3-49AA-82F3-8F892E1BA821}" type="pres">
      <dgm:prSet presAssocID="{6A56228C-CE20-45CC-A21D-DDF7A57ABDCC}" presName="LevelTwoTextNode" presStyleLbl="node3" presStyleIdx="3" presStyleCnt="4">
        <dgm:presLayoutVars>
          <dgm:chPref val="3"/>
        </dgm:presLayoutVars>
      </dgm:prSet>
      <dgm:spPr/>
    </dgm:pt>
    <dgm:pt modelId="{22E78F2E-F684-45E6-8C02-96321E818732}" type="pres">
      <dgm:prSet presAssocID="{6A56228C-CE20-45CC-A21D-DDF7A57ABDCC}" presName="level3hierChild" presStyleCnt="0"/>
      <dgm:spPr/>
    </dgm:pt>
  </dgm:ptLst>
  <dgm:cxnLst>
    <dgm:cxn modelId="{8E63ED00-2AE9-40C6-8720-9C5B494D8CC2}" type="presOf" srcId="{2183CDCE-C936-4438-853D-25E89A70D189}" destId="{95C01061-DABE-4BEB-A2D2-B31EDA992C45}" srcOrd="0" destOrd="0" presId="urn:microsoft.com/office/officeart/2005/8/layout/hierarchy2"/>
    <dgm:cxn modelId="{1C57B206-2D70-4B87-9A8C-6D40B8C02551}" type="presOf" srcId="{B919D2A6-03AC-4B0D-8CB1-E0002356B35A}" destId="{52AFC3DC-0402-456B-A391-CFB23151BE81}" srcOrd="1" destOrd="0" presId="urn:microsoft.com/office/officeart/2005/8/layout/hierarchy2"/>
    <dgm:cxn modelId="{0BD88D1D-F8D8-4A2A-BFA6-173725F155A0}" type="presOf" srcId="{9E271C74-C771-4D08-B946-6632DB80A9C6}" destId="{2F7ACA43-985D-411F-BC66-0B9632B42338}" srcOrd="0" destOrd="0" presId="urn:microsoft.com/office/officeart/2005/8/layout/hierarchy2"/>
    <dgm:cxn modelId="{87559F39-D074-416B-AE30-FB91669B3AD3}" srcId="{85E1C401-6653-4AF8-A1E1-789278A38993}" destId="{12049ED0-23F3-4039-8476-2CD850785DA0}" srcOrd="0" destOrd="0" parTransId="{E177B46D-94C5-474C-AB6A-5B2798D2DF1C}" sibTransId="{766B7258-9172-42F0-8D70-36DE10B7787E}"/>
    <dgm:cxn modelId="{A871A260-F9C8-424B-A4EB-B5D151661BA7}" type="presOf" srcId="{B2DA61EC-E251-418D-99CA-4B5581F5DD03}" destId="{0200707E-B85B-4944-B933-CB7339115D50}" srcOrd="1" destOrd="0" presId="urn:microsoft.com/office/officeart/2005/8/layout/hierarchy2"/>
    <dgm:cxn modelId="{58380464-C804-4E9F-BF4E-5835F7066F52}" srcId="{A6BC0EE6-2309-4010-B63D-CAC357A05368}" destId="{9CB96E90-9C7C-4D50-8C34-DB831323830D}" srcOrd="0" destOrd="0" parTransId="{FE8AC227-77CC-4B4E-8B92-FB7A112FF62E}" sibTransId="{CF760A47-7DBB-46A3-8A35-109A4817C960}"/>
    <dgm:cxn modelId="{EC516965-759B-4971-8DD9-C3F0CC69243E}" type="presOf" srcId="{E177B46D-94C5-474C-AB6A-5B2798D2DF1C}" destId="{CD388010-4AF4-420C-9F41-4F363C1285E4}" srcOrd="0" destOrd="0" presId="urn:microsoft.com/office/officeart/2005/8/layout/hierarchy2"/>
    <dgm:cxn modelId="{E9D1F846-D10B-4089-9092-FC5544CB543B}" srcId="{85E1C401-6653-4AF8-A1E1-789278A38993}" destId="{A6BC0EE6-2309-4010-B63D-CAC357A05368}" srcOrd="1" destOrd="0" parTransId="{455AB539-B054-4F80-BF48-170F80700C46}" sibTransId="{05353FC0-0A3C-4DAB-B615-55ED706110AA}"/>
    <dgm:cxn modelId="{EEBD0E4C-04CE-44EE-B87F-53A2DDB9E4AA}" srcId="{12049ED0-23F3-4039-8476-2CD850785DA0}" destId="{4EA79AAE-F964-42A1-987E-FFC624347AD0}" srcOrd="0" destOrd="0" parTransId="{B919D2A6-03AC-4B0D-8CB1-E0002356B35A}" sibTransId="{69EA231C-46DA-462A-9A4F-5FDE0D6A0B81}"/>
    <dgm:cxn modelId="{6BA65971-FC29-45C8-A8D8-3776859BBD9A}" srcId="{A6BC0EE6-2309-4010-B63D-CAC357A05368}" destId="{6A56228C-CE20-45CC-A21D-DDF7A57ABDCC}" srcOrd="2" destOrd="0" parTransId="{B2DA61EC-E251-418D-99CA-4B5581F5DD03}" sibTransId="{FCB3D16D-D73F-4AAE-AECB-4ED902112B44}"/>
    <dgm:cxn modelId="{B4583B73-AC92-4C9F-8653-CAD6D8D39350}" srcId="{DE7264D1-7E32-49A7-A1E0-14CA9A453AC4}" destId="{85E1C401-6653-4AF8-A1E1-789278A38993}" srcOrd="0" destOrd="0" parTransId="{7211C962-4F11-41FC-A25E-D5107FE27C06}" sibTransId="{801EA019-BFC9-4219-A787-2AC08072A4E9}"/>
    <dgm:cxn modelId="{3AAA4F55-8A16-4563-825C-D96828975924}" type="presOf" srcId="{455AB539-B054-4F80-BF48-170F80700C46}" destId="{2195E575-8D45-4D20-9C69-45DCCFF63F94}" srcOrd="0" destOrd="0" presId="urn:microsoft.com/office/officeart/2005/8/layout/hierarchy2"/>
    <dgm:cxn modelId="{39EB895A-A6C9-45D4-8F73-8345AEB6BD82}" type="presOf" srcId="{4EA79AAE-F964-42A1-987E-FFC624347AD0}" destId="{9947275F-BCAF-4BC1-8BC8-968F4F3A37FF}" srcOrd="0" destOrd="0" presId="urn:microsoft.com/office/officeart/2005/8/layout/hierarchy2"/>
    <dgm:cxn modelId="{44EE8380-67E1-48A6-864A-D579D758A135}" type="presOf" srcId="{FE8AC227-77CC-4B4E-8B92-FB7A112FF62E}" destId="{D922E9A5-E4F5-4539-ABA8-CA343CC2830B}" srcOrd="1" destOrd="0" presId="urn:microsoft.com/office/officeart/2005/8/layout/hierarchy2"/>
    <dgm:cxn modelId="{72CC9C88-F8F3-4577-A302-BD6A72C310FB}" srcId="{A6BC0EE6-2309-4010-B63D-CAC357A05368}" destId="{9E271C74-C771-4D08-B946-6632DB80A9C6}" srcOrd="1" destOrd="0" parTransId="{B7FB9B58-E729-4195-A12B-07D8B0817DD9}" sibTransId="{32CD958D-3D4B-4C21-A28D-3977969DA1B2}"/>
    <dgm:cxn modelId="{D1C9CE92-D557-4D4A-9A4C-627134B02C98}" type="presOf" srcId="{12049ED0-23F3-4039-8476-2CD850785DA0}" destId="{5B709C78-2DF4-46E7-9E6E-14AE4BDF9656}" srcOrd="0" destOrd="0" presId="urn:microsoft.com/office/officeart/2005/8/layout/hierarchy2"/>
    <dgm:cxn modelId="{3122FF9B-55A6-4724-AF22-DE8F6E8E5A66}" type="presOf" srcId="{DE7264D1-7E32-49A7-A1E0-14CA9A453AC4}" destId="{82C31030-47C4-42B8-8C0E-1F015CCB45E0}" srcOrd="0" destOrd="0" presId="urn:microsoft.com/office/officeart/2005/8/layout/hierarchy2"/>
    <dgm:cxn modelId="{0F400AA3-FD5A-4E04-8527-3D4716154640}" type="presOf" srcId="{6A56228C-CE20-45CC-A21D-DDF7A57ABDCC}" destId="{C9641E25-B7B3-49AA-82F3-8F892E1BA821}" srcOrd="0" destOrd="0" presId="urn:microsoft.com/office/officeart/2005/8/layout/hierarchy2"/>
    <dgm:cxn modelId="{FF418EB9-9255-434D-A596-960B4A637C77}" type="presOf" srcId="{B919D2A6-03AC-4B0D-8CB1-E0002356B35A}" destId="{7E42E8E5-4289-41FB-A216-F9866025AE86}" srcOrd="0" destOrd="0" presId="urn:microsoft.com/office/officeart/2005/8/layout/hierarchy2"/>
    <dgm:cxn modelId="{4B9BF0BB-5780-472A-891E-0E2F4A67832A}" type="presOf" srcId="{A6BC0EE6-2309-4010-B63D-CAC357A05368}" destId="{9F6E3909-8681-47A3-B919-084F55A09067}" srcOrd="0" destOrd="0" presId="urn:microsoft.com/office/officeart/2005/8/layout/hierarchy2"/>
    <dgm:cxn modelId="{60830CBC-C5A3-45ED-AD85-47EC7E3034ED}" type="presOf" srcId="{B7FB9B58-E729-4195-A12B-07D8B0817DD9}" destId="{1B34CB0A-0042-4D46-98FF-F473C9B6DF5C}" srcOrd="1" destOrd="0" presId="urn:microsoft.com/office/officeart/2005/8/layout/hierarchy2"/>
    <dgm:cxn modelId="{B28247C5-FDE4-48F5-94E0-DDBE5DE77992}" type="presOf" srcId="{114D4B79-F281-4AA3-865B-0045368AFF0F}" destId="{28942403-FBCC-490B-B170-F41A0742C99B}" srcOrd="0" destOrd="0" presId="urn:microsoft.com/office/officeart/2005/8/layout/hierarchy2"/>
    <dgm:cxn modelId="{BAF241C6-B795-46E0-B120-30F33D5151D2}" type="presOf" srcId="{2183CDCE-C936-4438-853D-25E89A70D189}" destId="{F67642B9-ED7A-4AFD-B939-4689B63CE5DF}" srcOrd="1" destOrd="0" presId="urn:microsoft.com/office/officeart/2005/8/layout/hierarchy2"/>
    <dgm:cxn modelId="{580049C8-8BFE-4E37-B7E2-FF7626E6B9E2}" type="presOf" srcId="{E177B46D-94C5-474C-AB6A-5B2798D2DF1C}" destId="{84CC8F4C-5E46-4697-94C0-956D26238C39}" srcOrd="1" destOrd="0" presId="urn:microsoft.com/office/officeart/2005/8/layout/hierarchy2"/>
    <dgm:cxn modelId="{D247BFD1-D936-490E-9A66-E3059EB865ED}" type="presOf" srcId="{B7FB9B58-E729-4195-A12B-07D8B0817DD9}" destId="{DA2C5454-7556-4B72-BA7C-75C79ACD3F64}" srcOrd="0" destOrd="0" presId="urn:microsoft.com/office/officeart/2005/8/layout/hierarchy2"/>
    <dgm:cxn modelId="{767629D2-7EF4-4F76-AF81-16E57E9A34CD}" type="presOf" srcId="{455AB539-B054-4F80-BF48-170F80700C46}" destId="{DFC7E307-C697-49CD-B276-142139018874}" srcOrd="1" destOrd="0" presId="urn:microsoft.com/office/officeart/2005/8/layout/hierarchy2"/>
    <dgm:cxn modelId="{C83E2FDF-1B1D-491E-AE9E-0235B4EC08DD}" type="presOf" srcId="{85E1C401-6653-4AF8-A1E1-789278A38993}" destId="{84943C2C-10A4-4905-AD88-1405FB110636}" srcOrd="0" destOrd="0" presId="urn:microsoft.com/office/officeart/2005/8/layout/hierarchy2"/>
    <dgm:cxn modelId="{6FBA9FDF-579D-48EB-92C8-A712A2EFFE63}" type="presOf" srcId="{9CB96E90-9C7C-4D50-8C34-DB831323830D}" destId="{78C72165-EE6F-4DB4-BDCB-7D8A769258D6}" srcOrd="0" destOrd="0" presId="urn:microsoft.com/office/officeart/2005/8/layout/hierarchy2"/>
    <dgm:cxn modelId="{619726E3-35E3-4372-A598-48F362B76BBA}" type="presOf" srcId="{FE8AC227-77CC-4B4E-8B92-FB7A112FF62E}" destId="{ACE6A42D-C6F3-4EE2-B6A4-82A4F9A6B8FD}" srcOrd="0" destOrd="0" presId="urn:microsoft.com/office/officeart/2005/8/layout/hierarchy2"/>
    <dgm:cxn modelId="{8CC146EA-DC53-403D-8130-95F737C7CC92}" srcId="{4EA79AAE-F964-42A1-987E-FFC624347AD0}" destId="{114D4B79-F281-4AA3-865B-0045368AFF0F}" srcOrd="0" destOrd="0" parTransId="{2183CDCE-C936-4438-853D-25E89A70D189}" sibTransId="{26C21F15-A136-426A-8F84-0BBBDC945A06}"/>
    <dgm:cxn modelId="{323568F9-420B-41A4-8055-EE4DA965F065}" type="presOf" srcId="{B2DA61EC-E251-418D-99CA-4B5581F5DD03}" destId="{7651193C-DF1D-4957-9FE6-3B263632F7B3}" srcOrd="0" destOrd="0" presId="urn:microsoft.com/office/officeart/2005/8/layout/hierarchy2"/>
    <dgm:cxn modelId="{7183A4DA-C5A2-4202-86A1-32DC002D6EF7}" type="presParOf" srcId="{82C31030-47C4-42B8-8C0E-1F015CCB45E0}" destId="{4DCB0063-C2A6-4406-BC63-D966848A8C09}" srcOrd="0" destOrd="0" presId="urn:microsoft.com/office/officeart/2005/8/layout/hierarchy2"/>
    <dgm:cxn modelId="{B4A6D338-B299-4726-BFCE-D2016B53DA7D}" type="presParOf" srcId="{4DCB0063-C2A6-4406-BC63-D966848A8C09}" destId="{84943C2C-10A4-4905-AD88-1405FB110636}" srcOrd="0" destOrd="0" presId="urn:microsoft.com/office/officeart/2005/8/layout/hierarchy2"/>
    <dgm:cxn modelId="{51C0DC3D-F8DA-4F4D-A7B2-3FA0F2F1E58F}" type="presParOf" srcId="{4DCB0063-C2A6-4406-BC63-D966848A8C09}" destId="{E1A03521-BA6C-4701-8399-760D2F2C0443}" srcOrd="1" destOrd="0" presId="urn:microsoft.com/office/officeart/2005/8/layout/hierarchy2"/>
    <dgm:cxn modelId="{6D91EB52-EFAC-4AF9-84F0-160E9FB143E9}" type="presParOf" srcId="{E1A03521-BA6C-4701-8399-760D2F2C0443}" destId="{CD388010-4AF4-420C-9F41-4F363C1285E4}" srcOrd="0" destOrd="0" presId="urn:microsoft.com/office/officeart/2005/8/layout/hierarchy2"/>
    <dgm:cxn modelId="{1E60770B-60A4-4023-96C4-F64226528740}" type="presParOf" srcId="{CD388010-4AF4-420C-9F41-4F363C1285E4}" destId="{84CC8F4C-5E46-4697-94C0-956D26238C39}" srcOrd="0" destOrd="0" presId="urn:microsoft.com/office/officeart/2005/8/layout/hierarchy2"/>
    <dgm:cxn modelId="{A2856F3E-657F-44DD-A85F-7A0CC9ABF559}" type="presParOf" srcId="{E1A03521-BA6C-4701-8399-760D2F2C0443}" destId="{09AE5D9F-8DC5-4C4D-864C-04592CB0477F}" srcOrd="1" destOrd="0" presId="urn:microsoft.com/office/officeart/2005/8/layout/hierarchy2"/>
    <dgm:cxn modelId="{872E414E-7993-4C30-9D30-AC13D5D2E5BF}" type="presParOf" srcId="{09AE5D9F-8DC5-4C4D-864C-04592CB0477F}" destId="{5B709C78-2DF4-46E7-9E6E-14AE4BDF9656}" srcOrd="0" destOrd="0" presId="urn:microsoft.com/office/officeart/2005/8/layout/hierarchy2"/>
    <dgm:cxn modelId="{2D52C777-6BD8-4C98-9790-8E0455117F95}" type="presParOf" srcId="{09AE5D9F-8DC5-4C4D-864C-04592CB0477F}" destId="{166C3F68-BF01-4A94-9D31-3ED81A5777C1}" srcOrd="1" destOrd="0" presId="urn:microsoft.com/office/officeart/2005/8/layout/hierarchy2"/>
    <dgm:cxn modelId="{4066EF07-7E9A-4BCD-A2A8-84B2BB9B1E1B}" type="presParOf" srcId="{166C3F68-BF01-4A94-9D31-3ED81A5777C1}" destId="{7E42E8E5-4289-41FB-A216-F9866025AE86}" srcOrd="0" destOrd="0" presId="urn:microsoft.com/office/officeart/2005/8/layout/hierarchy2"/>
    <dgm:cxn modelId="{F9AB0D89-BC2D-4959-8F18-AD9329F9F616}" type="presParOf" srcId="{7E42E8E5-4289-41FB-A216-F9866025AE86}" destId="{52AFC3DC-0402-456B-A391-CFB23151BE81}" srcOrd="0" destOrd="0" presId="urn:microsoft.com/office/officeart/2005/8/layout/hierarchy2"/>
    <dgm:cxn modelId="{B67A472F-E981-4CFD-A7BE-E1627349DED3}" type="presParOf" srcId="{166C3F68-BF01-4A94-9D31-3ED81A5777C1}" destId="{AA76D2E4-17FB-4273-8424-A00D79DD6B31}" srcOrd="1" destOrd="0" presId="urn:microsoft.com/office/officeart/2005/8/layout/hierarchy2"/>
    <dgm:cxn modelId="{94913061-E5B4-4A7B-97B7-852395670787}" type="presParOf" srcId="{AA76D2E4-17FB-4273-8424-A00D79DD6B31}" destId="{9947275F-BCAF-4BC1-8BC8-968F4F3A37FF}" srcOrd="0" destOrd="0" presId="urn:microsoft.com/office/officeart/2005/8/layout/hierarchy2"/>
    <dgm:cxn modelId="{FC52CAD5-3E32-454C-9F22-29AE9A96BE3C}" type="presParOf" srcId="{AA76D2E4-17FB-4273-8424-A00D79DD6B31}" destId="{8C7F1F5B-B223-4562-8B4A-85916C95A17F}" srcOrd="1" destOrd="0" presId="urn:microsoft.com/office/officeart/2005/8/layout/hierarchy2"/>
    <dgm:cxn modelId="{47A28482-89E4-48D4-B84F-0B10153FD7B9}" type="presParOf" srcId="{8C7F1F5B-B223-4562-8B4A-85916C95A17F}" destId="{95C01061-DABE-4BEB-A2D2-B31EDA992C45}" srcOrd="0" destOrd="0" presId="urn:microsoft.com/office/officeart/2005/8/layout/hierarchy2"/>
    <dgm:cxn modelId="{369C999B-75DC-4461-9844-B127DDC2F61C}" type="presParOf" srcId="{95C01061-DABE-4BEB-A2D2-B31EDA992C45}" destId="{F67642B9-ED7A-4AFD-B939-4689B63CE5DF}" srcOrd="0" destOrd="0" presId="urn:microsoft.com/office/officeart/2005/8/layout/hierarchy2"/>
    <dgm:cxn modelId="{E617C9F7-89E6-47F9-9318-A6976DC21F45}" type="presParOf" srcId="{8C7F1F5B-B223-4562-8B4A-85916C95A17F}" destId="{D6D86F3B-41A2-41C2-98A0-4AF64981DD04}" srcOrd="1" destOrd="0" presId="urn:microsoft.com/office/officeart/2005/8/layout/hierarchy2"/>
    <dgm:cxn modelId="{54B5B735-C7BC-47EB-B552-4F5DB64069B7}" type="presParOf" srcId="{D6D86F3B-41A2-41C2-98A0-4AF64981DD04}" destId="{28942403-FBCC-490B-B170-F41A0742C99B}" srcOrd="0" destOrd="0" presId="urn:microsoft.com/office/officeart/2005/8/layout/hierarchy2"/>
    <dgm:cxn modelId="{C0072267-31E2-4163-9F7D-93745CBAC6B7}" type="presParOf" srcId="{D6D86F3B-41A2-41C2-98A0-4AF64981DD04}" destId="{50184A5B-89E3-43A9-AC85-37CF4A08D234}" srcOrd="1" destOrd="0" presId="urn:microsoft.com/office/officeart/2005/8/layout/hierarchy2"/>
    <dgm:cxn modelId="{48C0BC27-794A-47C3-87C9-B5158F35715E}" type="presParOf" srcId="{E1A03521-BA6C-4701-8399-760D2F2C0443}" destId="{2195E575-8D45-4D20-9C69-45DCCFF63F94}" srcOrd="2" destOrd="0" presId="urn:microsoft.com/office/officeart/2005/8/layout/hierarchy2"/>
    <dgm:cxn modelId="{FABA816A-F48C-4A92-97B5-BFCAD02482FC}" type="presParOf" srcId="{2195E575-8D45-4D20-9C69-45DCCFF63F94}" destId="{DFC7E307-C697-49CD-B276-142139018874}" srcOrd="0" destOrd="0" presId="urn:microsoft.com/office/officeart/2005/8/layout/hierarchy2"/>
    <dgm:cxn modelId="{E21BE060-669D-4FBF-B15A-234BC4800F3B}" type="presParOf" srcId="{E1A03521-BA6C-4701-8399-760D2F2C0443}" destId="{BAEB1554-B39D-47E6-B734-88B001DE0710}" srcOrd="3" destOrd="0" presId="urn:microsoft.com/office/officeart/2005/8/layout/hierarchy2"/>
    <dgm:cxn modelId="{97BB9318-F60B-42A8-AA6B-DFE9C8ED3C31}" type="presParOf" srcId="{BAEB1554-B39D-47E6-B734-88B001DE0710}" destId="{9F6E3909-8681-47A3-B919-084F55A09067}" srcOrd="0" destOrd="0" presId="urn:microsoft.com/office/officeart/2005/8/layout/hierarchy2"/>
    <dgm:cxn modelId="{DBF9BCC1-E012-4285-9EE2-CD74A6AD9AC2}" type="presParOf" srcId="{BAEB1554-B39D-47E6-B734-88B001DE0710}" destId="{DE99F8C1-2544-4F44-9A3D-07DAAC882E4A}" srcOrd="1" destOrd="0" presId="urn:microsoft.com/office/officeart/2005/8/layout/hierarchy2"/>
    <dgm:cxn modelId="{0BEC3E3E-972B-457A-AAE6-AE57650C6A51}" type="presParOf" srcId="{DE99F8C1-2544-4F44-9A3D-07DAAC882E4A}" destId="{ACE6A42D-C6F3-4EE2-B6A4-82A4F9A6B8FD}" srcOrd="0" destOrd="0" presId="urn:microsoft.com/office/officeart/2005/8/layout/hierarchy2"/>
    <dgm:cxn modelId="{00D921F9-A51F-4C93-997C-DFDAEC09AA65}" type="presParOf" srcId="{ACE6A42D-C6F3-4EE2-B6A4-82A4F9A6B8FD}" destId="{D922E9A5-E4F5-4539-ABA8-CA343CC2830B}" srcOrd="0" destOrd="0" presId="urn:microsoft.com/office/officeart/2005/8/layout/hierarchy2"/>
    <dgm:cxn modelId="{E72D64D8-1E84-4842-BA0D-8C47DB1CCBF7}" type="presParOf" srcId="{DE99F8C1-2544-4F44-9A3D-07DAAC882E4A}" destId="{584DD7C6-0E12-4F1F-9E29-DF7B03702299}" srcOrd="1" destOrd="0" presId="urn:microsoft.com/office/officeart/2005/8/layout/hierarchy2"/>
    <dgm:cxn modelId="{E1127708-0841-4893-8C62-5DE293678AD3}" type="presParOf" srcId="{584DD7C6-0E12-4F1F-9E29-DF7B03702299}" destId="{78C72165-EE6F-4DB4-BDCB-7D8A769258D6}" srcOrd="0" destOrd="0" presId="urn:microsoft.com/office/officeart/2005/8/layout/hierarchy2"/>
    <dgm:cxn modelId="{B5F5976A-1E26-4676-B573-4FCABE43A082}" type="presParOf" srcId="{584DD7C6-0E12-4F1F-9E29-DF7B03702299}" destId="{D79555E7-7FC9-42AF-8499-2C74741764D9}" srcOrd="1" destOrd="0" presId="urn:microsoft.com/office/officeart/2005/8/layout/hierarchy2"/>
    <dgm:cxn modelId="{4E381C17-6FDB-49EE-9886-A865592959EE}" type="presParOf" srcId="{DE99F8C1-2544-4F44-9A3D-07DAAC882E4A}" destId="{DA2C5454-7556-4B72-BA7C-75C79ACD3F64}" srcOrd="2" destOrd="0" presId="urn:microsoft.com/office/officeart/2005/8/layout/hierarchy2"/>
    <dgm:cxn modelId="{18B3F9BE-E260-4228-B584-7F810194BAD1}" type="presParOf" srcId="{DA2C5454-7556-4B72-BA7C-75C79ACD3F64}" destId="{1B34CB0A-0042-4D46-98FF-F473C9B6DF5C}" srcOrd="0" destOrd="0" presId="urn:microsoft.com/office/officeart/2005/8/layout/hierarchy2"/>
    <dgm:cxn modelId="{541200D0-C079-4D63-B27C-EB39CC6AD7F2}" type="presParOf" srcId="{DE99F8C1-2544-4F44-9A3D-07DAAC882E4A}" destId="{6425A136-C10E-4CBE-A545-737E0A64C0A4}" srcOrd="3" destOrd="0" presId="urn:microsoft.com/office/officeart/2005/8/layout/hierarchy2"/>
    <dgm:cxn modelId="{06B74CAC-E015-4FD8-9194-EF13B72BEBC3}" type="presParOf" srcId="{6425A136-C10E-4CBE-A545-737E0A64C0A4}" destId="{2F7ACA43-985D-411F-BC66-0B9632B42338}" srcOrd="0" destOrd="0" presId="urn:microsoft.com/office/officeart/2005/8/layout/hierarchy2"/>
    <dgm:cxn modelId="{3218DD10-EC07-424D-8A13-0C9FBC6C1296}" type="presParOf" srcId="{6425A136-C10E-4CBE-A545-737E0A64C0A4}" destId="{34BFD32D-457B-489E-910E-FE37B7B5D07E}" srcOrd="1" destOrd="0" presId="urn:microsoft.com/office/officeart/2005/8/layout/hierarchy2"/>
    <dgm:cxn modelId="{D50DE692-082D-4021-B3F5-7E42BDA91064}" type="presParOf" srcId="{DE99F8C1-2544-4F44-9A3D-07DAAC882E4A}" destId="{7651193C-DF1D-4957-9FE6-3B263632F7B3}" srcOrd="4" destOrd="0" presId="urn:microsoft.com/office/officeart/2005/8/layout/hierarchy2"/>
    <dgm:cxn modelId="{B7E9FCA8-5A5A-45A0-B865-100F6AB47244}" type="presParOf" srcId="{7651193C-DF1D-4957-9FE6-3B263632F7B3}" destId="{0200707E-B85B-4944-B933-CB7339115D50}" srcOrd="0" destOrd="0" presId="urn:microsoft.com/office/officeart/2005/8/layout/hierarchy2"/>
    <dgm:cxn modelId="{A2AA8250-D474-4FEC-88D6-50B0D4212375}" type="presParOf" srcId="{DE99F8C1-2544-4F44-9A3D-07DAAC882E4A}" destId="{16D6D7F1-103B-490E-9E93-0F81A1C7C2A4}" srcOrd="5" destOrd="0" presId="urn:microsoft.com/office/officeart/2005/8/layout/hierarchy2"/>
    <dgm:cxn modelId="{31F36E23-E507-41CA-A33A-51F3B3E3694E}" type="presParOf" srcId="{16D6D7F1-103B-490E-9E93-0F81A1C7C2A4}" destId="{C9641E25-B7B3-49AA-82F3-8F892E1BA821}" srcOrd="0" destOrd="0" presId="urn:microsoft.com/office/officeart/2005/8/layout/hierarchy2"/>
    <dgm:cxn modelId="{713BA822-3ED9-4D1A-8526-CE3F905B139E}" type="presParOf" srcId="{16D6D7F1-103B-490E-9E93-0F81A1C7C2A4}" destId="{22E78F2E-F684-45E6-8C02-96321E81873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9270F0-2052-4883-8042-D327FD4FB08E}"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044F3886-EB6A-49C1-A6B1-733E598A11F1}">
      <dgm:prSet phldrT="[Text]" custT="1"/>
      <dgm:spPr/>
      <dgm:t>
        <a:bodyPr/>
        <a:lstStyle/>
        <a:p>
          <a:r>
            <a:rPr lang="en-US" sz="2400" b="1" dirty="0"/>
            <a:t>From:</a:t>
          </a:r>
        </a:p>
      </dgm:t>
    </dgm:pt>
    <dgm:pt modelId="{DEFF34F2-B20E-460E-9AF0-4E7EB4EB9821}" type="parTrans" cxnId="{5034C067-0B00-49F2-AD47-A7AB706CDBC8}">
      <dgm:prSet/>
      <dgm:spPr/>
      <dgm:t>
        <a:bodyPr/>
        <a:lstStyle/>
        <a:p>
          <a:endParaRPr lang="en-US"/>
        </a:p>
      </dgm:t>
    </dgm:pt>
    <dgm:pt modelId="{27EDCC20-0E00-40EF-A69D-38ACFF6D732D}" type="sibTrans" cxnId="{5034C067-0B00-49F2-AD47-A7AB706CDBC8}">
      <dgm:prSet/>
      <dgm:spPr/>
      <dgm:t>
        <a:bodyPr/>
        <a:lstStyle/>
        <a:p>
          <a:endParaRPr lang="en-US"/>
        </a:p>
      </dgm:t>
    </dgm:pt>
    <dgm:pt modelId="{626139E0-5AFC-4E82-9C93-50C659783D56}">
      <dgm:prSet phldrT="[Text]" custT="1"/>
      <dgm:spPr/>
      <dgm:t>
        <a:bodyPr/>
        <a:lstStyle/>
        <a:p>
          <a:r>
            <a:rPr lang="en-US" sz="1400" u="sng" dirty="0"/>
            <a:t>Theory/Concepts</a:t>
          </a:r>
        </a:p>
      </dgm:t>
    </dgm:pt>
    <dgm:pt modelId="{F5D3B479-1677-415A-B8F8-C0691AFC1A90}" type="parTrans" cxnId="{D60C78D7-55D7-41F2-B586-24E9084429A1}">
      <dgm:prSet/>
      <dgm:spPr/>
      <dgm:t>
        <a:bodyPr/>
        <a:lstStyle/>
        <a:p>
          <a:endParaRPr lang="en-US"/>
        </a:p>
      </dgm:t>
    </dgm:pt>
    <dgm:pt modelId="{AEBE9EA8-E16C-4F1F-A50F-8E80C02F8306}" type="sibTrans" cxnId="{D60C78D7-55D7-41F2-B586-24E9084429A1}">
      <dgm:prSet/>
      <dgm:spPr/>
      <dgm:t>
        <a:bodyPr/>
        <a:lstStyle/>
        <a:p>
          <a:endParaRPr lang="en-US"/>
        </a:p>
      </dgm:t>
    </dgm:pt>
    <dgm:pt modelId="{200DF22D-A610-4F87-9BE1-CC1EBA9D98CD}">
      <dgm:prSet phldrT="[Text]" custT="1"/>
      <dgm:spPr/>
      <dgm:t>
        <a:bodyPr/>
        <a:lstStyle/>
        <a:p>
          <a:r>
            <a:rPr lang="en-US" sz="2400" b="1" dirty="0"/>
            <a:t>To:</a:t>
          </a:r>
        </a:p>
      </dgm:t>
    </dgm:pt>
    <dgm:pt modelId="{CDF6DB8C-F94A-45F5-95D4-7D1D824F9463}" type="parTrans" cxnId="{83BA5812-DF77-43FF-8EF7-1C9B81C2DE49}">
      <dgm:prSet/>
      <dgm:spPr/>
      <dgm:t>
        <a:bodyPr/>
        <a:lstStyle/>
        <a:p>
          <a:endParaRPr lang="en-US"/>
        </a:p>
      </dgm:t>
    </dgm:pt>
    <dgm:pt modelId="{9727B56F-7411-4A98-B2B5-43D820A8A810}" type="sibTrans" cxnId="{83BA5812-DF77-43FF-8EF7-1C9B81C2DE49}">
      <dgm:prSet/>
      <dgm:spPr/>
      <dgm:t>
        <a:bodyPr/>
        <a:lstStyle/>
        <a:p>
          <a:endParaRPr lang="en-US"/>
        </a:p>
      </dgm:t>
    </dgm:pt>
    <dgm:pt modelId="{DC7AF13E-041E-4E2A-BF2E-C8DD1AC358C9}">
      <dgm:prSet phldrT="[Text]" custT="1"/>
      <dgm:spPr/>
      <dgm:t>
        <a:bodyPr/>
        <a:lstStyle/>
        <a:p>
          <a:r>
            <a:rPr lang="en-US" sz="1400" u="sng" dirty="0"/>
            <a:t>Analysis/Evaluation</a:t>
          </a:r>
        </a:p>
      </dgm:t>
    </dgm:pt>
    <dgm:pt modelId="{F97034E7-E31E-48B7-8462-57F0308F7A48}" type="parTrans" cxnId="{ADF292A4-DC23-4707-B470-F601268ADB52}">
      <dgm:prSet/>
      <dgm:spPr/>
      <dgm:t>
        <a:bodyPr/>
        <a:lstStyle/>
        <a:p>
          <a:endParaRPr lang="en-US"/>
        </a:p>
      </dgm:t>
    </dgm:pt>
    <dgm:pt modelId="{9E1618E5-7ABA-4B38-B228-6AFAC759DC79}" type="sibTrans" cxnId="{ADF292A4-DC23-4707-B470-F601268ADB52}">
      <dgm:prSet/>
      <dgm:spPr/>
      <dgm:t>
        <a:bodyPr/>
        <a:lstStyle/>
        <a:p>
          <a:endParaRPr lang="en-US"/>
        </a:p>
      </dgm:t>
    </dgm:pt>
    <dgm:pt modelId="{AE31523D-DDBC-49CE-BAD6-8846415CBC4A}" type="pres">
      <dgm:prSet presAssocID="{659270F0-2052-4883-8042-D327FD4FB08E}" presName="Name0" presStyleCnt="0">
        <dgm:presLayoutVars>
          <dgm:chMax val="7"/>
          <dgm:chPref val="7"/>
          <dgm:dir/>
          <dgm:animLvl val="lvl"/>
        </dgm:presLayoutVars>
      </dgm:prSet>
      <dgm:spPr/>
    </dgm:pt>
    <dgm:pt modelId="{B28532EB-1856-412E-BD19-858028DE4887}" type="pres">
      <dgm:prSet presAssocID="{044F3886-EB6A-49C1-A6B1-733E598A11F1}" presName="Accent1" presStyleCnt="0"/>
      <dgm:spPr/>
    </dgm:pt>
    <dgm:pt modelId="{47F443FD-ED36-43E1-8273-556CB8BAFF7F}" type="pres">
      <dgm:prSet presAssocID="{044F3886-EB6A-49C1-A6B1-733E598A11F1}" presName="Accent" presStyleLbl="node1" presStyleIdx="0" presStyleCnt="4" custScaleX="124285"/>
      <dgm:spPr/>
    </dgm:pt>
    <dgm:pt modelId="{86B2D77B-AB30-461A-AA82-077E2F827F3C}" type="pres">
      <dgm:prSet presAssocID="{044F3886-EB6A-49C1-A6B1-733E598A11F1}" presName="Parent1" presStyleLbl="revTx" presStyleIdx="0" presStyleCnt="4">
        <dgm:presLayoutVars>
          <dgm:chMax val="1"/>
          <dgm:chPref val="1"/>
          <dgm:bulletEnabled val="1"/>
        </dgm:presLayoutVars>
      </dgm:prSet>
      <dgm:spPr/>
    </dgm:pt>
    <dgm:pt modelId="{22D51D10-C7EC-4FE9-A6B3-62A86313360A}" type="pres">
      <dgm:prSet presAssocID="{626139E0-5AFC-4E82-9C93-50C659783D56}" presName="Accent2" presStyleCnt="0"/>
      <dgm:spPr/>
    </dgm:pt>
    <dgm:pt modelId="{7ED294CD-5CA5-4601-8BFD-351E794D503C}" type="pres">
      <dgm:prSet presAssocID="{626139E0-5AFC-4E82-9C93-50C659783D56}" presName="Accent" presStyleLbl="node1" presStyleIdx="1" presStyleCnt="4" custScaleX="124078"/>
      <dgm:spPr/>
    </dgm:pt>
    <dgm:pt modelId="{1CCE402D-BD52-486B-8919-01B6A3ACB2AE}" type="pres">
      <dgm:prSet presAssocID="{626139E0-5AFC-4E82-9C93-50C659783D56}" presName="Parent2" presStyleLbl="revTx" presStyleIdx="1" presStyleCnt="4" custScaleX="151107" custLinFactNeighborX="-5439" custLinFactNeighborY="-4352">
        <dgm:presLayoutVars>
          <dgm:chMax val="1"/>
          <dgm:chPref val="1"/>
          <dgm:bulletEnabled val="1"/>
        </dgm:presLayoutVars>
      </dgm:prSet>
      <dgm:spPr/>
    </dgm:pt>
    <dgm:pt modelId="{BD6EA7CD-33A5-4CF1-B37D-1B36A2AFF51E}" type="pres">
      <dgm:prSet presAssocID="{200DF22D-A610-4F87-9BE1-CC1EBA9D98CD}" presName="Accent3" presStyleCnt="0"/>
      <dgm:spPr/>
    </dgm:pt>
    <dgm:pt modelId="{9354E740-7090-4606-B4D5-7B18B4181105}" type="pres">
      <dgm:prSet presAssocID="{200DF22D-A610-4F87-9BE1-CC1EBA9D98CD}" presName="Accent" presStyleLbl="node1" presStyleIdx="2" presStyleCnt="4" custScaleX="119164"/>
      <dgm:spPr/>
    </dgm:pt>
    <dgm:pt modelId="{E5FC3EE9-0BA9-4C34-80CC-5F5AE3B3FAE5}" type="pres">
      <dgm:prSet presAssocID="{200DF22D-A610-4F87-9BE1-CC1EBA9D98CD}" presName="Parent3" presStyleLbl="revTx" presStyleIdx="2" presStyleCnt="4">
        <dgm:presLayoutVars>
          <dgm:chMax val="1"/>
          <dgm:chPref val="1"/>
          <dgm:bulletEnabled val="1"/>
        </dgm:presLayoutVars>
      </dgm:prSet>
      <dgm:spPr/>
    </dgm:pt>
    <dgm:pt modelId="{96D12821-A784-49E6-910F-C1D62CA8301D}" type="pres">
      <dgm:prSet presAssocID="{DC7AF13E-041E-4E2A-BF2E-C8DD1AC358C9}" presName="Accent4" presStyleCnt="0"/>
      <dgm:spPr/>
    </dgm:pt>
    <dgm:pt modelId="{22E091E9-E6BF-4171-BD58-E5C3E65C0ECA}" type="pres">
      <dgm:prSet presAssocID="{DC7AF13E-041E-4E2A-BF2E-C8DD1AC358C9}" presName="Accent" presStyleLbl="node1" presStyleIdx="3" presStyleCnt="4" custScaleX="131408"/>
      <dgm:spPr/>
    </dgm:pt>
    <dgm:pt modelId="{D7CA1F35-4062-40B4-AB24-2FF7E877B6E8}" type="pres">
      <dgm:prSet presAssocID="{DC7AF13E-041E-4E2A-BF2E-C8DD1AC358C9}" presName="Parent4" presStyleLbl="revTx" presStyleIdx="3" presStyleCnt="4" custScaleX="161985">
        <dgm:presLayoutVars>
          <dgm:chMax val="1"/>
          <dgm:chPref val="1"/>
          <dgm:bulletEnabled val="1"/>
        </dgm:presLayoutVars>
      </dgm:prSet>
      <dgm:spPr/>
    </dgm:pt>
  </dgm:ptLst>
  <dgm:cxnLst>
    <dgm:cxn modelId="{86A51904-6AE2-4E06-892F-3C77573E9B8D}" type="presOf" srcId="{044F3886-EB6A-49C1-A6B1-733E598A11F1}" destId="{86B2D77B-AB30-461A-AA82-077E2F827F3C}" srcOrd="0" destOrd="0" presId="urn:microsoft.com/office/officeart/2009/layout/CircleArrowProcess"/>
    <dgm:cxn modelId="{83BA5812-DF77-43FF-8EF7-1C9B81C2DE49}" srcId="{659270F0-2052-4883-8042-D327FD4FB08E}" destId="{200DF22D-A610-4F87-9BE1-CC1EBA9D98CD}" srcOrd="2" destOrd="0" parTransId="{CDF6DB8C-F94A-45F5-95D4-7D1D824F9463}" sibTransId="{9727B56F-7411-4A98-B2B5-43D820A8A810}"/>
    <dgm:cxn modelId="{FD97502F-9961-43FA-97FF-DB6AA8FFC245}" type="presOf" srcId="{626139E0-5AFC-4E82-9C93-50C659783D56}" destId="{1CCE402D-BD52-486B-8919-01B6A3ACB2AE}" srcOrd="0" destOrd="0" presId="urn:microsoft.com/office/officeart/2009/layout/CircleArrowProcess"/>
    <dgm:cxn modelId="{75DD1638-06F0-4A43-8E55-D012D8364FF6}" type="presOf" srcId="{200DF22D-A610-4F87-9BE1-CC1EBA9D98CD}" destId="{E5FC3EE9-0BA9-4C34-80CC-5F5AE3B3FAE5}" srcOrd="0" destOrd="0" presId="urn:microsoft.com/office/officeart/2009/layout/CircleArrowProcess"/>
    <dgm:cxn modelId="{5034C067-0B00-49F2-AD47-A7AB706CDBC8}" srcId="{659270F0-2052-4883-8042-D327FD4FB08E}" destId="{044F3886-EB6A-49C1-A6B1-733E598A11F1}" srcOrd="0" destOrd="0" parTransId="{DEFF34F2-B20E-460E-9AF0-4E7EB4EB9821}" sibTransId="{27EDCC20-0E00-40EF-A69D-38ACFF6D732D}"/>
    <dgm:cxn modelId="{60697852-20EE-4A26-9B08-ADA3256CC204}" type="presOf" srcId="{659270F0-2052-4883-8042-D327FD4FB08E}" destId="{AE31523D-DDBC-49CE-BAD6-8846415CBC4A}" srcOrd="0" destOrd="0" presId="urn:microsoft.com/office/officeart/2009/layout/CircleArrowProcess"/>
    <dgm:cxn modelId="{ADF292A4-DC23-4707-B470-F601268ADB52}" srcId="{659270F0-2052-4883-8042-D327FD4FB08E}" destId="{DC7AF13E-041E-4E2A-BF2E-C8DD1AC358C9}" srcOrd="3" destOrd="0" parTransId="{F97034E7-E31E-48B7-8462-57F0308F7A48}" sibTransId="{9E1618E5-7ABA-4B38-B228-6AFAC759DC79}"/>
    <dgm:cxn modelId="{D60C78D7-55D7-41F2-B586-24E9084429A1}" srcId="{659270F0-2052-4883-8042-D327FD4FB08E}" destId="{626139E0-5AFC-4E82-9C93-50C659783D56}" srcOrd="1" destOrd="0" parTransId="{F5D3B479-1677-415A-B8F8-C0691AFC1A90}" sibTransId="{AEBE9EA8-E16C-4F1F-A50F-8E80C02F8306}"/>
    <dgm:cxn modelId="{F1427EFA-6D94-440C-ADDA-ADDBD5592E0B}" type="presOf" srcId="{DC7AF13E-041E-4E2A-BF2E-C8DD1AC358C9}" destId="{D7CA1F35-4062-40B4-AB24-2FF7E877B6E8}" srcOrd="0" destOrd="0" presId="urn:microsoft.com/office/officeart/2009/layout/CircleArrowProcess"/>
    <dgm:cxn modelId="{7BD97B7C-9115-484D-B30A-66BCA85374E0}" type="presParOf" srcId="{AE31523D-DDBC-49CE-BAD6-8846415CBC4A}" destId="{B28532EB-1856-412E-BD19-858028DE4887}" srcOrd="0" destOrd="0" presId="urn:microsoft.com/office/officeart/2009/layout/CircleArrowProcess"/>
    <dgm:cxn modelId="{1C69B00F-C162-49DE-8357-EDFC2ED073AD}" type="presParOf" srcId="{B28532EB-1856-412E-BD19-858028DE4887}" destId="{47F443FD-ED36-43E1-8273-556CB8BAFF7F}" srcOrd="0" destOrd="0" presId="urn:microsoft.com/office/officeart/2009/layout/CircleArrowProcess"/>
    <dgm:cxn modelId="{F90A8D46-8396-4BB8-A0BF-B3230BEC79A9}" type="presParOf" srcId="{AE31523D-DDBC-49CE-BAD6-8846415CBC4A}" destId="{86B2D77B-AB30-461A-AA82-077E2F827F3C}" srcOrd="1" destOrd="0" presId="urn:microsoft.com/office/officeart/2009/layout/CircleArrowProcess"/>
    <dgm:cxn modelId="{5E666111-17AC-4964-8F27-FC19546E310C}" type="presParOf" srcId="{AE31523D-DDBC-49CE-BAD6-8846415CBC4A}" destId="{22D51D10-C7EC-4FE9-A6B3-62A86313360A}" srcOrd="2" destOrd="0" presId="urn:microsoft.com/office/officeart/2009/layout/CircleArrowProcess"/>
    <dgm:cxn modelId="{9429D911-6A90-41CF-A7D8-E64E8F8698EC}" type="presParOf" srcId="{22D51D10-C7EC-4FE9-A6B3-62A86313360A}" destId="{7ED294CD-5CA5-4601-8BFD-351E794D503C}" srcOrd="0" destOrd="0" presId="urn:microsoft.com/office/officeart/2009/layout/CircleArrowProcess"/>
    <dgm:cxn modelId="{8D6BA790-0861-429D-89B6-567F7C7D477A}" type="presParOf" srcId="{AE31523D-DDBC-49CE-BAD6-8846415CBC4A}" destId="{1CCE402D-BD52-486B-8919-01B6A3ACB2AE}" srcOrd="3" destOrd="0" presId="urn:microsoft.com/office/officeart/2009/layout/CircleArrowProcess"/>
    <dgm:cxn modelId="{655C3FB9-30F8-47A1-8868-D13E56C7D9C9}" type="presParOf" srcId="{AE31523D-DDBC-49CE-BAD6-8846415CBC4A}" destId="{BD6EA7CD-33A5-4CF1-B37D-1B36A2AFF51E}" srcOrd="4" destOrd="0" presId="urn:microsoft.com/office/officeart/2009/layout/CircleArrowProcess"/>
    <dgm:cxn modelId="{F90A5E5E-2E9E-4B40-8471-A478311C12E8}" type="presParOf" srcId="{BD6EA7CD-33A5-4CF1-B37D-1B36A2AFF51E}" destId="{9354E740-7090-4606-B4D5-7B18B4181105}" srcOrd="0" destOrd="0" presId="urn:microsoft.com/office/officeart/2009/layout/CircleArrowProcess"/>
    <dgm:cxn modelId="{95028EE1-96B9-417F-A107-8B242A6592EF}" type="presParOf" srcId="{AE31523D-DDBC-49CE-BAD6-8846415CBC4A}" destId="{E5FC3EE9-0BA9-4C34-80CC-5F5AE3B3FAE5}" srcOrd="5" destOrd="0" presId="urn:microsoft.com/office/officeart/2009/layout/CircleArrowProcess"/>
    <dgm:cxn modelId="{B10E0183-0464-42BE-A546-BE81E0FA51B7}" type="presParOf" srcId="{AE31523D-DDBC-49CE-BAD6-8846415CBC4A}" destId="{96D12821-A784-49E6-910F-C1D62CA8301D}" srcOrd="6" destOrd="0" presId="urn:microsoft.com/office/officeart/2009/layout/CircleArrowProcess"/>
    <dgm:cxn modelId="{426468AA-8501-469D-B874-2AD57E4A9AF9}" type="presParOf" srcId="{96D12821-A784-49E6-910F-C1D62CA8301D}" destId="{22E091E9-E6BF-4171-BD58-E5C3E65C0ECA}" srcOrd="0" destOrd="0" presId="urn:microsoft.com/office/officeart/2009/layout/CircleArrowProcess"/>
    <dgm:cxn modelId="{4F394E50-966B-456C-89F4-96ADAF2B97D3}" type="presParOf" srcId="{AE31523D-DDBC-49CE-BAD6-8846415CBC4A}" destId="{D7CA1F35-4062-40B4-AB24-2FF7E877B6E8}"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B1487D2-A1EF-4041-AAAC-B4DF650191B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0846883-21AD-489E-9607-BB65A22802C9}">
      <dgm:prSet phldrT="[Text]"/>
      <dgm:spPr/>
      <dgm:t>
        <a:bodyPr/>
        <a:lstStyle/>
        <a:p>
          <a:pPr>
            <a:lnSpc>
              <a:spcPct val="100000"/>
            </a:lnSpc>
          </a:pPr>
          <a:r>
            <a:rPr lang="en-US" b="1" dirty="0"/>
            <a:t>Step 1</a:t>
          </a:r>
        </a:p>
      </dgm:t>
    </dgm:pt>
    <dgm:pt modelId="{F0DA8B29-AD79-48FA-AEB5-EB1744C93830}" type="parTrans" cxnId="{79C0E5D0-BA0D-4CA3-95CE-0CE4C8F5673A}">
      <dgm:prSet/>
      <dgm:spPr/>
      <dgm:t>
        <a:bodyPr/>
        <a:lstStyle/>
        <a:p>
          <a:endParaRPr lang="en-US"/>
        </a:p>
      </dgm:t>
    </dgm:pt>
    <dgm:pt modelId="{2F96AD77-309F-41AF-907D-693A7DD5BD52}" type="sibTrans" cxnId="{79C0E5D0-BA0D-4CA3-95CE-0CE4C8F5673A}">
      <dgm:prSet/>
      <dgm:spPr/>
      <dgm:t>
        <a:bodyPr/>
        <a:lstStyle/>
        <a:p>
          <a:endParaRPr lang="en-US"/>
        </a:p>
      </dgm:t>
    </dgm:pt>
    <dgm:pt modelId="{2950AB91-21A6-4F59-BABA-ECD2E055D2E9}">
      <dgm:prSet phldrT="[Text]"/>
      <dgm:spPr/>
      <dgm:t>
        <a:bodyPr/>
        <a:lstStyle/>
        <a:p>
          <a:pPr>
            <a:lnSpc>
              <a:spcPct val="100000"/>
            </a:lnSpc>
          </a:pPr>
          <a:r>
            <a:rPr lang="en-US" b="1" dirty="0"/>
            <a:t>Performing Analysis:</a:t>
          </a:r>
        </a:p>
      </dgm:t>
    </dgm:pt>
    <dgm:pt modelId="{3710DE1E-D73D-4547-A90B-43DD3DE4CBA3}" type="parTrans" cxnId="{62929333-53BB-4C4D-B218-B5A91AD54C59}">
      <dgm:prSet/>
      <dgm:spPr/>
      <dgm:t>
        <a:bodyPr/>
        <a:lstStyle/>
        <a:p>
          <a:endParaRPr lang="en-US"/>
        </a:p>
      </dgm:t>
    </dgm:pt>
    <dgm:pt modelId="{9B4CE64D-B94A-4482-B148-56CFAD439923}" type="sibTrans" cxnId="{62929333-53BB-4C4D-B218-B5A91AD54C59}">
      <dgm:prSet/>
      <dgm:spPr/>
      <dgm:t>
        <a:bodyPr/>
        <a:lstStyle/>
        <a:p>
          <a:endParaRPr lang="en-US"/>
        </a:p>
      </dgm:t>
    </dgm:pt>
    <dgm:pt modelId="{A5E87792-A6FC-487B-A1C6-A221A5B4F215}">
      <dgm:prSet phldrT="[Text]"/>
      <dgm:spPr/>
      <dgm:t>
        <a:bodyPr/>
        <a:lstStyle/>
        <a:p>
          <a:r>
            <a:rPr lang="en-US" u="sng" dirty="0"/>
            <a:t>Where</a:t>
          </a:r>
          <a:r>
            <a:rPr lang="en-US" dirty="0"/>
            <a:t> is out biggest loss?</a:t>
          </a:r>
        </a:p>
      </dgm:t>
    </dgm:pt>
    <dgm:pt modelId="{D0B21FB9-AFB3-417D-98F4-C2B8A9D7F86A}" type="parTrans" cxnId="{F770BB4D-BF4A-4BC5-89C3-7E6AC84B211F}">
      <dgm:prSet/>
      <dgm:spPr/>
      <dgm:t>
        <a:bodyPr/>
        <a:lstStyle/>
        <a:p>
          <a:endParaRPr lang="en-US"/>
        </a:p>
      </dgm:t>
    </dgm:pt>
    <dgm:pt modelId="{B60D944C-B16A-41EF-9F0F-EB8762CE3D14}" type="sibTrans" cxnId="{F770BB4D-BF4A-4BC5-89C3-7E6AC84B211F}">
      <dgm:prSet/>
      <dgm:spPr/>
      <dgm:t>
        <a:bodyPr/>
        <a:lstStyle/>
        <a:p>
          <a:endParaRPr lang="en-US"/>
        </a:p>
      </dgm:t>
    </dgm:pt>
    <dgm:pt modelId="{4AF54E62-709F-404B-B677-49F1BF128709}">
      <dgm:prSet phldrT="[Text]"/>
      <dgm:spPr/>
      <dgm:t>
        <a:bodyPr/>
        <a:lstStyle/>
        <a:p>
          <a:pPr>
            <a:lnSpc>
              <a:spcPct val="100000"/>
            </a:lnSpc>
          </a:pPr>
          <a:r>
            <a:rPr lang="en-US" b="1" dirty="0"/>
            <a:t>Step 2</a:t>
          </a:r>
        </a:p>
      </dgm:t>
    </dgm:pt>
    <dgm:pt modelId="{78FC4050-C9D0-4AC7-A5F0-C32ECFAEF2C8}" type="parTrans" cxnId="{55A012D9-F3A6-4285-9FBE-278A1B134404}">
      <dgm:prSet/>
      <dgm:spPr/>
      <dgm:t>
        <a:bodyPr/>
        <a:lstStyle/>
        <a:p>
          <a:endParaRPr lang="en-US"/>
        </a:p>
      </dgm:t>
    </dgm:pt>
    <dgm:pt modelId="{06ACB23C-A4B7-4C05-841E-FA35EBEF745B}" type="sibTrans" cxnId="{55A012D9-F3A6-4285-9FBE-278A1B134404}">
      <dgm:prSet/>
      <dgm:spPr/>
      <dgm:t>
        <a:bodyPr/>
        <a:lstStyle/>
        <a:p>
          <a:endParaRPr lang="en-US"/>
        </a:p>
      </dgm:t>
    </dgm:pt>
    <dgm:pt modelId="{7DEFB091-FB94-4C4B-84FD-6A69F260E60C}">
      <dgm:prSet phldrT="[Text]"/>
      <dgm:spPr/>
      <dgm:t>
        <a:bodyPr/>
        <a:lstStyle/>
        <a:p>
          <a:pPr>
            <a:lnSpc>
              <a:spcPct val="100000"/>
            </a:lnSpc>
          </a:pPr>
          <a:r>
            <a:rPr lang="en-US" b="1" dirty="0"/>
            <a:t>Determining Need:</a:t>
          </a:r>
        </a:p>
      </dgm:t>
    </dgm:pt>
    <dgm:pt modelId="{085453D6-C55F-4059-A54B-0E932FAE1280}" type="parTrans" cxnId="{51F80834-AEBE-4561-9B10-153ED595F4DA}">
      <dgm:prSet/>
      <dgm:spPr/>
      <dgm:t>
        <a:bodyPr/>
        <a:lstStyle/>
        <a:p>
          <a:endParaRPr lang="en-US"/>
        </a:p>
      </dgm:t>
    </dgm:pt>
    <dgm:pt modelId="{308D05D0-F6C1-4CDC-B63E-E67C3DBBF88E}" type="sibTrans" cxnId="{51F80834-AEBE-4561-9B10-153ED595F4DA}">
      <dgm:prSet/>
      <dgm:spPr/>
      <dgm:t>
        <a:bodyPr/>
        <a:lstStyle/>
        <a:p>
          <a:endParaRPr lang="en-US"/>
        </a:p>
      </dgm:t>
    </dgm:pt>
    <dgm:pt modelId="{D4F04845-97A3-4793-ABA9-94D431464AF4}">
      <dgm:prSet phldrT="[Text]"/>
      <dgm:spPr/>
      <dgm:t>
        <a:bodyPr/>
        <a:lstStyle/>
        <a:p>
          <a:pPr>
            <a:lnSpc>
              <a:spcPct val="100000"/>
            </a:lnSpc>
          </a:pPr>
          <a:r>
            <a:rPr lang="en-US" b="1" dirty="0"/>
            <a:t>Step 3</a:t>
          </a:r>
        </a:p>
      </dgm:t>
    </dgm:pt>
    <dgm:pt modelId="{639E8876-BA81-4C7D-AEC9-D60867CA6035}" type="parTrans" cxnId="{528BBD21-0A8E-4F27-9EC8-E21560AD480F}">
      <dgm:prSet/>
      <dgm:spPr/>
      <dgm:t>
        <a:bodyPr/>
        <a:lstStyle/>
        <a:p>
          <a:endParaRPr lang="en-US"/>
        </a:p>
      </dgm:t>
    </dgm:pt>
    <dgm:pt modelId="{6627F3B1-B096-47E2-9D4E-A7D22A087E39}" type="sibTrans" cxnId="{528BBD21-0A8E-4F27-9EC8-E21560AD480F}">
      <dgm:prSet/>
      <dgm:spPr/>
      <dgm:t>
        <a:bodyPr/>
        <a:lstStyle/>
        <a:p>
          <a:endParaRPr lang="en-US"/>
        </a:p>
      </dgm:t>
    </dgm:pt>
    <dgm:pt modelId="{A0092EBD-FD19-4107-92E7-A065F1AE66D2}">
      <dgm:prSet phldrT="[Text]"/>
      <dgm:spPr/>
      <dgm:t>
        <a:bodyPr/>
        <a:lstStyle/>
        <a:p>
          <a:pPr>
            <a:lnSpc>
              <a:spcPct val="100000"/>
            </a:lnSpc>
          </a:pPr>
          <a:r>
            <a:rPr lang="en-US" b="1" dirty="0"/>
            <a:t>Step 4</a:t>
          </a:r>
        </a:p>
      </dgm:t>
    </dgm:pt>
    <dgm:pt modelId="{174813C0-9423-406A-A7AD-74B4ED2C40A7}" type="parTrans" cxnId="{49FAFBEF-0739-44B5-BEE7-7834F65CB221}">
      <dgm:prSet/>
      <dgm:spPr/>
      <dgm:t>
        <a:bodyPr/>
        <a:lstStyle/>
        <a:p>
          <a:endParaRPr lang="en-US"/>
        </a:p>
      </dgm:t>
    </dgm:pt>
    <dgm:pt modelId="{D651FF84-E345-4933-A825-709C80138FD6}" type="sibTrans" cxnId="{49FAFBEF-0739-44B5-BEE7-7834F65CB221}">
      <dgm:prSet/>
      <dgm:spPr/>
      <dgm:t>
        <a:bodyPr/>
        <a:lstStyle/>
        <a:p>
          <a:endParaRPr lang="en-US"/>
        </a:p>
      </dgm:t>
    </dgm:pt>
    <dgm:pt modelId="{C433827A-A18C-4D8F-A3D0-1F08379C0D00}">
      <dgm:prSet phldrT="[Text]"/>
      <dgm:spPr/>
      <dgm:t>
        <a:bodyPr/>
        <a:lstStyle/>
        <a:p>
          <a:pPr>
            <a:lnSpc>
              <a:spcPct val="100000"/>
            </a:lnSpc>
          </a:pPr>
          <a:r>
            <a:rPr lang="en-US" b="1" dirty="0"/>
            <a:t>Step 5 </a:t>
          </a:r>
        </a:p>
      </dgm:t>
    </dgm:pt>
    <dgm:pt modelId="{55137FAB-7958-4FF6-89C5-6D4C4C94A56F}" type="parTrans" cxnId="{B3C0375C-E2DB-4B52-B279-67F424D33261}">
      <dgm:prSet/>
      <dgm:spPr/>
      <dgm:t>
        <a:bodyPr/>
        <a:lstStyle/>
        <a:p>
          <a:endParaRPr lang="en-US"/>
        </a:p>
      </dgm:t>
    </dgm:pt>
    <dgm:pt modelId="{A6D34D03-81C2-4370-BFE7-75B7D3EBB75A}" type="sibTrans" cxnId="{B3C0375C-E2DB-4B52-B279-67F424D33261}">
      <dgm:prSet/>
      <dgm:spPr/>
      <dgm:t>
        <a:bodyPr/>
        <a:lstStyle/>
        <a:p>
          <a:endParaRPr lang="en-US"/>
        </a:p>
      </dgm:t>
    </dgm:pt>
    <dgm:pt modelId="{C2B6FAAF-1CCD-483C-BED5-D31DFD39EFD4}">
      <dgm:prSet/>
      <dgm:spPr/>
      <dgm:t>
        <a:bodyPr/>
        <a:lstStyle/>
        <a:p>
          <a:pPr>
            <a:lnSpc>
              <a:spcPct val="100000"/>
            </a:lnSpc>
          </a:pPr>
          <a:r>
            <a:rPr lang="en-US" b="1" dirty="0"/>
            <a:t>Implementation:</a:t>
          </a:r>
        </a:p>
      </dgm:t>
    </dgm:pt>
    <dgm:pt modelId="{76F84A77-158E-4C9E-90DB-A4AB043791A3}" type="parTrans" cxnId="{245C137B-8B77-4325-A202-E68D94A85B70}">
      <dgm:prSet/>
      <dgm:spPr/>
      <dgm:t>
        <a:bodyPr/>
        <a:lstStyle/>
        <a:p>
          <a:endParaRPr lang="en-US"/>
        </a:p>
      </dgm:t>
    </dgm:pt>
    <dgm:pt modelId="{EC9683C6-4EBF-4B4B-9E70-3FC394DC30A6}" type="sibTrans" cxnId="{245C137B-8B77-4325-A202-E68D94A85B70}">
      <dgm:prSet/>
      <dgm:spPr/>
      <dgm:t>
        <a:bodyPr/>
        <a:lstStyle/>
        <a:p>
          <a:endParaRPr lang="en-US"/>
        </a:p>
      </dgm:t>
    </dgm:pt>
    <dgm:pt modelId="{1835544D-500C-4DBB-8D69-8ADCDB7E092A}">
      <dgm:prSet/>
      <dgm:spPr/>
      <dgm:t>
        <a:bodyPr/>
        <a:lstStyle/>
        <a:p>
          <a:pPr>
            <a:lnSpc>
              <a:spcPct val="100000"/>
            </a:lnSpc>
          </a:pPr>
          <a:r>
            <a:rPr lang="en-US" b="1" dirty="0"/>
            <a:t>Measuring and Improving:</a:t>
          </a:r>
        </a:p>
      </dgm:t>
    </dgm:pt>
    <dgm:pt modelId="{CFCDC93C-A8CC-4977-BAAD-CA3B70C46D43}" type="parTrans" cxnId="{A7191A36-EED9-4C93-AC8E-09FAEA7B4623}">
      <dgm:prSet/>
      <dgm:spPr/>
      <dgm:t>
        <a:bodyPr/>
        <a:lstStyle/>
        <a:p>
          <a:endParaRPr lang="en-US"/>
        </a:p>
      </dgm:t>
    </dgm:pt>
    <dgm:pt modelId="{4EB66E87-99C8-4589-B443-779E251B194D}" type="sibTrans" cxnId="{A7191A36-EED9-4C93-AC8E-09FAEA7B4623}">
      <dgm:prSet/>
      <dgm:spPr/>
      <dgm:t>
        <a:bodyPr/>
        <a:lstStyle/>
        <a:p>
          <a:endParaRPr lang="en-US"/>
        </a:p>
      </dgm:t>
    </dgm:pt>
    <dgm:pt modelId="{5BAEB7DA-99BA-4DC8-BAFC-D653D8A1D9C2}">
      <dgm:prSet phldrT="[Text]"/>
      <dgm:spPr/>
      <dgm:t>
        <a:bodyPr/>
        <a:lstStyle/>
        <a:p>
          <a:r>
            <a:rPr lang="en-US" u="sng" dirty="0"/>
            <a:t>Why</a:t>
          </a:r>
          <a:r>
            <a:rPr lang="en-US" dirty="0"/>
            <a:t> are we experiencing this/these outcomes… What are our gaps</a:t>
          </a:r>
        </a:p>
      </dgm:t>
    </dgm:pt>
    <dgm:pt modelId="{F29AD968-9606-4F59-915B-F9AE9C2026E4}" type="parTrans" cxnId="{C0B8385F-D51B-48A7-A712-F95C3D2FE3CE}">
      <dgm:prSet/>
      <dgm:spPr/>
      <dgm:t>
        <a:bodyPr/>
        <a:lstStyle/>
        <a:p>
          <a:endParaRPr lang="en-US"/>
        </a:p>
      </dgm:t>
    </dgm:pt>
    <dgm:pt modelId="{331DFE1E-087B-4EE8-BEFF-9D3CD56E0C6B}" type="sibTrans" cxnId="{C0B8385F-D51B-48A7-A712-F95C3D2FE3CE}">
      <dgm:prSet/>
      <dgm:spPr/>
      <dgm:t>
        <a:bodyPr/>
        <a:lstStyle/>
        <a:p>
          <a:endParaRPr lang="en-US"/>
        </a:p>
      </dgm:t>
    </dgm:pt>
    <dgm:pt modelId="{E861DCB8-DE34-4AB7-82E1-E4D5E6AAD3EA}">
      <dgm:prSet phldrT="[Text]"/>
      <dgm:spPr/>
      <dgm:t>
        <a:bodyPr/>
        <a:lstStyle/>
        <a:p>
          <a:r>
            <a:rPr lang="en-US" u="sng" dirty="0"/>
            <a:t>How</a:t>
          </a:r>
          <a:r>
            <a:rPr lang="en-US" dirty="0"/>
            <a:t> are we going to build our training program to address the loss and the identified gaps? </a:t>
          </a:r>
        </a:p>
      </dgm:t>
    </dgm:pt>
    <dgm:pt modelId="{E8001685-E7B8-45B4-95C8-41DD008206A4}" type="parTrans" cxnId="{8531A7CF-B85B-46E7-B6A9-E162B1497657}">
      <dgm:prSet/>
      <dgm:spPr/>
      <dgm:t>
        <a:bodyPr/>
        <a:lstStyle/>
        <a:p>
          <a:endParaRPr lang="en-US"/>
        </a:p>
      </dgm:t>
    </dgm:pt>
    <dgm:pt modelId="{7B8CAE82-76DD-4876-A213-E15844B4C92A}" type="sibTrans" cxnId="{8531A7CF-B85B-46E7-B6A9-E162B1497657}">
      <dgm:prSet/>
      <dgm:spPr/>
      <dgm:t>
        <a:bodyPr/>
        <a:lstStyle/>
        <a:p>
          <a:endParaRPr lang="en-US"/>
        </a:p>
      </dgm:t>
    </dgm:pt>
    <dgm:pt modelId="{89B58F08-04B8-466E-BBE9-4F8B7D7D7D4A}">
      <dgm:prSet phldrT="[Text]"/>
      <dgm:spPr/>
      <dgm:t>
        <a:bodyPr/>
        <a:lstStyle/>
        <a:p>
          <a:pPr>
            <a:lnSpc>
              <a:spcPct val="100000"/>
            </a:lnSpc>
          </a:pPr>
          <a:r>
            <a:rPr lang="en-US" b="1" dirty="0"/>
            <a:t>Development:</a:t>
          </a:r>
        </a:p>
      </dgm:t>
    </dgm:pt>
    <dgm:pt modelId="{C54F7729-AC05-4399-9242-CA71FA192E4A}" type="parTrans" cxnId="{BF3EE99B-D908-40E1-9DA9-E192ACC45C7D}">
      <dgm:prSet/>
      <dgm:spPr/>
      <dgm:t>
        <a:bodyPr/>
        <a:lstStyle/>
        <a:p>
          <a:endParaRPr lang="en-US"/>
        </a:p>
      </dgm:t>
    </dgm:pt>
    <dgm:pt modelId="{68397D50-998E-4B69-A938-5AF452C48931}" type="sibTrans" cxnId="{BF3EE99B-D908-40E1-9DA9-E192ACC45C7D}">
      <dgm:prSet/>
      <dgm:spPr/>
      <dgm:t>
        <a:bodyPr/>
        <a:lstStyle/>
        <a:p>
          <a:endParaRPr lang="en-US"/>
        </a:p>
      </dgm:t>
    </dgm:pt>
    <dgm:pt modelId="{CC34DF5B-1EE4-4946-855C-A58C599850B4}">
      <dgm:prSet phldrT="[Text]"/>
      <dgm:spPr/>
      <dgm:t>
        <a:bodyPr/>
        <a:lstStyle/>
        <a:p>
          <a:r>
            <a:rPr lang="en-US" b="0" u="sng" dirty="0"/>
            <a:t>Who</a:t>
          </a:r>
          <a:r>
            <a:rPr lang="en-US" b="0" dirty="0"/>
            <a:t> are we going to target?</a:t>
          </a:r>
        </a:p>
      </dgm:t>
    </dgm:pt>
    <dgm:pt modelId="{3E7659BD-EE9B-45BD-BCB7-14BCADD09476}" type="parTrans" cxnId="{C19697F9-5882-4CBE-B4CE-24E5288FC029}">
      <dgm:prSet/>
      <dgm:spPr/>
      <dgm:t>
        <a:bodyPr/>
        <a:lstStyle/>
        <a:p>
          <a:endParaRPr lang="en-US"/>
        </a:p>
      </dgm:t>
    </dgm:pt>
    <dgm:pt modelId="{FFC106B6-D5BA-4C48-9903-A793FAD8E721}" type="sibTrans" cxnId="{C19697F9-5882-4CBE-B4CE-24E5288FC029}">
      <dgm:prSet/>
      <dgm:spPr/>
      <dgm:t>
        <a:bodyPr/>
        <a:lstStyle/>
        <a:p>
          <a:endParaRPr lang="en-US"/>
        </a:p>
      </dgm:t>
    </dgm:pt>
    <dgm:pt modelId="{2BD84AFB-3B49-469C-A8C0-63400C9FD766}">
      <dgm:prSet phldrT="[Text]"/>
      <dgm:spPr/>
      <dgm:t>
        <a:bodyPr/>
        <a:lstStyle/>
        <a:p>
          <a:r>
            <a:rPr lang="en-US" b="0" u="sng" dirty="0"/>
            <a:t>What</a:t>
          </a:r>
          <a:r>
            <a:rPr lang="en-US" b="0" dirty="0"/>
            <a:t> is our performance/ effectiveness?</a:t>
          </a:r>
        </a:p>
      </dgm:t>
    </dgm:pt>
    <dgm:pt modelId="{B3AC2499-15E0-4B98-A607-648458A9423D}" type="parTrans" cxnId="{E56D9A66-94C1-46B0-9F50-CD4711011C1B}">
      <dgm:prSet/>
      <dgm:spPr/>
      <dgm:t>
        <a:bodyPr/>
        <a:lstStyle/>
        <a:p>
          <a:endParaRPr lang="en-US"/>
        </a:p>
      </dgm:t>
    </dgm:pt>
    <dgm:pt modelId="{695DD8B7-95FF-4568-9761-047D65E0D1E3}" type="sibTrans" cxnId="{E56D9A66-94C1-46B0-9F50-CD4711011C1B}">
      <dgm:prSet/>
      <dgm:spPr/>
      <dgm:t>
        <a:bodyPr/>
        <a:lstStyle/>
        <a:p>
          <a:endParaRPr lang="en-US"/>
        </a:p>
      </dgm:t>
    </dgm:pt>
    <dgm:pt modelId="{02FB3AEA-9814-46FC-A34E-4FBCA16E1613}" type="pres">
      <dgm:prSet presAssocID="{DB1487D2-A1EF-4041-AAAC-B4DF650191BA}" presName="root" presStyleCnt="0">
        <dgm:presLayoutVars>
          <dgm:dir/>
          <dgm:resizeHandles val="exact"/>
        </dgm:presLayoutVars>
      </dgm:prSet>
      <dgm:spPr/>
    </dgm:pt>
    <dgm:pt modelId="{0A803696-2C23-4A19-AE87-5A28666F89F1}" type="pres">
      <dgm:prSet presAssocID="{E0846883-21AD-489E-9607-BB65A22802C9}" presName="compNode" presStyleCnt="0"/>
      <dgm:spPr/>
    </dgm:pt>
    <dgm:pt modelId="{6777D9CB-CFF1-4240-B801-B778EACDDB76}" type="pres">
      <dgm:prSet presAssocID="{E0846883-21AD-489E-9607-BB65A22802C9}" presName="bgRect" presStyleLbl="bgShp" presStyleIdx="0" presStyleCnt="5"/>
      <dgm:spPr/>
    </dgm:pt>
    <dgm:pt modelId="{F80DC43F-3FDA-41D9-9B36-899BD59495B0}" type="pres">
      <dgm:prSet presAssocID="{E0846883-21AD-489E-9607-BB65A22802C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DD4CB05F-DB78-41B9-8EF0-19A6D2DD0555}" type="pres">
      <dgm:prSet presAssocID="{E0846883-21AD-489E-9607-BB65A22802C9}" presName="spaceRect" presStyleCnt="0"/>
      <dgm:spPr/>
    </dgm:pt>
    <dgm:pt modelId="{66CA75C5-290A-4ABF-B414-0C61900AC6F2}" type="pres">
      <dgm:prSet presAssocID="{E0846883-21AD-489E-9607-BB65A22802C9}" presName="parTx" presStyleLbl="revTx" presStyleIdx="0" presStyleCnt="10">
        <dgm:presLayoutVars>
          <dgm:chMax val="0"/>
          <dgm:chPref val="0"/>
        </dgm:presLayoutVars>
      </dgm:prSet>
      <dgm:spPr/>
    </dgm:pt>
    <dgm:pt modelId="{1D611787-A1F8-4BAA-B6F5-5292986833B1}" type="pres">
      <dgm:prSet presAssocID="{E0846883-21AD-489E-9607-BB65A22802C9}" presName="desTx" presStyleLbl="revTx" presStyleIdx="1" presStyleCnt="10">
        <dgm:presLayoutVars/>
      </dgm:prSet>
      <dgm:spPr/>
    </dgm:pt>
    <dgm:pt modelId="{4402131F-D122-452B-A401-5665FE2C2E7B}" type="pres">
      <dgm:prSet presAssocID="{2F96AD77-309F-41AF-907D-693A7DD5BD52}" presName="sibTrans" presStyleCnt="0"/>
      <dgm:spPr/>
    </dgm:pt>
    <dgm:pt modelId="{D2AB65CD-22E1-41B1-A4AC-FF7B123ECC8F}" type="pres">
      <dgm:prSet presAssocID="{4AF54E62-709F-404B-B677-49F1BF128709}" presName="compNode" presStyleCnt="0"/>
      <dgm:spPr/>
    </dgm:pt>
    <dgm:pt modelId="{19BB2C14-EB80-4BCD-A8F4-EE38E6E9D8C3}" type="pres">
      <dgm:prSet presAssocID="{4AF54E62-709F-404B-B677-49F1BF128709}" presName="bgRect" presStyleLbl="bgShp" presStyleIdx="1" presStyleCnt="5"/>
      <dgm:spPr/>
    </dgm:pt>
    <dgm:pt modelId="{83CE3D34-E81E-44B7-956B-C8CD4EEE1301}" type="pres">
      <dgm:prSet presAssocID="{4AF54E62-709F-404B-B677-49F1BF12870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5FABE2F-DA2A-49CB-8660-02910A9C8150}" type="pres">
      <dgm:prSet presAssocID="{4AF54E62-709F-404B-B677-49F1BF128709}" presName="spaceRect" presStyleCnt="0"/>
      <dgm:spPr/>
    </dgm:pt>
    <dgm:pt modelId="{596B1BD3-C48E-45BC-BFE5-9A4754E250B7}" type="pres">
      <dgm:prSet presAssocID="{4AF54E62-709F-404B-B677-49F1BF128709}" presName="parTx" presStyleLbl="revTx" presStyleIdx="2" presStyleCnt="10">
        <dgm:presLayoutVars>
          <dgm:chMax val="0"/>
          <dgm:chPref val="0"/>
        </dgm:presLayoutVars>
      </dgm:prSet>
      <dgm:spPr/>
    </dgm:pt>
    <dgm:pt modelId="{CD5349F0-5659-4F68-A7EF-B92C415A7E9E}" type="pres">
      <dgm:prSet presAssocID="{4AF54E62-709F-404B-B677-49F1BF128709}" presName="desTx" presStyleLbl="revTx" presStyleIdx="3" presStyleCnt="10">
        <dgm:presLayoutVars/>
      </dgm:prSet>
      <dgm:spPr/>
    </dgm:pt>
    <dgm:pt modelId="{7A1EC55D-E88E-4B49-8911-1E5A0B9277FB}" type="pres">
      <dgm:prSet presAssocID="{06ACB23C-A4B7-4C05-841E-FA35EBEF745B}" presName="sibTrans" presStyleCnt="0"/>
      <dgm:spPr/>
    </dgm:pt>
    <dgm:pt modelId="{9F17E5D5-121B-4C89-9F6E-3980A0EA8AA2}" type="pres">
      <dgm:prSet presAssocID="{D4F04845-97A3-4793-ABA9-94D431464AF4}" presName="compNode" presStyleCnt="0"/>
      <dgm:spPr/>
    </dgm:pt>
    <dgm:pt modelId="{FD5F3006-58A4-4EF0-8FDA-8A11EA7C88B2}" type="pres">
      <dgm:prSet presAssocID="{D4F04845-97A3-4793-ABA9-94D431464AF4}" presName="bgRect" presStyleLbl="bgShp" presStyleIdx="2" presStyleCnt="5"/>
      <dgm:spPr/>
    </dgm:pt>
    <dgm:pt modelId="{59BBEF9A-DD9C-4140-8D9F-DAC58A633661}" type="pres">
      <dgm:prSet presAssocID="{D4F04845-97A3-4793-ABA9-94D431464AF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nagement"/>
        </a:ext>
      </dgm:extLst>
    </dgm:pt>
    <dgm:pt modelId="{DC92B52E-612F-4EEF-A134-68C6ED4DAA57}" type="pres">
      <dgm:prSet presAssocID="{D4F04845-97A3-4793-ABA9-94D431464AF4}" presName="spaceRect" presStyleCnt="0"/>
      <dgm:spPr/>
    </dgm:pt>
    <dgm:pt modelId="{AB559F44-50C8-466C-B91F-3759F989E7CF}" type="pres">
      <dgm:prSet presAssocID="{D4F04845-97A3-4793-ABA9-94D431464AF4}" presName="parTx" presStyleLbl="revTx" presStyleIdx="4" presStyleCnt="10">
        <dgm:presLayoutVars>
          <dgm:chMax val="0"/>
          <dgm:chPref val="0"/>
        </dgm:presLayoutVars>
      </dgm:prSet>
      <dgm:spPr/>
    </dgm:pt>
    <dgm:pt modelId="{21031DB3-12C6-4089-823C-4C70092627CE}" type="pres">
      <dgm:prSet presAssocID="{D4F04845-97A3-4793-ABA9-94D431464AF4}" presName="desTx" presStyleLbl="revTx" presStyleIdx="5" presStyleCnt="10">
        <dgm:presLayoutVars/>
      </dgm:prSet>
      <dgm:spPr/>
    </dgm:pt>
    <dgm:pt modelId="{39AB7681-69DE-4148-81EE-44E46E5F2F53}" type="pres">
      <dgm:prSet presAssocID="{6627F3B1-B096-47E2-9D4E-A7D22A087E39}" presName="sibTrans" presStyleCnt="0"/>
      <dgm:spPr/>
    </dgm:pt>
    <dgm:pt modelId="{3C473F6D-06DE-4840-8E08-57D91D55D02B}" type="pres">
      <dgm:prSet presAssocID="{A0092EBD-FD19-4107-92E7-A065F1AE66D2}" presName="compNode" presStyleCnt="0"/>
      <dgm:spPr/>
    </dgm:pt>
    <dgm:pt modelId="{03E486AF-17EE-4C56-AF84-A85E7684C7E5}" type="pres">
      <dgm:prSet presAssocID="{A0092EBD-FD19-4107-92E7-A065F1AE66D2}" presName="bgRect" presStyleLbl="bgShp" presStyleIdx="3" presStyleCnt="5"/>
      <dgm:spPr/>
    </dgm:pt>
    <dgm:pt modelId="{2D80ABF4-30F0-49D4-9EF6-08D0E585FC10}" type="pres">
      <dgm:prSet presAssocID="{A0092EBD-FD19-4107-92E7-A065F1AE66D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spiration2"/>
        </a:ext>
      </dgm:extLst>
    </dgm:pt>
    <dgm:pt modelId="{962480C9-2790-4F52-B903-83EAB43B8A7F}" type="pres">
      <dgm:prSet presAssocID="{A0092EBD-FD19-4107-92E7-A065F1AE66D2}" presName="spaceRect" presStyleCnt="0"/>
      <dgm:spPr/>
    </dgm:pt>
    <dgm:pt modelId="{0E25F74C-77A8-4DE7-A5DA-5A503E07D680}" type="pres">
      <dgm:prSet presAssocID="{A0092EBD-FD19-4107-92E7-A065F1AE66D2}" presName="parTx" presStyleLbl="revTx" presStyleIdx="6" presStyleCnt="10">
        <dgm:presLayoutVars>
          <dgm:chMax val="0"/>
          <dgm:chPref val="0"/>
        </dgm:presLayoutVars>
      </dgm:prSet>
      <dgm:spPr/>
    </dgm:pt>
    <dgm:pt modelId="{D1FC9875-7E2E-4D3D-913E-66E7920FCFB9}" type="pres">
      <dgm:prSet presAssocID="{A0092EBD-FD19-4107-92E7-A065F1AE66D2}" presName="desTx" presStyleLbl="revTx" presStyleIdx="7" presStyleCnt="10">
        <dgm:presLayoutVars/>
      </dgm:prSet>
      <dgm:spPr/>
    </dgm:pt>
    <dgm:pt modelId="{11ABD3D9-785D-44AB-B556-8CE172C522E3}" type="pres">
      <dgm:prSet presAssocID="{D651FF84-E345-4933-A825-709C80138FD6}" presName="sibTrans" presStyleCnt="0"/>
      <dgm:spPr/>
    </dgm:pt>
    <dgm:pt modelId="{BB8C8D5C-B633-4888-AAF8-50053880A9E9}" type="pres">
      <dgm:prSet presAssocID="{C433827A-A18C-4D8F-A3D0-1F08379C0D00}" presName="compNode" presStyleCnt="0"/>
      <dgm:spPr/>
    </dgm:pt>
    <dgm:pt modelId="{6753AC31-93BA-4A75-8E44-B2A492183261}" type="pres">
      <dgm:prSet presAssocID="{C433827A-A18C-4D8F-A3D0-1F08379C0D00}" presName="bgRect" presStyleLbl="bgShp" presStyleIdx="4" presStyleCnt="5"/>
      <dgm:spPr/>
    </dgm:pt>
    <dgm:pt modelId="{8587DFB8-89A2-444A-8AF1-51925857C3CF}" type="pres">
      <dgm:prSet presAssocID="{C433827A-A18C-4D8F-A3D0-1F08379C0D0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uge"/>
        </a:ext>
      </dgm:extLst>
    </dgm:pt>
    <dgm:pt modelId="{ACC2839F-FF23-4DE9-AA40-B35A3D3910A4}" type="pres">
      <dgm:prSet presAssocID="{C433827A-A18C-4D8F-A3D0-1F08379C0D00}" presName="spaceRect" presStyleCnt="0"/>
      <dgm:spPr/>
    </dgm:pt>
    <dgm:pt modelId="{6FB4FDDA-1E20-47D4-8CA6-C3B5E1EEA1DF}" type="pres">
      <dgm:prSet presAssocID="{C433827A-A18C-4D8F-A3D0-1F08379C0D00}" presName="parTx" presStyleLbl="revTx" presStyleIdx="8" presStyleCnt="10">
        <dgm:presLayoutVars>
          <dgm:chMax val="0"/>
          <dgm:chPref val="0"/>
        </dgm:presLayoutVars>
      </dgm:prSet>
      <dgm:spPr/>
    </dgm:pt>
    <dgm:pt modelId="{6D2F02FC-9152-490C-9A7E-8BBB61E35D78}" type="pres">
      <dgm:prSet presAssocID="{C433827A-A18C-4D8F-A3D0-1F08379C0D00}" presName="desTx" presStyleLbl="revTx" presStyleIdx="9" presStyleCnt="10">
        <dgm:presLayoutVars/>
      </dgm:prSet>
      <dgm:spPr/>
    </dgm:pt>
  </dgm:ptLst>
  <dgm:cxnLst>
    <dgm:cxn modelId="{6EAB6F02-6C41-4FA7-9532-C36B36E3B23C}" type="presOf" srcId="{A0092EBD-FD19-4107-92E7-A065F1AE66D2}" destId="{0E25F74C-77A8-4DE7-A5DA-5A503E07D680}" srcOrd="0" destOrd="0" presId="urn:microsoft.com/office/officeart/2018/2/layout/IconVerticalSolidList"/>
    <dgm:cxn modelId="{528BBD21-0A8E-4F27-9EC8-E21560AD480F}" srcId="{DB1487D2-A1EF-4041-AAAC-B4DF650191BA}" destId="{D4F04845-97A3-4793-ABA9-94D431464AF4}" srcOrd="2" destOrd="0" parTransId="{639E8876-BA81-4C7D-AEC9-D60867CA6035}" sibTransId="{6627F3B1-B096-47E2-9D4E-A7D22A087E39}"/>
    <dgm:cxn modelId="{758A4A23-BECF-433E-A8E8-13B69DD06D30}" type="presOf" srcId="{A5E87792-A6FC-487B-A1C6-A221A5B4F215}" destId="{1D611787-A1F8-4BAA-B6F5-5292986833B1}" srcOrd="0" destOrd="1" presId="urn:microsoft.com/office/officeart/2018/2/layout/IconVerticalSolidList"/>
    <dgm:cxn modelId="{08661029-4118-4983-B6AC-2982AD835965}" type="presOf" srcId="{D4F04845-97A3-4793-ABA9-94D431464AF4}" destId="{AB559F44-50C8-466C-B91F-3759F989E7CF}" srcOrd="0" destOrd="0" presId="urn:microsoft.com/office/officeart/2018/2/layout/IconVerticalSolidList"/>
    <dgm:cxn modelId="{7E396C2E-FE2D-48EC-9A88-E6D8D6DFAEF1}" type="presOf" srcId="{C2B6FAAF-1CCD-483C-BED5-D31DFD39EFD4}" destId="{D1FC9875-7E2E-4D3D-913E-66E7920FCFB9}" srcOrd="0" destOrd="0" presId="urn:microsoft.com/office/officeart/2018/2/layout/IconVerticalSolidList"/>
    <dgm:cxn modelId="{62929333-53BB-4C4D-B218-B5A91AD54C59}" srcId="{E0846883-21AD-489E-9607-BB65A22802C9}" destId="{2950AB91-21A6-4F59-BABA-ECD2E055D2E9}" srcOrd="0" destOrd="0" parTransId="{3710DE1E-D73D-4547-A90B-43DD3DE4CBA3}" sibTransId="{9B4CE64D-B94A-4482-B148-56CFAD439923}"/>
    <dgm:cxn modelId="{51F80834-AEBE-4561-9B10-153ED595F4DA}" srcId="{4AF54E62-709F-404B-B677-49F1BF128709}" destId="{7DEFB091-FB94-4C4B-84FD-6A69F260E60C}" srcOrd="0" destOrd="0" parTransId="{085453D6-C55F-4059-A54B-0E932FAE1280}" sibTransId="{308D05D0-F6C1-4CDC-B63E-E67C3DBBF88E}"/>
    <dgm:cxn modelId="{B4F81736-D1D3-4616-8C49-1E71E79CD37D}" type="presOf" srcId="{2BD84AFB-3B49-469C-A8C0-63400C9FD766}" destId="{6D2F02FC-9152-490C-9A7E-8BBB61E35D78}" srcOrd="0" destOrd="1" presId="urn:microsoft.com/office/officeart/2018/2/layout/IconVerticalSolidList"/>
    <dgm:cxn modelId="{A7191A36-EED9-4C93-AC8E-09FAEA7B4623}" srcId="{C433827A-A18C-4D8F-A3D0-1F08379C0D00}" destId="{1835544D-500C-4DBB-8D69-8ADCDB7E092A}" srcOrd="0" destOrd="0" parTransId="{CFCDC93C-A8CC-4977-BAAD-CA3B70C46D43}" sibTransId="{4EB66E87-99C8-4589-B443-779E251B194D}"/>
    <dgm:cxn modelId="{B3C0375C-E2DB-4B52-B279-67F424D33261}" srcId="{DB1487D2-A1EF-4041-AAAC-B4DF650191BA}" destId="{C433827A-A18C-4D8F-A3D0-1F08379C0D00}" srcOrd="4" destOrd="0" parTransId="{55137FAB-7958-4FF6-89C5-6D4C4C94A56F}" sibTransId="{A6D34D03-81C2-4370-BFE7-75B7D3EBB75A}"/>
    <dgm:cxn modelId="{C0B8385F-D51B-48A7-A712-F95C3D2FE3CE}" srcId="{7DEFB091-FB94-4C4B-84FD-6A69F260E60C}" destId="{5BAEB7DA-99BA-4DC8-BAFC-D653D8A1D9C2}" srcOrd="0" destOrd="0" parTransId="{F29AD968-9606-4F59-915B-F9AE9C2026E4}" sibTransId="{331DFE1E-087B-4EE8-BEFF-9D3CD56E0C6B}"/>
    <dgm:cxn modelId="{F869AE60-B2E8-40CB-87B6-821122D55E5A}" type="presOf" srcId="{E0846883-21AD-489E-9607-BB65A22802C9}" destId="{66CA75C5-290A-4ABF-B414-0C61900AC6F2}" srcOrd="0" destOrd="0" presId="urn:microsoft.com/office/officeart/2018/2/layout/IconVerticalSolidList"/>
    <dgm:cxn modelId="{E56D9A66-94C1-46B0-9F50-CD4711011C1B}" srcId="{1835544D-500C-4DBB-8D69-8ADCDB7E092A}" destId="{2BD84AFB-3B49-469C-A8C0-63400C9FD766}" srcOrd="0" destOrd="0" parTransId="{B3AC2499-15E0-4B98-A607-648458A9423D}" sibTransId="{695DD8B7-95FF-4568-9761-047D65E0D1E3}"/>
    <dgm:cxn modelId="{29463B6D-5BFA-4EEF-B6F2-9DBD39759E0C}" type="presOf" srcId="{E861DCB8-DE34-4AB7-82E1-E4D5E6AAD3EA}" destId="{21031DB3-12C6-4089-823C-4C70092627CE}" srcOrd="0" destOrd="1" presId="urn:microsoft.com/office/officeart/2018/2/layout/IconVerticalSolidList"/>
    <dgm:cxn modelId="{F770BB4D-BF4A-4BC5-89C3-7E6AC84B211F}" srcId="{2950AB91-21A6-4F59-BABA-ECD2E055D2E9}" destId="{A5E87792-A6FC-487B-A1C6-A221A5B4F215}" srcOrd="0" destOrd="0" parTransId="{D0B21FB9-AFB3-417D-98F4-C2B8A9D7F86A}" sibTransId="{B60D944C-B16A-41EF-9F0F-EB8762CE3D14}"/>
    <dgm:cxn modelId="{64ED3C70-DDE7-4347-B747-88681D1195B4}" type="presOf" srcId="{C433827A-A18C-4D8F-A3D0-1F08379C0D00}" destId="{6FB4FDDA-1E20-47D4-8CA6-C3B5E1EEA1DF}" srcOrd="0" destOrd="0" presId="urn:microsoft.com/office/officeart/2018/2/layout/IconVerticalSolidList"/>
    <dgm:cxn modelId="{245C137B-8B77-4325-A202-E68D94A85B70}" srcId="{A0092EBD-FD19-4107-92E7-A065F1AE66D2}" destId="{C2B6FAAF-1CCD-483C-BED5-D31DFD39EFD4}" srcOrd="0" destOrd="0" parTransId="{76F84A77-158E-4C9E-90DB-A4AB043791A3}" sibTransId="{EC9683C6-4EBF-4B4B-9E70-3FC394DC30A6}"/>
    <dgm:cxn modelId="{82982588-65B5-4006-9889-D9C8DCB89526}" type="presOf" srcId="{4AF54E62-709F-404B-B677-49F1BF128709}" destId="{596B1BD3-C48E-45BC-BFE5-9A4754E250B7}" srcOrd="0" destOrd="0" presId="urn:microsoft.com/office/officeart/2018/2/layout/IconVerticalSolidList"/>
    <dgm:cxn modelId="{BF3EE99B-D908-40E1-9DA9-E192ACC45C7D}" srcId="{D4F04845-97A3-4793-ABA9-94D431464AF4}" destId="{89B58F08-04B8-466E-BBE9-4F8B7D7D7D4A}" srcOrd="0" destOrd="0" parTransId="{C54F7729-AC05-4399-9242-CA71FA192E4A}" sibTransId="{68397D50-998E-4B69-A938-5AF452C48931}"/>
    <dgm:cxn modelId="{7834C8A0-2C2E-44A6-9910-4F7789C1CC01}" type="presOf" srcId="{7DEFB091-FB94-4C4B-84FD-6A69F260E60C}" destId="{CD5349F0-5659-4F68-A7EF-B92C415A7E9E}" srcOrd="0" destOrd="0" presId="urn:microsoft.com/office/officeart/2018/2/layout/IconVerticalSolidList"/>
    <dgm:cxn modelId="{E09683AD-A8BA-460E-A89F-AD986DA4E278}" type="presOf" srcId="{89B58F08-04B8-466E-BBE9-4F8B7D7D7D4A}" destId="{21031DB3-12C6-4089-823C-4C70092627CE}" srcOrd="0" destOrd="0" presId="urn:microsoft.com/office/officeart/2018/2/layout/IconVerticalSolidList"/>
    <dgm:cxn modelId="{C80215BC-7462-4DEC-A08E-4D908A0D9E51}" type="presOf" srcId="{2950AB91-21A6-4F59-BABA-ECD2E055D2E9}" destId="{1D611787-A1F8-4BAA-B6F5-5292986833B1}" srcOrd="0" destOrd="0" presId="urn:microsoft.com/office/officeart/2018/2/layout/IconVerticalSolidList"/>
    <dgm:cxn modelId="{B69E79C2-9BFC-4987-8C0F-B19E1756D7C6}" type="presOf" srcId="{DB1487D2-A1EF-4041-AAAC-B4DF650191BA}" destId="{02FB3AEA-9814-46FC-A34E-4FBCA16E1613}" srcOrd="0" destOrd="0" presId="urn:microsoft.com/office/officeart/2018/2/layout/IconVerticalSolidList"/>
    <dgm:cxn modelId="{9062CDCD-4A12-450E-83A0-6EC1541BEB2F}" type="presOf" srcId="{1835544D-500C-4DBB-8D69-8ADCDB7E092A}" destId="{6D2F02FC-9152-490C-9A7E-8BBB61E35D78}" srcOrd="0" destOrd="0" presId="urn:microsoft.com/office/officeart/2018/2/layout/IconVerticalSolidList"/>
    <dgm:cxn modelId="{8531A7CF-B85B-46E7-B6A9-E162B1497657}" srcId="{89B58F08-04B8-466E-BBE9-4F8B7D7D7D4A}" destId="{E861DCB8-DE34-4AB7-82E1-E4D5E6AAD3EA}" srcOrd="0" destOrd="0" parTransId="{E8001685-E7B8-45B4-95C8-41DD008206A4}" sibTransId="{7B8CAE82-76DD-4876-A213-E15844B4C92A}"/>
    <dgm:cxn modelId="{79C0E5D0-BA0D-4CA3-95CE-0CE4C8F5673A}" srcId="{DB1487D2-A1EF-4041-AAAC-B4DF650191BA}" destId="{E0846883-21AD-489E-9607-BB65A22802C9}" srcOrd="0" destOrd="0" parTransId="{F0DA8B29-AD79-48FA-AEB5-EB1744C93830}" sibTransId="{2F96AD77-309F-41AF-907D-693A7DD5BD52}"/>
    <dgm:cxn modelId="{55A012D9-F3A6-4285-9FBE-278A1B134404}" srcId="{DB1487D2-A1EF-4041-AAAC-B4DF650191BA}" destId="{4AF54E62-709F-404B-B677-49F1BF128709}" srcOrd="1" destOrd="0" parTransId="{78FC4050-C9D0-4AC7-A5F0-C32ECFAEF2C8}" sibTransId="{06ACB23C-A4B7-4C05-841E-FA35EBEF745B}"/>
    <dgm:cxn modelId="{46AE12E7-18E3-49BE-88C6-47E0851D1004}" type="presOf" srcId="{CC34DF5B-1EE4-4946-855C-A58C599850B4}" destId="{D1FC9875-7E2E-4D3D-913E-66E7920FCFB9}" srcOrd="0" destOrd="1" presId="urn:microsoft.com/office/officeart/2018/2/layout/IconVerticalSolidList"/>
    <dgm:cxn modelId="{49FAFBEF-0739-44B5-BEE7-7834F65CB221}" srcId="{DB1487D2-A1EF-4041-AAAC-B4DF650191BA}" destId="{A0092EBD-FD19-4107-92E7-A065F1AE66D2}" srcOrd="3" destOrd="0" parTransId="{174813C0-9423-406A-A7AD-74B4ED2C40A7}" sibTransId="{D651FF84-E345-4933-A825-709C80138FD6}"/>
    <dgm:cxn modelId="{EEA99CF4-E043-45F0-8DE8-A09DB29C54AF}" type="presOf" srcId="{5BAEB7DA-99BA-4DC8-BAFC-D653D8A1D9C2}" destId="{CD5349F0-5659-4F68-A7EF-B92C415A7E9E}" srcOrd="0" destOrd="1" presId="urn:microsoft.com/office/officeart/2018/2/layout/IconVerticalSolidList"/>
    <dgm:cxn modelId="{C19697F9-5882-4CBE-B4CE-24E5288FC029}" srcId="{C2B6FAAF-1CCD-483C-BED5-D31DFD39EFD4}" destId="{CC34DF5B-1EE4-4946-855C-A58C599850B4}" srcOrd="0" destOrd="0" parTransId="{3E7659BD-EE9B-45BD-BCB7-14BCADD09476}" sibTransId="{FFC106B6-D5BA-4C48-9903-A793FAD8E721}"/>
    <dgm:cxn modelId="{0A481EB4-3E38-4868-9BC4-B1B06E5073DF}" type="presParOf" srcId="{02FB3AEA-9814-46FC-A34E-4FBCA16E1613}" destId="{0A803696-2C23-4A19-AE87-5A28666F89F1}" srcOrd="0" destOrd="0" presId="urn:microsoft.com/office/officeart/2018/2/layout/IconVerticalSolidList"/>
    <dgm:cxn modelId="{2621D8CC-6BEC-4F76-8888-E98D0E02A38C}" type="presParOf" srcId="{0A803696-2C23-4A19-AE87-5A28666F89F1}" destId="{6777D9CB-CFF1-4240-B801-B778EACDDB76}" srcOrd="0" destOrd="0" presId="urn:microsoft.com/office/officeart/2018/2/layout/IconVerticalSolidList"/>
    <dgm:cxn modelId="{C3D23462-C3A4-4705-B6EE-0D3728217B56}" type="presParOf" srcId="{0A803696-2C23-4A19-AE87-5A28666F89F1}" destId="{F80DC43F-3FDA-41D9-9B36-899BD59495B0}" srcOrd="1" destOrd="0" presId="urn:microsoft.com/office/officeart/2018/2/layout/IconVerticalSolidList"/>
    <dgm:cxn modelId="{33A2B667-1FF3-45AE-93FA-48AD0CFA5376}" type="presParOf" srcId="{0A803696-2C23-4A19-AE87-5A28666F89F1}" destId="{DD4CB05F-DB78-41B9-8EF0-19A6D2DD0555}" srcOrd="2" destOrd="0" presId="urn:microsoft.com/office/officeart/2018/2/layout/IconVerticalSolidList"/>
    <dgm:cxn modelId="{A06D29B7-ADB3-4884-804D-68FEA33D4373}" type="presParOf" srcId="{0A803696-2C23-4A19-AE87-5A28666F89F1}" destId="{66CA75C5-290A-4ABF-B414-0C61900AC6F2}" srcOrd="3" destOrd="0" presId="urn:microsoft.com/office/officeart/2018/2/layout/IconVerticalSolidList"/>
    <dgm:cxn modelId="{CAA9287B-A755-4636-9153-635EBED92F6B}" type="presParOf" srcId="{0A803696-2C23-4A19-AE87-5A28666F89F1}" destId="{1D611787-A1F8-4BAA-B6F5-5292986833B1}" srcOrd="4" destOrd="0" presId="urn:microsoft.com/office/officeart/2018/2/layout/IconVerticalSolidList"/>
    <dgm:cxn modelId="{16FBECAA-8721-48E1-9748-C5A7B112EA80}" type="presParOf" srcId="{02FB3AEA-9814-46FC-A34E-4FBCA16E1613}" destId="{4402131F-D122-452B-A401-5665FE2C2E7B}" srcOrd="1" destOrd="0" presId="urn:microsoft.com/office/officeart/2018/2/layout/IconVerticalSolidList"/>
    <dgm:cxn modelId="{177540C0-A2E7-47A0-9DB7-5E4DE4442C59}" type="presParOf" srcId="{02FB3AEA-9814-46FC-A34E-4FBCA16E1613}" destId="{D2AB65CD-22E1-41B1-A4AC-FF7B123ECC8F}" srcOrd="2" destOrd="0" presId="urn:microsoft.com/office/officeart/2018/2/layout/IconVerticalSolidList"/>
    <dgm:cxn modelId="{4CC18B56-48FB-46EF-86C4-326333C07A22}" type="presParOf" srcId="{D2AB65CD-22E1-41B1-A4AC-FF7B123ECC8F}" destId="{19BB2C14-EB80-4BCD-A8F4-EE38E6E9D8C3}" srcOrd="0" destOrd="0" presId="urn:microsoft.com/office/officeart/2018/2/layout/IconVerticalSolidList"/>
    <dgm:cxn modelId="{E3202335-C461-4935-876F-CA4B1DF08447}" type="presParOf" srcId="{D2AB65CD-22E1-41B1-A4AC-FF7B123ECC8F}" destId="{83CE3D34-E81E-44B7-956B-C8CD4EEE1301}" srcOrd="1" destOrd="0" presId="urn:microsoft.com/office/officeart/2018/2/layout/IconVerticalSolidList"/>
    <dgm:cxn modelId="{A2ED472A-0BD3-4177-840A-9FC428362F23}" type="presParOf" srcId="{D2AB65CD-22E1-41B1-A4AC-FF7B123ECC8F}" destId="{F5FABE2F-DA2A-49CB-8660-02910A9C8150}" srcOrd="2" destOrd="0" presId="urn:microsoft.com/office/officeart/2018/2/layout/IconVerticalSolidList"/>
    <dgm:cxn modelId="{77929113-05D0-45D9-A92C-501B35CF45AA}" type="presParOf" srcId="{D2AB65CD-22E1-41B1-A4AC-FF7B123ECC8F}" destId="{596B1BD3-C48E-45BC-BFE5-9A4754E250B7}" srcOrd="3" destOrd="0" presId="urn:microsoft.com/office/officeart/2018/2/layout/IconVerticalSolidList"/>
    <dgm:cxn modelId="{729D3D1C-846A-4661-B770-6F18E7D117A0}" type="presParOf" srcId="{D2AB65CD-22E1-41B1-A4AC-FF7B123ECC8F}" destId="{CD5349F0-5659-4F68-A7EF-B92C415A7E9E}" srcOrd="4" destOrd="0" presId="urn:microsoft.com/office/officeart/2018/2/layout/IconVerticalSolidList"/>
    <dgm:cxn modelId="{E9D10F9A-49E1-443A-BE88-F77C380F56A5}" type="presParOf" srcId="{02FB3AEA-9814-46FC-A34E-4FBCA16E1613}" destId="{7A1EC55D-E88E-4B49-8911-1E5A0B9277FB}" srcOrd="3" destOrd="0" presId="urn:microsoft.com/office/officeart/2018/2/layout/IconVerticalSolidList"/>
    <dgm:cxn modelId="{7E8D39B2-D5AA-4979-B365-489571CFF1F5}" type="presParOf" srcId="{02FB3AEA-9814-46FC-A34E-4FBCA16E1613}" destId="{9F17E5D5-121B-4C89-9F6E-3980A0EA8AA2}" srcOrd="4" destOrd="0" presId="urn:microsoft.com/office/officeart/2018/2/layout/IconVerticalSolidList"/>
    <dgm:cxn modelId="{4B3C5AC6-B698-450B-81C9-9A89FDDCBF24}" type="presParOf" srcId="{9F17E5D5-121B-4C89-9F6E-3980A0EA8AA2}" destId="{FD5F3006-58A4-4EF0-8FDA-8A11EA7C88B2}" srcOrd="0" destOrd="0" presId="urn:microsoft.com/office/officeart/2018/2/layout/IconVerticalSolidList"/>
    <dgm:cxn modelId="{133F89A4-9EBB-4138-9E5B-67DB8DF1C399}" type="presParOf" srcId="{9F17E5D5-121B-4C89-9F6E-3980A0EA8AA2}" destId="{59BBEF9A-DD9C-4140-8D9F-DAC58A633661}" srcOrd="1" destOrd="0" presId="urn:microsoft.com/office/officeart/2018/2/layout/IconVerticalSolidList"/>
    <dgm:cxn modelId="{2DD7EE4B-DF59-4D0D-97FE-8CD835A8276F}" type="presParOf" srcId="{9F17E5D5-121B-4C89-9F6E-3980A0EA8AA2}" destId="{DC92B52E-612F-4EEF-A134-68C6ED4DAA57}" srcOrd="2" destOrd="0" presId="urn:microsoft.com/office/officeart/2018/2/layout/IconVerticalSolidList"/>
    <dgm:cxn modelId="{D54DAE02-3CB4-45BD-AA43-6510A2C5AF5D}" type="presParOf" srcId="{9F17E5D5-121B-4C89-9F6E-3980A0EA8AA2}" destId="{AB559F44-50C8-466C-B91F-3759F989E7CF}" srcOrd="3" destOrd="0" presId="urn:microsoft.com/office/officeart/2018/2/layout/IconVerticalSolidList"/>
    <dgm:cxn modelId="{CF8E808B-1B8D-4DDC-B80B-64A43F0155AA}" type="presParOf" srcId="{9F17E5D5-121B-4C89-9F6E-3980A0EA8AA2}" destId="{21031DB3-12C6-4089-823C-4C70092627CE}" srcOrd="4" destOrd="0" presId="urn:microsoft.com/office/officeart/2018/2/layout/IconVerticalSolidList"/>
    <dgm:cxn modelId="{5E534558-26C3-41AD-A3F2-B4531E663D5F}" type="presParOf" srcId="{02FB3AEA-9814-46FC-A34E-4FBCA16E1613}" destId="{39AB7681-69DE-4148-81EE-44E46E5F2F53}" srcOrd="5" destOrd="0" presId="urn:microsoft.com/office/officeart/2018/2/layout/IconVerticalSolidList"/>
    <dgm:cxn modelId="{170E7013-D5BD-420E-A2A2-BDDB9C122C69}" type="presParOf" srcId="{02FB3AEA-9814-46FC-A34E-4FBCA16E1613}" destId="{3C473F6D-06DE-4840-8E08-57D91D55D02B}" srcOrd="6" destOrd="0" presId="urn:microsoft.com/office/officeart/2018/2/layout/IconVerticalSolidList"/>
    <dgm:cxn modelId="{17276F03-8F2A-4B7B-A627-15808845111F}" type="presParOf" srcId="{3C473F6D-06DE-4840-8E08-57D91D55D02B}" destId="{03E486AF-17EE-4C56-AF84-A85E7684C7E5}" srcOrd="0" destOrd="0" presId="urn:microsoft.com/office/officeart/2018/2/layout/IconVerticalSolidList"/>
    <dgm:cxn modelId="{1905CD4F-B6CC-4CDF-AA3D-D70E471B6FAF}" type="presParOf" srcId="{3C473F6D-06DE-4840-8E08-57D91D55D02B}" destId="{2D80ABF4-30F0-49D4-9EF6-08D0E585FC10}" srcOrd="1" destOrd="0" presId="urn:microsoft.com/office/officeart/2018/2/layout/IconVerticalSolidList"/>
    <dgm:cxn modelId="{A11E3C3E-D3A3-4953-B2DF-AD3B21B3D475}" type="presParOf" srcId="{3C473F6D-06DE-4840-8E08-57D91D55D02B}" destId="{962480C9-2790-4F52-B903-83EAB43B8A7F}" srcOrd="2" destOrd="0" presId="urn:microsoft.com/office/officeart/2018/2/layout/IconVerticalSolidList"/>
    <dgm:cxn modelId="{7041F816-A0A9-4F74-81C2-5314CA3172ED}" type="presParOf" srcId="{3C473F6D-06DE-4840-8E08-57D91D55D02B}" destId="{0E25F74C-77A8-4DE7-A5DA-5A503E07D680}" srcOrd="3" destOrd="0" presId="urn:microsoft.com/office/officeart/2018/2/layout/IconVerticalSolidList"/>
    <dgm:cxn modelId="{862FB58F-881E-404F-83FA-66D4CDB9AC74}" type="presParOf" srcId="{3C473F6D-06DE-4840-8E08-57D91D55D02B}" destId="{D1FC9875-7E2E-4D3D-913E-66E7920FCFB9}" srcOrd="4" destOrd="0" presId="urn:microsoft.com/office/officeart/2018/2/layout/IconVerticalSolidList"/>
    <dgm:cxn modelId="{78869765-999D-4D6A-81DB-835B437EEA90}" type="presParOf" srcId="{02FB3AEA-9814-46FC-A34E-4FBCA16E1613}" destId="{11ABD3D9-785D-44AB-B556-8CE172C522E3}" srcOrd="7" destOrd="0" presId="urn:microsoft.com/office/officeart/2018/2/layout/IconVerticalSolidList"/>
    <dgm:cxn modelId="{6457F778-0858-44F3-AB5B-9B81032D91AB}" type="presParOf" srcId="{02FB3AEA-9814-46FC-A34E-4FBCA16E1613}" destId="{BB8C8D5C-B633-4888-AAF8-50053880A9E9}" srcOrd="8" destOrd="0" presId="urn:microsoft.com/office/officeart/2018/2/layout/IconVerticalSolidList"/>
    <dgm:cxn modelId="{382F8265-7E87-4702-BBD7-7619E6D62ADA}" type="presParOf" srcId="{BB8C8D5C-B633-4888-AAF8-50053880A9E9}" destId="{6753AC31-93BA-4A75-8E44-B2A492183261}" srcOrd="0" destOrd="0" presId="urn:microsoft.com/office/officeart/2018/2/layout/IconVerticalSolidList"/>
    <dgm:cxn modelId="{EECBC422-8F51-43AD-97B1-49FC5EC74BF6}" type="presParOf" srcId="{BB8C8D5C-B633-4888-AAF8-50053880A9E9}" destId="{8587DFB8-89A2-444A-8AF1-51925857C3CF}" srcOrd="1" destOrd="0" presId="urn:microsoft.com/office/officeart/2018/2/layout/IconVerticalSolidList"/>
    <dgm:cxn modelId="{71F24B96-DAF2-4219-A454-ECF48AF94B24}" type="presParOf" srcId="{BB8C8D5C-B633-4888-AAF8-50053880A9E9}" destId="{ACC2839F-FF23-4DE9-AA40-B35A3D3910A4}" srcOrd="2" destOrd="0" presId="urn:microsoft.com/office/officeart/2018/2/layout/IconVerticalSolidList"/>
    <dgm:cxn modelId="{FE30ADED-A094-448A-8FBE-EDD9597E82AF}" type="presParOf" srcId="{BB8C8D5C-B633-4888-AAF8-50053880A9E9}" destId="{6FB4FDDA-1E20-47D4-8CA6-C3B5E1EEA1DF}" srcOrd="3" destOrd="0" presId="urn:microsoft.com/office/officeart/2018/2/layout/IconVerticalSolidList"/>
    <dgm:cxn modelId="{E7D4F1C9-613C-4402-993E-1B2119828B08}" type="presParOf" srcId="{BB8C8D5C-B633-4888-AAF8-50053880A9E9}" destId="{6D2F02FC-9152-490C-9A7E-8BBB61E35D7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4C5ED5-730E-4B38-8FAD-67B36ECC8B24}"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7CC64FB0-E224-4702-8B32-DA18BC112C50}">
      <dgm:prSet/>
      <dgm:spPr/>
      <dgm:t>
        <a:bodyPr/>
        <a:lstStyle/>
        <a:p>
          <a:pPr>
            <a:lnSpc>
              <a:spcPct val="100000"/>
            </a:lnSpc>
          </a:pPr>
          <a:r>
            <a:rPr lang="en-US" dirty="0"/>
            <a:t>WHO:</a:t>
          </a:r>
        </a:p>
      </dgm:t>
    </dgm:pt>
    <dgm:pt modelId="{B0B659D3-DCF2-422F-96D3-60BD35CF682B}" type="parTrans" cxnId="{124E2036-836F-49E9-8643-87F714E4DF94}">
      <dgm:prSet/>
      <dgm:spPr/>
      <dgm:t>
        <a:bodyPr/>
        <a:lstStyle/>
        <a:p>
          <a:endParaRPr lang="en-US"/>
        </a:p>
      </dgm:t>
    </dgm:pt>
    <dgm:pt modelId="{6782DBFF-6000-497D-B9CA-23742A65150C}" type="sibTrans" cxnId="{124E2036-836F-49E9-8643-87F714E4DF94}">
      <dgm:prSet/>
      <dgm:spPr/>
      <dgm:t>
        <a:bodyPr/>
        <a:lstStyle/>
        <a:p>
          <a:endParaRPr lang="en-US"/>
        </a:p>
      </dgm:t>
    </dgm:pt>
    <dgm:pt modelId="{4FF72713-49C8-4D17-A38F-192F4643DE7B}">
      <dgm:prSet/>
      <dgm:spPr/>
      <dgm:t>
        <a:bodyPr/>
        <a:lstStyle/>
        <a:p>
          <a:pPr>
            <a:lnSpc>
              <a:spcPct val="100000"/>
            </a:lnSpc>
          </a:pPr>
          <a:r>
            <a:rPr lang="en-US" dirty="0"/>
            <a:t>Who do we want to target?</a:t>
          </a:r>
        </a:p>
      </dgm:t>
    </dgm:pt>
    <dgm:pt modelId="{739D52D4-2D59-4F3C-A6B9-AD75765BC162}" type="parTrans" cxnId="{69859F35-B21D-428F-A815-BE41612D1549}">
      <dgm:prSet/>
      <dgm:spPr/>
      <dgm:t>
        <a:bodyPr/>
        <a:lstStyle/>
        <a:p>
          <a:endParaRPr lang="en-US"/>
        </a:p>
      </dgm:t>
    </dgm:pt>
    <dgm:pt modelId="{CFB99385-1C64-4DF9-8565-B881C841A15C}" type="sibTrans" cxnId="{69859F35-B21D-428F-A815-BE41612D1549}">
      <dgm:prSet/>
      <dgm:spPr/>
      <dgm:t>
        <a:bodyPr/>
        <a:lstStyle/>
        <a:p>
          <a:endParaRPr lang="en-US"/>
        </a:p>
      </dgm:t>
    </dgm:pt>
    <dgm:pt modelId="{4F68BFE8-D1D4-4022-B83F-6C4778804D01}">
      <dgm:prSet/>
      <dgm:spPr/>
      <dgm:t>
        <a:bodyPr/>
        <a:lstStyle/>
        <a:p>
          <a:pPr>
            <a:lnSpc>
              <a:spcPct val="100000"/>
            </a:lnSpc>
          </a:pPr>
          <a:r>
            <a:rPr lang="en-US" dirty="0"/>
            <a:t>Who is experiencing the loss?</a:t>
          </a:r>
        </a:p>
      </dgm:t>
    </dgm:pt>
    <dgm:pt modelId="{7D3A5A1F-D12D-44EC-9130-D55090F9F3B6}" type="parTrans" cxnId="{E0F5A3E3-3D72-4FCC-9867-711461A4AD6C}">
      <dgm:prSet/>
      <dgm:spPr/>
      <dgm:t>
        <a:bodyPr/>
        <a:lstStyle/>
        <a:p>
          <a:endParaRPr lang="en-US"/>
        </a:p>
      </dgm:t>
    </dgm:pt>
    <dgm:pt modelId="{326C48AA-70BD-48BD-970A-8FFC7BAAD8F5}" type="sibTrans" cxnId="{E0F5A3E3-3D72-4FCC-9867-711461A4AD6C}">
      <dgm:prSet/>
      <dgm:spPr/>
      <dgm:t>
        <a:bodyPr/>
        <a:lstStyle/>
        <a:p>
          <a:endParaRPr lang="en-US"/>
        </a:p>
      </dgm:t>
    </dgm:pt>
    <dgm:pt modelId="{0D45ABF2-DF2F-4D42-ADBE-6E8F0E37776D}">
      <dgm:prSet/>
      <dgm:spPr/>
      <dgm:t>
        <a:bodyPr/>
        <a:lstStyle/>
        <a:p>
          <a:pPr>
            <a:lnSpc>
              <a:spcPct val="100000"/>
            </a:lnSpc>
          </a:pPr>
          <a:r>
            <a:rPr lang="en-US" dirty="0"/>
            <a:t>Once we have these questions answered we implement the training program to hit these high risk groups first.</a:t>
          </a:r>
        </a:p>
      </dgm:t>
    </dgm:pt>
    <dgm:pt modelId="{DC5EAD90-CF4E-4D9D-91AE-8917B103808B}" type="parTrans" cxnId="{C77505D5-ACF4-4BB1-ADAD-1BCA94116D51}">
      <dgm:prSet/>
      <dgm:spPr/>
      <dgm:t>
        <a:bodyPr/>
        <a:lstStyle/>
        <a:p>
          <a:endParaRPr lang="en-US"/>
        </a:p>
      </dgm:t>
    </dgm:pt>
    <dgm:pt modelId="{872D773C-3BCD-417E-9398-6F12EB9F8D2D}" type="sibTrans" cxnId="{C77505D5-ACF4-4BB1-ADAD-1BCA94116D51}">
      <dgm:prSet/>
      <dgm:spPr/>
      <dgm:t>
        <a:bodyPr/>
        <a:lstStyle/>
        <a:p>
          <a:endParaRPr lang="en-US"/>
        </a:p>
      </dgm:t>
    </dgm:pt>
    <dgm:pt modelId="{822B7CE8-915B-4161-8AF5-28872F5B1AF3}">
      <dgm:prSet/>
      <dgm:spPr/>
      <dgm:t>
        <a:bodyPr/>
        <a:lstStyle/>
        <a:p>
          <a:pPr>
            <a:lnSpc>
              <a:spcPct val="100000"/>
            </a:lnSpc>
          </a:pPr>
          <a:r>
            <a:rPr lang="en-US" dirty="0"/>
            <a:t>We never want to train a group where the specific loss is not attributed to them</a:t>
          </a:r>
        </a:p>
      </dgm:t>
    </dgm:pt>
    <dgm:pt modelId="{50C01D8A-9DCC-4CD3-AE4C-E11CCBC1E849}" type="parTrans" cxnId="{381979F9-7878-4975-AD79-D13A5C7A133E}">
      <dgm:prSet/>
      <dgm:spPr/>
      <dgm:t>
        <a:bodyPr/>
        <a:lstStyle/>
        <a:p>
          <a:endParaRPr lang="en-US"/>
        </a:p>
      </dgm:t>
    </dgm:pt>
    <dgm:pt modelId="{00B49B83-A320-400D-B22D-F0B2889227DB}" type="sibTrans" cxnId="{381979F9-7878-4975-AD79-D13A5C7A133E}">
      <dgm:prSet/>
      <dgm:spPr/>
      <dgm:t>
        <a:bodyPr/>
        <a:lstStyle/>
        <a:p>
          <a:endParaRPr lang="en-US"/>
        </a:p>
      </dgm:t>
    </dgm:pt>
    <dgm:pt modelId="{FF0C316A-415E-4605-9BAD-E557099A2FEE}" type="pres">
      <dgm:prSet presAssocID="{A14C5ED5-730E-4B38-8FAD-67B36ECC8B24}" presName="Name0" presStyleCnt="0">
        <dgm:presLayoutVars>
          <dgm:dir/>
          <dgm:animLvl val="lvl"/>
          <dgm:resizeHandles val="exact"/>
        </dgm:presLayoutVars>
      </dgm:prSet>
      <dgm:spPr/>
    </dgm:pt>
    <dgm:pt modelId="{FE22C58B-16E1-4586-A203-D4F9893F14B3}" type="pres">
      <dgm:prSet presAssocID="{822B7CE8-915B-4161-8AF5-28872F5B1AF3}" presName="boxAndChildren" presStyleCnt="0"/>
      <dgm:spPr/>
    </dgm:pt>
    <dgm:pt modelId="{DCDB5B55-D4E2-4F2C-A6AD-78E7120318D4}" type="pres">
      <dgm:prSet presAssocID="{822B7CE8-915B-4161-8AF5-28872F5B1AF3}" presName="parentTextBox" presStyleLbl="node1" presStyleIdx="0" presStyleCnt="3"/>
      <dgm:spPr/>
    </dgm:pt>
    <dgm:pt modelId="{FA406EAE-E79B-4412-B0DB-6CBA0363173D}" type="pres">
      <dgm:prSet presAssocID="{872D773C-3BCD-417E-9398-6F12EB9F8D2D}" presName="sp" presStyleCnt="0"/>
      <dgm:spPr/>
    </dgm:pt>
    <dgm:pt modelId="{7B0349B5-5582-4C4E-A2FC-2DC174465357}" type="pres">
      <dgm:prSet presAssocID="{0D45ABF2-DF2F-4D42-ADBE-6E8F0E37776D}" presName="arrowAndChildren" presStyleCnt="0"/>
      <dgm:spPr/>
    </dgm:pt>
    <dgm:pt modelId="{341C91A9-9392-4BB4-AC9A-84B99C40F23A}" type="pres">
      <dgm:prSet presAssocID="{0D45ABF2-DF2F-4D42-ADBE-6E8F0E37776D}" presName="parentTextArrow" presStyleLbl="node1" presStyleIdx="1" presStyleCnt="3"/>
      <dgm:spPr/>
    </dgm:pt>
    <dgm:pt modelId="{921D48F1-CD56-4C31-86DF-BA5B67A82498}" type="pres">
      <dgm:prSet presAssocID="{6782DBFF-6000-497D-B9CA-23742A65150C}" presName="sp" presStyleCnt="0"/>
      <dgm:spPr/>
    </dgm:pt>
    <dgm:pt modelId="{D647CACA-92B8-4077-8E01-4E29E8804F74}" type="pres">
      <dgm:prSet presAssocID="{7CC64FB0-E224-4702-8B32-DA18BC112C50}" presName="arrowAndChildren" presStyleCnt="0"/>
      <dgm:spPr/>
    </dgm:pt>
    <dgm:pt modelId="{72072117-E59F-450F-9BE6-93BDC0B85190}" type="pres">
      <dgm:prSet presAssocID="{7CC64FB0-E224-4702-8B32-DA18BC112C50}" presName="parentTextArrow" presStyleLbl="node1" presStyleIdx="1" presStyleCnt="3"/>
      <dgm:spPr/>
    </dgm:pt>
    <dgm:pt modelId="{22AC3AB9-CBA8-48EE-878D-2D548B48307E}" type="pres">
      <dgm:prSet presAssocID="{7CC64FB0-E224-4702-8B32-DA18BC112C50}" presName="arrow" presStyleLbl="node1" presStyleIdx="2" presStyleCnt="3"/>
      <dgm:spPr/>
    </dgm:pt>
    <dgm:pt modelId="{F594D17C-CAF0-412C-A14E-C5EC599AFDA3}" type="pres">
      <dgm:prSet presAssocID="{7CC64FB0-E224-4702-8B32-DA18BC112C50}" presName="descendantArrow" presStyleCnt="0"/>
      <dgm:spPr/>
    </dgm:pt>
    <dgm:pt modelId="{309C5C9B-470D-42AA-BDE8-AE36C2F8DFCE}" type="pres">
      <dgm:prSet presAssocID="{4FF72713-49C8-4D17-A38F-192F4643DE7B}" presName="childTextArrow" presStyleLbl="fgAccFollowNode1" presStyleIdx="0" presStyleCnt="2">
        <dgm:presLayoutVars>
          <dgm:bulletEnabled val="1"/>
        </dgm:presLayoutVars>
      </dgm:prSet>
      <dgm:spPr/>
    </dgm:pt>
    <dgm:pt modelId="{C41AD982-BF2A-45B2-9FA5-0A4EC50A33D6}" type="pres">
      <dgm:prSet presAssocID="{4F68BFE8-D1D4-4022-B83F-6C4778804D01}" presName="childTextArrow" presStyleLbl="fgAccFollowNode1" presStyleIdx="1" presStyleCnt="2">
        <dgm:presLayoutVars>
          <dgm:bulletEnabled val="1"/>
        </dgm:presLayoutVars>
      </dgm:prSet>
      <dgm:spPr/>
    </dgm:pt>
  </dgm:ptLst>
  <dgm:cxnLst>
    <dgm:cxn modelId="{71268702-FF16-4240-8CED-3C6B52BCC2AA}" type="presOf" srcId="{0D45ABF2-DF2F-4D42-ADBE-6E8F0E37776D}" destId="{341C91A9-9392-4BB4-AC9A-84B99C40F23A}" srcOrd="0" destOrd="0" presId="urn:microsoft.com/office/officeart/2005/8/layout/process4"/>
    <dgm:cxn modelId="{69859F35-B21D-428F-A815-BE41612D1549}" srcId="{7CC64FB0-E224-4702-8B32-DA18BC112C50}" destId="{4FF72713-49C8-4D17-A38F-192F4643DE7B}" srcOrd="0" destOrd="0" parTransId="{739D52D4-2D59-4F3C-A6B9-AD75765BC162}" sibTransId="{CFB99385-1C64-4DF9-8565-B881C841A15C}"/>
    <dgm:cxn modelId="{124E2036-836F-49E9-8643-87F714E4DF94}" srcId="{A14C5ED5-730E-4B38-8FAD-67B36ECC8B24}" destId="{7CC64FB0-E224-4702-8B32-DA18BC112C50}" srcOrd="0" destOrd="0" parTransId="{B0B659D3-DCF2-422F-96D3-60BD35CF682B}" sibTransId="{6782DBFF-6000-497D-B9CA-23742A65150C}"/>
    <dgm:cxn modelId="{F78BF35C-9EE3-44D9-8185-D6210FC41CB2}" type="presOf" srcId="{822B7CE8-915B-4161-8AF5-28872F5B1AF3}" destId="{DCDB5B55-D4E2-4F2C-A6AD-78E7120318D4}" srcOrd="0" destOrd="0" presId="urn:microsoft.com/office/officeart/2005/8/layout/process4"/>
    <dgm:cxn modelId="{D4B7A84F-905B-4A2D-92FB-01FB9C26CDB0}" type="presOf" srcId="{A14C5ED5-730E-4B38-8FAD-67B36ECC8B24}" destId="{FF0C316A-415E-4605-9BAD-E557099A2FEE}" srcOrd="0" destOrd="0" presId="urn:microsoft.com/office/officeart/2005/8/layout/process4"/>
    <dgm:cxn modelId="{E9434154-BAAC-4D96-BAB2-3A8A4D077251}" type="presOf" srcId="{4FF72713-49C8-4D17-A38F-192F4643DE7B}" destId="{309C5C9B-470D-42AA-BDE8-AE36C2F8DFCE}" srcOrd="0" destOrd="0" presId="urn:microsoft.com/office/officeart/2005/8/layout/process4"/>
    <dgm:cxn modelId="{2ECA6984-6AF5-4B14-A791-29F671924FAC}" type="presOf" srcId="{4F68BFE8-D1D4-4022-B83F-6C4778804D01}" destId="{C41AD982-BF2A-45B2-9FA5-0A4EC50A33D6}" srcOrd="0" destOrd="0" presId="urn:microsoft.com/office/officeart/2005/8/layout/process4"/>
    <dgm:cxn modelId="{76D0E98D-C404-4657-BBC0-EE30F60D7578}" type="presOf" srcId="{7CC64FB0-E224-4702-8B32-DA18BC112C50}" destId="{72072117-E59F-450F-9BE6-93BDC0B85190}" srcOrd="0" destOrd="0" presId="urn:microsoft.com/office/officeart/2005/8/layout/process4"/>
    <dgm:cxn modelId="{CFF3F994-45BD-445E-AB67-618F359F7DD7}" type="presOf" srcId="{7CC64FB0-E224-4702-8B32-DA18BC112C50}" destId="{22AC3AB9-CBA8-48EE-878D-2D548B48307E}" srcOrd="1" destOrd="0" presId="urn:microsoft.com/office/officeart/2005/8/layout/process4"/>
    <dgm:cxn modelId="{C77505D5-ACF4-4BB1-ADAD-1BCA94116D51}" srcId="{A14C5ED5-730E-4B38-8FAD-67B36ECC8B24}" destId="{0D45ABF2-DF2F-4D42-ADBE-6E8F0E37776D}" srcOrd="1" destOrd="0" parTransId="{DC5EAD90-CF4E-4D9D-91AE-8917B103808B}" sibTransId="{872D773C-3BCD-417E-9398-6F12EB9F8D2D}"/>
    <dgm:cxn modelId="{E0F5A3E3-3D72-4FCC-9867-711461A4AD6C}" srcId="{7CC64FB0-E224-4702-8B32-DA18BC112C50}" destId="{4F68BFE8-D1D4-4022-B83F-6C4778804D01}" srcOrd="1" destOrd="0" parTransId="{7D3A5A1F-D12D-44EC-9130-D55090F9F3B6}" sibTransId="{326C48AA-70BD-48BD-970A-8FFC7BAAD8F5}"/>
    <dgm:cxn modelId="{381979F9-7878-4975-AD79-D13A5C7A133E}" srcId="{A14C5ED5-730E-4B38-8FAD-67B36ECC8B24}" destId="{822B7CE8-915B-4161-8AF5-28872F5B1AF3}" srcOrd="2" destOrd="0" parTransId="{50C01D8A-9DCC-4CD3-AE4C-E11CCBC1E849}" sibTransId="{00B49B83-A320-400D-B22D-F0B2889227DB}"/>
    <dgm:cxn modelId="{5C917CDA-D6D7-4174-BCEC-D584D5A6B63C}" type="presParOf" srcId="{FF0C316A-415E-4605-9BAD-E557099A2FEE}" destId="{FE22C58B-16E1-4586-A203-D4F9893F14B3}" srcOrd="0" destOrd="0" presId="urn:microsoft.com/office/officeart/2005/8/layout/process4"/>
    <dgm:cxn modelId="{1548EAE1-8A8A-4735-9F98-AB2F794B071E}" type="presParOf" srcId="{FE22C58B-16E1-4586-A203-D4F9893F14B3}" destId="{DCDB5B55-D4E2-4F2C-A6AD-78E7120318D4}" srcOrd="0" destOrd="0" presId="urn:microsoft.com/office/officeart/2005/8/layout/process4"/>
    <dgm:cxn modelId="{A611BAB3-59F5-416A-B456-E07611CDC897}" type="presParOf" srcId="{FF0C316A-415E-4605-9BAD-E557099A2FEE}" destId="{FA406EAE-E79B-4412-B0DB-6CBA0363173D}" srcOrd="1" destOrd="0" presId="urn:microsoft.com/office/officeart/2005/8/layout/process4"/>
    <dgm:cxn modelId="{5445F939-4FE7-4735-9CB2-C6409B9A68E2}" type="presParOf" srcId="{FF0C316A-415E-4605-9BAD-E557099A2FEE}" destId="{7B0349B5-5582-4C4E-A2FC-2DC174465357}" srcOrd="2" destOrd="0" presId="urn:microsoft.com/office/officeart/2005/8/layout/process4"/>
    <dgm:cxn modelId="{F490E9D6-340D-4A6B-96E9-5AF57329C3B9}" type="presParOf" srcId="{7B0349B5-5582-4C4E-A2FC-2DC174465357}" destId="{341C91A9-9392-4BB4-AC9A-84B99C40F23A}" srcOrd="0" destOrd="0" presId="urn:microsoft.com/office/officeart/2005/8/layout/process4"/>
    <dgm:cxn modelId="{A357D7FE-3DC5-442F-9EED-BD71CC62184C}" type="presParOf" srcId="{FF0C316A-415E-4605-9BAD-E557099A2FEE}" destId="{921D48F1-CD56-4C31-86DF-BA5B67A82498}" srcOrd="3" destOrd="0" presId="urn:microsoft.com/office/officeart/2005/8/layout/process4"/>
    <dgm:cxn modelId="{7C40A3AF-22EF-4384-93A1-3196A99A9FBE}" type="presParOf" srcId="{FF0C316A-415E-4605-9BAD-E557099A2FEE}" destId="{D647CACA-92B8-4077-8E01-4E29E8804F74}" srcOrd="4" destOrd="0" presId="urn:microsoft.com/office/officeart/2005/8/layout/process4"/>
    <dgm:cxn modelId="{E6B465D2-0970-4796-8916-1A059FBC2AB1}" type="presParOf" srcId="{D647CACA-92B8-4077-8E01-4E29E8804F74}" destId="{72072117-E59F-450F-9BE6-93BDC0B85190}" srcOrd="0" destOrd="0" presId="urn:microsoft.com/office/officeart/2005/8/layout/process4"/>
    <dgm:cxn modelId="{2EFA1CDF-17E4-43C2-84C4-6847D94A4E8C}" type="presParOf" srcId="{D647CACA-92B8-4077-8E01-4E29E8804F74}" destId="{22AC3AB9-CBA8-48EE-878D-2D548B48307E}" srcOrd="1" destOrd="0" presId="urn:microsoft.com/office/officeart/2005/8/layout/process4"/>
    <dgm:cxn modelId="{22238ECE-2F68-4B9A-9844-760A828D61C0}" type="presParOf" srcId="{D647CACA-92B8-4077-8E01-4E29E8804F74}" destId="{F594D17C-CAF0-412C-A14E-C5EC599AFDA3}" srcOrd="2" destOrd="0" presId="urn:microsoft.com/office/officeart/2005/8/layout/process4"/>
    <dgm:cxn modelId="{8601FD17-35D7-4428-B765-05DDFB7B64BB}" type="presParOf" srcId="{F594D17C-CAF0-412C-A14E-C5EC599AFDA3}" destId="{309C5C9B-470D-42AA-BDE8-AE36C2F8DFCE}" srcOrd="0" destOrd="0" presId="urn:microsoft.com/office/officeart/2005/8/layout/process4"/>
    <dgm:cxn modelId="{C00FF371-B06B-4110-ACE9-EB8D29D8A5DD}" type="presParOf" srcId="{F594D17C-CAF0-412C-A14E-C5EC599AFDA3}" destId="{C41AD982-BF2A-45B2-9FA5-0A4EC50A33D6}"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3605F72-77E9-4956-A47E-C742D973A145}"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B50A28F-ED12-4E96-A332-07B46590631C}">
      <dgm:prSet/>
      <dgm:spPr/>
      <dgm:t>
        <a:bodyPr/>
        <a:lstStyle/>
        <a:p>
          <a:r>
            <a:rPr lang="en-US" dirty="0"/>
            <a:t>Analysis</a:t>
          </a:r>
        </a:p>
      </dgm:t>
    </dgm:pt>
    <dgm:pt modelId="{64D8D46E-D702-4DA6-B695-B0CCD4605EF6}" type="parTrans" cxnId="{CD783BB6-E518-42FA-BFC1-BD32C99BC2A1}">
      <dgm:prSet/>
      <dgm:spPr/>
      <dgm:t>
        <a:bodyPr/>
        <a:lstStyle/>
        <a:p>
          <a:endParaRPr lang="en-US"/>
        </a:p>
      </dgm:t>
    </dgm:pt>
    <dgm:pt modelId="{36ABF76E-4A97-4AFB-BB6B-27D5AD94434C}" type="sibTrans" cxnId="{CD783BB6-E518-42FA-BFC1-BD32C99BC2A1}">
      <dgm:prSet/>
      <dgm:spPr/>
      <dgm:t>
        <a:bodyPr/>
        <a:lstStyle/>
        <a:p>
          <a:endParaRPr lang="en-US"/>
        </a:p>
      </dgm:t>
    </dgm:pt>
    <dgm:pt modelId="{C9C09C23-6E84-42FF-979B-460012969748}">
      <dgm:prSet/>
      <dgm:spPr/>
      <dgm:t>
        <a:bodyPr/>
        <a:lstStyle/>
        <a:p>
          <a:r>
            <a:rPr lang="en-US" dirty="0"/>
            <a:t>Define Gap</a:t>
          </a:r>
        </a:p>
      </dgm:t>
    </dgm:pt>
    <dgm:pt modelId="{C4ACD03E-6ABF-4C80-B545-56FF6D6EB48D}" type="parTrans" cxnId="{B079C5A5-4F8F-48F9-A948-131393F73583}">
      <dgm:prSet/>
      <dgm:spPr/>
      <dgm:t>
        <a:bodyPr/>
        <a:lstStyle/>
        <a:p>
          <a:endParaRPr lang="en-US"/>
        </a:p>
      </dgm:t>
    </dgm:pt>
    <dgm:pt modelId="{186FADA4-F3A0-44C0-9089-06B18BF35189}" type="sibTrans" cxnId="{B079C5A5-4F8F-48F9-A948-131393F73583}">
      <dgm:prSet/>
      <dgm:spPr/>
      <dgm:t>
        <a:bodyPr/>
        <a:lstStyle/>
        <a:p>
          <a:endParaRPr lang="en-US"/>
        </a:p>
      </dgm:t>
    </dgm:pt>
    <dgm:pt modelId="{88B5FD8B-CD57-4F03-8AEB-4067D1B4F79C}">
      <dgm:prSet/>
      <dgm:spPr/>
      <dgm:t>
        <a:bodyPr/>
        <a:lstStyle/>
        <a:p>
          <a:r>
            <a:rPr lang="en-US" dirty="0"/>
            <a:t>Design</a:t>
          </a:r>
        </a:p>
      </dgm:t>
    </dgm:pt>
    <dgm:pt modelId="{0EB7DDE9-1F89-4921-ADD1-94A68F156B69}" type="parTrans" cxnId="{F53F48EC-932D-438C-B3A0-DE542923BD02}">
      <dgm:prSet/>
      <dgm:spPr/>
      <dgm:t>
        <a:bodyPr/>
        <a:lstStyle/>
        <a:p>
          <a:endParaRPr lang="en-US"/>
        </a:p>
      </dgm:t>
    </dgm:pt>
    <dgm:pt modelId="{50BF115C-8342-49C0-B9DE-D7DD7A217769}" type="sibTrans" cxnId="{F53F48EC-932D-438C-B3A0-DE542923BD02}">
      <dgm:prSet/>
      <dgm:spPr/>
      <dgm:t>
        <a:bodyPr/>
        <a:lstStyle/>
        <a:p>
          <a:endParaRPr lang="en-US"/>
        </a:p>
      </dgm:t>
    </dgm:pt>
    <dgm:pt modelId="{6B76EDAB-8EC2-4E79-A08F-D19007256875}">
      <dgm:prSet/>
      <dgm:spPr/>
      <dgm:t>
        <a:bodyPr/>
        <a:lstStyle/>
        <a:p>
          <a:r>
            <a:rPr lang="en-US" dirty="0"/>
            <a:t>Your road map of the outputs</a:t>
          </a:r>
        </a:p>
      </dgm:t>
    </dgm:pt>
    <dgm:pt modelId="{CF994A84-B2AF-40BD-800D-2A78DE39B27F}" type="parTrans" cxnId="{605D0A65-BBC0-428B-8E21-ECF52C5A7D92}">
      <dgm:prSet/>
      <dgm:spPr/>
      <dgm:t>
        <a:bodyPr/>
        <a:lstStyle/>
        <a:p>
          <a:endParaRPr lang="en-US"/>
        </a:p>
      </dgm:t>
    </dgm:pt>
    <dgm:pt modelId="{083A1F0B-C915-46BB-B63C-37B266BCFF8A}" type="sibTrans" cxnId="{605D0A65-BBC0-428B-8E21-ECF52C5A7D92}">
      <dgm:prSet/>
      <dgm:spPr/>
      <dgm:t>
        <a:bodyPr/>
        <a:lstStyle/>
        <a:p>
          <a:endParaRPr lang="en-US"/>
        </a:p>
      </dgm:t>
    </dgm:pt>
    <dgm:pt modelId="{E51F5D7B-9A15-4123-A34D-C63EDAC324E1}">
      <dgm:prSet/>
      <dgm:spPr/>
      <dgm:t>
        <a:bodyPr/>
        <a:lstStyle/>
        <a:p>
          <a:r>
            <a:rPr lang="en-US" dirty="0"/>
            <a:t>Development</a:t>
          </a:r>
        </a:p>
      </dgm:t>
    </dgm:pt>
    <dgm:pt modelId="{7A142697-C980-4CD5-BB0F-F6ACA0E43097}" type="parTrans" cxnId="{E7552095-2E0E-45AF-BC81-172581113028}">
      <dgm:prSet/>
      <dgm:spPr/>
      <dgm:t>
        <a:bodyPr/>
        <a:lstStyle/>
        <a:p>
          <a:endParaRPr lang="en-US"/>
        </a:p>
      </dgm:t>
    </dgm:pt>
    <dgm:pt modelId="{9953915A-8E67-425D-BE15-EAC773344472}" type="sibTrans" cxnId="{E7552095-2E0E-45AF-BC81-172581113028}">
      <dgm:prSet/>
      <dgm:spPr/>
      <dgm:t>
        <a:bodyPr/>
        <a:lstStyle/>
        <a:p>
          <a:endParaRPr lang="en-US"/>
        </a:p>
      </dgm:t>
    </dgm:pt>
    <dgm:pt modelId="{2701DE07-AB2B-4BF8-88AA-0B70F6B4B408}">
      <dgm:prSet/>
      <dgm:spPr/>
      <dgm:t>
        <a:bodyPr/>
        <a:lstStyle/>
        <a:p>
          <a:r>
            <a:rPr lang="en-US" dirty="0"/>
            <a:t>Create it</a:t>
          </a:r>
        </a:p>
      </dgm:t>
    </dgm:pt>
    <dgm:pt modelId="{B504C519-41C5-41A9-9562-F026A1C0C802}" type="parTrans" cxnId="{F09C6467-3ABA-4FC1-B607-54881E44EA4F}">
      <dgm:prSet/>
      <dgm:spPr/>
      <dgm:t>
        <a:bodyPr/>
        <a:lstStyle/>
        <a:p>
          <a:endParaRPr lang="en-US"/>
        </a:p>
      </dgm:t>
    </dgm:pt>
    <dgm:pt modelId="{7A8EB3A8-1371-43AD-B193-B18ADA6C4780}" type="sibTrans" cxnId="{F09C6467-3ABA-4FC1-B607-54881E44EA4F}">
      <dgm:prSet/>
      <dgm:spPr/>
      <dgm:t>
        <a:bodyPr/>
        <a:lstStyle/>
        <a:p>
          <a:endParaRPr lang="en-US"/>
        </a:p>
      </dgm:t>
    </dgm:pt>
    <dgm:pt modelId="{F2F6FB5A-ADB3-4C18-85F7-5ACC3387CD52}">
      <dgm:prSet/>
      <dgm:spPr/>
      <dgm:t>
        <a:bodyPr/>
        <a:lstStyle/>
        <a:p>
          <a:r>
            <a:rPr lang="en-US" dirty="0"/>
            <a:t>Implement</a:t>
          </a:r>
        </a:p>
      </dgm:t>
    </dgm:pt>
    <dgm:pt modelId="{9CFFC753-6A38-41AA-8891-FFFEBF09F828}" type="parTrans" cxnId="{11E09DF7-4EC6-4E47-B254-F591492B7A02}">
      <dgm:prSet/>
      <dgm:spPr/>
      <dgm:t>
        <a:bodyPr/>
        <a:lstStyle/>
        <a:p>
          <a:endParaRPr lang="en-US"/>
        </a:p>
      </dgm:t>
    </dgm:pt>
    <dgm:pt modelId="{C22FB5AD-1523-4C5C-8DF9-9FF29827A784}" type="sibTrans" cxnId="{11E09DF7-4EC6-4E47-B254-F591492B7A02}">
      <dgm:prSet/>
      <dgm:spPr/>
      <dgm:t>
        <a:bodyPr/>
        <a:lstStyle/>
        <a:p>
          <a:endParaRPr lang="en-US"/>
        </a:p>
      </dgm:t>
    </dgm:pt>
    <dgm:pt modelId="{C8074121-B9C7-4766-89BF-16700920FF03}">
      <dgm:prSet/>
      <dgm:spPr/>
      <dgm:t>
        <a:bodyPr/>
        <a:lstStyle/>
        <a:p>
          <a:r>
            <a:rPr lang="en-US" dirty="0"/>
            <a:t>Lets do it, Andragogy led</a:t>
          </a:r>
        </a:p>
      </dgm:t>
    </dgm:pt>
    <dgm:pt modelId="{E1F8E673-4AEB-4B11-BF5C-2B2652867ED4}" type="parTrans" cxnId="{C8A84179-A5EF-48C7-8B22-69C3C7929D2E}">
      <dgm:prSet/>
      <dgm:spPr/>
      <dgm:t>
        <a:bodyPr/>
        <a:lstStyle/>
        <a:p>
          <a:endParaRPr lang="en-US"/>
        </a:p>
      </dgm:t>
    </dgm:pt>
    <dgm:pt modelId="{C67ED5F7-7143-495E-B3A1-4C00D33A892B}" type="sibTrans" cxnId="{C8A84179-A5EF-48C7-8B22-69C3C7929D2E}">
      <dgm:prSet/>
      <dgm:spPr/>
      <dgm:t>
        <a:bodyPr/>
        <a:lstStyle/>
        <a:p>
          <a:endParaRPr lang="en-US"/>
        </a:p>
      </dgm:t>
    </dgm:pt>
    <dgm:pt modelId="{E213867E-4ECC-4000-A627-1C1DA28CCCD9}">
      <dgm:prSet/>
      <dgm:spPr/>
      <dgm:t>
        <a:bodyPr/>
        <a:lstStyle/>
        <a:p>
          <a:r>
            <a:rPr lang="en-US" dirty="0"/>
            <a:t>Evaluate</a:t>
          </a:r>
        </a:p>
      </dgm:t>
    </dgm:pt>
    <dgm:pt modelId="{24985D86-B305-4E3A-9B69-2D917E4BFBB1}" type="parTrans" cxnId="{147F96EE-2287-41BE-B2AD-17AB17C81DFA}">
      <dgm:prSet/>
      <dgm:spPr/>
      <dgm:t>
        <a:bodyPr/>
        <a:lstStyle/>
        <a:p>
          <a:endParaRPr lang="en-US"/>
        </a:p>
      </dgm:t>
    </dgm:pt>
    <dgm:pt modelId="{79BC52C7-8A06-459A-B10E-55AB6682C5DE}" type="sibTrans" cxnId="{147F96EE-2287-41BE-B2AD-17AB17C81DFA}">
      <dgm:prSet/>
      <dgm:spPr/>
      <dgm:t>
        <a:bodyPr/>
        <a:lstStyle/>
        <a:p>
          <a:endParaRPr lang="en-US"/>
        </a:p>
      </dgm:t>
    </dgm:pt>
    <dgm:pt modelId="{5F884ED5-5935-462B-A595-D2C7FABA3C44}">
      <dgm:prSet/>
      <dgm:spPr/>
      <dgm:t>
        <a:bodyPr/>
        <a:lstStyle/>
        <a:p>
          <a:r>
            <a:rPr lang="en-US" dirty="0"/>
            <a:t>Is it working?</a:t>
          </a:r>
        </a:p>
      </dgm:t>
    </dgm:pt>
    <dgm:pt modelId="{82696AC3-D7D1-4576-978D-7564427BC20D}" type="parTrans" cxnId="{735D314B-99BC-48B1-BBB6-2763DB59DFD1}">
      <dgm:prSet/>
      <dgm:spPr/>
      <dgm:t>
        <a:bodyPr/>
        <a:lstStyle/>
        <a:p>
          <a:endParaRPr lang="en-US"/>
        </a:p>
      </dgm:t>
    </dgm:pt>
    <dgm:pt modelId="{0C2EC0F4-4271-40F2-84C5-197F1739D2D7}" type="sibTrans" cxnId="{735D314B-99BC-48B1-BBB6-2763DB59DFD1}">
      <dgm:prSet/>
      <dgm:spPr/>
      <dgm:t>
        <a:bodyPr/>
        <a:lstStyle/>
        <a:p>
          <a:endParaRPr lang="en-US"/>
        </a:p>
      </dgm:t>
    </dgm:pt>
    <dgm:pt modelId="{2626B757-80D8-4FF5-99B5-4FF5D203CD47}" type="pres">
      <dgm:prSet presAssocID="{93605F72-77E9-4956-A47E-C742D973A145}" presName="Name0" presStyleCnt="0">
        <dgm:presLayoutVars>
          <dgm:dir/>
          <dgm:animLvl val="lvl"/>
          <dgm:resizeHandles val="exact"/>
        </dgm:presLayoutVars>
      </dgm:prSet>
      <dgm:spPr/>
    </dgm:pt>
    <dgm:pt modelId="{51288F53-96B9-4AD3-9375-51534A76FB55}" type="pres">
      <dgm:prSet presAssocID="{4B50A28F-ED12-4E96-A332-07B46590631C}" presName="linNode" presStyleCnt="0"/>
      <dgm:spPr/>
    </dgm:pt>
    <dgm:pt modelId="{D184982B-6B4E-4497-9D82-744EFB2553CD}" type="pres">
      <dgm:prSet presAssocID="{4B50A28F-ED12-4E96-A332-07B46590631C}" presName="parentText" presStyleLbl="node1" presStyleIdx="0" presStyleCnt="5">
        <dgm:presLayoutVars>
          <dgm:chMax val="1"/>
          <dgm:bulletEnabled val="1"/>
        </dgm:presLayoutVars>
      </dgm:prSet>
      <dgm:spPr/>
    </dgm:pt>
    <dgm:pt modelId="{68511660-A507-4756-87BF-EB957B2B50B6}" type="pres">
      <dgm:prSet presAssocID="{4B50A28F-ED12-4E96-A332-07B46590631C}" presName="descendantText" presStyleLbl="alignAccFollowNode1" presStyleIdx="0" presStyleCnt="5">
        <dgm:presLayoutVars>
          <dgm:bulletEnabled val="1"/>
        </dgm:presLayoutVars>
      </dgm:prSet>
      <dgm:spPr/>
    </dgm:pt>
    <dgm:pt modelId="{EC3A71CD-9ABA-4DAA-A05B-974F8B5FEFF9}" type="pres">
      <dgm:prSet presAssocID="{36ABF76E-4A97-4AFB-BB6B-27D5AD94434C}" presName="sp" presStyleCnt="0"/>
      <dgm:spPr/>
    </dgm:pt>
    <dgm:pt modelId="{0548A036-F37E-4D22-A632-B0C39CEC46A4}" type="pres">
      <dgm:prSet presAssocID="{88B5FD8B-CD57-4F03-8AEB-4067D1B4F79C}" presName="linNode" presStyleCnt="0"/>
      <dgm:spPr/>
    </dgm:pt>
    <dgm:pt modelId="{205CEABC-487B-4D3A-8454-418B26AC557A}" type="pres">
      <dgm:prSet presAssocID="{88B5FD8B-CD57-4F03-8AEB-4067D1B4F79C}" presName="parentText" presStyleLbl="node1" presStyleIdx="1" presStyleCnt="5">
        <dgm:presLayoutVars>
          <dgm:chMax val="1"/>
          <dgm:bulletEnabled val="1"/>
        </dgm:presLayoutVars>
      </dgm:prSet>
      <dgm:spPr/>
    </dgm:pt>
    <dgm:pt modelId="{3CC3BB42-5EEA-4E82-9D83-A967521CA399}" type="pres">
      <dgm:prSet presAssocID="{88B5FD8B-CD57-4F03-8AEB-4067D1B4F79C}" presName="descendantText" presStyleLbl="alignAccFollowNode1" presStyleIdx="1" presStyleCnt="5">
        <dgm:presLayoutVars>
          <dgm:bulletEnabled val="1"/>
        </dgm:presLayoutVars>
      </dgm:prSet>
      <dgm:spPr/>
    </dgm:pt>
    <dgm:pt modelId="{A57F8071-D697-42F8-AD3E-3B4F59E62D80}" type="pres">
      <dgm:prSet presAssocID="{50BF115C-8342-49C0-B9DE-D7DD7A217769}" presName="sp" presStyleCnt="0"/>
      <dgm:spPr/>
    </dgm:pt>
    <dgm:pt modelId="{916E476C-6950-4148-9723-6D63F4D22E50}" type="pres">
      <dgm:prSet presAssocID="{E51F5D7B-9A15-4123-A34D-C63EDAC324E1}" presName="linNode" presStyleCnt="0"/>
      <dgm:spPr/>
    </dgm:pt>
    <dgm:pt modelId="{9EC1E397-52C8-45FD-957A-C24D5F34026F}" type="pres">
      <dgm:prSet presAssocID="{E51F5D7B-9A15-4123-A34D-C63EDAC324E1}" presName="parentText" presStyleLbl="node1" presStyleIdx="2" presStyleCnt="5">
        <dgm:presLayoutVars>
          <dgm:chMax val="1"/>
          <dgm:bulletEnabled val="1"/>
        </dgm:presLayoutVars>
      </dgm:prSet>
      <dgm:spPr/>
    </dgm:pt>
    <dgm:pt modelId="{F272FC72-CAA8-42D1-995A-6BBD792BCE7F}" type="pres">
      <dgm:prSet presAssocID="{E51F5D7B-9A15-4123-A34D-C63EDAC324E1}" presName="descendantText" presStyleLbl="alignAccFollowNode1" presStyleIdx="2" presStyleCnt="5">
        <dgm:presLayoutVars>
          <dgm:bulletEnabled val="1"/>
        </dgm:presLayoutVars>
      </dgm:prSet>
      <dgm:spPr/>
    </dgm:pt>
    <dgm:pt modelId="{F71C1649-AD7B-4932-8938-234E418F3272}" type="pres">
      <dgm:prSet presAssocID="{9953915A-8E67-425D-BE15-EAC773344472}" presName="sp" presStyleCnt="0"/>
      <dgm:spPr/>
    </dgm:pt>
    <dgm:pt modelId="{E29A4AA9-204D-4760-BFC1-986BA4AC635F}" type="pres">
      <dgm:prSet presAssocID="{F2F6FB5A-ADB3-4C18-85F7-5ACC3387CD52}" presName="linNode" presStyleCnt="0"/>
      <dgm:spPr/>
    </dgm:pt>
    <dgm:pt modelId="{F27F4AD1-31B9-4AEC-946D-C20D5FDBC9FA}" type="pres">
      <dgm:prSet presAssocID="{F2F6FB5A-ADB3-4C18-85F7-5ACC3387CD52}" presName="parentText" presStyleLbl="node1" presStyleIdx="3" presStyleCnt="5">
        <dgm:presLayoutVars>
          <dgm:chMax val="1"/>
          <dgm:bulletEnabled val="1"/>
        </dgm:presLayoutVars>
      </dgm:prSet>
      <dgm:spPr/>
    </dgm:pt>
    <dgm:pt modelId="{3F67112C-70FD-4434-9FBA-578923B7B4B5}" type="pres">
      <dgm:prSet presAssocID="{F2F6FB5A-ADB3-4C18-85F7-5ACC3387CD52}" presName="descendantText" presStyleLbl="alignAccFollowNode1" presStyleIdx="3" presStyleCnt="5">
        <dgm:presLayoutVars>
          <dgm:bulletEnabled val="1"/>
        </dgm:presLayoutVars>
      </dgm:prSet>
      <dgm:spPr/>
    </dgm:pt>
    <dgm:pt modelId="{8122E6DA-9279-4674-8F13-DC5C3DCE5B6F}" type="pres">
      <dgm:prSet presAssocID="{C22FB5AD-1523-4C5C-8DF9-9FF29827A784}" presName="sp" presStyleCnt="0"/>
      <dgm:spPr/>
    </dgm:pt>
    <dgm:pt modelId="{066B011D-FA76-482A-9C59-13DF17108349}" type="pres">
      <dgm:prSet presAssocID="{E213867E-4ECC-4000-A627-1C1DA28CCCD9}" presName="linNode" presStyleCnt="0"/>
      <dgm:spPr/>
    </dgm:pt>
    <dgm:pt modelId="{06D75C6F-480F-463D-90F7-1A37DAA06526}" type="pres">
      <dgm:prSet presAssocID="{E213867E-4ECC-4000-A627-1C1DA28CCCD9}" presName="parentText" presStyleLbl="node1" presStyleIdx="4" presStyleCnt="5">
        <dgm:presLayoutVars>
          <dgm:chMax val="1"/>
          <dgm:bulletEnabled val="1"/>
        </dgm:presLayoutVars>
      </dgm:prSet>
      <dgm:spPr/>
    </dgm:pt>
    <dgm:pt modelId="{3132787C-4331-4D81-989B-1A8B9CF44D81}" type="pres">
      <dgm:prSet presAssocID="{E213867E-4ECC-4000-A627-1C1DA28CCCD9}" presName="descendantText" presStyleLbl="alignAccFollowNode1" presStyleIdx="4" presStyleCnt="5">
        <dgm:presLayoutVars>
          <dgm:bulletEnabled val="1"/>
        </dgm:presLayoutVars>
      </dgm:prSet>
      <dgm:spPr/>
    </dgm:pt>
  </dgm:ptLst>
  <dgm:cxnLst>
    <dgm:cxn modelId="{CB768139-9CEB-4FF0-B98E-771BA7170F71}" type="presOf" srcId="{E213867E-4ECC-4000-A627-1C1DA28CCCD9}" destId="{06D75C6F-480F-463D-90F7-1A37DAA06526}" srcOrd="0" destOrd="0" presId="urn:microsoft.com/office/officeart/2005/8/layout/vList5"/>
    <dgm:cxn modelId="{605D0A65-BBC0-428B-8E21-ECF52C5A7D92}" srcId="{88B5FD8B-CD57-4F03-8AEB-4067D1B4F79C}" destId="{6B76EDAB-8EC2-4E79-A08F-D19007256875}" srcOrd="0" destOrd="0" parTransId="{CF994A84-B2AF-40BD-800D-2A78DE39B27F}" sibTransId="{083A1F0B-C915-46BB-B63C-37B266BCFF8A}"/>
    <dgm:cxn modelId="{EA295B47-15C0-49D4-9C1C-160731092CE7}" type="presOf" srcId="{6B76EDAB-8EC2-4E79-A08F-D19007256875}" destId="{3CC3BB42-5EEA-4E82-9D83-A967521CA399}" srcOrd="0" destOrd="0" presId="urn:microsoft.com/office/officeart/2005/8/layout/vList5"/>
    <dgm:cxn modelId="{F09C6467-3ABA-4FC1-B607-54881E44EA4F}" srcId="{E51F5D7B-9A15-4123-A34D-C63EDAC324E1}" destId="{2701DE07-AB2B-4BF8-88AA-0B70F6B4B408}" srcOrd="0" destOrd="0" parTransId="{B504C519-41C5-41A9-9562-F026A1C0C802}" sibTransId="{7A8EB3A8-1371-43AD-B193-B18ADA6C4780}"/>
    <dgm:cxn modelId="{735D314B-99BC-48B1-BBB6-2763DB59DFD1}" srcId="{E213867E-4ECC-4000-A627-1C1DA28CCCD9}" destId="{5F884ED5-5935-462B-A595-D2C7FABA3C44}" srcOrd="0" destOrd="0" parTransId="{82696AC3-D7D1-4576-978D-7564427BC20D}" sibTransId="{0C2EC0F4-4271-40F2-84C5-197F1739D2D7}"/>
    <dgm:cxn modelId="{33CDDE72-D94F-45B3-B0B9-ABD53A3DA45D}" type="presOf" srcId="{2701DE07-AB2B-4BF8-88AA-0B70F6B4B408}" destId="{F272FC72-CAA8-42D1-995A-6BBD792BCE7F}" srcOrd="0" destOrd="0" presId="urn:microsoft.com/office/officeart/2005/8/layout/vList5"/>
    <dgm:cxn modelId="{C8A84179-A5EF-48C7-8B22-69C3C7929D2E}" srcId="{F2F6FB5A-ADB3-4C18-85F7-5ACC3387CD52}" destId="{C8074121-B9C7-4766-89BF-16700920FF03}" srcOrd="0" destOrd="0" parTransId="{E1F8E673-4AEB-4B11-BF5C-2B2652867ED4}" sibTransId="{C67ED5F7-7143-495E-B3A1-4C00D33A892B}"/>
    <dgm:cxn modelId="{EC07635A-F9BC-4087-AB7D-D1CF5BD26D05}" type="presOf" srcId="{F2F6FB5A-ADB3-4C18-85F7-5ACC3387CD52}" destId="{F27F4AD1-31B9-4AEC-946D-C20D5FDBC9FA}" srcOrd="0" destOrd="0" presId="urn:microsoft.com/office/officeart/2005/8/layout/vList5"/>
    <dgm:cxn modelId="{BFDA3A7D-607A-437A-92AC-F3C1EF0C7908}" type="presOf" srcId="{C8074121-B9C7-4766-89BF-16700920FF03}" destId="{3F67112C-70FD-4434-9FBA-578923B7B4B5}" srcOrd="0" destOrd="0" presId="urn:microsoft.com/office/officeart/2005/8/layout/vList5"/>
    <dgm:cxn modelId="{269B938A-497B-44B4-80CA-F817248379B3}" type="presOf" srcId="{C9C09C23-6E84-42FF-979B-460012969748}" destId="{68511660-A507-4756-87BF-EB957B2B50B6}" srcOrd="0" destOrd="0" presId="urn:microsoft.com/office/officeart/2005/8/layout/vList5"/>
    <dgm:cxn modelId="{A928E78A-6F46-47B1-9136-7E9B5AAF78F1}" type="presOf" srcId="{93605F72-77E9-4956-A47E-C742D973A145}" destId="{2626B757-80D8-4FF5-99B5-4FF5D203CD47}" srcOrd="0" destOrd="0" presId="urn:microsoft.com/office/officeart/2005/8/layout/vList5"/>
    <dgm:cxn modelId="{E7552095-2E0E-45AF-BC81-172581113028}" srcId="{93605F72-77E9-4956-A47E-C742D973A145}" destId="{E51F5D7B-9A15-4123-A34D-C63EDAC324E1}" srcOrd="2" destOrd="0" parTransId="{7A142697-C980-4CD5-BB0F-F6ACA0E43097}" sibTransId="{9953915A-8E67-425D-BE15-EAC773344472}"/>
    <dgm:cxn modelId="{20B39796-E7D5-4EDB-B137-84742F236EBF}" type="presOf" srcId="{5F884ED5-5935-462B-A595-D2C7FABA3C44}" destId="{3132787C-4331-4D81-989B-1A8B9CF44D81}" srcOrd="0" destOrd="0" presId="urn:microsoft.com/office/officeart/2005/8/layout/vList5"/>
    <dgm:cxn modelId="{96E8C7A0-EAE9-4695-98A1-00620E22591B}" type="presOf" srcId="{4B50A28F-ED12-4E96-A332-07B46590631C}" destId="{D184982B-6B4E-4497-9D82-744EFB2553CD}" srcOrd="0" destOrd="0" presId="urn:microsoft.com/office/officeart/2005/8/layout/vList5"/>
    <dgm:cxn modelId="{B079C5A5-4F8F-48F9-A948-131393F73583}" srcId="{4B50A28F-ED12-4E96-A332-07B46590631C}" destId="{C9C09C23-6E84-42FF-979B-460012969748}" srcOrd="0" destOrd="0" parTransId="{C4ACD03E-6ABF-4C80-B545-56FF6D6EB48D}" sibTransId="{186FADA4-F3A0-44C0-9089-06B18BF35189}"/>
    <dgm:cxn modelId="{8892DBA7-6C15-40AC-A9E5-E03D314BF69E}" type="presOf" srcId="{88B5FD8B-CD57-4F03-8AEB-4067D1B4F79C}" destId="{205CEABC-487B-4D3A-8454-418B26AC557A}" srcOrd="0" destOrd="0" presId="urn:microsoft.com/office/officeart/2005/8/layout/vList5"/>
    <dgm:cxn modelId="{7B5289AD-35CF-4CF4-8097-345EAEADD6EB}" type="presOf" srcId="{E51F5D7B-9A15-4123-A34D-C63EDAC324E1}" destId="{9EC1E397-52C8-45FD-957A-C24D5F34026F}" srcOrd="0" destOrd="0" presId="urn:microsoft.com/office/officeart/2005/8/layout/vList5"/>
    <dgm:cxn modelId="{CD783BB6-E518-42FA-BFC1-BD32C99BC2A1}" srcId="{93605F72-77E9-4956-A47E-C742D973A145}" destId="{4B50A28F-ED12-4E96-A332-07B46590631C}" srcOrd="0" destOrd="0" parTransId="{64D8D46E-D702-4DA6-B695-B0CCD4605EF6}" sibTransId="{36ABF76E-4A97-4AFB-BB6B-27D5AD94434C}"/>
    <dgm:cxn modelId="{F53F48EC-932D-438C-B3A0-DE542923BD02}" srcId="{93605F72-77E9-4956-A47E-C742D973A145}" destId="{88B5FD8B-CD57-4F03-8AEB-4067D1B4F79C}" srcOrd="1" destOrd="0" parTransId="{0EB7DDE9-1F89-4921-ADD1-94A68F156B69}" sibTransId="{50BF115C-8342-49C0-B9DE-D7DD7A217769}"/>
    <dgm:cxn modelId="{147F96EE-2287-41BE-B2AD-17AB17C81DFA}" srcId="{93605F72-77E9-4956-A47E-C742D973A145}" destId="{E213867E-4ECC-4000-A627-1C1DA28CCCD9}" srcOrd="4" destOrd="0" parTransId="{24985D86-B305-4E3A-9B69-2D917E4BFBB1}" sibTransId="{79BC52C7-8A06-459A-B10E-55AB6682C5DE}"/>
    <dgm:cxn modelId="{11E09DF7-4EC6-4E47-B254-F591492B7A02}" srcId="{93605F72-77E9-4956-A47E-C742D973A145}" destId="{F2F6FB5A-ADB3-4C18-85F7-5ACC3387CD52}" srcOrd="3" destOrd="0" parTransId="{9CFFC753-6A38-41AA-8891-FFFEBF09F828}" sibTransId="{C22FB5AD-1523-4C5C-8DF9-9FF29827A784}"/>
    <dgm:cxn modelId="{3A36F033-51D8-450B-99D4-0FCE5AD726A3}" type="presParOf" srcId="{2626B757-80D8-4FF5-99B5-4FF5D203CD47}" destId="{51288F53-96B9-4AD3-9375-51534A76FB55}" srcOrd="0" destOrd="0" presId="urn:microsoft.com/office/officeart/2005/8/layout/vList5"/>
    <dgm:cxn modelId="{014D5F40-860A-442B-9A4E-1BE9BBD79732}" type="presParOf" srcId="{51288F53-96B9-4AD3-9375-51534A76FB55}" destId="{D184982B-6B4E-4497-9D82-744EFB2553CD}" srcOrd="0" destOrd="0" presId="urn:microsoft.com/office/officeart/2005/8/layout/vList5"/>
    <dgm:cxn modelId="{CBC3F6F7-3161-4C50-959A-984FF5167493}" type="presParOf" srcId="{51288F53-96B9-4AD3-9375-51534A76FB55}" destId="{68511660-A507-4756-87BF-EB957B2B50B6}" srcOrd="1" destOrd="0" presId="urn:microsoft.com/office/officeart/2005/8/layout/vList5"/>
    <dgm:cxn modelId="{45AB5170-FEA7-413A-98B6-EE76CD9338C7}" type="presParOf" srcId="{2626B757-80D8-4FF5-99B5-4FF5D203CD47}" destId="{EC3A71CD-9ABA-4DAA-A05B-974F8B5FEFF9}" srcOrd="1" destOrd="0" presId="urn:microsoft.com/office/officeart/2005/8/layout/vList5"/>
    <dgm:cxn modelId="{3F5B1383-CD39-454B-9E15-DEF6E7615CBD}" type="presParOf" srcId="{2626B757-80D8-4FF5-99B5-4FF5D203CD47}" destId="{0548A036-F37E-4D22-A632-B0C39CEC46A4}" srcOrd="2" destOrd="0" presId="urn:microsoft.com/office/officeart/2005/8/layout/vList5"/>
    <dgm:cxn modelId="{B9306408-C797-416E-9433-7AB65A274A2C}" type="presParOf" srcId="{0548A036-F37E-4D22-A632-B0C39CEC46A4}" destId="{205CEABC-487B-4D3A-8454-418B26AC557A}" srcOrd="0" destOrd="0" presId="urn:microsoft.com/office/officeart/2005/8/layout/vList5"/>
    <dgm:cxn modelId="{6E07FF60-D1C5-4777-8B5A-A52488F797C9}" type="presParOf" srcId="{0548A036-F37E-4D22-A632-B0C39CEC46A4}" destId="{3CC3BB42-5EEA-4E82-9D83-A967521CA399}" srcOrd="1" destOrd="0" presId="urn:microsoft.com/office/officeart/2005/8/layout/vList5"/>
    <dgm:cxn modelId="{172721B4-C459-4498-A1EE-B31ABA0E8130}" type="presParOf" srcId="{2626B757-80D8-4FF5-99B5-4FF5D203CD47}" destId="{A57F8071-D697-42F8-AD3E-3B4F59E62D80}" srcOrd="3" destOrd="0" presId="urn:microsoft.com/office/officeart/2005/8/layout/vList5"/>
    <dgm:cxn modelId="{CA635029-9BB7-4DBF-8F03-E5AA603D9A83}" type="presParOf" srcId="{2626B757-80D8-4FF5-99B5-4FF5D203CD47}" destId="{916E476C-6950-4148-9723-6D63F4D22E50}" srcOrd="4" destOrd="0" presId="urn:microsoft.com/office/officeart/2005/8/layout/vList5"/>
    <dgm:cxn modelId="{4619EDBB-AE5F-4EFF-8139-2DE788AB6E04}" type="presParOf" srcId="{916E476C-6950-4148-9723-6D63F4D22E50}" destId="{9EC1E397-52C8-45FD-957A-C24D5F34026F}" srcOrd="0" destOrd="0" presId="urn:microsoft.com/office/officeart/2005/8/layout/vList5"/>
    <dgm:cxn modelId="{AAE261BD-B605-4D1E-A5B6-3611A956D0EA}" type="presParOf" srcId="{916E476C-6950-4148-9723-6D63F4D22E50}" destId="{F272FC72-CAA8-42D1-995A-6BBD792BCE7F}" srcOrd="1" destOrd="0" presId="urn:microsoft.com/office/officeart/2005/8/layout/vList5"/>
    <dgm:cxn modelId="{0CCC3390-FF8A-4288-9FBE-CF54922B7D81}" type="presParOf" srcId="{2626B757-80D8-4FF5-99B5-4FF5D203CD47}" destId="{F71C1649-AD7B-4932-8938-234E418F3272}" srcOrd="5" destOrd="0" presId="urn:microsoft.com/office/officeart/2005/8/layout/vList5"/>
    <dgm:cxn modelId="{8B66EFD6-4ACB-47C8-A3C5-C123A77A074B}" type="presParOf" srcId="{2626B757-80D8-4FF5-99B5-4FF5D203CD47}" destId="{E29A4AA9-204D-4760-BFC1-986BA4AC635F}" srcOrd="6" destOrd="0" presId="urn:microsoft.com/office/officeart/2005/8/layout/vList5"/>
    <dgm:cxn modelId="{5DAF4675-49F2-4CEA-8944-ABD27EB47D5E}" type="presParOf" srcId="{E29A4AA9-204D-4760-BFC1-986BA4AC635F}" destId="{F27F4AD1-31B9-4AEC-946D-C20D5FDBC9FA}" srcOrd="0" destOrd="0" presId="urn:microsoft.com/office/officeart/2005/8/layout/vList5"/>
    <dgm:cxn modelId="{E2795F8E-1464-40A6-9B19-550689A27A9B}" type="presParOf" srcId="{E29A4AA9-204D-4760-BFC1-986BA4AC635F}" destId="{3F67112C-70FD-4434-9FBA-578923B7B4B5}" srcOrd="1" destOrd="0" presId="urn:microsoft.com/office/officeart/2005/8/layout/vList5"/>
    <dgm:cxn modelId="{287A17DD-2429-4D59-BAFE-60DB1AEC48A3}" type="presParOf" srcId="{2626B757-80D8-4FF5-99B5-4FF5D203CD47}" destId="{8122E6DA-9279-4674-8F13-DC5C3DCE5B6F}" srcOrd="7" destOrd="0" presId="urn:microsoft.com/office/officeart/2005/8/layout/vList5"/>
    <dgm:cxn modelId="{A0E008A3-48D5-4984-AC3D-73196D991BB4}" type="presParOf" srcId="{2626B757-80D8-4FF5-99B5-4FF5D203CD47}" destId="{066B011D-FA76-482A-9C59-13DF17108349}" srcOrd="8" destOrd="0" presId="urn:microsoft.com/office/officeart/2005/8/layout/vList5"/>
    <dgm:cxn modelId="{D7C15B1F-8F0A-426B-A098-C716AABA3D11}" type="presParOf" srcId="{066B011D-FA76-482A-9C59-13DF17108349}" destId="{06D75C6F-480F-463D-90F7-1A37DAA06526}" srcOrd="0" destOrd="0" presId="urn:microsoft.com/office/officeart/2005/8/layout/vList5"/>
    <dgm:cxn modelId="{6C7BD88B-FA75-410D-AC39-D5F4565D60FE}" type="presParOf" srcId="{066B011D-FA76-482A-9C59-13DF17108349}" destId="{3132787C-4331-4D81-989B-1A8B9CF44D8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0134864-5448-487A-8CA2-D196A08EB21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BF18FC4-9438-4FD6-8E10-8AA8EC52F58C}">
      <dgm:prSet/>
      <dgm:spPr/>
      <dgm:t>
        <a:bodyPr/>
        <a:lstStyle/>
        <a:p>
          <a:r>
            <a:rPr lang="en-US" dirty="0"/>
            <a:t>Labor market</a:t>
          </a:r>
        </a:p>
      </dgm:t>
    </dgm:pt>
    <dgm:pt modelId="{B19A01AA-07AA-451E-964E-1BEBDE2375AC}" type="parTrans" cxnId="{AA40ABB4-0D1B-478B-B515-3AF98E4E2E47}">
      <dgm:prSet/>
      <dgm:spPr/>
      <dgm:t>
        <a:bodyPr/>
        <a:lstStyle/>
        <a:p>
          <a:endParaRPr lang="en-US"/>
        </a:p>
      </dgm:t>
    </dgm:pt>
    <dgm:pt modelId="{EACED3D1-5E6E-480A-B370-D2CD012CBEFE}" type="sibTrans" cxnId="{AA40ABB4-0D1B-478B-B515-3AF98E4E2E47}">
      <dgm:prSet/>
      <dgm:spPr/>
      <dgm:t>
        <a:bodyPr/>
        <a:lstStyle/>
        <a:p>
          <a:endParaRPr lang="en-US"/>
        </a:p>
      </dgm:t>
    </dgm:pt>
    <dgm:pt modelId="{B3315EB6-EF2D-48F0-83CC-13CD1571749C}">
      <dgm:prSet/>
      <dgm:spPr/>
      <dgm:t>
        <a:bodyPr/>
        <a:lstStyle/>
        <a:p>
          <a:r>
            <a:rPr lang="en-US" dirty="0"/>
            <a:t>OSHA Inspections</a:t>
          </a:r>
        </a:p>
      </dgm:t>
    </dgm:pt>
    <dgm:pt modelId="{D2404A5B-F0DA-41F5-B0D9-02D352A872FB}" type="parTrans" cxnId="{B567CE80-6DA9-42E0-A13C-2312232A9631}">
      <dgm:prSet/>
      <dgm:spPr/>
      <dgm:t>
        <a:bodyPr/>
        <a:lstStyle/>
        <a:p>
          <a:endParaRPr lang="en-US"/>
        </a:p>
      </dgm:t>
    </dgm:pt>
    <dgm:pt modelId="{D71EE3AD-5403-4C45-B322-AC829F461D68}" type="sibTrans" cxnId="{B567CE80-6DA9-42E0-A13C-2312232A9631}">
      <dgm:prSet/>
      <dgm:spPr/>
      <dgm:t>
        <a:bodyPr/>
        <a:lstStyle/>
        <a:p>
          <a:endParaRPr lang="en-US"/>
        </a:p>
      </dgm:t>
    </dgm:pt>
    <dgm:pt modelId="{4A973415-3E04-4F7D-95DA-FB3280874558}">
      <dgm:prSet/>
      <dgm:spPr/>
      <dgm:t>
        <a:bodyPr/>
        <a:lstStyle/>
        <a:p>
          <a:r>
            <a:rPr lang="en-US" dirty="0"/>
            <a:t>Generational Preferences</a:t>
          </a:r>
        </a:p>
      </dgm:t>
    </dgm:pt>
    <dgm:pt modelId="{D2B01FB0-0607-4ED0-990D-6A4A522A55C0}" type="parTrans" cxnId="{0CDDBD97-668E-409D-A792-BE2CC4E1EE2F}">
      <dgm:prSet/>
      <dgm:spPr/>
      <dgm:t>
        <a:bodyPr/>
        <a:lstStyle/>
        <a:p>
          <a:endParaRPr lang="en-US"/>
        </a:p>
      </dgm:t>
    </dgm:pt>
    <dgm:pt modelId="{685D1B15-DE79-4C4D-8513-070B4D0796E8}" type="sibTrans" cxnId="{0CDDBD97-668E-409D-A792-BE2CC4E1EE2F}">
      <dgm:prSet/>
      <dgm:spPr/>
      <dgm:t>
        <a:bodyPr/>
        <a:lstStyle/>
        <a:p>
          <a:endParaRPr lang="en-US"/>
        </a:p>
      </dgm:t>
    </dgm:pt>
    <dgm:pt modelId="{41D83790-E957-4629-802A-7D433AD6B87A}">
      <dgm:prSet/>
      <dgm:spPr/>
      <dgm:t>
        <a:bodyPr/>
        <a:lstStyle/>
        <a:p>
          <a:r>
            <a:rPr lang="en-US" dirty="0"/>
            <a:t>Learning Preferences </a:t>
          </a:r>
        </a:p>
      </dgm:t>
    </dgm:pt>
    <dgm:pt modelId="{B974870F-731C-4E1C-8587-B2D2A15C44C5}" type="parTrans" cxnId="{2F9A805B-434F-41E8-9B6F-655C57732BD0}">
      <dgm:prSet/>
      <dgm:spPr/>
      <dgm:t>
        <a:bodyPr/>
        <a:lstStyle/>
        <a:p>
          <a:endParaRPr lang="en-US"/>
        </a:p>
      </dgm:t>
    </dgm:pt>
    <dgm:pt modelId="{A93FDDF4-32AD-4561-A304-4027FF2B8A18}" type="sibTrans" cxnId="{2F9A805B-434F-41E8-9B6F-655C57732BD0}">
      <dgm:prSet/>
      <dgm:spPr/>
      <dgm:t>
        <a:bodyPr/>
        <a:lstStyle/>
        <a:p>
          <a:endParaRPr lang="en-US"/>
        </a:p>
      </dgm:t>
    </dgm:pt>
    <dgm:pt modelId="{2E77DA93-8AB0-46B7-A00C-58B17982FF3F}">
      <dgm:prSet/>
      <dgm:spPr/>
      <dgm:t>
        <a:bodyPr/>
        <a:lstStyle/>
        <a:p>
          <a:r>
            <a:rPr lang="en-US" dirty="0"/>
            <a:t>Andragogy Principals</a:t>
          </a:r>
        </a:p>
      </dgm:t>
    </dgm:pt>
    <dgm:pt modelId="{D0AA1384-45FD-451A-88CE-52275B07EA26}" type="parTrans" cxnId="{9B6992E6-EA9E-4781-9A7D-1A0C2BF12324}">
      <dgm:prSet/>
      <dgm:spPr/>
      <dgm:t>
        <a:bodyPr/>
        <a:lstStyle/>
        <a:p>
          <a:endParaRPr lang="en-US"/>
        </a:p>
      </dgm:t>
    </dgm:pt>
    <dgm:pt modelId="{364427FA-96E4-453F-94D7-BA528D815B27}" type="sibTrans" cxnId="{9B6992E6-EA9E-4781-9A7D-1A0C2BF12324}">
      <dgm:prSet/>
      <dgm:spPr/>
      <dgm:t>
        <a:bodyPr/>
        <a:lstStyle/>
        <a:p>
          <a:endParaRPr lang="en-US"/>
        </a:p>
      </dgm:t>
    </dgm:pt>
    <dgm:pt modelId="{6F54BE00-C758-41E9-A7F3-22D040699361}">
      <dgm:prSet/>
      <dgm:spPr/>
      <dgm:t>
        <a:bodyPr/>
        <a:lstStyle/>
        <a:p>
          <a:r>
            <a:rPr lang="en-US" dirty="0"/>
            <a:t>Implementing Training Programs</a:t>
          </a:r>
        </a:p>
      </dgm:t>
    </dgm:pt>
    <dgm:pt modelId="{CD768BBD-653E-46B6-B0F2-76235C89D4EF}" type="parTrans" cxnId="{06FD722F-0FC5-441A-BCB3-22F5FED78363}">
      <dgm:prSet/>
      <dgm:spPr/>
      <dgm:t>
        <a:bodyPr/>
        <a:lstStyle/>
        <a:p>
          <a:endParaRPr lang="en-US"/>
        </a:p>
      </dgm:t>
    </dgm:pt>
    <dgm:pt modelId="{74F70E37-809E-4684-B63D-2CFCEFFAC498}" type="sibTrans" cxnId="{06FD722F-0FC5-441A-BCB3-22F5FED78363}">
      <dgm:prSet/>
      <dgm:spPr/>
      <dgm:t>
        <a:bodyPr/>
        <a:lstStyle/>
        <a:p>
          <a:endParaRPr lang="en-US"/>
        </a:p>
      </dgm:t>
    </dgm:pt>
    <dgm:pt modelId="{4E04A07E-BA9E-45E6-8445-FCA71E91D73B}" type="pres">
      <dgm:prSet presAssocID="{A0134864-5448-487A-8CA2-D196A08EB214}" presName="root" presStyleCnt="0">
        <dgm:presLayoutVars>
          <dgm:dir/>
          <dgm:resizeHandles val="exact"/>
        </dgm:presLayoutVars>
      </dgm:prSet>
      <dgm:spPr/>
    </dgm:pt>
    <dgm:pt modelId="{B316ABEF-64A2-4B0A-A647-466B87F7A3B0}" type="pres">
      <dgm:prSet presAssocID="{5BF18FC4-9438-4FD6-8E10-8AA8EC52F58C}" presName="compNode" presStyleCnt="0"/>
      <dgm:spPr/>
    </dgm:pt>
    <dgm:pt modelId="{E8B121E0-AB69-4BB5-B4CA-55A7D8562A29}" type="pres">
      <dgm:prSet presAssocID="{5BF18FC4-9438-4FD6-8E10-8AA8EC52F58C}" presName="bgRect" presStyleLbl="bgShp" presStyleIdx="0" presStyleCnt="6"/>
      <dgm:spPr/>
    </dgm:pt>
    <dgm:pt modelId="{0EE55BA9-4166-4DC5-A684-4F2AE2F28684}" type="pres">
      <dgm:prSet presAssocID="{5BF18FC4-9438-4FD6-8E10-8AA8EC52F58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0577B116-5A25-442F-BF82-485FB5BBBD78}" type="pres">
      <dgm:prSet presAssocID="{5BF18FC4-9438-4FD6-8E10-8AA8EC52F58C}" presName="spaceRect" presStyleCnt="0"/>
      <dgm:spPr/>
    </dgm:pt>
    <dgm:pt modelId="{B9C23E31-EA30-4D71-9E96-28A0AD0A6321}" type="pres">
      <dgm:prSet presAssocID="{5BF18FC4-9438-4FD6-8E10-8AA8EC52F58C}" presName="parTx" presStyleLbl="revTx" presStyleIdx="0" presStyleCnt="6">
        <dgm:presLayoutVars>
          <dgm:chMax val="0"/>
          <dgm:chPref val="0"/>
        </dgm:presLayoutVars>
      </dgm:prSet>
      <dgm:spPr/>
    </dgm:pt>
    <dgm:pt modelId="{9C055384-EAA8-4655-91D6-6F79808EC110}" type="pres">
      <dgm:prSet presAssocID="{EACED3D1-5E6E-480A-B370-D2CD012CBEFE}" presName="sibTrans" presStyleCnt="0"/>
      <dgm:spPr/>
    </dgm:pt>
    <dgm:pt modelId="{1DCA6DAD-AD21-4319-AA84-9B8C10AEE201}" type="pres">
      <dgm:prSet presAssocID="{B3315EB6-EF2D-48F0-83CC-13CD1571749C}" presName="compNode" presStyleCnt="0"/>
      <dgm:spPr/>
    </dgm:pt>
    <dgm:pt modelId="{1281EC21-D0E5-48A6-9978-8C4D2A51BACD}" type="pres">
      <dgm:prSet presAssocID="{B3315EB6-EF2D-48F0-83CC-13CD1571749C}" presName="bgRect" presStyleLbl="bgShp" presStyleIdx="1" presStyleCnt="6"/>
      <dgm:spPr/>
    </dgm:pt>
    <dgm:pt modelId="{6AED94F2-BA84-4951-8ECA-C58861AFA30A}" type="pres">
      <dgm:prSet presAssocID="{B3315EB6-EF2D-48F0-83CC-13CD1571749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DB70D2E0-2B8D-4E15-B958-151C4C0C7DB2}" type="pres">
      <dgm:prSet presAssocID="{B3315EB6-EF2D-48F0-83CC-13CD1571749C}" presName="spaceRect" presStyleCnt="0"/>
      <dgm:spPr/>
    </dgm:pt>
    <dgm:pt modelId="{71F7A81F-D931-41A3-9B17-63D422492C56}" type="pres">
      <dgm:prSet presAssocID="{B3315EB6-EF2D-48F0-83CC-13CD1571749C}" presName="parTx" presStyleLbl="revTx" presStyleIdx="1" presStyleCnt="6">
        <dgm:presLayoutVars>
          <dgm:chMax val="0"/>
          <dgm:chPref val="0"/>
        </dgm:presLayoutVars>
      </dgm:prSet>
      <dgm:spPr/>
    </dgm:pt>
    <dgm:pt modelId="{DFE05660-C23B-4EAC-91BB-835003CD7B94}" type="pres">
      <dgm:prSet presAssocID="{D71EE3AD-5403-4C45-B322-AC829F461D68}" presName="sibTrans" presStyleCnt="0"/>
      <dgm:spPr/>
    </dgm:pt>
    <dgm:pt modelId="{643427CE-E3AB-44AC-BEBF-9A98F7AEBFFF}" type="pres">
      <dgm:prSet presAssocID="{4A973415-3E04-4F7D-95DA-FB3280874558}" presName="compNode" presStyleCnt="0"/>
      <dgm:spPr/>
    </dgm:pt>
    <dgm:pt modelId="{E7D00205-6E80-42D4-B21F-2EAF5E818CAF}" type="pres">
      <dgm:prSet presAssocID="{4A973415-3E04-4F7D-95DA-FB3280874558}" presName="bgRect" presStyleLbl="bgShp" presStyleIdx="2" presStyleCnt="6"/>
      <dgm:spPr/>
    </dgm:pt>
    <dgm:pt modelId="{14A06834-7F1D-4A8C-8A3A-28AECB3C15C5}" type="pres">
      <dgm:prSet presAssocID="{4A973415-3E04-4F7D-95DA-FB328087455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683D7AF0-F981-4205-92FA-D6AFD6464AF7}" type="pres">
      <dgm:prSet presAssocID="{4A973415-3E04-4F7D-95DA-FB3280874558}" presName="spaceRect" presStyleCnt="0"/>
      <dgm:spPr/>
    </dgm:pt>
    <dgm:pt modelId="{CACDD27E-0A8C-4685-9E44-C3A6A60D687D}" type="pres">
      <dgm:prSet presAssocID="{4A973415-3E04-4F7D-95DA-FB3280874558}" presName="parTx" presStyleLbl="revTx" presStyleIdx="2" presStyleCnt="6">
        <dgm:presLayoutVars>
          <dgm:chMax val="0"/>
          <dgm:chPref val="0"/>
        </dgm:presLayoutVars>
      </dgm:prSet>
      <dgm:spPr/>
    </dgm:pt>
    <dgm:pt modelId="{CD2F07E2-8313-4456-88AB-6424A74E31CA}" type="pres">
      <dgm:prSet presAssocID="{685D1B15-DE79-4C4D-8513-070B4D0796E8}" presName="sibTrans" presStyleCnt="0"/>
      <dgm:spPr/>
    </dgm:pt>
    <dgm:pt modelId="{F2F476F9-CDFF-446A-8C54-C2D63DE36F66}" type="pres">
      <dgm:prSet presAssocID="{41D83790-E957-4629-802A-7D433AD6B87A}" presName="compNode" presStyleCnt="0"/>
      <dgm:spPr/>
    </dgm:pt>
    <dgm:pt modelId="{F6A622AB-10F2-4658-B55C-46FFB2533229}" type="pres">
      <dgm:prSet presAssocID="{41D83790-E957-4629-802A-7D433AD6B87A}" presName="bgRect" presStyleLbl="bgShp" presStyleIdx="3" presStyleCnt="6"/>
      <dgm:spPr/>
    </dgm:pt>
    <dgm:pt modelId="{46ABF05C-725C-4368-A2CE-DF6D2C4175B4}" type="pres">
      <dgm:prSet presAssocID="{41D83790-E957-4629-802A-7D433AD6B87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50015C53-6433-43DA-AE04-087E387298E9}" type="pres">
      <dgm:prSet presAssocID="{41D83790-E957-4629-802A-7D433AD6B87A}" presName="spaceRect" presStyleCnt="0"/>
      <dgm:spPr/>
    </dgm:pt>
    <dgm:pt modelId="{6ABEDFE4-D233-4DB6-87F1-AF5E33BC715A}" type="pres">
      <dgm:prSet presAssocID="{41D83790-E957-4629-802A-7D433AD6B87A}" presName="parTx" presStyleLbl="revTx" presStyleIdx="3" presStyleCnt="6">
        <dgm:presLayoutVars>
          <dgm:chMax val="0"/>
          <dgm:chPref val="0"/>
        </dgm:presLayoutVars>
      </dgm:prSet>
      <dgm:spPr/>
    </dgm:pt>
    <dgm:pt modelId="{13E6F390-C01A-45C0-A566-C4AC649A261E}" type="pres">
      <dgm:prSet presAssocID="{A93FDDF4-32AD-4561-A304-4027FF2B8A18}" presName="sibTrans" presStyleCnt="0"/>
      <dgm:spPr/>
    </dgm:pt>
    <dgm:pt modelId="{4A12C91B-5DCD-4465-B665-3A94089E296A}" type="pres">
      <dgm:prSet presAssocID="{2E77DA93-8AB0-46B7-A00C-58B17982FF3F}" presName="compNode" presStyleCnt="0"/>
      <dgm:spPr/>
    </dgm:pt>
    <dgm:pt modelId="{ED7A7772-0003-4664-8193-D95242E0AD24}" type="pres">
      <dgm:prSet presAssocID="{2E77DA93-8AB0-46B7-A00C-58B17982FF3F}" presName="bgRect" presStyleLbl="bgShp" presStyleIdx="4" presStyleCnt="6"/>
      <dgm:spPr/>
    </dgm:pt>
    <dgm:pt modelId="{1E04858E-8F30-4B92-85BC-8E7F2F9FD47F}" type="pres">
      <dgm:prSet presAssocID="{2E77DA93-8AB0-46B7-A00C-58B17982FF3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ffice Worker"/>
        </a:ext>
      </dgm:extLst>
    </dgm:pt>
    <dgm:pt modelId="{0A8C27DC-6C92-4A1D-8E01-4A466AFF0FF8}" type="pres">
      <dgm:prSet presAssocID="{2E77DA93-8AB0-46B7-A00C-58B17982FF3F}" presName="spaceRect" presStyleCnt="0"/>
      <dgm:spPr/>
    </dgm:pt>
    <dgm:pt modelId="{2D47B067-8071-4ED3-BA38-B6FA473E8D6B}" type="pres">
      <dgm:prSet presAssocID="{2E77DA93-8AB0-46B7-A00C-58B17982FF3F}" presName="parTx" presStyleLbl="revTx" presStyleIdx="4" presStyleCnt="6">
        <dgm:presLayoutVars>
          <dgm:chMax val="0"/>
          <dgm:chPref val="0"/>
        </dgm:presLayoutVars>
      </dgm:prSet>
      <dgm:spPr/>
    </dgm:pt>
    <dgm:pt modelId="{7037E4BC-8AEB-4C5B-B639-B91EB5AD80B2}" type="pres">
      <dgm:prSet presAssocID="{364427FA-96E4-453F-94D7-BA528D815B27}" presName="sibTrans" presStyleCnt="0"/>
      <dgm:spPr/>
    </dgm:pt>
    <dgm:pt modelId="{8B4A0200-DE4D-40BC-919C-E013BAA857A0}" type="pres">
      <dgm:prSet presAssocID="{6F54BE00-C758-41E9-A7F3-22D040699361}" presName="compNode" presStyleCnt="0"/>
      <dgm:spPr/>
    </dgm:pt>
    <dgm:pt modelId="{45AC53BD-C3C5-4A8B-B757-F6656E93933E}" type="pres">
      <dgm:prSet presAssocID="{6F54BE00-C758-41E9-A7F3-22D040699361}" presName="bgRect" presStyleLbl="bgShp" presStyleIdx="5" presStyleCnt="6"/>
      <dgm:spPr/>
    </dgm:pt>
    <dgm:pt modelId="{CC929ABA-0D7F-4F25-B90B-170776A5A63A}" type="pres">
      <dgm:prSet presAssocID="{6F54BE00-C758-41E9-A7F3-22D04069936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30D58AD7-59C0-4208-9846-05D38EA7CA22}" type="pres">
      <dgm:prSet presAssocID="{6F54BE00-C758-41E9-A7F3-22D040699361}" presName="spaceRect" presStyleCnt="0"/>
      <dgm:spPr/>
    </dgm:pt>
    <dgm:pt modelId="{DF653910-866E-45CF-95E2-5635BAACC3A0}" type="pres">
      <dgm:prSet presAssocID="{6F54BE00-C758-41E9-A7F3-22D040699361}" presName="parTx" presStyleLbl="revTx" presStyleIdx="5" presStyleCnt="6">
        <dgm:presLayoutVars>
          <dgm:chMax val="0"/>
          <dgm:chPref val="0"/>
        </dgm:presLayoutVars>
      </dgm:prSet>
      <dgm:spPr/>
    </dgm:pt>
  </dgm:ptLst>
  <dgm:cxnLst>
    <dgm:cxn modelId="{B8902421-BF0B-4F00-B5C7-42FAEB20841C}" type="presOf" srcId="{6F54BE00-C758-41E9-A7F3-22D040699361}" destId="{DF653910-866E-45CF-95E2-5635BAACC3A0}" srcOrd="0" destOrd="0" presId="urn:microsoft.com/office/officeart/2018/2/layout/IconVerticalSolidList"/>
    <dgm:cxn modelId="{0AAF0F25-7832-4E5B-841D-1D7D58D3E51F}" type="presOf" srcId="{A0134864-5448-487A-8CA2-D196A08EB214}" destId="{4E04A07E-BA9E-45E6-8445-FCA71E91D73B}" srcOrd="0" destOrd="0" presId="urn:microsoft.com/office/officeart/2018/2/layout/IconVerticalSolidList"/>
    <dgm:cxn modelId="{06FD722F-0FC5-441A-BCB3-22F5FED78363}" srcId="{A0134864-5448-487A-8CA2-D196A08EB214}" destId="{6F54BE00-C758-41E9-A7F3-22D040699361}" srcOrd="5" destOrd="0" parTransId="{CD768BBD-653E-46B6-B0F2-76235C89D4EF}" sibTransId="{74F70E37-809E-4684-B63D-2CFCEFFAC498}"/>
    <dgm:cxn modelId="{33EB2033-0A1E-4B60-9F6E-2A99457AF5DF}" type="presOf" srcId="{B3315EB6-EF2D-48F0-83CC-13CD1571749C}" destId="{71F7A81F-D931-41A3-9B17-63D422492C56}" srcOrd="0" destOrd="0" presId="urn:microsoft.com/office/officeart/2018/2/layout/IconVerticalSolidList"/>
    <dgm:cxn modelId="{2F9A805B-434F-41E8-9B6F-655C57732BD0}" srcId="{A0134864-5448-487A-8CA2-D196A08EB214}" destId="{41D83790-E957-4629-802A-7D433AD6B87A}" srcOrd="3" destOrd="0" parTransId="{B974870F-731C-4E1C-8587-B2D2A15C44C5}" sibTransId="{A93FDDF4-32AD-4561-A304-4027FF2B8A18}"/>
    <dgm:cxn modelId="{6DE76575-A25D-4061-9E99-0336609F176B}" type="presOf" srcId="{41D83790-E957-4629-802A-7D433AD6B87A}" destId="{6ABEDFE4-D233-4DB6-87F1-AF5E33BC715A}" srcOrd="0" destOrd="0" presId="urn:microsoft.com/office/officeart/2018/2/layout/IconVerticalSolidList"/>
    <dgm:cxn modelId="{B567CE80-6DA9-42E0-A13C-2312232A9631}" srcId="{A0134864-5448-487A-8CA2-D196A08EB214}" destId="{B3315EB6-EF2D-48F0-83CC-13CD1571749C}" srcOrd="1" destOrd="0" parTransId="{D2404A5B-F0DA-41F5-B0D9-02D352A872FB}" sibTransId="{D71EE3AD-5403-4C45-B322-AC829F461D68}"/>
    <dgm:cxn modelId="{93DAF590-8D01-417B-9A95-084A61764F2A}" type="presOf" srcId="{2E77DA93-8AB0-46B7-A00C-58B17982FF3F}" destId="{2D47B067-8071-4ED3-BA38-B6FA473E8D6B}" srcOrd="0" destOrd="0" presId="urn:microsoft.com/office/officeart/2018/2/layout/IconVerticalSolidList"/>
    <dgm:cxn modelId="{0CDDBD97-668E-409D-A792-BE2CC4E1EE2F}" srcId="{A0134864-5448-487A-8CA2-D196A08EB214}" destId="{4A973415-3E04-4F7D-95DA-FB3280874558}" srcOrd="2" destOrd="0" parTransId="{D2B01FB0-0607-4ED0-990D-6A4A522A55C0}" sibTransId="{685D1B15-DE79-4C4D-8513-070B4D0796E8}"/>
    <dgm:cxn modelId="{AA40ABB4-0D1B-478B-B515-3AF98E4E2E47}" srcId="{A0134864-5448-487A-8CA2-D196A08EB214}" destId="{5BF18FC4-9438-4FD6-8E10-8AA8EC52F58C}" srcOrd="0" destOrd="0" parTransId="{B19A01AA-07AA-451E-964E-1BEBDE2375AC}" sibTransId="{EACED3D1-5E6E-480A-B370-D2CD012CBEFE}"/>
    <dgm:cxn modelId="{55AF0DC2-C4C1-4C28-A4B1-C092B673D724}" type="presOf" srcId="{5BF18FC4-9438-4FD6-8E10-8AA8EC52F58C}" destId="{B9C23E31-EA30-4D71-9E96-28A0AD0A6321}" srcOrd="0" destOrd="0" presId="urn:microsoft.com/office/officeart/2018/2/layout/IconVerticalSolidList"/>
    <dgm:cxn modelId="{3A6160CA-AB5E-46D0-AEA8-C702C7119FDE}" type="presOf" srcId="{4A973415-3E04-4F7D-95DA-FB3280874558}" destId="{CACDD27E-0A8C-4685-9E44-C3A6A60D687D}" srcOrd="0" destOrd="0" presId="urn:microsoft.com/office/officeart/2018/2/layout/IconVerticalSolidList"/>
    <dgm:cxn modelId="{9B6992E6-EA9E-4781-9A7D-1A0C2BF12324}" srcId="{A0134864-5448-487A-8CA2-D196A08EB214}" destId="{2E77DA93-8AB0-46B7-A00C-58B17982FF3F}" srcOrd="4" destOrd="0" parTransId="{D0AA1384-45FD-451A-88CE-52275B07EA26}" sibTransId="{364427FA-96E4-453F-94D7-BA528D815B27}"/>
    <dgm:cxn modelId="{8C7B2ADD-7923-4E76-8258-4A2C0B514916}" type="presParOf" srcId="{4E04A07E-BA9E-45E6-8445-FCA71E91D73B}" destId="{B316ABEF-64A2-4B0A-A647-466B87F7A3B0}" srcOrd="0" destOrd="0" presId="urn:microsoft.com/office/officeart/2018/2/layout/IconVerticalSolidList"/>
    <dgm:cxn modelId="{05CCF476-DB2E-4919-92C7-814D66D1EB05}" type="presParOf" srcId="{B316ABEF-64A2-4B0A-A647-466B87F7A3B0}" destId="{E8B121E0-AB69-4BB5-B4CA-55A7D8562A29}" srcOrd="0" destOrd="0" presId="urn:microsoft.com/office/officeart/2018/2/layout/IconVerticalSolidList"/>
    <dgm:cxn modelId="{70C891FC-CC1A-4C1B-9240-16E24DBD6099}" type="presParOf" srcId="{B316ABEF-64A2-4B0A-A647-466B87F7A3B0}" destId="{0EE55BA9-4166-4DC5-A684-4F2AE2F28684}" srcOrd="1" destOrd="0" presId="urn:microsoft.com/office/officeart/2018/2/layout/IconVerticalSolidList"/>
    <dgm:cxn modelId="{72B5A39F-9726-47CB-B660-06DB644ECDAA}" type="presParOf" srcId="{B316ABEF-64A2-4B0A-A647-466B87F7A3B0}" destId="{0577B116-5A25-442F-BF82-485FB5BBBD78}" srcOrd="2" destOrd="0" presId="urn:microsoft.com/office/officeart/2018/2/layout/IconVerticalSolidList"/>
    <dgm:cxn modelId="{2C360A60-E703-46B8-B311-46257B8EA2FA}" type="presParOf" srcId="{B316ABEF-64A2-4B0A-A647-466B87F7A3B0}" destId="{B9C23E31-EA30-4D71-9E96-28A0AD0A6321}" srcOrd="3" destOrd="0" presId="urn:microsoft.com/office/officeart/2018/2/layout/IconVerticalSolidList"/>
    <dgm:cxn modelId="{C1B15B50-085B-4878-9F10-B53237E818DD}" type="presParOf" srcId="{4E04A07E-BA9E-45E6-8445-FCA71E91D73B}" destId="{9C055384-EAA8-4655-91D6-6F79808EC110}" srcOrd="1" destOrd="0" presId="urn:microsoft.com/office/officeart/2018/2/layout/IconVerticalSolidList"/>
    <dgm:cxn modelId="{1292921E-389E-403F-AF57-9940B1EFE34C}" type="presParOf" srcId="{4E04A07E-BA9E-45E6-8445-FCA71E91D73B}" destId="{1DCA6DAD-AD21-4319-AA84-9B8C10AEE201}" srcOrd="2" destOrd="0" presId="urn:microsoft.com/office/officeart/2018/2/layout/IconVerticalSolidList"/>
    <dgm:cxn modelId="{F648E726-314E-49DE-A428-0479E6AEB2BF}" type="presParOf" srcId="{1DCA6DAD-AD21-4319-AA84-9B8C10AEE201}" destId="{1281EC21-D0E5-48A6-9978-8C4D2A51BACD}" srcOrd="0" destOrd="0" presId="urn:microsoft.com/office/officeart/2018/2/layout/IconVerticalSolidList"/>
    <dgm:cxn modelId="{F58D70B2-70DE-4D3D-992F-357C8E8590D8}" type="presParOf" srcId="{1DCA6DAD-AD21-4319-AA84-9B8C10AEE201}" destId="{6AED94F2-BA84-4951-8ECA-C58861AFA30A}" srcOrd="1" destOrd="0" presId="urn:microsoft.com/office/officeart/2018/2/layout/IconVerticalSolidList"/>
    <dgm:cxn modelId="{DE8AB397-BE66-45C7-A467-0CE6AB7B5A18}" type="presParOf" srcId="{1DCA6DAD-AD21-4319-AA84-9B8C10AEE201}" destId="{DB70D2E0-2B8D-4E15-B958-151C4C0C7DB2}" srcOrd="2" destOrd="0" presId="urn:microsoft.com/office/officeart/2018/2/layout/IconVerticalSolidList"/>
    <dgm:cxn modelId="{B41B838C-9C4E-4BCB-9072-BA0F09982223}" type="presParOf" srcId="{1DCA6DAD-AD21-4319-AA84-9B8C10AEE201}" destId="{71F7A81F-D931-41A3-9B17-63D422492C56}" srcOrd="3" destOrd="0" presId="urn:microsoft.com/office/officeart/2018/2/layout/IconVerticalSolidList"/>
    <dgm:cxn modelId="{AED0047F-5C91-4ABA-83C4-93969DD7342A}" type="presParOf" srcId="{4E04A07E-BA9E-45E6-8445-FCA71E91D73B}" destId="{DFE05660-C23B-4EAC-91BB-835003CD7B94}" srcOrd="3" destOrd="0" presId="urn:microsoft.com/office/officeart/2018/2/layout/IconVerticalSolidList"/>
    <dgm:cxn modelId="{94E9B540-4824-4D3F-AF18-B221CF611524}" type="presParOf" srcId="{4E04A07E-BA9E-45E6-8445-FCA71E91D73B}" destId="{643427CE-E3AB-44AC-BEBF-9A98F7AEBFFF}" srcOrd="4" destOrd="0" presId="urn:microsoft.com/office/officeart/2018/2/layout/IconVerticalSolidList"/>
    <dgm:cxn modelId="{64FD908D-EDED-4CC3-864D-E1161AFE597F}" type="presParOf" srcId="{643427CE-E3AB-44AC-BEBF-9A98F7AEBFFF}" destId="{E7D00205-6E80-42D4-B21F-2EAF5E818CAF}" srcOrd="0" destOrd="0" presId="urn:microsoft.com/office/officeart/2018/2/layout/IconVerticalSolidList"/>
    <dgm:cxn modelId="{57F29692-B1E9-4E0E-8603-0D933E1D7A54}" type="presParOf" srcId="{643427CE-E3AB-44AC-BEBF-9A98F7AEBFFF}" destId="{14A06834-7F1D-4A8C-8A3A-28AECB3C15C5}" srcOrd="1" destOrd="0" presId="urn:microsoft.com/office/officeart/2018/2/layout/IconVerticalSolidList"/>
    <dgm:cxn modelId="{1096AFEF-E3DA-407F-8257-61B29D59FDDC}" type="presParOf" srcId="{643427CE-E3AB-44AC-BEBF-9A98F7AEBFFF}" destId="{683D7AF0-F981-4205-92FA-D6AFD6464AF7}" srcOrd="2" destOrd="0" presId="urn:microsoft.com/office/officeart/2018/2/layout/IconVerticalSolidList"/>
    <dgm:cxn modelId="{0B56316F-B0BA-4B0B-A7B6-501EE2EE47CF}" type="presParOf" srcId="{643427CE-E3AB-44AC-BEBF-9A98F7AEBFFF}" destId="{CACDD27E-0A8C-4685-9E44-C3A6A60D687D}" srcOrd="3" destOrd="0" presId="urn:microsoft.com/office/officeart/2018/2/layout/IconVerticalSolidList"/>
    <dgm:cxn modelId="{5AC270FC-DB25-4303-9A4F-5A43DAE089C4}" type="presParOf" srcId="{4E04A07E-BA9E-45E6-8445-FCA71E91D73B}" destId="{CD2F07E2-8313-4456-88AB-6424A74E31CA}" srcOrd="5" destOrd="0" presId="urn:microsoft.com/office/officeart/2018/2/layout/IconVerticalSolidList"/>
    <dgm:cxn modelId="{8EB1CDA8-4360-4F0A-AFB5-90B55505A214}" type="presParOf" srcId="{4E04A07E-BA9E-45E6-8445-FCA71E91D73B}" destId="{F2F476F9-CDFF-446A-8C54-C2D63DE36F66}" srcOrd="6" destOrd="0" presId="urn:microsoft.com/office/officeart/2018/2/layout/IconVerticalSolidList"/>
    <dgm:cxn modelId="{11E89840-0B08-4BB8-B99F-2B13C48B1DD8}" type="presParOf" srcId="{F2F476F9-CDFF-446A-8C54-C2D63DE36F66}" destId="{F6A622AB-10F2-4658-B55C-46FFB2533229}" srcOrd="0" destOrd="0" presId="urn:microsoft.com/office/officeart/2018/2/layout/IconVerticalSolidList"/>
    <dgm:cxn modelId="{80E71FD6-194B-4028-8EB2-F7C86E2BCC68}" type="presParOf" srcId="{F2F476F9-CDFF-446A-8C54-C2D63DE36F66}" destId="{46ABF05C-725C-4368-A2CE-DF6D2C4175B4}" srcOrd="1" destOrd="0" presId="urn:microsoft.com/office/officeart/2018/2/layout/IconVerticalSolidList"/>
    <dgm:cxn modelId="{9DB89AD4-2C7E-40E6-993C-54AF38582699}" type="presParOf" srcId="{F2F476F9-CDFF-446A-8C54-C2D63DE36F66}" destId="{50015C53-6433-43DA-AE04-087E387298E9}" srcOrd="2" destOrd="0" presId="urn:microsoft.com/office/officeart/2018/2/layout/IconVerticalSolidList"/>
    <dgm:cxn modelId="{387AE485-494C-4460-A18C-28FB43B58E58}" type="presParOf" srcId="{F2F476F9-CDFF-446A-8C54-C2D63DE36F66}" destId="{6ABEDFE4-D233-4DB6-87F1-AF5E33BC715A}" srcOrd="3" destOrd="0" presId="urn:microsoft.com/office/officeart/2018/2/layout/IconVerticalSolidList"/>
    <dgm:cxn modelId="{AA5E593B-112E-44A8-AAA1-BB5FAFE062C6}" type="presParOf" srcId="{4E04A07E-BA9E-45E6-8445-FCA71E91D73B}" destId="{13E6F390-C01A-45C0-A566-C4AC649A261E}" srcOrd="7" destOrd="0" presId="urn:microsoft.com/office/officeart/2018/2/layout/IconVerticalSolidList"/>
    <dgm:cxn modelId="{A256800F-0C7B-416D-A88A-788DC7F98879}" type="presParOf" srcId="{4E04A07E-BA9E-45E6-8445-FCA71E91D73B}" destId="{4A12C91B-5DCD-4465-B665-3A94089E296A}" srcOrd="8" destOrd="0" presId="urn:microsoft.com/office/officeart/2018/2/layout/IconVerticalSolidList"/>
    <dgm:cxn modelId="{811F83BC-3476-444D-9703-B26F30125197}" type="presParOf" srcId="{4A12C91B-5DCD-4465-B665-3A94089E296A}" destId="{ED7A7772-0003-4664-8193-D95242E0AD24}" srcOrd="0" destOrd="0" presId="urn:microsoft.com/office/officeart/2018/2/layout/IconVerticalSolidList"/>
    <dgm:cxn modelId="{50157AF9-B9C1-4597-8702-EAD16F9A36B6}" type="presParOf" srcId="{4A12C91B-5DCD-4465-B665-3A94089E296A}" destId="{1E04858E-8F30-4B92-85BC-8E7F2F9FD47F}" srcOrd="1" destOrd="0" presId="urn:microsoft.com/office/officeart/2018/2/layout/IconVerticalSolidList"/>
    <dgm:cxn modelId="{DFB242F1-3A1D-457B-8724-45254F569DEA}" type="presParOf" srcId="{4A12C91B-5DCD-4465-B665-3A94089E296A}" destId="{0A8C27DC-6C92-4A1D-8E01-4A466AFF0FF8}" srcOrd="2" destOrd="0" presId="urn:microsoft.com/office/officeart/2018/2/layout/IconVerticalSolidList"/>
    <dgm:cxn modelId="{2BB30497-A4A8-44E6-971C-D66E3EAFD15B}" type="presParOf" srcId="{4A12C91B-5DCD-4465-B665-3A94089E296A}" destId="{2D47B067-8071-4ED3-BA38-B6FA473E8D6B}" srcOrd="3" destOrd="0" presId="urn:microsoft.com/office/officeart/2018/2/layout/IconVerticalSolidList"/>
    <dgm:cxn modelId="{8BAB0A0C-9D5D-4DA5-A765-1FD5B0335AF2}" type="presParOf" srcId="{4E04A07E-BA9E-45E6-8445-FCA71E91D73B}" destId="{7037E4BC-8AEB-4C5B-B639-B91EB5AD80B2}" srcOrd="9" destOrd="0" presId="urn:microsoft.com/office/officeart/2018/2/layout/IconVerticalSolidList"/>
    <dgm:cxn modelId="{0BE3B30C-E5F5-423A-BFEF-40F2918B2867}" type="presParOf" srcId="{4E04A07E-BA9E-45E6-8445-FCA71E91D73B}" destId="{8B4A0200-DE4D-40BC-919C-E013BAA857A0}" srcOrd="10" destOrd="0" presId="urn:microsoft.com/office/officeart/2018/2/layout/IconVerticalSolidList"/>
    <dgm:cxn modelId="{0D9654D6-E2F2-48C3-B8C4-A7D73381CDDF}" type="presParOf" srcId="{8B4A0200-DE4D-40BC-919C-E013BAA857A0}" destId="{45AC53BD-C3C5-4A8B-B757-F6656E93933E}" srcOrd="0" destOrd="0" presId="urn:microsoft.com/office/officeart/2018/2/layout/IconVerticalSolidList"/>
    <dgm:cxn modelId="{E71CBD63-966D-4E10-8309-C04D9D82C5B1}" type="presParOf" srcId="{8B4A0200-DE4D-40BC-919C-E013BAA857A0}" destId="{CC929ABA-0D7F-4F25-B90B-170776A5A63A}" srcOrd="1" destOrd="0" presId="urn:microsoft.com/office/officeart/2018/2/layout/IconVerticalSolidList"/>
    <dgm:cxn modelId="{0C0A6196-AD9C-467B-A8EB-5751A359598D}" type="presParOf" srcId="{8B4A0200-DE4D-40BC-919C-E013BAA857A0}" destId="{30D58AD7-59C0-4208-9846-05D38EA7CA22}" srcOrd="2" destOrd="0" presId="urn:microsoft.com/office/officeart/2018/2/layout/IconVerticalSolidList"/>
    <dgm:cxn modelId="{85F61E0C-0D20-4D02-8FA4-D32AEB128580}" type="presParOf" srcId="{8B4A0200-DE4D-40BC-919C-E013BAA857A0}" destId="{DF653910-866E-45CF-95E2-5635BAACC3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868CE7-9DBD-4BF4-83D4-FD22B0582E4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09FA34B3-4922-4BC2-8DDD-036D1420674D}">
      <dgm:prSet phldrT="[Text]"/>
      <dgm:spPr/>
      <dgm:t>
        <a:bodyPr/>
        <a:lstStyle/>
        <a:p>
          <a:r>
            <a:rPr lang="en-US" dirty="0"/>
            <a:t>Workplace Reportable Incident</a:t>
          </a:r>
        </a:p>
      </dgm:t>
    </dgm:pt>
    <dgm:pt modelId="{84555BA5-9A6D-47AA-A869-0D7F0CE8A237}" type="parTrans" cxnId="{A30FE184-347C-42EF-BCD3-66DE1B0F00B2}">
      <dgm:prSet/>
      <dgm:spPr/>
      <dgm:t>
        <a:bodyPr/>
        <a:lstStyle/>
        <a:p>
          <a:endParaRPr lang="en-US"/>
        </a:p>
      </dgm:t>
    </dgm:pt>
    <dgm:pt modelId="{EEDA55D3-1CFD-4836-B6FD-AE738AC6FE3B}" type="sibTrans" cxnId="{A30FE184-347C-42EF-BCD3-66DE1B0F00B2}">
      <dgm:prSet/>
      <dgm:spPr/>
      <dgm:t>
        <a:bodyPr/>
        <a:lstStyle/>
        <a:p>
          <a:endParaRPr lang="en-US"/>
        </a:p>
      </dgm:t>
    </dgm:pt>
    <dgm:pt modelId="{B24F18F1-FDF8-4976-A659-32E38A579EEB}">
      <dgm:prSet phldrT="[Text]"/>
      <dgm:spPr/>
      <dgm:t>
        <a:bodyPr/>
        <a:lstStyle/>
        <a:p>
          <a:r>
            <a:rPr lang="en-US" dirty="0"/>
            <a:t>OSHA is informed</a:t>
          </a:r>
        </a:p>
      </dgm:t>
    </dgm:pt>
    <dgm:pt modelId="{0F266DF5-BEF9-4768-B2D5-C39A078F4464}" type="parTrans" cxnId="{ED4241C6-5B5C-45F5-A623-B7ADE975B131}">
      <dgm:prSet/>
      <dgm:spPr/>
      <dgm:t>
        <a:bodyPr/>
        <a:lstStyle/>
        <a:p>
          <a:endParaRPr lang="en-US"/>
        </a:p>
      </dgm:t>
    </dgm:pt>
    <dgm:pt modelId="{926650EC-7F9E-4BD1-8338-1CBF3795D841}" type="sibTrans" cxnId="{ED4241C6-5B5C-45F5-A623-B7ADE975B131}">
      <dgm:prSet/>
      <dgm:spPr/>
      <dgm:t>
        <a:bodyPr/>
        <a:lstStyle/>
        <a:p>
          <a:endParaRPr lang="en-US"/>
        </a:p>
      </dgm:t>
    </dgm:pt>
    <dgm:pt modelId="{03E5AE0A-2333-46F8-BC21-56FAE8DC3354}">
      <dgm:prSet phldrT="[Text]"/>
      <dgm:spPr/>
      <dgm:t>
        <a:bodyPr/>
        <a:lstStyle/>
        <a:p>
          <a:r>
            <a:rPr lang="en-US" dirty="0"/>
            <a:t>Will OSHA Visit?</a:t>
          </a:r>
        </a:p>
      </dgm:t>
    </dgm:pt>
    <dgm:pt modelId="{77E61DCD-1346-464B-834E-00B82E4C4C09}" type="parTrans" cxnId="{7627DA75-1579-47ED-9EE4-71B41B76DDA6}">
      <dgm:prSet/>
      <dgm:spPr/>
      <dgm:t>
        <a:bodyPr/>
        <a:lstStyle/>
        <a:p>
          <a:endParaRPr lang="en-US"/>
        </a:p>
      </dgm:t>
    </dgm:pt>
    <dgm:pt modelId="{5C2A1BDE-F83B-471D-A04B-F8642BE67D2B}" type="sibTrans" cxnId="{7627DA75-1579-47ED-9EE4-71B41B76DDA6}">
      <dgm:prSet/>
      <dgm:spPr/>
      <dgm:t>
        <a:bodyPr/>
        <a:lstStyle/>
        <a:p>
          <a:endParaRPr lang="en-US"/>
        </a:p>
      </dgm:t>
    </dgm:pt>
    <dgm:pt modelId="{4B3541DF-51D3-47FB-BC5F-98A16563951B}">
      <dgm:prSet phldrT="[Text]"/>
      <dgm:spPr/>
      <dgm:t>
        <a:bodyPr/>
        <a:lstStyle/>
        <a:p>
          <a:r>
            <a:rPr lang="en-US" dirty="0"/>
            <a:t>Cat 1 – Reports that require on-site investigation</a:t>
          </a:r>
        </a:p>
      </dgm:t>
    </dgm:pt>
    <dgm:pt modelId="{A5DFE69A-ECF2-4D49-BFA3-A701A2EC2A65}" type="parTrans" cxnId="{E5393E98-C0A2-4AAF-8DB8-A149366D6B83}">
      <dgm:prSet/>
      <dgm:spPr/>
      <dgm:t>
        <a:bodyPr/>
        <a:lstStyle/>
        <a:p>
          <a:endParaRPr lang="en-US"/>
        </a:p>
      </dgm:t>
    </dgm:pt>
    <dgm:pt modelId="{12B14687-D7A2-4443-93DE-E835E7406596}" type="sibTrans" cxnId="{E5393E98-C0A2-4AAF-8DB8-A149366D6B83}">
      <dgm:prSet/>
      <dgm:spPr/>
      <dgm:t>
        <a:bodyPr/>
        <a:lstStyle/>
        <a:p>
          <a:endParaRPr lang="en-US"/>
        </a:p>
      </dgm:t>
    </dgm:pt>
    <dgm:pt modelId="{7356099A-3650-4E1C-A696-7A85AF588CB8}">
      <dgm:prSet phldrT="[Text]"/>
      <dgm:spPr/>
      <dgm:t>
        <a:bodyPr/>
        <a:lstStyle/>
        <a:p>
          <a:r>
            <a:rPr lang="en-US" dirty="0"/>
            <a:t>Cat 2 – Procedures authorize + encourage OSHA area office to inspect</a:t>
          </a:r>
        </a:p>
      </dgm:t>
    </dgm:pt>
    <dgm:pt modelId="{5D50AF30-F84F-462D-BEB0-9067939B1885}" type="parTrans" cxnId="{3B6552D6-3F5C-4ABD-8D0C-F547BC3B194C}">
      <dgm:prSet/>
      <dgm:spPr/>
      <dgm:t>
        <a:bodyPr/>
        <a:lstStyle/>
        <a:p>
          <a:endParaRPr lang="en-US"/>
        </a:p>
      </dgm:t>
    </dgm:pt>
    <dgm:pt modelId="{36BD92E9-7465-4A47-8719-A6515F8FB3F4}" type="sibTrans" cxnId="{3B6552D6-3F5C-4ABD-8D0C-F547BC3B194C}">
      <dgm:prSet/>
      <dgm:spPr/>
      <dgm:t>
        <a:bodyPr/>
        <a:lstStyle/>
        <a:p>
          <a:endParaRPr lang="en-US"/>
        </a:p>
      </dgm:t>
    </dgm:pt>
    <dgm:pt modelId="{A7333929-E7AC-4848-AA87-A37E315F77C8}">
      <dgm:prSet phldrT="[Text]" custT="1"/>
      <dgm:spPr/>
      <dgm:t>
        <a:bodyPr/>
        <a:lstStyle/>
        <a:p>
          <a:r>
            <a:rPr lang="en-US" sz="1100" dirty="0"/>
            <a:t>What Incident Details will OSHA Gather?</a:t>
          </a:r>
        </a:p>
      </dgm:t>
    </dgm:pt>
    <dgm:pt modelId="{8935EEA4-F473-4EBE-92C6-1C113458F848}" type="parTrans" cxnId="{7C29978D-5670-483E-8E86-A13F605D67E8}">
      <dgm:prSet/>
      <dgm:spPr/>
      <dgm:t>
        <a:bodyPr/>
        <a:lstStyle/>
        <a:p>
          <a:endParaRPr lang="en-US"/>
        </a:p>
      </dgm:t>
    </dgm:pt>
    <dgm:pt modelId="{B50C5D08-0726-4A4A-A2A7-C071E223D59D}" type="sibTrans" cxnId="{7C29978D-5670-483E-8E86-A13F605D67E8}">
      <dgm:prSet/>
      <dgm:spPr/>
      <dgm:t>
        <a:bodyPr/>
        <a:lstStyle/>
        <a:p>
          <a:endParaRPr lang="en-US"/>
        </a:p>
      </dgm:t>
    </dgm:pt>
    <dgm:pt modelId="{D0430BFF-E600-4F7B-BDAF-48A84D5A5A94}">
      <dgm:prSet phldrT="[Text]"/>
      <dgm:spPr/>
      <dgm:t>
        <a:bodyPr/>
        <a:lstStyle/>
        <a:p>
          <a:r>
            <a:rPr lang="en-US" dirty="0"/>
            <a:t>Cat 3 – Inspection not warranted but Area Director will require a Rapid Response Investigation</a:t>
          </a:r>
        </a:p>
      </dgm:t>
    </dgm:pt>
    <dgm:pt modelId="{AAC4C761-B871-491B-845E-27CC5A41F365}" type="sibTrans" cxnId="{97BB086A-F005-46B1-9972-D834B9EB0D41}">
      <dgm:prSet/>
      <dgm:spPr/>
      <dgm:t>
        <a:bodyPr/>
        <a:lstStyle/>
        <a:p>
          <a:endParaRPr lang="en-US"/>
        </a:p>
      </dgm:t>
    </dgm:pt>
    <dgm:pt modelId="{158E76F4-439E-4881-9135-6B7B6C666821}" type="parTrans" cxnId="{97BB086A-F005-46B1-9972-D834B9EB0D41}">
      <dgm:prSet/>
      <dgm:spPr/>
      <dgm:t>
        <a:bodyPr/>
        <a:lstStyle/>
        <a:p>
          <a:endParaRPr lang="en-US"/>
        </a:p>
      </dgm:t>
    </dgm:pt>
    <dgm:pt modelId="{87430B03-79A1-4678-AE3D-5A41F0DC69BF}">
      <dgm:prSet phldrT="[Text]"/>
      <dgm:spPr/>
      <dgm:t>
        <a:bodyPr/>
        <a:lstStyle/>
        <a:p>
          <a:r>
            <a:rPr lang="en-US" sz="900" dirty="0"/>
            <a:t>Machinery/ equipment involved</a:t>
          </a:r>
        </a:p>
      </dgm:t>
    </dgm:pt>
    <dgm:pt modelId="{297068B9-0FAD-4D2A-98E0-625278DE3515}" type="parTrans" cxnId="{A00BD449-BD08-41DF-A410-20AE479619D7}">
      <dgm:prSet/>
      <dgm:spPr/>
      <dgm:t>
        <a:bodyPr/>
        <a:lstStyle/>
        <a:p>
          <a:endParaRPr lang="en-US"/>
        </a:p>
      </dgm:t>
    </dgm:pt>
    <dgm:pt modelId="{FF76B04B-3DB9-4665-B4AA-684B7CA55785}" type="sibTrans" cxnId="{A00BD449-BD08-41DF-A410-20AE479619D7}">
      <dgm:prSet/>
      <dgm:spPr/>
      <dgm:t>
        <a:bodyPr/>
        <a:lstStyle/>
        <a:p>
          <a:endParaRPr lang="en-US"/>
        </a:p>
      </dgm:t>
    </dgm:pt>
    <dgm:pt modelId="{B0A0E57D-F4F5-4EA5-B829-6B0857200950}">
      <dgm:prSet phldrT="[Text]"/>
      <dgm:spPr/>
      <dgm:t>
        <a:bodyPr/>
        <a:lstStyle/>
        <a:p>
          <a:r>
            <a:rPr lang="en-US" sz="900" dirty="0"/>
            <a:t>Systems in place to prevent incident</a:t>
          </a:r>
        </a:p>
      </dgm:t>
    </dgm:pt>
    <dgm:pt modelId="{DD3390FC-6553-41E5-A93F-1F6AEEA1FC63}" type="parTrans" cxnId="{BC96A05D-4039-4BB1-BB9A-E80B3E2B2059}">
      <dgm:prSet/>
      <dgm:spPr/>
      <dgm:t>
        <a:bodyPr/>
        <a:lstStyle/>
        <a:p>
          <a:endParaRPr lang="en-US"/>
        </a:p>
      </dgm:t>
    </dgm:pt>
    <dgm:pt modelId="{F97F54D5-F6D3-4F82-9BA2-209F89B9C2EC}" type="sibTrans" cxnId="{BC96A05D-4039-4BB1-BB9A-E80B3E2B2059}">
      <dgm:prSet/>
      <dgm:spPr/>
      <dgm:t>
        <a:bodyPr/>
        <a:lstStyle/>
        <a:p>
          <a:endParaRPr lang="en-US"/>
        </a:p>
      </dgm:t>
    </dgm:pt>
    <dgm:pt modelId="{8ECBA66F-20AF-4E27-A11C-395176D02CEA}">
      <dgm:prSet phldrT="[Text]"/>
      <dgm:spPr/>
      <dgm:t>
        <a:bodyPr/>
        <a:lstStyle/>
        <a:p>
          <a:r>
            <a:rPr lang="en-US" sz="900" dirty="0"/>
            <a:t>Work rules/ Safety procedures</a:t>
          </a:r>
        </a:p>
      </dgm:t>
    </dgm:pt>
    <dgm:pt modelId="{2A745550-6CC2-40F6-BAFA-C42E7D13B2A3}" type="parTrans" cxnId="{0E824E62-C2E8-4FD0-9681-BEE0E7B58752}">
      <dgm:prSet/>
      <dgm:spPr/>
      <dgm:t>
        <a:bodyPr/>
        <a:lstStyle/>
        <a:p>
          <a:endParaRPr lang="en-US"/>
        </a:p>
      </dgm:t>
    </dgm:pt>
    <dgm:pt modelId="{73C92D03-FAB6-4177-AB2B-0FF3761AD426}" type="sibTrans" cxnId="{0E824E62-C2E8-4FD0-9681-BEE0E7B58752}">
      <dgm:prSet/>
      <dgm:spPr/>
      <dgm:t>
        <a:bodyPr/>
        <a:lstStyle/>
        <a:p>
          <a:endParaRPr lang="en-US"/>
        </a:p>
      </dgm:t>
    </dgm:pt>
    <dgm:pt modelId="{BF431306-FC03-495B-A68D-F48CB7077C2F}">
      <dgm:prSet phldrT="[Text]"/>
      <dgm:spPr/>
      <dgm:t>
        <a:bodyPr/>
        <a:lstStyle/>
        <a:p>
          <a:r>
            <a:rPr lang="en-US" sz="900" b="1" dirty="0"/>
            <a:t>Employee training</a:t>
          </a:r>
        </a:p>
      </dgm:t>
    </dgm:pt>
    <dgm:pt modelId="{B8BD1E57-AD98-4E1D-9C7C-748AC13F1823}" type="parTrans" cxnId="{ACF6A059-21FC-4A8F-B969-1F61BDD3FB64}">
      <dgm:prSet/>
      <dgm:spPr/>
      <dgm:t>
        <a:bodyPr/>
        <a:lstStyle/>
        <a:p>
          <a:endParaRPr lang="en-US"/>
        </a:p>
      </dgm:t>
    </dgm:pt>
    <dgm:pt modelId="{1A439AD4-87A4-4EFB-80BB-7325CBABD794}" type="sibTrans" cxnId="{ACF6A059-21FC-4A8F-B969-1F61BDD3FB64}">
      <dgm:prSet/>
      <dgm:spPr/>
      <dgm:t>
        <a:bodyPr/>
        <a:lstStyle/>
        <a:p>
          <a:endParaRPr lang="en-US"/>
        </a:p>
      </dgm:t>
    </dgm:pt>
    <dgm:pt modelId="{2AF235D1-534E-4895-A83D-6C9E01EF322A}" type="pres">
      <dgm:prSet presAssocID="{D6868CE7-9DBD-4BF4-83D4-FD22B0582E4E}" presName="Name0" presStyleCnt="0">
        <dgm:presLayoutVars>
          <dgm:dir/>
          <dgm:resizeHandles val="exact"/>
        </dgm:presLayoutVars>
      </dgm:prSet>
      <dgm:spPr/>
    </dgm:pt>
    <dgm:pt modelId="{F91ECD2C-86AE-4D1E-8EBF-0AC13312060B}" type="pres">
      <dgm:prSet presAssocID="{D6868CE7-9DBD-4BF4-83D4-FD22B0582E4E}" presName="cycle" presStyleCnt="0"/>
      <dgm:spPr/>
    </dgm:pt>
    <dgm:pt modelId="{32BD9DDF-3CDE-4160-9FDC-71F11939E168}" type="pres">
      <dgm:prSet presAssocID="{09FA34B3-4922-4BC2-8DDD-036D1420674D}" presName="nodeFirstNode" presStyleLbl="node1" presStyleIdx="0" presStyleCnt="4">
        <dgm:presLayoutVars>
          <dgm:bulletEnabled val="1"/>
        </dgm:presLayoutVars>
      </dgm:prSet>
      <dgm:spPr/>
    </dgm:pt>
    <dgm:pt modelId="{EA5F889B-58B5-4E97-AFB4-21EE241904A7}" type="pres">
      <dgm:prSet presAssocID="{EEDA55D3-1CFD-4836-B6FD-AE738AC6FE3B}" presName="sibTransFirstNode" presStyleLbl="bgShp" presStyleIdx="0" presStyleCnt="1"/>
      <dgm:spPr/>
    </dgm:pt>
    <dgm:pt modelId="{BAD0F10E-66D0-431A-B1B4-7EA97D3EA6FF}" type="pres">
      <dgm:prSet presAssocID="{B24F18F1-FDF8-4976-A659-32E38A579EEB}" presName="nodeFollowingNodes" presStyleLbl="node1" presStyleIdx="1" presStyleCnt="4">
        <dgm:presLayoutVars>
          <dgm:bulletEnabled val="1"/>
        </dgm:presLayoutVars>
      </dgm:prSet>
      <dgm:spPr/>
    </dgm:pt>
    <dgm:pt modelId="{A38EE674-C0C1-40C2-8F65-4BF1E8081D57}" type="pres">
      <dgm:prSet presAssocID="{03E5AE0A-2333-46F8-BC21-56FAE8DC3354}" presName="nodeFollowingNodes" presStyleLbl="node1" presStyleIdx="2" presStyleCnt="4">
        <dgm:presLayoutVars>
          <dgm:bulletEnabled val="1"/>
        </dgm:presLayoutVars>
      </dgm:prSet>
      <dgm:spPr/>
    </dgm:pt>
    <dgm:pt modelId="{5151388D-77BB-4421-828A-6A59D214D2CE}" type="pres">
      <dgm:prSet presAssocID="{A7333929-E7AC-4848-AA87-A37E315F77C8}" presName="nodeFollowingNodes" presStyleLbl="node1" presStyleIdx="3" presStyleCnt="4">
        <dgm:presLayoutVars>
          <dgm:bulletEnabled val="1"/>
        </dgm:presLayoutVars>
      </dgm:prSet>
      <dgm:spPr/>
    </dgm:pt>
  </dgm:ptLst>
  <dgm:cxnLst>
    <dgm:cxn modelId="{B1928E20-99A6-4BFC-83C0-EE6817A49B74}" type="presOf" srcId="{D6868CE7-9DBD-4BF4-83D4-FD22B0582E4E}" destId="{2AF235D1-534E-4895-A83D-6C9E01EF322A}" srcOrd="0" destOrd="0" presId="urn:microsoft.com/office/officeart/2005/8/layout/cycle3"/>
    <dgm:cxn modelId="{66C1C529-1E55-43AC-A62E-FEED53B7902E}" type="presOf" srcId="{7356099A-3650-4E1C-A696-7A85AF588CB8}" destId="{A38EE674-C0C1-40C2-8F65-4BF1E8081D57}" srcOrd="0" destOrd="2" presId="urn:microsoft.com/office/officeart/2005/8/layout/cycle3"/>
    <dgm:cxn modelId="{BC96A05D-4039-4BB1-BB9A-E80B3E2B2059}" srcId="{A7333929-E7AC-4848-AA87-A37E315F77C8}" destId="{B0A0E57D-F4F5-4EA5-B829-6B0857200950}" srcOrd="1" destOrd="0" parTransId="{DD3390FC-6553-41E5-A93F-1F6AEEA1FC63}" sibTransId="{F97F54D5-F6D3-4F82-9BA2-209F89B9C2EC}"/>
    <dgm:cxn modelId="{0E824E62-C2E8-4FD0-9681-BEE0E7B58752}" srcId="{A7333929-E7AC-4848-AA87-A37E315F77C8}" destId="{8ECBA66F-20AF-4E27-A11C-395176D02CEA}" srcOrd="2" destOrd="0" parTransId="{2A745550-6CC2-40F6-BAFA-C42E7D13B2A3}" sibTransId="{73C92D03-FAB6-4177-AB2B-0FF3761AD426}"/>
    <dgm:cxn modelId="{A00BD449-BD08-41DF-A410-20AE479619D7}" srcId="{A7333929-E7AC-4848-AA87-A37E315F77C8}" destId="{87430B03-79A1-4678-AE3D-5A41F0DC69BF}" srcOrd="0" destOrd="0" parTransId="{297068B9-0FAD-4D2A-98E0-625278DE3515}" sibTransId="{FF76B04B-3DB9-4665-B4AA-684B7CA55785}"/>
    <dgm:cxn modelId="{97BB086A-F005-46B1-9972-D834B9EB0D41}" srcId="{03E5AE0A-2333-46F8-BC21-56FAE8DC3354}" destId="{D0430BFF-E600-4F7B-BDAF-48A84D5A5A94}" srcOrd="2" destOrd="0" parTransId="{158E76F4-439E-4881-9135-6B7B6C666821}" sibTransId="{AAC4C761-B871-491B-845E-27CC5A41F365}"/>
    <dgm:cxn modelId="{3FDF8072-5CAA-49DB-8505-C193F9F80FEE}" type="presOf" srcId="{09FA34B3-4922-4BC2-8DDD-036D1420674D}" destId="{32BD9DDF-3CDE-4160-9FDC-71F11939E168}" srcOrd="0" destOrd="0" presId="urn:microsoft.com/office/officeart/2005/8/layout/cycle3"/>
    <dgm:cxn modelId="{7627DA75-1579-47ED-9EE4-71B41B76DDA6}" srcId="{D6868CE7-9DBD-4BF4-83D4-FD22B0582E4E}" destId="{03E5AE0A-2333-46F8-BC21-56FAE8DC3354}" srcOrd="2" destOrd="0" parTransId="{77E61DCD-1346-464B-834E-00B82E4C4C09}" sibTransId="{5C2A1BDE-F83B-471D-A04B-F8642BE67D2B}"/>
    <dgm:cxn modelId="{813D8D59-338D-44C7-B6F9-3993F6E37165}" type="presOf" srcId="{BF431306-FC03-495B-A68D-F48CB7077C2F}" destId="{5151388D-77BB-4421-828A-6A59D214D2CE}" srcOrd="0" destOrd="4" presId="urn:microsoft.com/office/officeart/2005/8/layout/cycle3"/>
    <dgm:cxn modelId="{ACF6A059-21FC-4A8F-B969-1F61BDD3FB64}" srcId="{A7333929-E7AC-4848-AA87-A37E315F77C8}" destId="{BF431306-FC03-495B-A68D-F48CB7077C2F}" srcOrd="3" destOrd="0" parTransId="{B8BD1E57-AD98-4E1D-9C7C-748AC13F1823}" sibTransId="{1A439AD4-87A4-4EFB-80BB-7325CBABD794}"/>
    <dgm:cxn modelId="{A30FE184-347C-42EF-BCD3-66DE1B0F00B2}" srcId="{D6868CE7-9DBD-4BF4-83D4-FD22B0582E4E}" destId="{09FA34B3-4922-4BC2-8DDD-036D1420674D}" srcOrd="0" destOrd="0" parTransId="{84555BA5-9A6D-47AA-A869-0D7F0CE8A237}" sibTransId="{EEDA55D3-1CFD-4836-B6FD-AE738AC6FE3B}"/>
    <dgm:cxn modelId="{D93B3088-C163-47F0-B3AF-1B72E5AF20CA}" type="presOf" srcId="{87430B03-79A1-4678-AE3D-5A41F0DC69BF}" destId="{5151388D-77BB-4421-828A-6A59D214D2CE}" srcOrd="0" destOrd="1" presId="urn:microsoft.com/office/officeart/2005/8/layout/cycle3"/>
    <dgm:cxn modelId="{7C29978D-5670-483E-8E86-A13F605D67E8}" srcId="{D6868CE7-9DBD-4BF4-83D4-FD22B0582E4E}" destId="{A7333929-E7AC-4848-AA87-A37E315F77C8}" srcOrd="3" destOrd="0" parTransId="{8935EEA4-F473-4EBE-92C6-1C113458F848}" sibTransId="{B50C5D08-0726-4A4A-A2A7-C071E223D59D}"/>
    <dgm:cxn modelId="{9EA15695-2057-439D-88A1-E556811F6DC9}" type="presOf" srcId="{4B3541DF-51D3-47FB-BC5F-98A16563951B}" destId="{A38EE674-C0C1-40C2-8F65-4BF1E8081D57}" srcOrd="0" destOrd="1" presId="urn:microsoft.com/office/officeart/2005/8/layout/cycle3"/>
    <dgm:cxn modelId="{E5393E98-C0A2-4AAF-8DB8-A149366D6B83}" srcId="{03E5AE0A-2333-46F8-BC21-56FAE8DC3354}" destId="{4B3541DF-51D3-47FB-BC5F-98A16563951B}" srcOrd="0" destOrd="0" parTransId="{A5DFE69A-ECF2-4D49-BFA3-A701A2EC2A65}" sibTransId="{12B14687-D7A2-4443-93DE-E835E7406596}"/>
    <dgm:cxn modelId="{00D22F9F-252B-497B-BB43-A5DB78692878}" type="presOf" srcId="{D0430BFF-E600-4F7B-BDAF-48A84D5A5A94}" destId="{A38EE674-C0C1-40C2-8F65-4BF1E8081D57}" srcOrd="0" destOrd="3" presId="urn:microsoft.com/office/officeart/2005/8/layout/cycle3"/>
    <dgm:cxn modelId="{48E28FA5-168D-4E13-856B-F430FC63E067}" type="presOf" srcId="{03E5AE0A-2333-46F8-BC21-56FAE8DC3354}" destId="{A38EE674-C0C1-40C2-8F65-4BF1E8081D57}" srcOrd="0" destOrd="0" presId="urn:microsoft.com/office/officeart/2005/8/layout/cycle3"/>
    <dgm:cxn modelId="{8390CBB5-9DD9-4D18-A936-5517A26C5E79}" type="presOf" srcId="{A7333929-E7AC-4848-AA87-A37E315F77C8}" destId="{5151388D-77BB-4421-828A-6A59D214D2CE}" srcOrd="0" destOrd="0" presId="urn:microsoft.com/office/officeart/2005/8/layout/cycle3"/>
    <dgm:cxn modelId="{370323C0-0865-4759-B180-B796C81C0C79}" type="presOf" srcId="{EEDA55D3-1CFD-4836-B6FD-AE738AC6FE3B}" destId="{EA5F889B-58B5-4E97-AFB4-21EE241904A7}" srcOrd="0" destOrd="0" presId="urn:microsoft.com/office/officeart/2005/8/layout/cycle3"/>
    <dgm:cxn modelId="{ED4241C6-5B5C-45F5-A623-B7ADE975B131}" srcId="{D6868CE7-9DBD-4BF4-83D4-FD22B0582E4E}" destId="{B24F18F1-FDF8-4976-A659-32E38A579EEB}" srcOrd="1" destOrd="0" parTransId="{0F266DF5-BEF9-4768-B2D5-C39A078F4464}" sibTransId="{926650EC-7F9E-4BD1-8338-1CBF3795D841}"/>
    <dgm:cxn modelId="{B2C588D5-C574-4186-B1DA-D893C61B42E8}" type="presOf" srcId="{B0A0E57D-F4F5-4EA5-B829-6B0857200950}" destId="{5151388D-77BB-4421-828A-6A59D214D2CE}" srcOrd="0" destOrd="2" presId="urn:microsoft.com/office/officeart/2005/8/layout/cycle3"/>
    <dgm:cxn modelId="{3B6552D6-3F5C-4ABD-8D0C-F547BC3B194C}" srcId="{03E5AE0A-2333-46F8-BC21-56FAE8DC3354}" destId="{7356099A-3650-4E1C-A696-7A85AF588CB8}" srcOrd="1" destOrd="0" parTransId="{5D50AF30-F84F-462D-BEB0-9067939B1885}" sibTransId="{36BD92E9-7465-4A47-8719-A6515F8FB3F4}"/>
    <dgm:cxn modelId="{F9528DEE-D23B-48A5-81AE-976CFFCAF06C}" type="presOf" srcId="{8ECBA66F-20AF-4E27-A11C-395176D02CEA}" destId="{5151388D-77BB-4421-828A-6A59D214D2CE}" srcOrd="0" destOrd="3" presId="urn:microsoft.com/office/officeart/2005/8/layout/cycle3"/>
    <dgm:cxn modelId="{64ED3CF8-ECE9-4677-A45B-D5EC81AF4032}" type="presOf" srcId="{B24F18F1-FDF8-4976-A659-32E38A579EEB}" destId="{BAD0F10E-66D0-431A-B1B4-7EA97D3EA6FF}" srcOrd="0" destOrd="0" presId="urn:microsoft.com/office/officeart/2005/8/layout/cycle3"/>
    <dgm:cxn modelId="{F23B0069-1149-4132-85D1-ADA91EE1DDE2}" type="presParOf" srcId="{2AF235D1-534E-4895-A83D-6C9E01EF322A}" destId="{F91ECD2C-86AE-4D1E-8EBF-0AC13312060B}" srcOrd="0" destOrd="0" presId="urn:microsoft.com/office/officeart/2005/8/layout/cycle3"/>
    <dgm:cxn modelId="{5A0D8A16-FE86-4E76-8B5D-8761FD65D5D3}" type="presParOf" srcId="{F91ECD2C-86AE-4D1E-8EBF-0AC13312060B}" destId="{32BD9DDF-3CDE-4160-9FDC-71F11939E168}" srcOrd="0" destOrd="0" presId="urn:microsoft.com/office/officeart/2005/8/layout/cycle3"/>
    <dgm:cxn modelId="{1D047960-A650-4868-9942-06BD367FC96F}" type="presParOf" srcId="{F91ECD2C-86AE-4D1E-8EBF-0AC13312060B}" destId="{EA5F889B-58B5-4E97-AFB4-21EE241904A7}" srcOrd="1" destOrd="0" presId="urn:microsoft.com/office/officeart/2005/8/layout/cycle3"/>
    <dgm:cxn modelId="{34CDFE60-F29C-4E26-9549-C8FBE7B6602B}" type="presParOf" srcId="{F91ECD2C-86AE-4D1E-8EBF-0AC13312060B}" destId="{BAD0F10E-66D0-431A-B1B4-7EA97D3EA6FF}" srcOrd="2" destOrd="0" presId="urn:microsoft.com/office/officeart/2005/8/layout/cycle3"/>
    <dgm:cxn modelId="{0E14477C-F2BB-4ECC-892B-80DD3E63FAC9}" type="presParOf" srcId="{F91ECD2C-86AE-4D1E-8EBF-0AC13312060B}" destId="{A38EE674-C0C1-40C2-8F65-4BF1E8081D57}" srcOrd="3" destOrd="0" presId="urn:microsoft.com/office/officeart/2005/8/layout/cycle3"/>
    <dgm:cxn modelId="{794C4794-8714-4DE0-AFD4-FD9AB000C555}" type="presParOf" srcId="{F91ECD2C-86AE-4D1E-8EBF-0AC13312060B}" destId="{5151388D-77BB-4421-828A-6A59D214D2CE}"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D50E7B-79DE-49EA-B96A-360AD037E7D4}"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35185F61-6BA0-4C39-BA61-EE51328337D5}">
      <dgm:prSet phldrT="[Text]" custT="1"/>
      <dgm:spPr/>
      <dgm:t>
        <a:bodyPr/>
        <a:lstStyle/>
        <a:p>
          <a:pPr algn="ctr"/>
          <a:endParaRPr lang="en-US" sz="4000" dirty="0"/>
        </a:p>
        <a:p>
          <a:pPr algn="ctr"/>
          <a:r>
            <a:rPr lang="en-US" sz="4000" dirty="0"/>
            <a:t>Visual</a:t>
          </a:r>
        </a:p>
        <a:p>
          <a:pPr algn="l"/>
          <a:r>
            <a:rPr lang="en-US" sz="1200" dirty="0"/>
            <a:t>Learners prefer to look a pictures, diagrams, charts, graphs etc. to understand and learn main principles.</a:t>
          </a:r>
        </a:p>
        <a:p>
          <a:pPr algn="l"/>
          <a:r>
            <a:rPr lang="en-US" sz="1200" dirty="0"/>
            <a:t>Emphasizing main points through highlighting or reviewing main points through logic trees .</a:t>
          </a:r>
        </a:p>
        <a:p>
          <a:pPr algn="l"/>
          <a:r>
            <a:rPr lang="en-US" sz="1200" dirty="0"/>
            <a:t>Commonly used in business review calls.</a:t>
          </a:r>
        </a:p>
      </dgm:t>
    </dgm:pt>
    <dgm:pt modelId="{521D1E2F-6104-44CC-A6BD-EC1B1683326C}" type="parTrans" cxnId="{39B06E5F-38BE-4EBB-8640-C7F044827D1A}">
      <dgm:prSet/>
      <dgm:spPr/>
      <dgm:t>
        <a:bodyPr/>
        <a:lstStyle/>
        <a:p>
          <a:endParaRPr lang="en-US"/>
        </a:p>
      </dgm:t>
    </dgm:pt>
    <dgm:pt modelId="{8DFEAE87-18D2-4C76-B3ED-EF2500B61FAA}" type="sibTrans" cxnId="{39B06E5F-38BE-4EBB-8640-C7F044827D1A}">
      <dgm:prSet/>
      <dgm:spPr/>
      <dgm:t>
        <a:bodyPr/>
        <a:lstStyle/>
        <a:p>
          <a:endParaRPr lang="en-US"/>
        </a:p>
      </dgm:t>
    </dgm:pt>
    <dgm:pt modelId="{A09CBBAA-BF7B-4C36-9D65-501788D36C52}">
      <dgm:prSet phldrT="[Text]" custT="1"/>
      <dgm:spPr/>
      <dgm:t>
        <a:bodyPr/>
        <a:lstStyle/>
        <a:p>
          <a:pPr algn="ctr"/>
          <a:endParaRPr lang="en-US" sz="4000" dirty="0"/>
        </a:p>
        <a:p>
          <a:pPr algn="ctr"/>
          <a:r>
            <a:rPr lang="en-US" sz="4000" dirty="0"/>
            <a:t>Auditory</a:t>
          </a:r>
        </a:p>
        <a:p>
          <a:pPr algn="l"/>
          <a:r>
            <a:rPr lang="en-US" sz="1200" dirty="0"/>
            <a:t>Leaners prefer to hear information presented in a lecture based format.</a:t>
          </a:r>
        </a:p>
        <a:p>
          <a:pPr algn="l"/>
          <a:r>
            <a:rPr lang="en-US" sz="1200" dirty="0"/>
            <a:t>Emphasizing learning through debates, speeches, reading information aloud.</a:t>
          </a:r>
        </a:p>
        <a:p>
          <a:pPr algn="l"/>
          <a:r>
            <a:rPr lang="en-US" sz="1200" dirty="0"/>
            <a:t>Think of a traditional classroom environment.</a:t>
          </a:r>
        </a:p>
      </dgm:t>
    </dgm:pt>
    <dgm:pt modelId="{FDE5A73F-0321-4E6F-B4CD-A72914D84C12}" type="parTrans" cxnId="{24C766B4-B86C-44A5-A826-92B735DF9887}">
      <dgm:prSet/>
      <dgm:spPr/>
      <dgm:t>
        <a:bodyPr/>
        <a:lstStyle/>
        <a:p>
          <a:endParaRPr lang="en-US"/>
        </a:p>
      </dgm:t>
    </dgm:pt>
    <dgm:pt modelId="{DB3BF071-93A0-48F3-B73C-F02656B0E027}" type="sibTrans" cxnId="{24C766B4-B86C-44A5-A826-92B735DF9887}">
      <dgm:prSet/>
      <dgm:spPr/>
      <dgm:t>
        <a:bodyPr/>
        <a:lstStyle/>
        <a:p>
          <a:endParaRPr lang="en-US"/>
        </a:p>
      </dgm:t>
    </dgm:pt>
    <dgm:pt modelId="{16CA3D27-2D62-4FCA-B37A-73016449353E}">
      <dgm:prSet phldrT="[Text]" custT="1"/>
      <dgm:spPr/>
      <dgm:t>
        <a:bodyPr/>
        <a:lstStyle/>
        <a:p>
          <a:pPr algn="ctr"/>
          <a:endParaRPr lang="en-US" sz="3600" dirty="0"/>
        </a:p>
        <a:p>
          <a:pPr algn="ctr"/>
          <a:r>
            <a:rPr lang="en-US" sz="3600" dirty="0"/>
            <a:t>Kinesthetic*</a:t>
          </a:r>
        </a:p>
        <a:p>
          <a:pPr algn="ctr"/>
          <a:r>
            <a:rPr lang="en-US" sz="1100" dirty="0"/>
            <a:t>Prefer to learn through experiencing own their own.</a:t>
          </a:r>
        </a:p>
        <a:p>
          <a:pPr algn="l"/>
          <a:r>
            <a:rPr lang="en-US" sz="1100" dirty="0"/>
            <a:t>Think of a hands on demo – Ergonomics, fire extinguisher training, LOTO.</a:t>
          </a:r>
        </a:p>
        <a:p>
          <a:pPr algn="l"/>
          <a:r>
            <a:rPr lang="en-US" sz="1100" dirty="0"/>
            <a:t>A relatively untapped part of trainings that often gets overlooked. A very great way to efficiently translate “new” or “desired” info to participants.</a:t>
          </a:r>
        </a:p>
      </dgm:t>
    </dgm:pt>
    <dgm:pt modelId="{FEDF7DD8-6E45-41BC-B74D-B06FA8B2CEAF}" type="parTrans" cxnId="{4E578FDF-6501-48C4-995E-8D6B6639D762}">
      <dgm:prSet/>
      <dgm:spPr/>
      <dgm:t>
        <a:bodyPr/>
        <a:lstStyle/>
        <a:p>
          <a:endParaRPr lang="en-US"/>
        </a:p>
      </dgm:t>
    </dgm:pt>
    <dgm:pt modelId="{EDBEBC0E-D58D-42DE-AC1B-21B210315000}" type="sibTrans" cxnId="{4E578FDF-6501-48C4-995E-8D6B6639D762}">
      <dgm:prSet/>
      <dgm:spPr/>
      <dgm:t>
        <a:bodyPr/>
        <a:lstStyle/>
        <a:p>
          <a:endParaRPr lang="en-US"/>
        </a:p>
      </dgm:t>
    </dgm:pt>
    <dgm:pt modelId="{4F91E9AC-AEF5-4E3E-8859-DD88EB32F9BB}" type="pres">
      <dgm:prSet presAssocID="{46D50E7B-79DE-49EA-B96A-360AD037E7D4}" presName="Name0" presStyleCnt="0">
        <dgm:presLayoutVars>
          <dgm:dir/>
          <dgm:resizeHandles val="exact"/>
        </dgm:presLayoutVars>
      </dgm:prSet>
      <dgm:spPr/>
    </dgm:pt>
    <dgm:pt modelId="{255EB414-8B48-441B-B5B3-953FC4164E4A}" type="pres">
      <dgm:prSet presAssocID="{46D50E7B-79DE-49EA-B96A-360AD037E7D4}" presName="fgShape" presStyleLbl="fgShp" presStyleIdx="0" presStyleCnt="1" custLinFactNeighborX="523" custLinFactNeighborY="73670"/>
      <dgm:spPr/>
    </dgm:pt>
    <dgm:pt modelId="{87B031A8-022D-4D03-AA7C-CC4A042648E8}" type="pres">
      <dgm:prSet presAssocID="{46D50E7B-79DE-49EA-B96A-360AD037E7D4}" presName="linComp" presStyleCnt="0"/>
      <dgm:spPr/>
    </dgm:pt>
    <dgm:pt modelId="{E586882A-2BEF-469D-851D-DEAD0E995B1A}" type="pres">
      <dgm:prSet presAssocID="{35185F61-6BA0-4C39-BA61-EE51328337D5}" presName="compNode" presStyleCnt="0"/>
      <dgm:spPr/>
    </dgm:pt>
    <dgm:pt modelId="{03AB36A8-E7F4-4916-B304-C08FE9852A83}" type="pres">
      <dgm:prSet presAssocID="{35185F61-6BA0-4C39-BA61-EE51328337D5}" presName="bkgdShape" presStyleLbl="node1" presStyleIdx="0" presStyleCnt="3"/>
      <dgm:spPr/>
    </dgm:pt>
    <dgm:pt modelId="{6D104F05-563E-4761-B039-D2B036136068}" type="pres">
      <dgm:prSet presAssocID="{35185F61-6BA0-4C39-BA61-EE51328337D5}" presName="nodeTx" presStyleLbl="node1" presStyleIdx="0" presStyleCnt="3">
        <dgm:presLayoutVars>
          <dgm:bulletEnabled val="1"/>
        </dgm:presLayoutVars>
      </dgm:prSet>
      <dgm:spPr/>
    </dgm:pt>
    <dgm:pt modelId="{0DA20000-3E9B-4835-806E-4D38C7602DC5}" type="pres">
      <dgm:prSet presAssocID="{35185F61-6BA0-4C39-BA61-EE51328337D5}" presName="invisiNode" presStyleLbl="node1" presStyleIdx="0" presStyleCnt="3"/>
      <dgm:spPr/>
    </dgm:pt>
    <dgm:pt modelId="{24F93ED5-9793-4E0B-BDA6-35910B33C356}" type="pres">
      <dgm:prSet presAssocID="{35185F61-6BA0-4C39-BA61-EE51328337D5}" presName="imagNode" presStyleLbl="fgImgPlace1" presStyleIdx="0" presStyleCnt="3" custScaleX="136329" custScaleY="143115"/>
      <dgm:spPr>
        <a:blipFill rotWithShape="1">
          <a:blip xmlns:r="http://schemas.openxmlformats.org/officeDocument/2006/relationships" r:embed="rId1"/>
          <a:srcRect/>
          <a:stretch>
            <a:fillRect l="-25000" r="-25000"/>
          </a:stretch>
        </a:blipFill>
      </dgm:spPr>
    </dgm:pt>
    <dgm:pt modelId="{AF7CEC14-3550-4074-8437-8EC66E250C2B}" type="pres">
      <dgm:prSet presAssocID="{8DFEAE87-18D2-4C76-B3ED-EF2500B61FAA}" presName="sibTrans" presStyleLbl="sibTrans2D1" presStyleIdx="0" presStyleCnt="0"/>
      <dgm:spPr/>
    </dgm:pt>
    <dgm:pt modelId="{8C75BD70-1BF9-4AFF-92D3-A42A37765782}" type="pres">
      <dgm:prSet presAssocID="{A09CBBAA-BF7B-4C36-9D65-501788D36C52}" presName="compNode" presStyleCnt="0"/>
      <dgm:spPr/>
    </dgm:pt>
    <dgm:pt modelId="{CDF20E22-76DA-473C-882E-46A1B000E940}" type="pres">
      <dgm:prSet presAssocID="{A09CBBAA-BF7B-4C36-9D65-501788D36C52}" presName="bkgdShape" presStyleLbl="node1" presStyleIdx="1" presStyleCnt="3" custLinFactNeighborX="0" custLinFactNeighborY="278"/>
      <dgm:spPr/>
    </dgm:pt>
    <dgm:pt modelId="{FEA9C694-4FC0-4702-958C-7589090D247A}" type="pres">
      <dgm:prSet presAssocID="{A09CBBAA-BF7B-4C36-9D65-501788D36C52}" presName="nodeTx" presStyleLbl="node1" presStyleIdx="1" presStyleCnt="3">
        <dgm:presLayoutVars>
          <dgm:bulletEnabled val="1"/>
        </dgm:presLayoutVars>
      </dgm:prSet>
      <dgm:spPr/>
    </dgm:pt>
    <dgm:pt modelId="{721065BA-4367-406B-B379-58E162C2B168}" type="pres">
      <dgm:prSet presAssocID="{A09CBBAA-BF7B-4C36-9D65-501788D36C52}" presName="invisiNode" presStyleLbl="node1" presStyleIdx="1" presStyleCnt="3"/>
      <dgm:spPr/>
    </dgm:pt>
    <dgm:pt modelId="{366D1244-6105-4A6F-9039-7197A8FDDC73}" type="pres">
      <dgm:prSet presAssocID="{A09CBBAA-BF7B-4C36-9D65-501788D36C52}" presName="imagNode" presStyleLbl="fgImgPlace1" presStyleIdx="1" presStyleCnt="3" custScaleX="139832" custScaleY="136786" custLinFactNeighborX="0" custLinFactNeighborY="0"/>
      <dgm:spPr>
        <a:blipFill rotWithShape="1">
          <a:blip xmlns:r="http://schemas.openxmlformats.org/officeDocument/2006/relationships" r:embed="rId2"/>
          <a:srcRect/>
          <a:stretch>
            <a:fillRect l="-11000" r="-11000"/>
          </a:stretch>
        </a:blipFill>
      </dgm:spPr>
    </dgm:pt>
    <dgm:pt modelId="{9BC7FCBE-9B51-4192-91FA-A5935BEA0B28}" type="pres">
      <dgm:prSet presAssocID="{DB3BF071-93A0-48F3-B73C-F02656B0E027}" presName="sibTrans" presStyleLbl="sibTrans2D1" presStyleIdx="0" presStyleCnt="0"/>
      <dgm:spPr/>
    </dgm:pt>
    <dgm:pt modelId="{88E720ED-10A7-469B-8FB1-DE58AFC5A7A5}" type="pres">
      <dgm:prSet presAssocID="{16CA3D27-2D62-4FCA-B37A-73016449353E}" presName="compNode" presStyleCnt="0"/>
      <dgm:spPr/>
    </dgm:pt>
    <dgm:pt modelId="{FD63B2EE-5734-4F6E-9DD4-0487409D0143}" type="pres">
      <dgm:prSet presAssocID="{16CA3D27-2D62-4FCA-B37A-73016449353E}" presName="bkgdShape" presStyleLbl="node1" presStyleIdx="2" presStyleCnt="3" custLinFactNeighborX="2023" custLinFactNeighborY="278"/>
      <dgm:spPr/>
    </dgm:pt>
    <dgm:pt modelId="{8CF8F41F-FD68-4210-BE4B-E460FB9B172F}" type="pres">
      <dgm:prSet presAssocID="{16CA3D27-2D62-4FCA-B37A-73016449353E}" presName="nodeTx" presStyleLbl="node1" presStyleIdx="2" presStyleCnt="3">
        <dgm:presLayoutVars>
          <dgm:bulletEnabled val="1"/>
        </dgm:presLayoutVars>
      </dgm:prSet>
      <dgm:spPr/>
    </dgm:pt>
    <dgm:pt modelId="{A64E65CC-68DA-4A04-8403-08265E759E09}" type="pres">
      <dgm:prSet presAssocID="{16CA3D27-2D62-4FCA-B37A-73016449353E}" presName="invisiNode" presStyleLbl="node1" presStyleIdx="2" presStyleCnt="3"/>
      <dgm:spPr/>
    </dgm:pt>
    <dgm:pt modelId="{EA695129-E42D-4A0A-879B-23236DDEE4EF}" type="pres">
      <dgm:prSet presAssocID="{16CA3D27-2D62-4FCA-B37A-73016449353E}" presName="imagNode" presStyleLbl="fgImgPlace1" presStyleIdx="2" presStyleCnt="3"/>
      <dgm:spPr/>
    </dgm:pt>
  </dgm:ptLst>
  <dgm:cxnLst>
    <dgm:cxn modelId="{CE712605-FAC9-46E7-BDAA-2A2292EC5C3A}" type="presOf" srcId="{16CA3D27-2D62-4FCA-B37A-73016449353E}" destId="{FD63B2EE-5734-4F6E-9DD4-0487409D0143}" srcOrd="0" destOrd="0" presId="urn:microsoft.com/office/officeart/2005/8/layout/hList7"/>
    <dgm:cxn modelId="{39B06E5F-38BE-4EBB-8640-C7F044827D1A}" srcId="{46D50E7B-79DE-49EA-B96A-360AD037E7D4}" destId="{35185F61-6BA0-4C39-BA61-EE51328337D5}" srcOrd="0" destOrd="0" parTransId="{521D1E2F-6104-44CC-A6BD-EC1B1683326C}" sibTransId="{8DFEAE87-18D2-4C76-B3ED-EF2500B61FAA}"/>
    <dgm:cxn modelId="{14118557-89DB-4AEB-B006-C5621C3D3062}" type="presOf" srcId="{A09CBBAA-BF7B-4C36-9D65-501788D36C52}" destId="{FEA9C694-4FC0-4702-958C-7589090D247A}" srcOrd="1" destOrd="0" presId="urn:microsoft.com/office/officeart/2005/8/layout/hList7"/>
    <dgm:cxn modelId="{C845C5AE-A4C0-44BD-A6E0-EF07A37605D4}" type="presOf" srcId="{A09CBBAA-BF7B-4C36-9D65-501788D36C52}" destId="{CDF20E22-76DA-473C-882E-46A1B000E940}" srcOrd="0" destOrd="0" presId="urn:microsoft.com/office/officeart/2005/8/layout/hList7"/>
    <dgm:cxn modelId="{24C766B4-B86C-44A5-A826-92B735DF9887}" srcId="{46D50E7B-79DE-49EA-B96A-360AD037E7D4}" destId="{A09CBBAA-BF7B-4C36-9D65-501788D36C52}" srcOrd="1" destOrd="0" parTransId="{FDE5A73F-0321-4E6F-B4CD-A72914D84C12}" sibTransId="{DB3BF071-93A0-48F3-B73C-F02656B0E027}"/>
    <dgm:cxn modelId="{73A238BF-4618-4FED-BD15-52BAE1EC0BCA}" type="presOf" srcId="{46D50E7B-79DE-49EA-B96A-360AD037E7D4}" destId="{4F91E9AC-AEF5-4E3E-8859-DD88EB32F9BB}" srcOrd="0" destOrd="0" presId="urn:microsoft.com/office/officeart/2005/8/layout/hList7"/>
    <dgm:cxn modelId="{EBFEF4C8-5AFF-41C6-9415-ADC8072BFB9C}" type="presOf" srcId="{8DFEAE87-18D2-4C76-B3ED-EF2500B61FAA}" destId="{AF7CEC14-3550-4074-8437-8EC66E250C2B}" srcOrd="0" destOrd="0" presId="urn:microsoft.com/office/officeart/2005/8/layout/hList7"/>
    <dgm:cxn modelId="{D91287CC-EA63-4DD9-8D1E-90FE35D36663}" type="presOf" srcId="{DB3BF071-93A0-48F3-B73C-F02656B0E027}" destId="{9BC7FCBE-9B51-4192-91FA-A5935BEA0B28}" srcOrd="0" destOrd="0" presId="urn:microsoft.com/office/officeart/2005/8/layout/hList7"/>
    <dgm:cxn modelId="{2D0302D1-7544-4421-A28F-E80E6BF731A1}" type="presOf" srcId="{35185F61-6BA0-4C39-BA61-EE51328337D5}" destId="{03AB36A8-E7F4-4916-B304-C08FE9852A83}" srcOrd="0" destOrd="0" presId="urn:microsoft.com/office/officeart/2005/8/layout/hList7"/>
    <dgm:cxn modelId="{4E578FDF-6501-48C4-995E-8D6B6639D762}" srcId="{46D50E7B-79DE-49EA-B96A-360AD037E7D4}" destId="{16CA3D27-2D62-4FCA-B37A-73016449353E}" srcOrd="2" destOrd="0" parTransId="{FEDF7DD8-6E45-41BC-B74D-B06FA8B2CEAF}" sibTransId="{EDBEBC0E-D58D-42DE-AC1B-21B210315000}"/>
    <dgm:cxn modelId="{F9AA6AF2-E196-40C3-BF89-811D31266A6D}" type="presOf" srcId="{35185F61-6BA0-4C39-BA61-EE51328337D5}" destId="{6D104F05-563E-4761-B039-D2B036136068}" srcOrd="1" destOrd="0" presId="urn:microsoft.com/office/officeart/2005/8/layout/hList7"/>
    <dgm:cxn modelId="{59F031F7-7AF8-49C3-AC37-4B2161AF3C9D}" type="presOf" srcId="{16CA3D27-2D62-4FCA-B37A-73016449353E}" destId="{8CF8F41F-FD68-4210-BE4B-E460FB9B172F}" srcOrd="1" destOrd="0" presId="urn:microsoft.com/office/officeart/2005/8/layout/hList7"/>
    <dgm:cxn modelId="{AE2BD870-EC2C-4650-97EA-2102FC362429}" type="presParOf" srcId="{4F91E9AC-AEF5-4E3E-8859-DD88EB32F9BB}" destId="{255EB414-8B48-441B-B5B3-953FC4164E4A}" srcOrd="0" destOrd="0" presId="urn:microsoft.com/office/officeart/2005/8/layout/hList7"/>
    <dgm:cxn modelId="{2A5329E5-84A0-461D-BE6E-58FD50D58242}" type="presParOf" srcId="{4F91E9AC-AEF5-4E3E-8859-DD88EB32F9BB}" destId="{87B031A8-022D-4D03-AA7C-CC4A042648E8}" srcOrd="1" destOrd="0" presId="urn:microsoft.com/office/officeart/2005/8/layout/hList7"/>
    <dgm:cxn modelId="{AA4CAB29-1936-4048-858E-BDFD17E1A252}" type="presParOf" srcId="{87B031A8-022D-4D03-AA7C-CC4A042648E8}" destId="{E586882A-2BEF-469D-851D-DEAD0E995B1A}" srcOrd="0" destOrd="0" presId="urn:microsoft.com/office/officeart/2005/8/layout/hList7"/>
    <dgm:cxn modelId="{7DE02B84-B3F5-4827-B6F3-20373CB4F522}" type="presParOf" srcId="{E586882A-2BEF-469D-851D-DEAD0E995B1A}" destId="{03AB36A8-E7F4-4916-B304-C08FE9852A83}" srcOrd="0" destOrd="0" presId="urn:microsoft.com/office/officeart/2005/8/layout/hList7"/>
    <dgm:cxn modelId="{63D27CFB-5B2E-4580-8372-7F8B5C41F00A}" type="presParOf" srcId="{E586882A-2BEF-469D-851D-DEAD0E995B1A}" destId="{6D104F05-563E-4761-B039-D2B036136068}" srcOrd="1" destOrd="0" presId="urn:microsoft.com/office/officeart/2005/8/layout/hList7"/>
    <dgm:cxn modelId="{7CDF3AAF-88CB-4BC8-A756-042F947BF181}" type="presParOf" srcId="{E586882A-2BEF-469D-851D-DEAD0E995B1A}" destId="{0DA20000-3E9B-4835-806E-4D38C7602DC5}" srcOrd="2" destOrd="0" presId="urn:microsoft.com/office/officeart/2005/8/layout/hList7"/>
    <dgm:cxn modelId="{D473B3FF-5E6E-40E2-B754-B0971338887F}" type="presParOf" srcId="{E586882A-2BEF-469D-851D-DEAD0E995B1A}" destId="{24F93ED5-9793-4E0B-BDA6-35910B33C356}" srcOrd="3" destOrd="0" presId="urn:microsoft.com/office/officeart/2005/8/layout/hList7"/>
    <dgm:cxn modelId="{ECEAE250-3990-43E6-963A-5E8EB77DF014}" type="presParOf" srcId="{87B031A8-022D-4D03-AA7C-CC4A042648E8}" destId="{AF7CEC14-3550-4074-8437-8EC66E250C2B}" srcOrd="1" destOrd="0" presId="urn:microsoft.com/office/officeart/2005/8/layout/hList7"/>
    <dgm:cxn modelId="{52290F37-72AD-4413-BC01-90D3BDC2199B}" type="presParOf" srcId="{87B031A8-022D-4D03-AA7C-CC4A042648E8}" destId="{8C75BD70-1BF9-4AFF-92D3-A42A37765782}" srcOrd="2" destOrd="0" presId="urn:microsoft.com/office/officeart/2005/8/layout/hList7"/>
    <dgm:cxn modelId="{680D25FE-BE17-49C5-9FEF-70DDD9A2BC25}" type="presParOf" srcId="{8C75BD70-1BF9-4AFF-92D3-A42A37765782}" destId="{CDF20E22-76DA-473C-882E-46A1B000E940}" srcOrd="0" destOrd="0" presId="urn:microsoft.com/office/officeart/2005/8/layout/hList7"/>
    <dgm:cxn modelId="{F0B19A08-399A-47E6-B1A9-D63CF63EDB3F}" type="presParOf" srcId="{8C75BD70-1BF9-4AFF-92D3-A42A37765782}" destId="{FEA9C694-4FC0-4702-958C-7589090D247A}" srcOrd="1" destOrd="0" presId="urn:microsoft.com/office/officeart/2005/8/layout/hList7"/>
    <dgm:cxn modelId="{14A1D462-E651-4793-954F-6891D93B19A2}" type="presParOf" srcId="{8C75BD70-1BF9-4AFF-92D3-A42A37765782}" destId="{721065BA-4367-406B-B379-58E162C2B168}" srcOrd="2" destOrd="0" presId="urn:microsoft.com/office/officeart/2005/8/layout/hList7"/>
    <dgm:cxn modelId="{B66D6B2F-DE1F-4683-9EDB-49CB3E18ADCA}" type="presParOf" srcId="{8C75BD70-1BF9-4AFF-92D3-A42A37765782}" destId="{366D1244-6105-4A6F-9039-7197A8FDDC73}" srcOrd="3" destOrd="0" presId="urn:microsoft.com/office/officeart/2005/8/layout/hList7"/>
    <dgm:cxn modelId="{170AA349-5761-4A39-BFED-AA13CF74080B}" type="presParOf" srcId="{87B031A8-022D-4D03-AA7C-CC4A042648E8}" destId="{9BC7FCBE-9B51-4192-91FA-A5935BEA0B28}" srcOrd="3" destOrd="0" presId="urn:microsoft.com/office/officeart/2005/8/layout/hList7"/>
    <dgm:cxn modelId="{38AADDD5-8136-4F5D-BD93-B348305186A0}" type="presParOf" srcId="{87B031A8-022D-4D03-AA7C-CC4A042648E8}" destId="{88E720ED-10A7-469B-8FB1-DE58AFC5A7A5}" srcOrd="4" destOrd="0" presId="urn:microsoft.com/office/officeart/2005/8/layout/hList7"/>
    <dgm:cxn modelId="{3A4D01D7-8C50-41FB-9D0E-F15FFC76E011}" type="presParOf" srcId="{88E720ED-10A7-469B-8FB1-DE58AFC5A7A5}" destId="{FD63B2EE-5734-4F6E-9DD4-0487409D0143}" srcOrd="0" destOrd="0" presId="urn:microsoft.com/office/officeart/2005/8/layout/hList7"/>
    <dgm:cxn modelId="{357F7F5F-4CE7-42D1-93F6-90C2F2D09F69}" type="presParOf" srcId="{88E720ED-10A7-469B-8FB1-DE58AFC5A7A5}" destId="{8CF8F41F-FD68-4210-BE4B-E460FB9B172F}" srcOrd="1" destOrd="0" presId="urn:microsoft.com/office/officeart/2005/8/layout/hList7"/>
    <dgm:cxn modelId="{7235F54F-1DA3-48DA-8C95-7AD9EE487555}" type="presParOf" srcId="{88E720ED-10A7-469B-8FB1-DE58AFC5A7A5}" destId="{A64E65CC-68DA-4A04-8403-08265E759E09}" srcOrd="2" destOrd="0" presId="urn:microsoft.com/office/officeart/2005/8/layout/hList7"/>
    <dgm:cxn modelId="{04CB82C5-D66E-45D6-A7CD-DA849080F1C2}" type="presParOf" srcId="{88E720ED-10A7-469B-8FB1-DE58AFC5A7A5}" destId="{EA695129-E42D-4A0A-879B-23236DDEE4E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6F4023-F17D-403B-A4EB-B0007D525B0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F940F49-4124-4B81-AA9F-561B93D10727}">
      <dgm:prSet/>
      <dgm:spPr/>
      <dgm:t>
        <a:bodyPr/>
        <a:lstStyle/>
        <a:p>
          <a:r>
            <a:rPr lang="en-US" dirty="0"/>
            <a:t>Often, trainers know their content very well, but largely fail to deliver their content in an effective and efficient manner. Sound Familiar?</a:t>
          </a:r>
        </a:p>
      </dgm:t>
    </dgm:pt>
    <dgm:pt modelId="{82816860-EF98-4169-A161-801C15EC51FF}" type="parTrans" cxnId="{CED6A9F5-168C-4138-A620-9D51D70A54F4}">
      <dgm:prSet/>
      <dgm:spPr/>
      <dgm:t>
        <a:bodyPr/>
        <a:lstStyle/>
        <a:p>
          <a:endParaRPr lang="en-US"/>
        </a:p>
      </dgm:t>
    </dgm:pt>
    <dgm:pt modelId="{CAB0C543-C059-46CC-8B6B-3E34585520CF}" type="sibTrans" cxnId="{CED6A9F5-168C-4138-A620-9D51D70A54F4}">
      <dgm:prSet/>
      <dgm:spPr/>
      <dgm:t>
        <a:bodyPr/>
        <a:lstStyle/>
        <a:p>
          <a:endParaRPr lang="en-US"/>
        </a:p>
      </dgm:t>
    </dgm:pt>
    <dgm:pt modelId="{B1AC006F-E01B-4312-A158-7280427D9485}">
      <dgm:prSet/>
      <dgm:spPr/>
      <dgm:t>
        <a:bodyPr/>
        <a:lstStyle/>
        <a:p>
          <a:r>
            <a:rPr lang="en-US" dirty="0"/>
            <a:t>Do you ever walk away from one of your own training sessions and cant help but to wonder if your training objectives got across to the audience?</a:t>
          </a:r>
        </a:p>
      </dgm:t>
    </dgm:pt>
    <dgm:pt modelId="{C966A134-AFB0-448A-A48C-C0A6DD116904}" type="parTrans" cxnId="{AD79CD5F-3714-4AE2-A439-7EBA5644B006}">
      <dgm:prSet/>
      <dgm:spPr/>
      <dgm:t>
        <a:bodyPr/>
        <a:lstStyle/>
        <a:p>
          <a:endParaRPr lang="en-US"/>
        </a:p>
      </dgm:t>
    </dgm:pt>
    <dgm:pt modelId="{2037570E-AE1E-4E62-BB88-D969B7FE9257}" type="sibTrans" cxnId="{AD79CD5F-3714-4AE2-A439-7EBA5644B006}">
      <dgm:prSet/>
      <dgm:spPr/>
      <dgm:t>
        <a:bodyPr/>
        <a:lstStyle/>
        <a:p>
          <a:endParaRPr lang="en-US"/>
        </a:p>
      </dgm:t>
    </dgm:pt>
    <dgm:pt modelId="{72876369-929F-452E-8A42-E11CEDB41179}">
      <dgm:prSet/>
      <dgm:spPr/>
      <dgm:t>
        <a:bodyPr/>
        <a:lstStyle/>
        <a:p>
          <a:r>
            <a:rPr lang="en-US" dirty="0"/>
            <a:t>Comparable example – A manufacturing company who just installed brand new, state-of-the-art, equipment that’s expected to double product output. BUT When it comes time to operate these machines they don’t have the brain power to do so..</a:t>
          </a:r>
        </a:p>
      </dgm:t>
    </dgm:pt>
    <dgm:pt modelId="{D3EE7FD5-D4B9-44D8-866F-24A53090D962}" type="parTrans" cxnId="{5922C398-60FC-4DD2-9CD4-0B525D7FB3B8}">
      <dgm:prSet/>
      <dgm:spPr/>
      <dgm:t>
        <a:bodyPr/>
        <a:lstStyle/>
        <a:p>
          <a:endParaRPr lang="en-US"/>
        </a:p>
      </dgm:t>
    </dgm:pt>
    <dgm:pt modelId="{D43AEF8F-B7F6-422D-A461-4EC4B856B076}" type="sibTrans" cxnId="{5922C398-60FC-4DD2-9CD4-0B525D7FB3B8}">
      <dgm:prSet/>
      <dgm:spPr/>
      <dgm:t>
        <a:bodyPr/>
        <a:lstStyle/>
        <a:p>
          <a:endParaRPr lang="en-US"/>
        </a:p>
      </dgm:t>
    </dgm:pt>
    <dgm:pt modelId="{3FE9C7FA-1EE4-4FFC-82D5-A74CB8AF3836}">
      <dgm:prSet/>
      <dgm:spPr/>
      <dgm:t>
        <a:bodyPr/>
        <a:lstStyle/>
        <a:p>
          <a:r>
            <a:rPr lang="en-US" u="sng" dirty="0"/>
            <a:t>The bottom line here:</a:t>
          </a:r>
          <a:r>
            <a:rPr lang="en-US" dirty="0"/>
            <a:t> The differences an effective training can make is the difference between a loss in market share, a loss in revenue, a productivity miss or most importantly an accident that lead to severe injury or death</a:t>
          </a:r>
        </a:p>
      </dgm:t>
    </dgm:pt>
    <dgm:pt modelId="{25368197-CAA5-4C5D-AD50-EFFA0CC33D86}" type="parTrans" cxnId="{CBF0B273-130C-420D-BB83-350C6D565805}">
      <dgm:prSet/>
      <dgm:spPr/>
      <dgm:t>
        <a:bodyPr/>
        <a:lstStyle/>
        <a:p>
          <a:endParaRPr lang="en-US"/>
        </a:p>
      </dgm:t>
    </dgm:pt>
    <dgm:pt modelId="{77DAFB58-95FF-4C35-838C-D49CFD0D0FB6}" type="sibTrans" cxnId="{CBF0B273-130C-420D-BB83-350C6D565805}">
      <dgm:prSet/>
      <dgm:spPr/>
      <dgm:t>
        <a:bodyPr/>
        <a:lstStyle/>
        <a:p>
          <a:endParaRPr lang="en-US"/>
        </a:p>
      </dgm:t>
    </dgm:pt>
    <dgm:pt modelId="{42021C96-3C8D-4E43-AB8F-2753FB2CACEF}">
      <dgm:prSet/>
      <dgm:spPr/>
      <dgm:t>
        <a:bodyPr/>
        <a:lstStyle/>
        <a:p>
          <a:r>
            <a:rPr lang="en-US" dirty="0"/>
            <a:t>That’s why we should focus the development of our trainings with the adult learner in mind AKA Andragogy</a:t>
          </a:r>
        </a:p>
      </dgm:t>
    </dgm:pt>
    <dgm:pt modelId="{5A20B4ED-0B28-4BB0-B0E5-4BDD21B020EF}" type="parTrans" cxnId="{C00B74BF-D516-40FB-ACFF-F2ECD10A6ECB}">
      <dgm:prSet/>
      <dgm:spPr/>
      <dgm:t>
        <a:bodyPr/>
        <a:lstStyle/>
        <a:p>
          <a:endParaRPr lang="en-US"/>
        </a:p>
      </dgm:t>
    </dgm:pt>
    <dgm:pt modelId="{A04845D0-DFC1-44D2-A06E-593E53AFF4D8}" type="sibTrans" cxnId="{C00B74BF-D516-40FB-ACFF-F2ECD10A6ECB}">
      <dgm:prSet/>
      <dgm:spPr/>
      <dgm:t>
        <a:bodyPr/>
        <a:lstStyle/>
        <a:p>
          <a:endParaRPr lang="en-US"/>
        </a:p>
      </dgm:t>
    </dgm:pt>
    <dgm:pt modelId="{9056F695-9E12-4B14-9741-5418444769E8}">
      <dgm:prSet/>
      <dgm:spPr/>
      <dgm:t>
        <a:bodyPr/>
        <a:lstStyle/>
        <a:p>
          <a:r>
            <a:rPr lang="en-US" b="1" u="sng" dirty="0"/>
            <a:t>Andragogy</a:t>
          </a:r>
          <a:r>
            <a:rPr lang="en-US" dirty="0"/>
            <a:t> is the study of adult learning, it puts a high emphasis on </a:t>
          </a:r>
          <a:r>
            <a:rPr lang="en-US" b="1" dirty="0"/>
            <a:t>relevance</a:t>
          </a:r>
          <a:r>
            <a:rPr lang="en-US" dirty="0"/>
            <a:t> within trainings.</a:t>
          </a:r>
        </a:p>
      </dgm:t>
    </dgm:pt>
    <dgm:pt modelId="{76F9DB45-1CD7-4AEA-9919-1C98D0888480}" type="parTrans" cxnId="{57E386D5-8475-47D9-9166-75F1DF571630}">
      <dgm:prSet/>
      <dgm:spPr/>
      <dgm:t>
        <a:bodyPr/>
        <a:lstStyle/>
        <a:p>
          <a:endParaRPr lang="en-US"/>
        </a:p>
      </dgm:t>
    </dgm:pt>
    <dgm:pt modelId="{361EDC5E-529B-4E92-AE95-71B55093A615}" type="sibTrans" cxnId="{57E386D5-8475-47D9-9166-75F1DF571630}">
      <dgm:prSet/>
      <dgm:spPr/>
      <dgm:t>
        <a:bodyPr/>
        <a:lstStyle/>
        <a:p>
          <a:endParaRPr lang="en-US"/>
        </a:p>
      </dgm:t>
    </dgm:pt>
    <dgm:pt modelId="{E1A2062B-0AE7-4EE5-805E-7480E4A8E108}">
      <dgm:prSet/>
      <dgm:spPr/>
      <dgm:t>
        <a:bodyPr/>
        <a:lstStyle/>
        <a:p>
          <a:r>
            <a:rPr lang="en-US" dirty="0"/>
            <a:t>Andragogy, the adult learning theory, aims to connect the learner to the desired outcomes. We want to make measurable changes in behavior and the knowledge to do so with</a:t>
          </a:r>
        </a:p>
      </dgm:t>
    </dgm:pt>
    <dgm:pt modelId="{5E4D2305-241B-4DEA-8FC1-A030E1CAA378}" type="parTrans" cxnId="{5575772E-2B93-47A8-8BBF-2016A6ACB2AF}">
      <dgm:prSet/>
      <dgm:spPr/>
      <dgm:t>
        <a:bodyPr/>
        <a:lstStyle/>
        <a:p>
          <a:endParaRPr lang="en-US"/>
        </a:p>
      </dgm:t>
    </dgm:pt>
    <dgm:pt modelId="{2410BC77-0BC5-4E9E-86BC-33AF5EAB7C7F}" type="sibTrans" cxnId="{5575772E-2B93-47A8-8BBF-2016A6ACB2AF}">
      <dgm:prSet/>
      <dgm:spPr/>
      <dgm:t>
        <a:bodyPr/>
        <a:lstStyle/>
        <a:p>
          <a:endParaRPr lang="en-US"/>
        </a:p>
      </dgm:t>
    </dgm:pt>
    <dgm:pt modelId="{DCF35740-B019-4BD8-92F9-9D759BD71E67}" type="pres">
      <dgm:prSet presAssocID="{C26F4023-F17D-403B-A4EB-B0007D525B07}" presName="linear" presStyleCnt="0">
        <dgm:presLayoutVars>
          <dgm:animLvl val="lvl"/>
          <dgm:resizeHandles val="exact"/>
        </dgm:presLayoutVars>
      </dgm:prSet>
      <dgm:spPr/>
    </dgm:pt>
    <dgm:pt modelId="{83093E70-33BD-46F2-9299-C88E8135693D}" type="pres">
      <dgm:prSet presAssocID="{AF940F49-4124-4B81-AA9F-561B93D10727}" presName="parentText" presStyleLbl="node1" presStyleIdx="0" presStyleCnt="2">
        <dgm:presLayoutVars>
          <dgm:chMax val="0"/>
          <dgm:bulletEnabled val="1"/>
        </dgm:presLayoutVars>
      </dgm:prSet>
      <dgm:spPr/>
    </dgm:pt>
    <dgm:pt modelId="{DFDB9598-5E97-475A-BEDE-072033D3AED6}" type="pres">
      <dgm:prSet presAssocID="{AF940F49-4124-4B81-AA9F-561B93D10727}" presName="childText" presStyleLbl="revTx" presStyleIdx="0" presStyleCnt="2">
        <dgm:presLayoutVars>
          <dgm:bulletEnabled val="1"/>
        </dgm:presLayoutVars>
      </dgm:prSet>
      <dgm:spPr/>
    </dgm:pt>
    <dgm:pt modelId="{478F5471-8764-4B0C-85BA-0E50A13DB274}" type="pres">
      <dgm:prSet presAssocID="{42021C96-3C8D-4E43-AB8F-2753FB2CACEF}" presName="parentText" presStyleLbl="node1" presStyleIdx="1" presStyleCnt="2">
        <dgm:presLayoutVars>
          <dgm:chMax val="0"/>
          <dgm:bulletEnabled val="1"/>
        </dgm:presLayoutVars>
      </dgm:prSet>
      <dgm:spPr/>
    </dgm:pt>
    <dgm:pt modelId="{5A6C0681-B0EA-4050-9E55-FAE527DF8CA2}" type="pres">
      <dgm:prSet presAssocID="{42021C96-3C8D-4E43-AB8F-2753FB2CACEF}" presName="childText" presStyleLbl="revTx" presStyleIdx="1" presStyleCnt="2">
        <dgm:presLayoutVars>
          <dgm:bulletEnabled val="1"/>
        </dgm:presLayoutVars>
      </dgm:prSet>
      <dgm:spPr/>
    </dgm:pt>
  </dgm:ptLst>
  <dgm:cxnLst>
    <dgm:cxn modelId="{60E17908-B296-4A3B-B8DC-8EE3798661AE}" type="presOf" srcId="{C26F4023-F17D-403B-A4EB-B0007D525B07}" destId="{DCF35740-B019-4BD8-92F9-9D759BD71E67}" srcOrd="0" destOrd="0" presId="urn:microsoft.com/office/officeart/2005/8/layout/vList2"/>
    <dgm:cxn modelId="{5575772E-2B93-47A8-8BBF-2016A6ACB2AF}" srcId="{9056F695-9E12-4B14-9741-5418444769E8}" destId="{E1A2062B-0AE7-4EE5-805E-7480E4A8E108}" srcOrd="0" destOrd="0" parTransId="{5E4D2305-241B-4DEA-8FC1-A030E1CAA378}" sibTransId="{2410BC77-0BC5-4E9E-86BC-33AF5EAB7C7F}"/>
    <dgm:cxn modelId="{AD79CD5F-3714-4AE2-A439-7EBA5644B006}" srcId="{AF940F49-4124-4B81-AA9F-561B93D10727}" destId="{B1AC006F-E01B-4312-A158-7280427D9485}" srcOrd="0" destOrd="0" parTransId="{C966A134-AFB0-448A-A48C-C0A6DD116904}" sibTransId="{2037570E-AE1E-4E62-BB88-D969B7FE9257}"/>
    <dgm:cxn modelId="{115F0661-6EB0-4222-868F-4BF615C1FA22}" type="presOf" srcId="{AF940F49-4124-4B81-AA9F-561B93D10727}" destId="{83093E70-33BD-46F2-9299-C88E8135693D}" srcOrd="0" destOrd="0" presId="urn:microsoft.com/office/officeart/2005/8/layout/vList2"/>
    <dgm:cxn modelId="{D5FC816F-D113-41D2-A002-E20FEC984FFE}" type="presOf" srcId="{72876369-929F-452E-8A42-E11CEDB41179}" destId="{DFDB9598-5E97-475A-BEDE-072033D3AED6}" srcOrd="0" destOrd="1" presId="urn:microsoft.com/office/officeart/2005/8/layout/vList2"/>
    <dgm:cxn modelId="{38916072-6CF3-4FE1-A63F-FD038749EB1A}" type="presOf" srcId="{E1A2062B-0AE7-4EE5-805E-7480E4A8E108}" destId="{5A6C0681-B0EA-4050-9E55-FAE527DF8CA2}" srcOrd="0" destOrd="1" presId="urn:microsoft.com/office/officeart/2005/8/layout/vList2"/>
    <dgm:cxn modelId="{CBF0B273-130C-420D-BB83-350C6D565805}" srcId="{72876369-929F-452E-8A42-E11CEDB41179}" destId="{3FE9C7FA-1EE4-4FFC-82D5-A74CB8AF3836}" srcOrd="0" destOrd="0" parTransId="{25368197-CAA5-4C5D-AD50-EFFA0CC33D86}" sibTransId="{77DAFB58-95FF-4C35-838C-D49CFD0D0FB6}"/>
    <dgm:cxn modelId="{8A805176-2F57-4A17-B889-9937709FE892}" type="presOf" srcId="{42021C96-3C8D-4E43-AB8F-2753FB2CACEF}" destId="{478F5471-8764-4B0C-85BA-0E50A13DB274}" srcOrd="0" destOrd="0" presId="urn:microsoft.com/office/officeart/2005/8/layout/vList2"/>
    <dgm:cxn modelId="{0533D05A-BE57-4864-BF8A-9B397108F013}" type="presOf" srcId="{9056F695-9E12-4B14-9741-5418444769E8}" destId="{5A6C0681-B0EA-4050-9E55-FAE527DF8CA2}" srcOrd="0" destOrd="0" presId="urn:microsoft.com/office/officeart/2005/8/layout/vList2"/>
    <dgm:cxn modelId="{DF3FEA7F-EAC0-43F1-B431-F2D630DA958E}" type="presOf" srcId="{B1AC006F-E01B-4312-A158-7280427D9485}" destId="{DFDB9598-5E97-475A-BEDE-072033D3AED6}" srcOrd="0" destOrd="0" presId="urn:microsoft.com/office/officeart/2005/8/layout/vList2"/>
    <dgm:cxn modelId="{5922C398-60FC-4DD2-9CD4-0B525D7FB3B8}" srcId="{AF940F49-4124-4B81-AA9F-561B93D10727}" destId="{72876369-929F-452E-8A42-E11CEDB41179}" srcOrd="1" destOrd="0" parTransId="{D3EE7FD5-D4B9-44D8-866F-24A53090D962}" sibTransId="{D43AEF8F-B7F6-422D-A461-4EC4B856B076}"/>
    <dgm:cxn modelId="{15B57B9A-D996-4F67-B12F-577D03676F09}" type="presOf" srcId="{3FE9C7FA-1EE4-4FFC-82D5-A74CB8AF3836}" destId="{DFDB9598-5E97-475A-BEDE-072033D3AED6}" srcOrd="0" destOrd="2" presId="urn:microsoft.com/office/officeart/2005/8/layout/vList2"/>
    <dgm:cxn modelId="{C00B74BF-D516-40FB-ACFF-F2ECD10A6ECB}" srcId="{C26F4023-F17D-403B-A4EB-B0007D525B07}" destId="{42021C96-3C8D-4E43-AB8F-2753FB2CACEF}" srcOrd="1" destOrd="0" parTransId="{5A20B4ED-0B28-4BB0-B0E5-4BDD21B020EF}" sibTransId="{A04845D0-DFC1-44D2-A06E-593E53AFF4D8}"/>
    <dgm:cxn modelId="{57E386D5-8475-47D9-9166-75F1DF571630}" srcId="{42021C96-3C8D-4E43-AB8F-2753FB2CACEF}" destId="{9056F695-9E12-4B14-9741-5418444769E8}" srcOrd="0" destOrd="0" parTransId="{76F9DB45-1CD7-4AEA-9919-1C98D0888480}" sibTransId="{361EDC5E-529B-4E92-AE95-71B55093A615}"/>
    <dgm:cxn modelId="{CED6A9F5-168C-4138-A620-9D51D70A54F4}" srcId="{C26F4023-F17D-403B-A4EB-B0007D525B07}" destId="{AF940F49-4124-4B81-AA9F-561B93D10727}" srcOrd="0" destOrd="0" parTransId="{82816860-EF98-4169-A161-801C15EC51FF}" sibTransId="{CAB0C543-C059-46CC-8B6B-3E34585520CF}"/>
    <dgm:cxn modelId="{EE5C8367-6DED-4AC2-9656-A974DA0D335D}" type="presParOf" srcId="{DCF35740-B019-4BD8-92F9-9D759BD71E67}" destId="{83093E70-33BD-46F2-9299-C88E8135693D}" srcOrd="0" destOrd="0" presId="urn:microsoft.com/office/officeart/2005/8/layout/vList2"/>
    <dgm:cxn modelId="{68763EAD-D65A-441F-8965-C07F61AFF206}" type="presParOf" srcId="{DCF35740-B019-4BD8-92F9-9D759BD71E67}" destId="{DFDB9598-5E97-475A-BEDE-072033D3AED6}" srcOrd="1" destOrd="0" presId="urn:microsoft.com/office/officeart/2005/8/layout/vList2"/>
    <dgm:cxn modelId="{94A2C385-2DBD-464D-A9C1-B5AFD9C3FAAA}" type="presParOf" srcId="{DCF35740-B019-4BD8-92F9-9D759BD71E67}" destId="{478F5471-8764-4B0C-85BA-0E50A13DB274}" srcOrd="2" destOrd="0" presId="urn:microsoft.com/office/officeart/2005/8/layout/vList2"/>
    <dgm:cxn modelId="{CDBDBDF6-7540-4CE1-B8BE-F3EC1196DAAF}" type="presParOf" srcId="{DCF35740-B019-4BD8-92F9-9D759BD71E67}" destId="{5A6C0681-B0EA-4050-9E55-FAE527DF8CA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87B117-B1D4-48EF-8146-77EDB3C53237}"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3D2E1E7A-3C5F-48E6-8E26-5BFB099237F0}">
      <dgm:prSet phldrT="[Text]"/>
      <dgm:spPr/>
      <dgm:t>
        <a:bodyPr/>
        <a:lstStyle/>
        <a:p>
          <a:r>
            <a:rPr lang="en-US" b="1" u="sng" dirty="0"/>
            <a:t>Andragogy: </a:t>
          </a:r>
        </a:p>
        <a:p>
          <a:r>
            <a:rPr lang="en-US" b="1" u="none" dirty="0"/>
            <a:t>Adult Learning Theory – </a:t>
          </a:r>
          <a:r>
            <a:rPr lang="en-US" b="0" u="none" dirty="0"/>
            <a:t>The</a:t>
          </a:r>
          <a:r>
            <a:rPr lang="en-US" b="1" u="none" dirty="0"/>
            <a:t> </a:t>
          </a:r>
          <a:r>
            <a:rPr lang="en-US" altLang="en-US" dirty="0">
              <a:latin typeface="Times New Roman" panose="02020603050405020304" pitchFamily="18" charset="0"/>
            </a:rPr>
            <a:t>Department of Education defines the adult learner as anyone "engaged in some form of instruction or educational activity to acquire the knowledge, information, and skills necessary to succeed in the workforce, learn basic skills, earn credentials, or otherwise enrich their lives," (NCES, 1999).</a:t>
          </a:r>
          <a:endParaRPr lang="en-US" b="1" u="none" dirty="0"/>
        </a:p>
      </dgm:t>
    </dgm:pt>
    <dgm:pt modelId="{32F19D22-2714-4401-87C8-5269AEE0CE0D}" type="parTrans" cxnId="{7168094C-00A4-49B3-838F-63408B2EA36B}">
      <dgm:prSet/>
      <dgm:spPr/>
      <dgm:t>
        <a:bodyPr/>
        <a:lstStyle/>
        <a:p>
          <a:endParaRPr lang="en-US"/>
        </a:p>
      </dgm:t>
    </dgm:pt>
    <dgm:pt modelId="{2BA59A63-B458-4FC2-A155-1B622A4DD34D}" type="sibTrans" cxnId="{7168094C-00A4-49B3-838F-63408B2EA36B}">
      <dgm:prSet/>
      <dgm:spPr/>
      <dgm:t>
        <a:bodyPr/>
        <a:lstStyle/>
        <a:p>
          <a:endParaRPr lang="en-US"/>
        </a:p>
      </dgm:t>
    </dgm:pt>
    <dgm:pt modelId="{0651764C-2D06-43FE-859C-DF38F747652D}">
      <dgm:prSet phldrT="[Text]"/>
      <dgm:spPr/>
      <dgm:t>
        <a:bodyPr/>
        <a:lstStyle/>
        <a:p>
          <a:r>
            <a:rPr lang="en-US" sz="900" b="1" i="1" u="none" dirty="0"/>
            <a:t>Relation</a:t>
          </a:r>
          <a:r>
            <a:rPr lang="en-US" sz="900" i="1" u="none" dirty="0"/>
            <a:t> to the Audience</a:t>
          </a:r>
        </a:p>
      </dgm:t>
    </dgm:pt>
    <dgm:pt modelId="{BAEB81AD-5E28-4BD4-BE92-9F0A7B3E8113}" type="parTrans" cxnId="{7281FD5F-E5CD-4683-84A3-DE6E7CEDDAB3}">
      <dgm:prSet/>
      <dgm:spPr/>
      <dgm:t>
        <a:bodyPr/>
        <a:lstStyle/>
        <a:p>
          <a:endParaRPr lang="en-US"/>
        </a:p>
      </dgm:t>
    </dgm:pt>
    <dgm:pt modelId="{2110DAE2-F2D1-42EA-A914-0D13D2A3CCA8}" type="sibTrans" cxnId="{7281FD5F-E5CD-4683-84A3-DE6E7CEDDAB3}">
      <dgm:prSet/>
      <dgm:spPr/>
      <dgm:t>
        <a:bodyPr/>
        <a:lstStyle/>
        <a:p>
          <a:endParaRPr lang="en-US"/>
        </a:p>
      </dgm:t>
    </dgm:pt>
    <dgm:pt modelId="{40EFF305-559D-4FD4-9986-2C621D25F31F}">
      <dgm:prSet phldrT="[Text]" custT="1"/>
      <dgm:spPr/>
      <dgm:t>
        <a:bodyPr/>
        <a:lstStyle/>
        <a:p>
          <a:r>
            <a:rPr lang="en-US" sz="900" dirty="0"/>
            <a:t>How does this affect the participants, how is it going to relate and be useful for them to use in their job?</a:t>
          </a:r>
        </a:p>
        <a:p>
          <a:endParaRPr lang="en-US" sz="700" dirty="0"/>
        </a:p>
      </dgm:t>
    </dgm:pt>
    <dgm:pt modelId="{5FEE7F29-6791-4328-86A0-28BBF38FC4E5}" type="parTrans" cxnId="{74E30B4E-A3B2-49C9-AD87-61E05698BA10}">
      <dgm:prSet/>
      <dgm:spPr/>
      <dgm:t>
        <a:bodyPr/>
        <a:lstStyle/>
        <a:p>
          <a:endParaRPr lang="en-US"/>
        </a:p>
      </dgm:t>
    </dgm:pt>
    <dgm:pt modelId="{DAA43316-3115-47DB-9D6E-EE0BC18E1F41}" type="sibTrans" cxnId="{74E30B4E-A3B2-49C9-AD87-61E05698BA10}">
      <dgm:prSet/>
      <dgm:spPr/>
      <dgm:t>
        <a:bodyPr/>
        <a:lstStyle/>
        <a:p>
          <a:endParaRPr lang="en-US"/>
        </a:p>
      </dgm:t>
    </dgm:pt>
    <dgm:pt modelId="{BECE141B-BEF2-42B7-90AF-4C6FA6A0C383}">
      <dgm:prSet phldrT="[Text]"/>
      <dgm:spPr/>
      <dgm:t>
        <a:bodyPr/>
        <a:lstStyle/>
        <a:p>
          <a:r>
            <a:rPr lang="en-US" sz="900" b="1" i="1" dirty="0"/>
            <a:t>Importance</a:t>
          </a:r>
          <a:r>
            <a:rPr lang="en-US" sz="900" i="1" dirty="0"/>
            <a:t> to the Audience</a:t>
          </a:r>
        </a:p>
      </dgm:t>
    </dgm:pt>
    <dgm:pt modelId="{3D030593-41E2-48C6-9BB9-D4F84ECE4019}" type="parTrans" cxnId="{E537CCD1-7922-41F5-B4D2-9D6EE1F2F896}">
      <dgm:prSet/>
      <dgm:spPr/>
      <dgm:t>
        <a:bodyPr/>
        <a:lstStyle/>
        <a:p>
          <a:endParaRPr lang="en-US"/>
        </a:p>
      </dgm:t>
    </dgm:pt>
    <dgm:pt modelId="{81F26B08-717D-4AA4-8066-C37691594175}" type="sibTrans" cxnId="{E537CCD1-7922-41F5-B4D2-9D6EE1F2F896}">
      <dgm:prSet/>
      <dgm:spPr/>
      <dgm:t>
        <a:bodyPr/>
        <a:lstStyle/>
        <a:p>
          <a:endParaRPr lang="en-US"/>
        </a:p>
      </dgm:t>
    </dgm:pt>
    <dgm:pt modelId="{050D4F27-1E77-43C7-B2E3-A60267FB847A}">
      <dgm:prSet phldrT="[Text]" custT="1"/>
      <dgm:spPr/>
      <dgm:t>
        <a:bodyPr/>
        <a:lstStyle/>
        <a:p>
          <a:r>
            <a:rPr lang="en-US" sz="900" dirty="0"/>
            <a:t>If we cant justify the importance of this training to align with a true business goal – then the training should not occur</a:t>
          </a:r>
        </a:p>
        <a:p>
          <a:r>
            <a:rPr lang="en-US" sz="900" dirty="0"/>
            <a:t>For the adult learner, they are oriented toward immediate application of “learned knowledge”</a:t>
          </a:r>
        </a:p>
      </dgm:t>
    </dgm:pt>
    <dgm:pt modelId="{3E024F89-0A85-4796-A1F5-BE1ED68AEC4B}" type="parTrans" cxnId="{A69F5660-44E9-4FD7-A0E3-D89E12ADF1A9}">
      <dgm:prSet/>
      <dgm:spPr/>
      <dgm:t>
        <a:bodyPr/>
        <a:lstStyle/>
        <a:p>
          <a:endParaRPr lang="en-US"/>
        </a:p>
      </dgm:t>
    </dgm:pt>
    <dgm:pt modelId="{1E6B437A-957D-47E7-B9F3-7EBD4FF1E5F1}" type="sibTrans" cxnId="{A69F5660-44E9-4FD7-A0E3-D89E12ADF1A9}">
      <dgm:prSet/>
      <dgm:spPr/>
      <dgm:t>
        <a:bodyPr/>
        <a:lstStyle/>
        <a:p>
          <a:endParaRPr lang="en-US"/>
        </a:p>
      </dgm:t>
    </dgm:pt>
    <dgm:pt modelId="{CA3DB242-5C04-4FF3-893E-8DBE85D2E3C8}">
      <dgm:prSet phldrT="[Text]"/>
      <dgm:spPr/>
      <dgm:t>
        <a:bodyPr/>
        <a:lstStyle/>
        <a:p>
          <a:r>
            <a:rPr lang="en-US" sz="900" b="1" i="1" dirty="0"/>
            <a:t>Goals</a:t>
          </a:r>
          <a:r>
            <a:rPr lang="en-US" sz="900" i="1" dirty="0"/>
            <a:t> of the training</a:t>
          </a:r>
        </a:p>
      </dgm:t>
    </dgm:pt>
    <dgm:pt modelId="{15337891-0F5E-4192-BA14-7FC234ED3A52}" type="parTrans" cxnId="{1D96B996-0C90-4D73-8B81-016A2652DDE3}">
      <dgm:prSet/>
      <dgm:spPr/>
      <dgm:t>
        <a:bodyPr/>
        <a:lstStyle/>
        <a:p>
          <a:endParaRPr lang="en-US"/>
        </a:p>
      </dgm:t>
    </dgm:pt>
    <dgm:pt modelId="{44365D2A-143D-4E78-AF5B-589507CD3DC8}" type="sibTrans" cxnId="{1D96B996-0C90-4D73-8B81-016A2652DDE3}">
      <dgm:prSet/>
      <dgm:spPr/>
      <dgm:t>
        <a:bodyPr/>
        <a:lstStyle/>
        <a:p>
          <a:endParaRPr lang="en-US"/>
        </a:p>
      </dgm:t>
    </dgm:pt>
    <dgm:pt modelId="{B9DC8BF3-20B0-47B2-9CBC-F7D548E3122E}">
      <dgm:prSet phldrT="[Text]" custT="1"/>
      <dgm:spPr/>
      <dgm:t>
        <a:bodyPr/>
        <a:lstStyle/>
        <a:p>
          <a:r>
            <a:rPr lang="en-US" sz="900" dirty="0"/>
            <a:t>Goals must be clearly defined and attainable. If goals/outcomes are not clearly understood than the audience may not stay engaged</a:t>
          </a:r>
        </a:p>
      </dgm:t>
    </dgm:pt>
    <dgm:pt modelId="{974066FA-905E-47AD-B999-2471767C246E}" type="parTrans" cxnId="{C64DAA63-96FA-4B48-B179-679F1082254B}">
      <dgm:prSet/>
      <dgm:spPr/>
      <dgm:t>
        <a:bodyPr/>
        <a:lstStyle/>
        <a:p>
          <a:endParaRPr lang="en-US"/>
        </a:p>
      </dgm:t>
    </dgm:pt>
    <dgm:pt modelId="{8730946B-E10F-4ADF-9317-EF7402377508}" type="sibTrans" cxnId="{C64DAA63-96FA-4B48-B179-679F1082254B}">
      <dgm:prSet/>
      <dgm:spPr/>
      <dgm:t>
        <a:bodyPr/>
        <a:lstStyle/>
        <a:p>
          <a:endParaRPr lang="en-US"/>
        </a:p>
      </dgm:t>
    </dgm:pt>
    <dgm:pt modelId="{857A8785-4AC0-4B3B-9224-56DB7B1BC57C}">
      <dgm:prSet phldrT="[Text]"/>
      <dgm:spPr/>
      <dgm:t>
        <a:bodyPr/>
        <a:lstStyle/>
        <a:p>
          <a:r>
            <a:rPr lang="en-US" sz="900" i="1" dirty="0"/>
            <a:t>Training must be </a:t>
          </a:r>
          <a:r>
            <a:rPr lang="en-US" sz="900" b="1" i="1" dirty="0"/>
            <a:t>practical</a:t>
          </a:r>
        </a:p>
      </dgm:t>
    </dgm:pt>
    <dgm:pt modelId="{E588FF86-795D-44DE-8F21-5B527A28D53F}" type="parTrans" cxnId="{19FB844C-7539-4F7B-A952-D40F1D321B79}">
      <dgm:prSet/>
      <dgm:spPr/>
      <dgm:t>
        <a:bodyPr/>
        <a:lstStyle/>
        <a:p>
          <a:endParaRPr lang="en-US"/>
        </a:p>
      </dgm:t>
    </dgm:pt>
    <dgm:pt modelId="{29F79172-4294-4EFB-BC64-F1AB41FE70F3}" type="sibTrans" cxnId="{19FB844C-7539-4F7B-A952-D40F1D321B79}">
      <dgm:prSet/>
      <dgm:spPr/>
      <dgm:t>
        <a:bodyPr/>
        <a:lstStyle/>
        <a:p>
          <a:endParaRPr lang="en-US"/>
        </a:p>
      </dgm:t>
    </dgm:pt>
    <dgm:pt modelId="{265C9D34-A496-4DEC-BE7E-E3DF5F7E2C12}">
      <dgm:prSet phldrT="[Text]" custT="1"/>
      <dgm:spPr/>
      <dgm:t>
        <a:bodyPr/>
        <a:lstStyle/>
        <a:p>
          <a:r>
            <a:rPr lang="en-US" sz="900" dirty="0"/>
            <a:t>Typically, the training should be no longer than 1 hour. Attention spans, engagement and desire to learn quickly decrease</a:t>
          </a:r>
        </a:p>
        <a:p>
          <a:r>
            <a:rPr lang="en-US" sz="900" dirty="0"/>
            <a:t>Also, we cant always expect the business to give us as much time as we want. We have to make due with what we can</a:t>
          </a:r>
        </a:p>
      </dgm:t>
    </dgm:pt>
    <dgm:pt modelId="{A33809E2-F4D3-4C60-B098-F06FDB561809}" type="parTrans" cxnId="{99E5DD8B-F748-49A6-86B4-8EFDBB15B8AB}">
      <dgm:prSet/>
      <dgm:spPr/>
      <dgm:t>
        <a:bodyPr/>
        <a:lstStyle/>
        <a:p>
          <a:endParaRPr lang="en-US"/>
        </a:p>
      </dgm:t>
    </dgm:pt>
    <dgm:pt modelId="{A486F506-4336-49ED-88BA-5239319DE4E1}" type="sibTrans" cxnId="{99E5DD8B-F748-49A6-86B4-8EFDBB15B8AB}">
      <dgm:prSet/>
      <dgm:spPr/>
      <dgm:t>
        <a:bodyPr/>
        <a:lstStyle/>
        <a:p>
          <a:endParaRPr lang="en-US"/>
        </a:p>
      </dgm:t>
    </dgm:pt>
    <dgm:pt modelId="{DBC92B07-FFBB-4F39-88E9-1EAB2C0E2CF1}">
      <dgm:prSet phldrT="[Text]"/>
      <dgm:spPr/>
      <dgm:t>
        <a:bodyPr/>
        <a:lstStyle/>
        <a:p>
          <a:r>
            <a:rPr lang="en-US" sz="900" i="1" dirty="0"/>
            <a:t>Training must </a:t>
          </a:r>
          <a:r>
            <a:rPr lang="en-US" sz="900" b="1" i="1" dirty="0"/>
            <a:t>engage*</a:t>
          </a:r>
          <a:r>
            <a:rPr lang="en-US" sz="900" i="1" dirty="0"/>
            <a:t> the audience</a:t>
          </a:r>
        </a:p>
      </dgm:t>
    </dgm:pt>
    <dgm:pt modelId="{00A35E7F-5BB8-4CE8-8774-A9A3AECDBCE3}" type="parTrans" cxnId="{C65F1C6F-DF72-4779-B564-49A3792F059B}">
      <dgm:prSet/>
      <dgm:spPr/>
      <dgm:t>
        <a:bodyPr/>
        <a:lstStyle/>
        <a:p>
          <a:endParaRPr lang="en-US"/>
        </a:p>
      </dgm:t>
    </dgm:pt>
    <dgm:pt modelId="{AE0C76AA-C42B-4397-8CDD-D03BC6403FBF}" type="sibTrans" cxnId="{C65F1C6F-DF72-4779-B564-49A3792F059B}">
      <dgm:prSet/>
      <dgm:spPr/>
      <dgm:t>
        <a:bodyPr/>
        <a:lstStyle/>
        <a:p>
          <a:endParaRPr lang="en-US"/>
        </a:p>
      </dgm:t>
    </dgm:pt>
    <dgm:pt modelId="{C0938939-DC4B-4B93-96C0-58FBAA80CCD5}">
      <dgm:prSet phldrT="[Text]" custT="1"/>
      <dgm:spPr/>
      <dgm:t>
        <a:bodyPr/>
        <a:lstStyle/>
        <a:p>
          <a:r>
            <a:rPr lang="en-US" sz="800" dirty="0"/>
            <a:t>Allow participants to facilitate their own learning experience by allowing them to share there experiences with others</a:t>
          </a:r>
        </a:p>
        <a:p>
          <a:endParaRPr lang="en-US" sz="800" dirty="0"/>
        </a:p>
        <a:p>
          <a:r>
            <a:rPr lang="en-US" sz="800" dirty="0"/>
            <a:t>Utilize technology and creative training techniques to keep the learning curve increasing versus decreasing.</a:t>
          </a:r>
        </a:p>
        <a:p>
          <a:endParaRPr lang="en-US" sz="800" dirty="0"/>
        </a:p>
        <a:p>
          <a:r>
            <a:rPr lang="en-US" sz="800" dirty="0"/>
            <a:t>Engagement is an absolute key player for delivering effective training sessions</a:t>
          </a:r>
        </a:p>
      </dgm:t>
    </dgm:pt>
    <dgm:pt modelId="{ADF29A9E-E385-4FC1-BF9A-61BB5B87EB49}" type="parTrans" cxnId="{2EF54615-3746-4991-A1F7-E35A65FAB67C}">
      <dgm:prSet/>
      <dgm:spPr/>
      <dgm:t>
        <a:bodyPr/>
        <a:lstStyle/>
        <a:p>
          <a:endParaRPr lang="en-US"/>
        </a:p>
      </dgm:t>
    </dgm:pt>
    <dgm:pt modelId="{2D229866-BB61-4854-A13D-467BB7D84BD9}" type="sibTrans" cxnId="{2EF54615-3746-4991-A1F7-E35A65FAB67C}">
      <dgm:prSet/>
      <dgm:spPr/>
      <dgm:t>
        <a:bodyPr/>
        <a:lstStyle/>
        <a:p>
          <a:endParaRPr lang="en-US"/>
        </a:p>
      </dgm:t>
    </dgm:pt>
    <dgm:pt modelId="{09281FF7-175F-4638-BA2D-448B6EB3CABA}" type="pres">
      <dgm:prSet presAssocID="{4E87B117-B1D4-48EF-8146-77EDB3C53237}" presName="Name0" presStyleCnt="0">
        <dgm:presLayoutVars>
          <dgm:dir/>
          <dgm:animLvl val="lvl"/>
          <dgm:resizeHandles val="exact"/>
        </dgm:presLayoutVars>
      </dgm:prSet>
      <dgm:spPr/>
    </dgm:pt>
    <dgm:pt modelId="{63B6DA5A-FE79-4655-B57F-CDE9CCAD2AE3}" type="pres">
      <dgm:prSet presAssocID="{3D2E1E7A-3C5F-48E6-8E26-5BFB099237F0}" presName="boxAndChildren" presStyleCnt="0"/>
      <dgm:spPr/>
    </dgm:pt>
    <dgm:pt modelId="{9D5B501D-0FAC-4941-ACAF-C0CB6CC0693E}" type="pres">
      <dgm:prSet presAssocID="{3D2E1E7A-3C5F-48E6-8E26-5BFB099237F0}" presName="parentTextBox" presStyleLbl="node1" presStyleIdx="0" presStyleCnt="1"/>
      <dgm:spPr/>
    </dgm:pt>
    <dgm:pt modelId="{FE92ED3C-1422-418A-A369-45B44D79AE3B}" type="pres">
      <dgm:prSet presAssocID="{3D2E1E7A-3C5F-48E6-8E26-5BFB099237F0}" presName="entireBox" presStyleLbl="node1" presStyleIdx="0" presStyleCnt="1"/>
      <dgm:spPr/>
    </dgm:pt>
    <dgm:pt modelId="{D4D0D7F8-BB2A-4301-9C32-84352DB2BB84}" type="pres">
      <dgm:prSet presAssocID="{3D2E1E7A-3C5F-48E6-8E26-5BFB099237F0}" presName="descendantBox" presStyleCnt="0"/>
      <dgm:spPr/>
    </dgm:pt>
    <dgm:pt modelId="{1974C939-8E15-40BB-B94E-A2408E8A9505}" type="pres">
      <dgm:prSet presAssocID="{0651764C-2D06-43FE-859C-DF38F747652D}" presName="childTextBox" presStyleLbl="fgAccFollowNode1" presStyleIdx="0" presStyleCnt="5">
        <dgm:presLayoutVars>
          <dgm:bulletEnabled val="1"/>
        </dgm:presLayoutVars>
      </dgm:prSet>
      <dgm:spPr/>
    </dgm:pt>
    <dgm:pt modelId="{4C8853C9-579A-4BE6-92AF-A85E0AC1ED9E}" type="pres">
      <dgm:prSet presAssocID="{BECE141B-BEF2-42B7-90AF-4C6FA6A0C383}" presName="childTextBox" presStyleLbl="fgAccFollowNode1" presStyleIdx="1" presStyleCnt="5">
        <dgm:presLayoutVars>
          <dgm:bulletEnabled val="1"/>
        </dgm:presLayoutVars>
      </dgm:prSet>
      <dgm:spPr/>
    </dgm:pt>
    <dgm:pt modelId="{60279736-2403-4755-BD6B-F1F855D07FA2}" type="pres">
      <dgm:prSet presAssocID="{CA3DB242-5C04-4FF3-893E-8DBE85D2E3C8}" presName="childTextBox" presStyleLbl="fgAccFollowNode1" presStyleIdx="2" presStyleCnt="5">
        <dgm:presLayoutVars>
          <dgm:bulletEnabled val="1"/>
        </dgm:presLayoutVars>
      </dgm:prSet>
      <dgm:spPr/>
    </dgm:pt>
    <dgm:pt modelId="{32059580-B92B-4F48-ACAD-2483AFB943DC}" type="pres">
      <dgm:prSet presAssocID="{857A8785-4AC0-4B3B-9224-56DB7B1BC57C}" presName="childTextBox" presStyleLbl="fgAccFollowNode1" presStyleIdx="3" presStyleCnt="5">
        <dgm:presLayoutVars>
          <dgm:bulletEnabled val="1"/>
        </dgm:presLayoutVars>
      </dgm:prSet>
      <dgm:spPr/>
    </dgm:pt>
    <dgm:pt modelId="{48748760-EC40-4DE3-80D9-6083C6FAEFA5}" type="pres">
      <dgm:prSet presAssocID="{DBC92B07-FFBB-4F39-88E9-1EAB2C0E2CF1}" presName="childTextBox" presStyleLbl="fgAccFollowNode1" presStyleIdx="4" presStyleCnt="5">
        <dgm:presLayoutVars>
          <dgm:bulletEnabled val="1"/>
        </dgm:presLayoutVars>
      </dgm:prSet>
      <dgm:spPr/>
    </dgm:pt>
  </dgm:ptLst>
  <dgm:cxnLst>
    <dgm:cxn modelId="{2EF54615-3746-4991-A1F7-E35A65FAB67C}" srcId="{DBC92B07-FFBB-4F39-88E9-1EAB2C0E2CF1}" destId="{C0938939-DC4B-4B93-96C0-58FBAA80CCD5}" srcOrd="0" destOrd="0" parTransId="{ADF29A9E-E385-4FC1-BF9A-61BB5B87EB49}" sibTransId="{2D229866-BB61-4854-A13D-467BB7D84BD9}"/>
    <dgm:cxn modelId="{6B2A305B-084C-4470-B124-5D9654D29078}" type="presOf" srcId="{0651764C-2D06-43FE-859C-DF38F747652D}" destId="{1974C939-8E15-40BB-B94E-A2408E8A9505}" srcOrd="0" destOrd="0" presId="urn:microsoft.com/office/officeart/2005/8/layout/process4"/>
    <dgm:cxn modelId="{7281FD5F-E5CD-4683-84A3-DE6E7CEDDAB3}" srcId="{3D2E1E7A-3C5F-48E6-8E26-5BFB099237F0}" destId="{0651764C-2D06-43FE-859C-DF38F747652D}" srcOrd="0" destOrd="0" parTransId="{BAEB81AD-5E28-4BD4-BE92-9F0A7B3E8113}" sibTransId="{2110DAE2-F2D1-42EA-A914-0D13D2A3CCA8}"/>
    <dgm:cxn modelId="{A69F5660-44E9-4FD7-A0E3-D89E12ADF1A9}" srcId="{BECE141B-BEF2-42B7-90AF-4C6FA6A0C383}" destId="{050D4F27-1E77-43C7-B2E3-A60267FB847A}" srcOrd="0" destOrd="0" parTransId="{3E024F89-0A85-4796-A1F5-BE1ED68AEC4B}" sibTransId="{1E6B437A-957D-47E7-B9F3-7EBD4FF1E5F1}"/>
    <dgm:cxn modelId="{C64DAA63-96FA-4B48-B179-679F1082254B}" srcId="{CA3DB242-5C04-4FF3-893E-8DBE85D2E3C8}" destId="{B9DC8BF3-20B0-47B2-9CBC-F7D548E3122E}" srcOrd="0" destOrd="0" parTransId="{974066FA-905E-47AD-B999-2471767C246E}" sibTransId="{8730946B-E10F-4ADF-9317-EF7402377508}"/>
    <dgm:cxn modelId="{70E72E44-182E-4055-A58C-041EBD7608F6}" type="presOf" srcId="{40EFF305-559D-4FD4-9986-2C621D25F31F}" destId="{1974C939-8E15-40BB-B94E-A2408E8A9505}" srcOrd="0" destOrd="1" presId="urn:microsoft.com/office/officeart/2005/8/layout/process4"/>
    <dgm:cxn modelId="{B185B664-15CE-4E26-A8FF-02B531C9918B}" type="presOf" srcId="{050D4F27-1E77-43C7-B2E3-A60267FB847A}" destId="{4C8853C9-579A-4BE6-92AF-A85E0AC1ED9E}" srcOrd="0" destOrd="1" presId="urn:microsoft.com/office/officeart/2005/8/layout/process4"/>
    <dgm:cxn modelId="{7168094C-00A4-49B3-838F-63408B2EA36B}" srcId="{4E87B117-B1D4-48EF-8146-77EDB3C53237}" destId="{3D2E1E7A-3C5F-48E6-8E26-5BFB099237F0}" srcOrd="0" destOrd="0" parTransId="{32F19D22-2714-4401-87C8-5269AEE0CE0D}" sibTransId="{2BA59A63-B458-4FC2-A155-1B622A4DD34D}"/>
    <dgm:cxn modelId="{19FB844C-7539-4F7B-A952-D40F1D321B79}" srcId="{3D2E1E7A-3C5F-48E6-8E26-5BFB099237F0}" destId="{857A8785-4AC0-4B3B-9224-56DB7B1BC57C}" srcOrd="3" destOrd="0" parTransId="{E588FF86-795D-44DE-8F21-5B527A28D53F}" sibTransId="{29F79172-4294-4EFB-BC64-F1AB41FE70F3}"/>
    <dgm:cxn modelId="{74E30B4E-A3B2-49C9-AD87-61E05698BA10}" srcId="{0651764C-2D06-43FE-859C-DF38F747652D}" destId="{40EFF305-559D-4FD4-9986-2C621D25F31F}" srcOrd="0" destOrd="0" parTransId="{5FEE7F29-6791-4328-86A0-28BBF38FC4E5}" sibTransId="{DAA43316-3115-47DB-9D6E-EE0BC18E1F41}"/>
    <dgm:cxn modelId="{C65F1C6F-DF72-4779-B564-49A3792F059B}" srcId="{3D2E1E7A-3C5F-48E6-8E26-5BFB099237F0}" destId="{DBC92B07-FFBB-4F39-88E9-1EAB2C0E2CF1}" srcOrd="4" destOrd="0" parTransId="{00A35E7F-5BB8-4CE8-8774-A9A3AECDBCE3}" sibTransId="{AE0C76AA-C42B-4397-8CDD-D03BC6403FBF}"/>
    <dgm:cxn modelId="{99E5DD8B-F748-49A6-86B4-8EFDBB15B8AB}" srcId="{857A8785-4AC0-4B3B-9224-56DB7B1BC57C}" destId="{265C9D34-A496-4DEC-BE7E-E3DF5F7E2C12}" srcOrd="0" destOrd="0" parTransId="{A33809E2-F4D3-4C60-B098-F06FDB561809}" sibTransId="{A486F506-4336-49ED-88BA-5239319DE4E1}"/>
    <dgm:cxn modelId="{B27C678F-FAE1-4CF2-A205-E96D0FB75BDF}" type="presOf" srcId="{DBC92B07-FFBB-4F39-88E9-1EAB2C0E2CF1}" destId="{48748760-EC40-4DE3-80D9-6083C6FAEFA5}" srcOrd="0" destOrd="0" presId="urn:microsoft.com/office/officeart/2005/8/layout/process4"/>
    <dgm:cxn modelId="{1DF50395-EE58-46D0-9016-C5FB9725D7DF}" type="presOf" srcId="{3D2E1E7A-3C5F-48E6-8E26-5BFB099237F0}" destId="{FE92ED3C-1422-418A-A369-45B44D79AE3B}" srcOrd="1" destOrd="0" presId="urn:microsoft.com/office/officeart/2005/8/layout/process4"/>
    <dgm:cxn modelId="{7E222396-4D5C-421A-A5B9-4D34B303D128}" type="presOf" srcId="{C0938939-DC4B-4B93-96C0-58FBAA80CCD5}" destId="{48748760-EC40-4DE3-80D9-6083C6FAEFA5}" srcOrd="0" destOrd="1" presId="urn:microsoft.com/office/officeart/2005/8/layout/process4"/>
    <dgm:cxn modelId="{EE474C96-3D27-46B1-8145-B1A1FB309EA8}" type="presOf" srcId="{BECE141B-BEF2-42B7-90AF-4C6FA6A0C383}" destId="{4C8853C9-579A-4BE6-92AF-A85E0AC1ED9E}" srcOrd="0" destOrd="0" presId="urn:microsoft.com/office/officeart/2005/8/layout/process4"/>
    <dgm:cxn modelId="{60566E96-4C09-427E-AFFE-15E17A16E848}" type="presOf" srcId="{857A8785-4AC0-4B3B-9224-56DB7B1BC57C}" destId="{32059580-B92B-4F48-ACAD-2483AFB943DC}" srcOrd="0" destOrd="0" presId="urn:microsoft.com/office/officeart/2005/8/layout/process4"/>
    <dgm:cxn modelId="{1D96B996-0C90-4D73-8B81-016A2652DDE3}" srcId="{3D2E1E7A-3C5F-48E6-8E26-5BFB099237F0}" destId="{CA3DB242-5C04-4FF3-893E-8DBE85D2E3C8}" srcOrd="2" destOrd="0" parTransId="{15337891-0F5E-4192-BA14-7FC234ED3A52}" sibTransId="{44365D2A-143D-4E78-AF5B-589507CD3DC8}"/>
    <dgm:cxn modelId="{DB7AA1A2-B316-42C1-BE55-71DE718DB145}" type="presOf" srcId="{B9DC8BF3-20B0-47B2-9CBC-F7D548E3122E}" destId="{60279736-2403-4755-BD6B-F1F855D07FA2}" srcOrd="0" destOrd="1" presId="urn:microsoft.com/office/officeart/2005/8/layout/process4"/>
    <dgm:cxn modelId="{88BF6FB6-CE95-450E-ADCC-DCE602FF1492}" type="presOf" srcId="{265C9D34-A496-4DEC-BE7E-E3DF5F7E2C12}" destId="{32059580-B92B-4F48-ACAD-2483AFB943DC}" srcOrd="0" destOrd="1" presId="urn:microsoft.com/office/officeart/2005/8/layout/process4"/>
    <dgm:cxn modelId="{5D4CACC5-D5F3-4274-96DE-5AAC76F5A09C}" type="presOf" srcId="{CA3DB242-5C04-4FF3-893E-8DBE85D2E3C8}" destId="{60279736-2403-4755-BD6B-F1F855D07FA2}" srcOrd="0" destOrd="0" presId="urn:microsoft.com/office/officeart/2005/8/layout/process4"/>
    <dgm:cxn modelId="{E537CCD1-7922-41F5-B4D2-9D6EE1F2F896}" srcId="{3D2E1E7A-3C5F-48E6-8E26-5BFB099237F0}" destId="{BECE141B-BEF2-42B7-90AF-4C6FA6A0C383}" srcOrd="1" destOrd="0" parTransId="{3D030593-41E2-48C6-9BB9-D4F84ECE4019}" sibTransId="{81F26B08-717D-4AA4-8066-C37691594175}"/>
    <dgm:cxn modelId="{4C99D4D3-E2C0-45A9-9692-ACF6B5085182}" type="presOf" srcId="{4E87B117-B1D4-48EF-8146-77EDB3C53237}" destId="{09281FF7-175F-4638-BA2D-448B6EB3CABA}" srcOrd="0" destOrd="0" presId="urn:microsoft.com/office/officeart/2005/8/layout/process4"/>
    <dgm:cxn modelId="{916790EA-5013-4C9D-B8E0-6561B5EA0298}" type="presOf" srcId="{3D2E1E7A-3C5F-48E6-8E26-5BFB099237F0}" destId="{9D5B501D-0FAC-4941-ACAF-C0CB6CC0693E}" srcOrd="0" destOrd="0" presId="urn:microsoft.com/office/officeart/2005/8/layout/process4"/>
    <dgm:cxn modelId="{E5496E21-8A0B-402D-95BA-86C5FC04636C}" type="presParOf" srcId="{09281FF7-175F-4638-BA2D-448B6EB3CABA}" destId="{63B6DA5A-FE79-4655-B57F-CDE9CCAD2AE3}" srcOrd="0" destOrd="0" presId="urn:microsoft.com/office/officeart/2005/8/layout/process4"/>
    <dgm:cxn modelId="{8BE54810-CEAF-4946-B534-F8BFBA7B60DE}" type="presParOf" srcId="{63B6DA5A-FE79-4655-B57F-CDE9CCAD2AE3}" destId="{9D5B501D-0FAC-4941-ACAF-C0CB6CC0693E}" srcOrd="0" destOrd="0" presId="urn:microsoft.com/office/officeart/2005/8/layout/process4"/>
    <dgm:cxn modelId="{C819C008-093C-4780-BD7D-262A92A152FD}" type="presParOf" srcId="{63B6DA5A-FE79-4655-B57F-CDE9CCAD2AE3}" destId="{FE92ED3C-1422-418A-A369-45B44D79AE3B}" srcOrd="1" destOrd="0" presId="urn:microsoft.com/office/officeart/2005/8/layout/process4"/>
    <dgm:cxn modelId="{28E443C0-DE39-428D-BBDC-BD6263151BB5}" type="presParOf" srcId="{63B6DA5A-FE79-4655-B57F-CDE9CCAD2AE3}" destId="{D4D0D7F8-BB2A-4301-9C32-84352DB2BB84}" srcOrd="2" destOrd="0" presId="urn:microsoft.com/office/officeart/2005/8/layout/process4"/>
    <dgm:cxn modelId="{30362B8F-6F68-4D78-94A4-8462DD476841}" type="presParOf" srcId="{D4D0D7F8-BB2A-4301-9C32-84352DB2BB84}" destId="{1974C939-8E15-40BB-B94E-A2408E8A9505}" srcOrd="0" destOrd="0" presId="urn:microsoft.com/office/officeart/2005/8/layout/process4"/>
    <dgm:cxn modelId="{27546E5D-D3E7-49FE-95B2-40BB811650D0}" type="presParOf" srcId="{D4D0D7F8-BB2A-4301-9C32-84352DB2BB84}" destId="{4C8853C9-579A-4BE6-92AF-A85E0AC1ED9E}" srcOrd="1" destOrd="0" presId="urn:microsoft.com/office/officeart/2005/8/layout/process4"/>
    <dgm:cxn modelId="{5FFA36BA-4799-4426-9842-6E6071B475D0}" type="presParOf" srcId="{D4D0D7F8-BB2A-4301-9C32-84352DB2BB84}" destId="{60279736-2403-4755-BD6B-F1F855D07FA2}" srcOrd="2" destOrd="0" presId="urn:microsoft.com/office/officeart/2005/8/layout/process4"/>
    <dgm:cxn modelId="{091E6092-BD2B-43B8-B35C-49729749B329}" type="presParOf" srcId="{D4D0D7F8-BB2A-4301-9C32-84352DB2BB84}" destId="{32059580-B92B-4F48-ACAD-2483AFB943DC}" srcOrd="3" destOrd="0" presId="urn:microsoft.com/office/officeart/2005/8/layout/process4"/>
    <dgm:cxn modelId="{94395DBB-8026-4522-BF97-2A3A41F3D860}" type="presParOf" srcId="{D4D0D7F8-BB2A-4301-9C32-84352DB2BB84}" destId="{48748760-EC40-4DE3-80D9-6083C6FAEFA5}" srcOrd="4" destOrd="0" presId="urn:microsoft.com/office/officeart/2005/8/layout/process4"/>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BE77F9-EA2B-4905-A16E-44FE1D8B9D83}"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4629E9D-4E9F-4A20-BB10-1ABB3BC27888}">
      <dgm:prSet phldrT="[Text]"/>
      <dgm:spPr>
        <a:solidFill>
          <a:schemeClr val="accent2"/>
        </a:solidFill>
      </dgm:spPr>
      <dgm:t>
        <a:bodyPr/>
        <a:lstStyle/>
        <a:p>
          <a:pPr>
            <a:lnSpc>
              <a:spcPct val="100000"/>
            </a:lnSpc>
            <a:defRPr b="1"/>
          </a:pPr>
          <a:r>
            <a:rPr lang="en-US" b="1" u="sng" dirty="0"/>
            <a:t>Emotional</a:t>
          </a:r>
        </a:p>
      </dgm:t>
    </dgm:pt>
    <dgm:pt modelId="{9D2ABBCA-E9CE-4764-AACC-0904786F49E0}" type="parTrans" cxnId="{D28039B9-0512-4C01-9A92-68A074518306}">
      <dgm:prSet/>
      <dgm:spPr/>
      <dgm:t>
        <a:bodyPr/>
        <a:lstStyle/>
        <a:p>
          <a:endParaRPr lang="en-US"/>
        </a:p>
      </dgm:t>
    </dgm:pt>
    <dgm:pt modelId="{62DC49E6-75BD-4287-8AA9-2DB3334CA836}" type="sibTrans" cxnId="{D28039B9-0512-4C01-9A92-68A074518306}">
      <dgm:prSet/>
      <dgm:spPr/>
      <dgm:t>
        <a:bodyPr/>
        <a:lstStyle/>
        <a:p>
          <a:endParaRPr lang="en-US"/>
        </a:p>
      </dgm:t>
    </dgm:pt>
    <dgm:pt modelId="{236AB7B9-02CA-4E5B-983B-DFEA2505737C}">
      <dgm:prSet phldrT="[Text]"/>
      <dgm:spPr/>
      <dgm:t>
        <a:bodyPr/>
        <a:lstStyle/>
        <a:p>
          <a:pPr>
            <a:lnSpc>
              <a:spcPct val="100000"/>
            </a:lnSpc>
          </a:pPr>
          <a:r>
            <a:rPr lang="en-US" dirty="0">
              <a:latin typeface="Cambria" panose="02040503050406030204" pitchFamily="18" charset="0"/>
              <a:ea typeface="Cambria" panose="02040503050406030204" pitchFamily="18" charset="0"/>
            </a:rPr>
            <a:t>Provoke feelings</a:t>
          </a:r>
        </a:p>
      </dgm:t>
    </dgm:pt>
    <dgm:pt modelId="{D5F5FB6B-1D6B-4033-B02B-18B48F18C4F5}" type="parTrans" cxnId="{B1469F38-5B9B-49B0-B013-099AF315C6BC}">
      <dgm:prSet/>
      <dgm:spPr/>
      <dgm:t>
        <a:bodyPr/>
        <a:lstStyle/>
        <a:p>
          <a:endParaRPr lang="en-US"/>
        </a:p>
      </dgm:t>
    </dgm:pt>
    <dgm:pt modelId="{E6430724-2BE6-4464-A45C-94AB13BCC1AA}" type="sibTrans" cxnId="{B1469F38-5B9B-49B0-B013-099AF315C6BC}">
      <dgm:prSet/>
      <dgm:spPr/>
      <dgm:t>
        <a:bodyPr/>
        <a:lstStyle/>
        <a:p>
          <a:endParaRPr lang="en-US"/>
        </a:p>
      </dgm:t>
    </dgm:pt>
    <dgm:pt modelId="{F0E8EB7F-3700-4083-BB50-96F1640F4F62}">
      <dgm:prSet phldrT="[Text]"/>
      <dgm:spPr/>
      <dgm:t>
        <a:bodyPr/>
        <a:lstStyle/>
        <a:p>
          <a:pPr>
            <a:lnSpc>
              <a:spcPct val="100000"/>
            </a:lnSpc>
          </a:pPr>
          <a:r>
            <a:rPr lang="en-US" dirty="0">
              <a:latin typeface="Cambria" panose="02040503050406030204" pitchFamily="18" charset="0"/>
              <a:ea typeface="Cambria" panose="02040503050406030204" pitchFamily="18" charset="0"/>
            </a:rPr>
            <a:t>Understand/ relate to participants</a:t>
          </a:r>
        </a:p>
      </dgm:t>
    </dgm:pt>
    <dgm:pt modelId="{AC80A2AE-28B1-4BE7-905A-BDC72541D324}" type="parTrans" cxnId="{66D438FA-182A-4C46-BA01-D1BF7469E3A1}">
      <dgm:prSet/>
      <dgm:spPr/>
      <dgm:t>
        <a:bodyPr/>
        <a:lstStyle/>
        <a:p>
          <a:endParaRPr lang="en-US"/>
        </a:p>
      </dgm:t>
    </dgm:pt>
    <dgm:pt modelId="{841DB823-DF1A-404B-A812-29FF9318A867}" type="sibTrans" cxnId="{66D438FA-182A-4C46-BA01-D1BF7469E3A1}">
      <dgm:prSet/>
      <dgm:spPr/>
      <dgm:t>
        <a:bodyPr/>
        <a:lstStyle/>
        <a:p>
          <a:endParaRPr lang="en-US"/>
        </a:p>
      </dgm:t>
    </dgm:pt>
    <dgm:pt modelId="{928423C8-4031-4674-BA2C-D0E34F702DBD}">
      <dgm:prSet phldrT="[Text]"/>
      <dgm:spPr>
        <a:solidFill>
          <a:schemeClr val="accent2"/>
        </a:solidFill>
      </dgm:spPr>
      <dgm:t>
        <a:bodyPr/>
        <a:lstStyle/>
        <a:p>
          <a:pPr>
            <a:lnSpc>
              <a:spcPct val="100000"/>
            </a:lnSpc>
            <a:defRPr b="1"/>
          </a:pPr>
          <a:r>
            <a:rPr lang="en-US" b="1" u="sng" dirty="0"/>
            <a:t>Cognitive</a:t>
          </a:r>
        </a:p>
      </dgm:t>
    </dgm:pt>
    <dgm:pt modelId="{CFEC9703-1047-43F6-A4A7-136E8162BCFE}" type="parTrans" cxnId="{9866025C-EA1C-4165-8331-6CC088151D58}">
      <dgm:prSet/>
      <dgm:spPr/>
      <dgm:t>
        <a:bodyPr/>
        <a:lstStyle/>
        <a:p>
          <a:endParaRPr lang="en-US"/>
        </a:p>
      </dgm:t>
    </dgm:pt>
    <dgm:pt modelId="{38ABF175-17ED-4898-B425-D686D131E325}" type="sibTrans" cxnId="{9866025C-EA1C-4165-8331-6CC088151D58}">
      <dgm:prSet/>
      <dgm:spPr/>
      <dgm:t>
        <a:bodyPr/>
        <a:lstStyle/>
        <a:p>
          <a:endParaRPr lang="en-US"/>
        </a:p>
      </dgm:t>
    </dgm:pt>
    <dgm:pt modelId="{58EC1519-282F-4FDC-BD06-2B6DD556F092}">
      <dgm:prSet phldrT="[Text]"/>
      <dgm:spPr/>
      <dgm:t>
        <a:bodyPr/>
        <a:lstStyle/>
        <a:p>
          <a:pPr>
            <a:lnSpc>
              <a:spcPct val="100000"/>
            </a:lnSpc>
          </a:pPr>
          <a:r>
            <a:rPr lang="en-US" dirty="0">
              <a:latin typeface="Cambria" panose="02040503050406030204" pitchFamily="18" charset="0"/>
              <a:ea typeface="Cambria" panose="02040503050406030204" pitchFamily="18" charset="0"/>
            </a:rPr>
            <a:t>Stimulate thoughts through spot checks</a:t>
          </a:r>
        </a:p>
      </dgm:t>
    </dgm:pt>
    <dgm:pt modelId="{D5B6587F-707C-4E8A-9165-D9AA271F1AC9}" type="parTrans" cxnId="{080720EC-2B7E-45D5-B051-2E956FFA37CA}">
      <dgm:prSet/>
      <dgm:spPr/>
      <dgm:t>
        <a:bodyPr/>
        <a:lstStyle/>
        <a:p>
          <a:endParaRPr lang="en-US"/>
        </a:p>
      </dgm:t>
    </dgm:pt>
    <dgm:pt modelId="{A65029A8-0868-4E50-A726-628429B68A4C}" type="sibTrans" cxnId="{080720EC-2B7E-45D5-B051-2E956FFA37CA}">
      <dgm:prSet/>
      <dgm:spPr/>
      <dgm:t>
        <a:bodyPr/>
        <a:lstStyle/>
        <a:p>
          <a:endParaRPr lang="en-US"/>
        </a:p>
      </dgm:t>
    </dgm:pt>
    <dgm:pt modelId="{0F443D1D-1468-44E6-8C8C-4E20E7A8CAB3}">
      <dgm:prSet phldrT="[Text]"/>
      <dgm:spPr/>
      <dgm:t>
        <a:bodyPr/>
        <a:lstStyle/>
        <a:p>
          <a:pPr>
            <a:lnSpc>
              <a:spcPct val="100000"/>
            </a:lnSpc>
          </a:pPr>
          <a:r>
            <a:rPr lang="en-US" dirty="0">
              <a:latin typeface="Cambria" panose="02040503050406030204" pitchFamily="18" charset="0"/>
              <a:ea typeface="Cambria" panose="02040503050406030204" pitchFamily="18" charset="0"/>
            </a:rPr>
            <a:t>Tap into their prior knowledge </a:t>
          </a:r>
        </a:p>
      </dgm:t>
    </dgm:pt>
    <dgm:pt modelId="{1AB1E2FE-9A46-4800-B1C9-7CA82D834071}" type="parTrans" cxnId="{A1FDFED7-89F8-41A0-95CD-991CFF20CBB4}">
      <dgm:prSet/>
      <dgm:spPr/>
      <dgm:t>
        <a:bodyPr/>
        <a:lstStyle/>
        <a:p>
          <a:endParaRPr lang="en-US"/>
        </a:p>
      </dgm:t>
    </dgm:pt>
    <dgm:pt modelId="{6F59AD21-88E2-43C6-BDF0-EBB9E8665421}" type="sibTrans" cxnId="{A1FDFED7-89F8-41A0-95CD-991CFF20CBB4}">
      <dgm:prSet/>
      <dgm:spPr/>
      <dgm:t>
        <a:bodyPr/>
        <a:lstStyle/>
        <a:p>
          <a:endParaRPr lang="en-US"/>
        </a:p>
      </dgm:t>
    </dgm:pt>
    <dgm:pt modelId="{4770E74A-AF6F-4018-9E8F-C4482A9A84CF}">
      <dgm:prSet phldrT="[Text]"/>
      <dgm:spPr>
        <a:solidFill>
          <a:schemeClr val="accent2"/>
        </a:solidFill>
      </dgm:spPr>
      <dgm:t>
        <a:bodyPr/>
        <a:lstStyle/>
        <a:p>
          <a:pPr>
            <a:lnSpc>
              <a:spcPct val="100000"/>
            </a:lnSpc>
            <a:defRPr b="1"/>
          </a:pPr>
          <a:r>
            <a:rPr lang="en-US" b="1" u="sng" dirty="0"/>
            <a:t>Behaviorally </a:t>
          </a:r>
        </a:p>
      </dgm:t>
    </dgm:pt>
    <dgm:pt modelId="{A7A26867-1BCC-4F62-B8EC-6BB0E853530D}" type="parTrans" cxnId="{C6360015-BFC4-472C-95B1-50D5E6E228F7}">
      <dgm:prSet/>
      <dgm:spPr/>
      <dgm:t>
        <a:bodyPr/>
        <a:lstStyle/>
        <a:p>
          <a:endParaRPr lang="en-US"/>
        </a:p>
      </dgm:t>
    </dgm:pt>
    <dgm:pt modelId="{069EB219-65BE-4D6B-AAE8-716D34A2C3A9}" type="sibTrans" cxnId="{C6360015-BFC4-472C-95B1-50D5E6E228F7}">
      <dgm:prSet/>
      <dgm:spPr/>
      <dgm:t>
        <a:bodyPr/>
        <a:lstStyle/>
        <a:p>
          <a:endParaRPr lang="en-US"/>
        </a:p>
      </dgm:t>
    </dgm:pt>
    <dgm:pt modelId="{C9F17CE2-1D43-43BC-9458-896FD22EF1B3}">
      <dgm:prSet phldrT="[Text]"/>
      <dgm:spPr/>
      <dgm:t>
        <a:bodyPr/>
        <a:lstStyle/>
        <a:p>
          <a:pPr>
            <a:lnSpc>
              <a:spcPct val="100000"/>
            </a:lnSpc>
          </a:pPr>
          <a:r>
            <a:rPr lang="en-US" dirty="0">
              <a:latin typeface="Cambria" panose="02040503050406030204" pitchFamily="18" charset="0"/>
              <a:ea typeface="Cambria" panose="02040503050406030204" pitchFamily="18" charset="0"/>
              <a:cs typeface="Times New Roman" panose="02020603050405020304" pitchFamily="18" charset="0"/>
            </a:rPr>
            <a:t>Have participant’s teach what they learned</a:t>
          </a:r>
        </a:p>
      </dgm:t>
    </dgm:pt>
    <dgm:pt modelId="{3FF99573-1D10-43C8-BBD0-F047582FEF41}" type="parTrans" cxnId="{93B29A8A-878F-498A-84D7-1578159D5B50}">
      <dgm:prSet/>
      <dgm:spPr/>
      <dgm:t>
        <a:bodyPr/>
        <a:lstStyle/>
        <a:p>
          <a:endParaRPr lang="en-US"/>
        </a:p>
      </dgm:t>
    </dgm:pt>
    <dgm:pt modelId="{38B00352-ACE5-4637-82E3-FEC4021F0C0D}" type="sibTrans" cxnId="{93B29A8A-878F-498A-84D7-1578159D5B50}">
      <dgm:prSet/>
      <dgm:spPr/>
      <dgm:t>
        <a:bodyPr/>
        <a:lstStyle/>
        <a:p>
          <a:endParaRPr lang="en-US"/>
        </a:p>
      </dgm:t>
    </dgm:pt>
    <dgm:pt modelId="{8922EDAD-EA0B-493E-A004-F4B5C8A008ED}">
      <dgm:prSet phldrT="[Text]"/>
      <dgm:spPr/>
      <dgm:t>
        <a:bodyPr/>
        <a:lstStyle/>
        <a:p>
          <a:pPr>
            <a:lnSpc>
              <a:spcPct val="100000"/>
            </a:lnSpc>
          </a:pPr>
          <a:r>
            <a:rPr lang="en-US" dirty="0">
              <a:latin typeface="Cambria" panose="02040503050406030204" pitchFamily="18" charset="0"/>
              <a:ea typeface="Cambria" panose="02040503050406030204" pitchFamily="18" charset="0"/>
              <a:cs typeface="Times New Roman" panose="02020603050405020304" pitchFamily="18" charset="0"/>
            </a:rPr>
            <a:t>Organize discussions</a:t>
          </a:r>
        </a:p>
      </dgm:t>
    </dgm:pt>
    <dgm:pt modelId="{7337E6F8-5D4D-4F83-BB47-0AD068A78DEE}" type="parTrans" cxnId="{BD12D244-0996-4CC7-BC87-08F4A21F4A35}">
      <dgm:prSet/>
      <dgm:spPr/>
      <dgm:t>
        <a:bodyPr/>
        <a:lstStyle/>
        <a:p>
          <a:endParaRPr lang="en-US"/>
        </a:p>
      </dgm:t>
    </dgm:pt>
    <dgm:pt modelId="{1FA8851E-EB7D-47D3-93E7-B8724AD9D8CF}" type="sibTrans" cxnId="{BD12D244-0996-4CC7-BC87-08F4A21F4A35}">
      <dgm:prSet/>
      <dgm:spPr/>
      <dgm:t>
        <a:bodyPr/>
        <a:lstStyle/>
        <a:p>
          <a:endParaRPr lang="en-US"/>
        </a:p>
      </dgm:t>
    </dgm:pt>
    <dgm:pt modelId="{0637320E-3233-457A-9F2A-507B63E2D4AB}">
      <dgm:prSet phldrT="[Text]"/>
      <dgm:spPr/>
      <dgm:t>
        <a:bodyPr/>
        <a:lstStyle/>
        <a:p>
          <a:pPr>
            <a:lnSpc>
              <a:spcPct val="100000"/>
            </a:lnSpc>
          </a:pPr>
          <a:r>
            <a:rPr lang="en-US" dirty="0">
              <a:latin typeface="Cambria" panose="02040503050406030204" pitchFamily="18" charset="0"/>
              <a:ea typeface="Cambria" panose="02040503050406030204" pitchFamily="18" charset="0"/>
            </a:rPr>
            <a:t>Learn/ identify participants interests</a:t>
          </a:r>
        </a:p>
      </dgm:t>
    </dgm:pt>
    <dgm:pt modelId="{8214D13E-5BC7-43D8-9F2E-EFAE4359D8E5}" type="parTrans" cxnId="{02940BEF-61A1-40D3-88A4-E350F4E2E0B8}">
      <dgm:prSet/>
      <dgm:spPr/>
      <dgm:t>
        <a:bodyPr/>
        <a:lstStyle/>
        <a:p>
          <a:endParaRPr lang="en-US"/>
        </a:p>
      </dgm:t>
    </dgm:pt>
    <dgm:pt modelId="{2CA66ADB-A11E-414D-B8E0-3FD4C6C2B9F4}" type="sibTrans" cxnId="{02940BEF-61A1-40D3-88A4-E350F4E2E0B8}">
      <dgm:prSet/>
      <dgm:spPr/>
      <dgm:t>
        <a:bodyPr/>
        <a:lstStyle/>
        <a:p>
          <a:endParaRPr lang="en-US"/>
        </a:p>
      </dgm:t>
    </dgm:pt>
    <dgm:pt modelId="{E7D85CCD-73F7-4016-8BA0-C218B3D6325E}">
      <dgm:prSet phldrT="[Text]"/>
      <dgm:spPr/>
      <dgm:t>
        <a:bodyPr/>
        <a:lstStyle/>
        <a:p>
          <a:pPr>
            <a:lnSpc>
              <a:spcPct val="100000"/>
            </a:lnSpc>
          </a:pPr>
          <a:r>
            <a:rPr lang="en-US" dirty="0">
              <a:latin typeface="Cambria" panose="02040503050406030204" pitchFamily="18" charset="0"/>
              <a:ea typeface="Cambria" panose="02040503050406030204" pitchFamily="18" charset="0"/>
              <a:cs typeface="Times New Roman" panose="02020603050405020304" pitchFamily="18" charset="0"/>
            </a:rPr>
            <a:t>Make relevant and practical outcomes</a:t>
          </a:r>
        </a:p>
      </dgm:t>
    </dgm:pt>
    <dgm:pt modelId="{B7BFAEF2-30F5-47A1-B76F-EB7963BFE26A}" type="parTrans" cxnId="{FBD9F316-E433-45DC-B244-CA3FDC31F601}">
      <dgm:prSet/>
      <dgm:spPr/>
      <dgm:t>
        <a:bodyPr/>
        <a:lstStyle/>
        <a:p>
          <a:endParaRPr lang="en-US"/>
        </a:p>
      </dgm:t>
    </dgm:pt>
    <dgm:pt modelId="{4DAA4728-FDB9-4A68-B5DB-FBB5CD34254E}" type="sibTrans" cxnId="{FBD9F316-E433-45DC-B244-CA3FDC31F601}">
      <dgm:prSet/>
      <dgm:spPr/>
      <dgm:t>
        <a:bodyPr/>
        <a:lstStyle/>
        <a:p>
          <a:endParaRPr lang="en-US"/>
        </a:p>
      </dgm:t>
    </dgm:pt>
    <dgm:pt modelId="{B73809AB-A19F-4134-9011-3796D7388789}">
      <dgm:prSet phldrT="[Text]"/>
      <dgm:spPr/>
      <dgm:t>
        <a:bodyPr/>
        <a:lstStyle/>
        <a:p>
          <a:pPr>
            <a:lnSpc>
              <a:spcPct val="100000"/>
            </a:lnSpc>
          </a:pPr>
          <a:r>
            <a:rPr lang="en-US" dirty="0">
              <a:latin typeface="Cambria" panose="02040503050406030204" pitchFamily="18" charset="0"/>
              <a:ea typeface="Cambria" panose="02040503050406030204" pitchFamily="18" charset="0"/>
              <a:cs typeface="Times New Roman" panose="02020603050405020304" pitchFamily="18" charset="0"/>
            </a:rPr>
            <a:t>Provide feedback</a:t>
          </a:r>
        </a:p>
      </dgm:t>
    </dgm:pt>
    <dgm:pt modelId="{7220DFE4-171F-4C7F-88F7-7085F62E49EA}" type="parTrans" cxnId="{EB79A0D0-5FC9-4864-A929-ABC848916EDF}">
      <dgm:prSet/>
      <dgm:spPr/>
      <dgm:t>
        <a:bodyPr/>
        <a:lstStyle/>
        <a:p>
          <a:endParaRPr lang="en-US"/>
        </a:p>
      </dgm:t>
    </dgm:pt>
    <dgm:pt modelId="{70A2C468-50AF-4AED-BF93-18725273C0BD}" type="sibTrans" cxnId="{EB79A0D0-5FC9-4864-A929-ABC848916EDF}">
      <dgm:prSet/>
      <dgm:spPr/>
      <dgm:t>
        <a:bodyPr/>
        <a:lstStyle/>
        <a:p>
          <a:endParaRPr lang="en-US"/>
        </a:p>
      </dgm:t>
    </dgm:pt>
    <dgm:pt modelId="{FD7CD8FB-275A-4D1D-9D80-8773CBB29BE1}">
      <dgm:prSet phldrT="[Text]"/>
      <dgm:spPr/>
      <dgm:t>
        <a:bodyPr/>
        <a:lstStyle/>
        <a:p>
          <a:pPr>
            <a:lnSpc>
              <a:spcPct val="100000"/>
            </a:lnSpc>
          </a:pPr>
          <a:r>
            <a:rPr lang="en-US" dirty="0">
              <a:latin typeface="Cambria" panose="02040503050406030204" pitchFamily="18" charset="0"/>
              <a:ea typeface="Cambria" panose="02040503050406030204" pitchFamily="18" charset="0"/>
            </a:rPr>
            <a:t>Incorporate competition </a:t>
          </a:r>
        </a:p>
      </dgm:t>
    </dgm:pt>
    <dgm:pt modelId="{73990C3E-77F9-43BE-B664-50C3489DAFAD}" type="parTrans" cxnId="{36EC3059-398B-4C9D-80E2-35BDD6FD220F}">
      <dgm:prSet/>
      <dgm:spPr/>
      <dgm:t>
        <a:bodyPr/>
        <a:lstStyle/>
        <a:p>
          <a:endParaRPr lang="en-US"/>
        </a:p>
      </dgm:t>
    </dgm:pt>
    <dgm:pt modelId="{75C90839-94AC-4517-A926-C89D317A3865}" type="sibTrans" cxnId="{36EC3059-398B-4C9D-80E2-35BDD6FD220F}">
      <dgm:prSet/>
      <dgm:spPr/>
      <dgm:t>
        <a:bodyPr/>
        <a:lstStyle/>
        <a:p>
          <a:endParaRPr lang="en-US"/>
        </a:p>
      </dgm:t>
    </dgm:pt>
    <dgm:pt modelId="{1A0458A0-DDB8-4876-8534-CF76BBFF6E64}">
      <dgm:prSet phldrT="[Text]"/>
      <dgm:spPr/>
      <dgm:t>
        <a:bodyPr/>
        <a:lstStyle/>
        <a:p>
          <a:pPr>
            <a:lnSpc>
              <a:spcPct val="100000"/>
            </a:lnSpc>
          </a:pPr>
          <a:r>
            <a:rPr lang="en-US" dirty="0">
              <a:latin typeface="Cambria" panose="02040503050406030204" pitchFamily="18" charset="0"/>
              <a:ea typeface="Cambria" panose="02040503050406030204" pitchFamily="18" charset="0"/>
            </a:rPr>
            <a:t>Make connections between course material &amp; personal interests</a:t>
          </a:r>
        </a:p>
      </dgm:t>
    </dgm:pt>
    <dgm:pt modelId="{F8A1F1BC-FF4A-4515-94A5-827C9E92297E}" type="parTrans" cxnId="{64D095CD-EE96-4438-9510-D8CF63DDC206}">
      <dgm:prSet/>
      <dgm:spPr/>
      <dgm:t>
        <a:bodyPr/>
        <a:lstStyle/>
        <a:p>
          <a:endParaRPr lang="en-US"/>
        </a:p>
      </dgm:t>
    </dgm:pt>
    <dgm:pt modelId="{71228AF7-58EF-4B3D-B30A-8684F238A4AA}" type="sibTrans" cxnId="{64D095CD-EE96-4438-9510-D8CF63DDC206}">
      <dgm:prSet/>
      <dgm:spPr/>
      <dgm:t>
        <a:bodyPr/>
        <a:lstStyle/>
        <a:p>
          <a:endParaRPr lang="en-US"/>
        </a:p>
      </dgm:t>
    </dgm:pt>
    <dgm:pt modelId="{CA52DE94-24DF-4A50-8985-0CA465A25FC8}">
      <dgm:prSet phldrT="[Text]"/>
      <dgm:spPr/>
      <dgm:t>
        <a:bodyPr/>
        <a:lstStyle/>
        <a:p>
          <a:pPr>
            <a:lnSpc>
              <a:spcPct val="100000"/>
            </a:lnSpc>
          </a:pPr>
          <a:r>
            <a:rPr lang="en-US" dirty="0">
              <a:latin typeface="Cambria" panose="02040503050406030204" pitchFamily="18" charset="0"/>
              <a:ea typeface="Cambria" panose="02040503050406030204" pitchFamily="18" charset="0"/>
            </a:rPr>
            <a:t>Incorporate modern technology* </a:t>
          </a:r>
        </a:p>
      </dgm:t>
    </dgm:pt>
    <dgm:pt modelId="{81A21F41-6C1D-4CB5-BAD8-DAB95DC08943}" type="parTrans" cxnId="{58EEB456-7101-4EB4-BD32-EB3775F3A4F6}">
      <dgm:prSet/>
      <dgm:spPr/>
      <dgm:t>
        <a:bodyPr/>
        <a:lstStyle/>
        <a:p>
          <a:endParaRPr lang="en-US"/>
        </a:p>
      </dgm:t>
    </dgm:pt>
    <dgm:pt modelId="{C270A3E6-D2DD-4384-820B-B31EEBC33D3C}" type="sibTrans" cxnId="{58EEB456-7101-4EB4-BD32-EB3775F3A4F6}">
      <dgm:prSet/>
      <dgm:spPr/>
      <dgm:t>
        <a:bodyPr/>
        <a:lstStyle/>
        <a:p>
          <a:endParaRPr lang="en-US"/>
        </a:p>
      </dgm:t>
    </dgm:pt>
    <dgm:pt modelId="{8ADD659F-F47D-407F-A07F-1A2FA97259B4}" type="pres">
      <dgm:prSet presAssocID="{94BE77F9-EA2B-4905-A16E-44FE1D8B9D83}" presName="root" presStyleCnt="0">
        <dgm:presLayoutVars>
          <dgm:dir/>
          <dgm:resizeHandles val="exact"/>
        </dgm:presLayoutVars>
      </dgm:prSet>
      <dgm:spPr/>
    </dgm:pt>
    <dgm:pt modelId="{DE2CBAD4-812B-47AB-97E1-B4ACFC0B4755}" type="pres">
      <dgm:prSet presAssocID="{D4629E9D-4E9F-4A20-BB10-1ABB3BC27888}" presName="compNode" presStyleCnt="0"/>
      <dgm:spPr/>
    </dgm:pt>
    <dgm:pt modelId="{0C76265D-CFAF-42DF-8B62-A1EFFC63CFD4}" type="pres">
      <dgm:prSet presAssocID="{D4629E9D-4E9F-4A20-BB10-1ABB3BC27888}" presName="iconRect" presStyleLbl="node1" presStyleIdx="0" presStyleCnt="3" custScaleX="193590" custScaleY="1600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3EC2A34-5C54-491A-9533-D1DDCA9287F5}" type="pres">
      <dgm:prSet presAssocID="{D4629E9D-4E9F-4A20-BB10-1ABB3BC27888}" presName="iconSpace" presStyleCnt="0"/>
      <dgm:spPr/>
    </dgm:pt>
    <dgm:pt modelId="{735C64BC-E093-413B-9923-D92465B259D9}" type="pres">
      <dgm:prSet presAssocID="{D4629E9D-4E9F-4A20-BB10-1ABB3BC27888}" presName="parTx" presStyleLbl="revTx" presStyleIdx="0" presStyleCnt="6">
        <dgm:presLayoutVars>
          <dgm:chMax val="0"/>
          <dgm:chPref val="0"/>
        </dgm:presLayoutVars>
      </dgm:prSet>
      <dgm:spPr/>
    </dgm:pt>
    <dgm:pt modelId="{CAF93874-B600-4AE4-BFA6-31070D609F23}" type="pres">
      <dgm:prSet presAssocID="{D4629E9D-4E9F-4A20-BB10-1ABB3BC27888}" presName="txSpace" presStyleCnt="0"/>
      <dgm:spPr/>
    </dgm:pt>
    <dgm:pt modelId="{C15175C9-EA71-43C1-B99F-11873286DCEF}" type="pres">
      <dgm:prSet presAssocID="{D4629E9D-4E9F-4A20-BB10-1ABB3BC27888}" presName="desTx" presStyleLbl="revTx" presStyleIdx="1" presStyleCnt="6">
        <dgm:presLayoutVars/>
      </dgm:prSet>
      <dgm:spPr/>
    </dgm:pt>
    <dgm:pt modelId="{9F239A02-39DF-4778-9CEB-D2B8339A8F36}" type="pres">
      <dgm:prSet presAssocID="{62DC49E6-75BD-4287-8AA9-2DB3334CA836}" presName="sibTrans" presStyleCnt="0"/>
      <dgm:spPr/>
    </dgm:pt>
    <dgm:pt modelId="{0272DD72-8019-415B-B05A-78A39CFF2B81}" type="pres">
      <dgm:prSet presAssocID="{928423C8-4031-4674-BA2C-D0E34F702DBD}" presName="compNode" presStyleCnt="0"/>
      <dgm:spPr/>
    </dgm:pt>
    <dgm:pt modelId="{DEE244D6-20FD-4E2F-8C7C-0401ACCBDD3F}" type="pres">
      <dgm:prSet presAssocID="{928423C8-4031-4674-BA2C-D0E34F702DBD}" presName="iconRect" presStyleLbl="node1" presStyleIdx="1" presStyleCnt="3" custScaleX="236863" custScaleY="1565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E3787C93-7EF2-4AFE-A65B-A3333B983340}" type="pres">
      <dgm:prSet presAssocID="{928423C8-4031-4674-BA2C-D0E34F702DBD}" presName="iconSpace" presStyleCnt="0"/>
      <dgm:spPr/>
    </dgm:pt>
    <dgm:pt modelId="{95630B77-6314-4158-901B-09A943205DBC}" type="pres">
      <dgm:prSet presAssocID="{928423C8-4031-4674-BA2C-D0E34F702DBD}" presName="parTx" presStyleLbl="revTx" presStyleIdx="2" presStyleCnt="6">
        <dgm:presLayoutVars>
          <dgm:chMax val="0"/>
          <dgm:chPref val="0"/>
        </dgm:presLayoutVars>
      </dgm:prSet>
      <dgm:spPr/>
    </dgm:pt>
    <dgm:pt modelId="{62084635-21EF-4CE5-BC32-2643A023D1AD}" type="pres">
      <dgm:prSet presAssocID="{928423C8-4031-4674-BA2C-D0E34F702DBD}" presName="txSpace" presStyleCnt="0"/>
      <dgm:spPr/>
    </dgm:pt>
    <dgm:pt modelId="{69312A4F-2858-4A61-9910-7E2BDBAB7891}" type="pres">
      <dgm:prSet presAssocID="{928423C8-4031-4674-BA2C-D0E34F702DBD}" presName="desTx" presStyleLbl="revTx" presStyleIdx="3" presStyleCnt="6">
        <dgm:presLayoutVars/>
      </dgm:prSet>
      <dgm:spPr/>
    </dgm:pt>
    <dgm:pt modelId="{45F9449A-13A9-4CDF-A060-234A3A73FE05}" type="pres">
      <dgm:prSet presAssocID="{38ABF175-17ED-4898-B425-D686D131E325}" presName="sibTrans" presStyleCnt="0"/>
      <dgm:spPr/>
    </dgm:pt>
    <dgm:pt modelId="{BA305EC7-7ACA-4349-AD12-2EC90F00CA88}" type="pres">
      <dgm:prSet presAssocID="{4770E74A-AF6F-4018-9E8F-C4482A9A84CF}" presName="compNode" presStyleCnt="0"/>
      <dgm:spPr/>
    </dgm:pt>
    <dgm:pt modelId="{0DF50B81-4FA1-4D8B-B0A6-E577A8FBDC97}" type="pres">
      <dgm:prSet presAssocID="{4770E74A-AF6F-4018-9E8F-C4482A9A84CF}" presName="iconRect" presStyleLbl="node1" presStyleIdx="2" presStyleCnt="3" custScaleX="137721" custScaleY="13486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BF62E234-0E5B-4A43-964B-89BC96AB752A}" type="pres">
      <dgm:prSet presAssocID="{4770E74A-AF6F-4018-9E8F-C4482A9A84CF}" presName="iconSpace" presStyleCnt="0"/>
      <dgm:spPr/>
    </dgm:pt>
    <dgm:pt modelId="{58F76C2B-CB31-4A82-9903-CDBDE82DD3F6}" type="pres">
      <dgm:prSet presAssocID="{4770E74A-AF6F-4018-9E8F-C4482A9A84CF}" presName="parTx" presStyleLbl="revTx" presStyleIdx="4" presStyleCnt="6">
        <dgm:presLayoutVars>
          <dgm:chMax val="0"/>
          <dgm:chPref val="0"/>
        </dgm:presLayoutVars>
      </dgm:prSet>
      <dgm:spPr/>
    </dgm:pt>
    <dgm:pt modelId="{8DD998AD-20C7-4005-9972-EDDC6F3D560D}" type="pres">
      <dgm:prSet presAssocID="{4770E74A-AF6F-4018-9E8F-C4482A9A84CF}" presName="txSpace" presStyleCnt="0"/>
      <dgm:spPr/>
    </dgm:pt>
    <dgm:pt modelId="{BDB6AA16-DE88-4BC1-B950-77A07AD323EA}" type="pres">
      <dgm:prSet presAssocID="{4770E74A-AF6F-4018-9E8F-C4482A9A84CF}" presName="desTx" presStyleLbl="revTx" presStyleIdx="5" presStyleCnt="6">
        <dgm:presLayoutVars/>
      </dgm:prSet>
      <dgm:spPr/>
    </dgm:pt>
  </dgm:ptLst>
  <dgm:cxnLst>
    <dgm:cxn modelId="{7ACFA611-24C3-4E84-B05B-9D8FAF3F561F}" type="presOf" srcId="{D4629E9D-4E9F-4A20-BB10-1ABB3BC27888}" destId="{735C64BC-E093-413B-9923-D92465B259D9}" srcOrd="0" destOrd="0" presId="urn:microsoft.com/office/officeart/2018/5/layout/CenteredIconLabelDescriptionList"/>
    <dgm:cxn modelId="{C6360015-BFC4-472C-95B1-50D5E6E228F7}" srcId="{94BE77F9-EA2B-4905-A16E-44FE1D8B9D83}" destId="{4770E74A-AF6F-4018-9E8F-C4482A9A84CF}" srcOrd="2" destOrd="0" parTransId="{A7A26867-1BCC-4F62-B8EC-6BB0E853530D}" sibTransId="{069EB219-65BE-4D6B-AAE8-716D34A2C3A9}"/>
    <dgm:cxn modelId="{FBD9F316-E433-45DC-B244-CA3FDC31F601}" srcId="{4770E74A-AF6F-4018-9E8F-C4482A9A84CF}" destId="{E7D85CCD-73F7-4016-8BA0-C218B3D6325E}" srcOrd="2" destOrd="0" parTransId="{B7BFAEF2-30F5-47A1-B76F-EB7963BFE26A}" sibTransId="{4DAA4728-FDB9-4A68-B5DB-FBB5CD34254E}"/>
    <dgm:cxn modelId="{8AED151F-396D-46A9-A630-30DEF4733606}" type="presOf" srcId="{58EC1519-282F-4FDC-BD06-2B6DD556F092}" destId="{69312A4F-2858-4A61-9910-7E2BDBAB7891}" srcOrd="0" destOrd="0" presId="urn:microsoft.com/office/officeart/2018/5/layout/CenteredIconLabelDescriptionList"/>
    <dgm:cxn modelId="{E3417E21-C205-4F25-913D-F56289BD2C70}" type="presOf" srcId="{4770E74A-AF6F-4018-9E8F-C4482A9A84CF}" destId="{58F76C2B-CB31-4A82-9903-CDBDE82DD3F6}" srcOrd="0" destOrd="0" presId="urn:microsoft.com/office/officeart/2018/5/layout/CenteredIconLabelDescriptionList"/>
    <dgm:cxn modelId="{96D31C27-3388-4D4B-89E7-AD50AACE16B0}" type="presOf" srcId="{0F443D1D-1468-44E6-8C8C-4E20E7A8CAB3}" destId="{69312A4F-2858-4A61-9910-7E2BDBAB7891}" srcOrd="0" destOrd="1" presId="urn:microsoft.com/office/officeart/2018/5/layout/CenteredIconLabelDescriptionList"/>
    <dgm:cxn modelId="{A2515930-60D4-4ADF-BFB6-E0C532913606}" type="presOf" srcId="{F0E8EB7F-3700-4083-BB50-96F1640F4F62}" destId="{C15175C9-EA71-43C1-B99F-11873286DCEF}" srcOrd="0" destOrd="2" presId="urn:microsoft.com/office/officeart/2018/5/layout/CenteredIconLabelDescriptionList"/>
    <dgm:cxn modelId="{B1469F38-5B9B-49B0-B013-099AF315C6BC}" srcId="{D4629E9D-4E9F-4A20-BB10-1ABB3BC27888}" destId="{236AB7B9-02CA-4E5B-983B-DFEA2505737C}" srcOrd="0" destOrd="0" parTransId="{D5F5FB6B-1D6B-4033-B02B-18B48F18C4F5}" sibTransId="{E6430724-2BE6-4464-A45C-94AB13BCC1AA}"/>
    <dgm:cxn modelId="{9866025C-EA1C-4165-8331-6CC088151D58}" srcId="{94BE77F9-EA2B-4905-A16E-44FE1D8B9D83}" destId="{928423C8-4031-4674-BA2C-D0E34F702DBD}" srcOrd="1" destOrd="0" parTransId="{CFEC9703-1047-43F6-A4A7-136E8162BCFE}" sibTransId="{38ABF175-17ED-4898-B425-D686D131E325}"/>
    <dgm:cxn modelId="{C3E6A75E-EC3E-4CD3-A6BA-249D9BA3D84D}" type="presOf" srcId="{0637320E-3233-457A-9F2A-507B63E2D4AB}" destId="{C15175C9-EA71-43C1-B99F-11873286DCEF}" srcOrd="0" destOrd="3" presId="urn:microsoft.com/office/officeart/2018/5/layout/CenteredIconLabelDescriptionList"/>
    <dgm:cxn modelId="{48E8F743-A426-4DB1-A938-DC6CA0C9435D}" type="presOf" srcId="{B73809AB-A19F-4134-9011-3796D7388789}" destId="{BDB6AA16-DE88-4BC1-B950-77A07AD323EA}" srcOrd="0" destOrd="3" presId="urn:microsoft.com/office/officeart/2018/5/layout/CenteredIconLabelDescriptionList"/>
    <dgm:cxn modelId="{BD12D244-0996-4CC7-BC87-08F4A21F4A35}" srcId="{4770E74A-AF6F-4018-9E8F-C4482A9A84CF}" destId="{8922EDAD-EA0B-493E-A004-F4B5C8A008ED}" srcOrd="1" destOrd="0" parTransId="{7337E6F8-5D4D-4F83-BB47-0AD068A78DEE}" sibTransId="{1FA8851E-EB7D-47D3-93E7-B8724AD9D8CF}"/>
    <dgm:cxn modelId="{2AF2FC44-F92E-4A38-A85B-8B83F4C177F9}" type="presOf" srcId="{E7D85CCD-73F7-4016-8BA0-C218B3D6325E}" destId="{BDB6AA16-DE88-4BC1-B950-77A07AD323EA}" srcOrd="0" destOrd="2" presId="urn:microsoft.com/office/officeart/2018/5/layout/CenteredIconLabelDescriptionList"/>
    <dgm:cxn modelId="{27561B6F-C925-489C-9B1B-711615CD6806}" type="presOf" srcId="{94BE77F9-EA2B-4905-A16E-44FE1D8B9D83}" destId="{8ADD659F-F47D-407F-A07F-1A2FA97259B4}" srcOrd="0" destOrd="0" presId="urn:microsoft.com/office/officeart/2018/5/layout/CenteredIconLabelDescriptionList"/>
    <dgm:cxn modelId="{58EEB456-7101-4EB4-BD32-EB3775F3A4F6}" srcId="{928423C8-4031-4674-BA2C-D0E34F702DBD}" destId="{CA52DE94-24DF-4A50-8985-0CA465A25FC8}" srcOrd="3" destOrd="0" parTransId="{81A21F41-6C1D-4CB5-BAD8-DAB95DC08943}" sibTransId="{C270A3E6-D2DD-4384-820B-B31EEBC33D3C}"/>
    <dgm:cxn modelId="{36EC3059-398B-4C9D-80E2-35BDD6FD220F}" srcId="{928423C8-4031-4674-BA2C-D0E34F702DBD}" destId="{FD7CD8FB-275A-4D1D-9D80-8773CBB29BE1}" srcOrd="2" destOrd="0" parTransId="{73990C3E-77F9-43BE-B664-50C3489DAFAD}" sibTransId="{75C90839-94AC-4517-A926-C89D317A3865}"/>
    <dgm:cxn modelId="{93B29A8A-878F-498A-84D7-1578159D5B50}" srcId="{4770E74A-AF6F-4018-9E8F-C4482A9A84CF}" destId="{C9F17CE2-1D43-43BC-9458-896FD22EF1B3}" srcOrd="0" destOrd="0" parTransId="{3FF99573-1D10-43C8-BBD0-F047582FEF41}" sibTransId="{38B00352-ACE5-4637-82E3-FEC4021F0C0D}"/>
    <dgm:cxn modelId="{410FA594-4E91-404B-AC87-002CBDFF46B4}" type="presOf" srcId="{FD7CD8FB-275A-4D1D-9D80-8773CBB29BE1}" destId="{69312A4F-2858-4A61-9910-7E2BDBAB7891}" srcOrd="0" destOrd="2" presId="urn:microsoft.com/office/officeart/2018/5/layout/CenteredIconLabelDescriptionList"/>
    <dgm:cxn modelId="{037AD798-65F7-4024-9F11-6B72620111AD}" type="presOf" srcId="{928423C8-4031-4674-BA2C-D0E34F702DBD}" destId="{95630B77-6314-4158-901B-09A943205DBC}" srcOrd="0" destOrd="0" presId="urn:microsoft.com/office/officeart/2018/5/layout/CenteredIconLabelDescriptionList"/>
    <dgm:cxn modelId="{A5047FAE-6872-453B-A0A0-E7423E61FE32}" type="presOf" srcId="{236AB7B9-02CA-4E5B-983B-DFEA2505737C}" destId="{C15175C9-EA71-43C1-B99F-11873286DCEF}" srcOrd="0" destOrd="0" presId="urn:microsoft.com/office/officeart/2018/5/layout/CenteredIconLabelDescriptionList"/>
    <dgm:cxn modelId="{D28039B9-0512-4C01-9A92-68A074518306}" srcId="{94BE77F9-EA2B-4905-A16E-44FE1D8B9D83}" destId="{D4629E9D-4E9F-4A20-BB10-1ABB3BC27888}" srcOrd="0" destOrd="0" parTransId="{9D2ABBCA-E9CE-4764-AACC-0904786F49E0}" sibTransId="{62DC49E6-75BD-4287-8AA9-2DB3334CA836}"/>
    <dgm:cxn modelId="{9FBF7AC3-3B2A-438B-BCAD-2C223C76D071}" type="presOf" srcId="{8922EDAD-EA0B-493E-A004-F4B5C8A008ED}" destId="{BDB6AA16-DE88-4BC1-B950-77A07AD323EA}" srcOrd="0" destOrd="1" presId="urn:microsoft.com/office/officeart/2018/5/layout/CenteredIconLabelDescriptionList"/>
    <dgm:cxn modelId="{4B1C3FC5-8077-4930-98D1-81F12B3A4FD3}" type="presOf" srcId="{CA52DE94-24DF-4A50-8985-0CA465A25FC8}" destId="{69312A4F-2858-4A61-9910-7E2BDBAB7891}" srcOrd="0" destOrd="3" presId="urn:microsoft.com/office/officeart/2018/5/layout/CenteredIconLabelDescriptionList"/>
    <dgm:cxn modelId="{64D095CD-EE96-4438-9510-D8CF63DDC206}" srcId="{D4629E9D-4E9F-4A20-BB10-1ABB3BC27888}" destId="{1A0458A0-DDB8-4876-8534-CF76BBFF6E64}" srcOrd="1" destOrd="0" parTransId="{F8A1F1BC-FF4A-4515-94A5-827C9E92297E}" sibTransId="{71228AF7-58EF-4B3D-B30A-8684F238A4AA}"/>
    <dgm:cxn modelId="{EB79A0D0-5FC9-4864-A929-ABC848916EDF}" srcId="{4770E74A-AF6F-4018-9E8F-C4482A9A84CF}" destId="{B73809AB-A19F-4134-9011-3796D7388789}" srcOrd="3" destOrd="0" parTransId="{7220DFE4-171F-4C7F-88F7-7085F62E49EA}" sibTransId="{70A2C468-50AF-4AED-BF93-18725273C0BD}"/>
    <dgm:cxn modelId="{A1FDFED7-89F8-41A0-95CD-991CFF20CBB4}" srcId="{928423C8-4031-4674-BA2C-D0E34F702DBD}" destId="{0F443D1D-1468-44E6-8C8C-4E20E7A8CAB3}" srcOrd="1" destOrd="0" parTransId="{1AB1E2FE-9A46-4800-B1C9-7CA82D834071}" sibTransId="{6F59AD21-88E2-43C6-BDF0-EBB9E8665421}"/>
    <dgm:cxn modelId="{34CD60DF-1EC9-4850-B388-6EBF1CBB9FD4}" type="presOf" srcId="{1A0458A0-DDB8-4876-8534-CF76BBFF6E64}" destId="{C15175C9-EA71-43C1-B99F-11873286DCEF}" srcOrd="0" destOrd="1" presId="urn:microsoft.com/office/officeart/2018/5/layout/CenteredIconLabelDescriptionList"/>
    <dgm:cxn modelId="{080720EC-2B7E-45D5-B051-2E956FFA37CA}" srcId="{928423C8-4031-4674-BA2C-D0E34F702DBD}" destId="{58EC1519-282F-4FDC-BD06-2B6DD556F092}" srcOrd="0" destOrd="0" parTransId="{D5B6587F-707C-4E8A-9165-D9AA271F1AC9}" sibTransId="{A65029A8-0868-4E50-A726-628429B68A4C}"/>
    <dgm:cxn modelId="{02940BEF-61A1-40D3-88A4-E350F4E2E0B8}" srcId="{D4629E9D-4E9F-4A20-BB10-1ABB3BC27888}" destId="{0637320E-3233-457A-9F2A-507B63E2D4AB}" srcOrd="3" destOrd="0" parTransId="{8214D13E-5BC7-43D8-9F2E-EFAE4359D8E5}" sibTransId="{2CA66ADB-A11E-414D-B8E0-3FD4C6C2B9F4}"/>
    <dgm:cxn modelId="{E43A67F2-B090-41EE-911E-9377B8EE6EF7}" type="presOf" srcId="{C9F17CE2-1D43-43BC-9458-896FD22EF1B3}" destId="{BDB6AA16-DE88-4BC1-B950-77A07AD323EA}" srcOrd="0" destOrd="0" presId="urn:microsoft.com/office/officeart/2018/5/layout/CenteredIconLabelDescriptionList"/>
    <dgm:cxn modelId="{66D438FA-182A-4C46-BA01-D1BF7469E3A1}" srcId="{D4629E9D-4E9F-4A20-BB10-1ABB3BC27888}" destId="{F0E8EB7F-3700-4083-BB50-96F1640F4F62}" srcOrd="2" destOrd="0" parTransId="{AC80A2AE-28B1-4BE7-905A-BDC72541D324}" sibTransId="{841DB823-DF1A-404B-A812-29FF9318A867}"/>
    <dgm:cxn modelId="{EC1243F1-2861-40D9-8373-D23663C8623E}" type="presParOf" srcId="{8ADD659F-F47D-407F-A07F-1A2FA97259B4}" destId="{DE2CBAD4-812B-47AB-97E1-B4ACFC0B4755}" srcOrd="0" destOrd="0" presId="urn:microsoft.com/office/officeart/2018/5/layout/CenteredIconLabelDescriptionList"/>
    <dgm:cxn modelId="{26D32C72-A3A4-4D27-844D-4A67B1FF7EF3}" type="presParOf" srcId="{DE2CBAD4-812B-47AB-97E1-B4ACFC0B4755}" destId="{0C76265D-CFAF-42DF-8B62-A1EFFC63CFD4}" srcOrd="0" destOrd="0" presId="urn:microsoft.com/office/officeart/2018/5/layout/CenteredIconLabelDescriptionList"/>
    <dgm:cxn modelId="{BA94E23F-81B0-4ABB-B2C9-B89929BAFD11}" type="presParOf" srcId="{DE2CBAD4-812B-47AB-97E1-B4ACFC0B4755}" destId="{43EC2A34-5C54-491A-9533-D1DDCA9287F5}" srcOrd="1" destOrd="0" presId="urn:microsoft.com/office/officeart/2018/5/layout/CenteredIconLabelDescriptionList"/>
    <dgm:cxn modelId="{04A2DA24-7FD1-4410-AB88-3B09431808C1}" type="presParOf" srcId="{DE2CBAD4-812B-47AB-97E1-B4ACFC0B4755}" destId="{735C64BC-E093-413B-9923-D92465B259D9}" srcOrd="2" destOrd="0" presId="urn:microsoft.com/office/officeart/2018/5/layout/CenteredIconLabelDescriptionList"/>
    <dgm:cxn modelId="{19D7E8FA-7A01-4DE6-A0C8-3184500A74B7}" type="presParOf" srcId="{DE2CBAD4-812B-47AB-97E1-B4ACFC0B4755}" destId="{CAF93874-B600-4AE4-BFA6-31070D609F23}" srcOrd="3" destOrd="0" presId="urn:microsoft.com/office/officeart/2018/5/layout/CenteredIconLabelDescriptionList"/>
    <dgm:cxn modelId="{20682C55-3B6F-4004-945D-3041EB7D336F}" type="presParOf" srcId="{DE2CBAD4-812B-47AB-97E1-B4ACFC0B4755}" destId="{C15175C9-EA71-43C1-B99F-11873286DCEF}" srcOrd="4" destOrd="0" presId="urn:microsoft.com/office/officeart/2018/5/layout/CenteredIconLabelDescriptionList"/>
    <dgm:cxn modelId="{484A8B80-32D8-4ED6-B67D-0222D997E278}" type="presParOf" srcId="{8ADD659F-F47D-407F-A07F-1A2FA97259B4}" destId="{9F239A02-39DF-4778-9CEB-D2B8339A8F36}" srcOrd="1" destOrd="0" presId="urn:microsoft.com/office/officeart/2018/5/layout/CenteredIconLabelDescriptionList"/>
    <dgm:cxn modelId="{110CCCFC-15E9-45CE-A584-D9E79476A972}" type="presParOf" srcId="{8ADD659F-F47D-407F-A07F-1A2FA97259B4}" destId="{0272DD72-8019-415B-B05A-78A39CFF2B81}" srcOrd="2" destOrd="0" presId="urn:microsoft.com/office/officeart/2018/5/layout/CenteredIconLabelDescriptionList"/>
    <dgm:cxn modelId="{429A1DF7-9A46-4918-8FDA-49B175182C5A}" type="presParOf" srcId="{0272DD72-8019-415B-B05A-78A39CFF2B81}" destId="{DEE244D6-20FD-4E2F-8C7C-0401ACCBDD3F}" srcOrd="0" destOrd="0" presId="urn:microsoft.com/office/officeart/2018/5/layout/CenteredIconLabelDescriptionList"/>
    <dgm:cxn modelId="{9A190DFA-C097-4C24-BA15-CD1DC33EE77E}" type="presParOf" srcId="{0272DD72-8019-415B-B05A-78A39CFF2B81}" destId="{E3787C93-7EF2-4AFE-A65B-A3333B983340}" srcOrd="1" destOrd="0" presId="urn:microsoft.com/office/officeart/2018/5/layout/CenteredIconLabelDescriptionList"/>
    <dgm:cxn modelId="{042175A2-A003-4FE9-A03C-12378F6C79BD}" type="presParOf" srcId="{0272DD72-8019-415B-B05A-78A39CFF2B81}" destId="{95630B77-6314-4158-901B-09A943205DBC}" srcOrd="2" destOrd="0" presId="urn:microsoft.com/office/officeart/2018/5/layout/CenteredIconLabelDescriptionList"/>
    <dgm:cxn modelId="{F30861B5-2EF6-414F-A687-6D61DAC482BF}" type="presParOf" srcId="{0272DD72-8019-415B-B05A-78A39CFF2B81}" destId="{62084635-21EF-4CE5-BC32-2643A023D1AD}" srcOrd="3" destOrd="0" presId="urn:microsoft.com/office/officeart/2018/5/layout/CenteredIconLabelDescriptionList"/>
    <dgm:cxn modelId="{1B3A090B-514C-4348-AB09-B0AEFED66D60}" type="presParOf" srcId="{0272DD72-8019-415B-B05A-78A39CFF2B81}" destId="{69312A4F-2858-4A61-9910-7E2BDBAB7891}" srcOrd="4" destOrd="0" presId="urn:microsoft.com/office/officeart/2018/5/layout/CenteredIconLabelDescriptionList"/>
    <dgm:cxn modelId="{0080D74E-84C5-4BEE-8C06-D08F670A6468}" type="presParOf" srcId="{8ADD659F-F47D-407F-A07F-1A2FA97259B4}" destId="{45F9449A-13A9-4CDF-A060-234A3A73FE05}" srcOrd="3" destOrd="0" presId="urn:microsoft.com/office/officeart/2018/5/layout/CenteredIconLabelDescriptionList"/>
    <dgm:cxn modelId="{F5134156-A81C-47FC-A233-5B697537FD84}" type="presParOf" srcId="{8ADD659F-F47D-407F-A07F-1A2FA97259B4}" destId="{BA305EC7-7ACA-4349-AD12-2EC90F00CA88}" srcOrd="4" destOrd="0" presId="urn:microsoft.com/office/officeart/2018/5/layout/CenteredIconLabelDescriptionList"/>
    <dgm:cxn modelId="{BABC2FDB-1922-47B3-81FC-0AB88CF6F02B}" type="presParOf" srcId="{BA305EC7-7ACA-4349-AD12-2EC90F00CA88}" destId="{0DF50B81-4FA1-4D8B-B0A6-E577A8FBDC97}" srcOrd="0" destOrd="0" presId="urn:microsoft.com/office/officeart/2018/5/layout/CenteredIconLabelDescriptionList"/>
    <dgm:cxn modelId="{37431B65-94AD-4879-90CC-10D141779EE7}" type="presParOf" srcId="{BA305EC7-7ACA-4349-AD12-2EC90F00CA88}" destId="{BF62E234-0E5B-4A43-964B-89BC96AB752A}" srcOrd="1" destOrd="0" presId="urn:microsoft.com/office/officeart/2018/5/layout/CenteredIconLabelDescriptionList"/>
    <dgm:cxn modelId="{99CFA058-09A4-4073-9A98-5D4D3C5FAE97}" type="presParOf" srcId="{BA305EC7-7ACA-4349-AD12-2EC90F00CA88}" destId="{58F76C2B-CB31-4A82-9903-CDBDE82DD3F6}" srcOrd="2" destOrd="0" presId="urn:microsoft.com/office/officeart/2018/5/layout/CenteredIconLabelDescriptionList"/>
    <dgm:cxn modelId="{FA2DB252-EFC2-4C88-AED2-3BE7751F3FEE}" type="presParOf" srcId="{BA305EC7-7ACA-4349-AD12-2EC90F00CA88}" destId="{8DD998AD-20C7-4005-9972-EDDC6F3D560D}" srcOrd="3" destOrd="0" presId="urn:microsoft.com/office/officeart/2018/5/layout/CenteredIconLabelDescriptionList"/>
    <dgm:cxn modelId="{DA8F0389-4E13-4D1B-AA11-389D6899E074}" type="presParOf" srcId="{BA305EC7-7ACA-4349-AD12-2EC90F00CA88}" destId="{BDB6AA16-DE88-4BC1-B950-77A07AD323EA}" srcOrd="4" destOrd="0" presId="urn:microsoft.com/office/officeart/2018/5/layout/Centered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E3893B-B833-4457-B887-1CC3AD707E0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D90594CB-62E2-4F47-989A-6C1752FFE556}">
      <dgm:prSet/>
      <dgm:spPr/>
      <dgm:t>
        <a:bodyPr/>
        <a:lstStyle/>
        <a:p>
          <a:r>
            <a:rPr lang="en-US" dirty="0"/>
            <a:t>“The only thing that counts about a person’s vocabulary, is the effect that that person’s words &amp; phrases have on their own and others’ thinking” - David Schwartz, Ph. D.</a:t>
          </a:r>
        </a:p>
      </dgm:t>
    </dgm:pt>
    <dgm:pt modelId="{6AC129E1-3896-453D-A01E-7DE53582384A}" type="parTrans" cxnId="{8025AB33-1A6C-4E72-BF88-A74D3969EBED}">
      <dgm:prSet/>
      <dgm:spPr/>
      <dgm:t>
        <a:bodyPr/>
        <a:lstStyle/>
        <a:p>
          <a:endParaRPr lang="en-US"/>
        </a:p>
      </dgm:t>
    </dgm:pt>
    <dgm:pt modelId="{6F28761D-EEA3-4CDD-9113-1E0475F81572}" type="sibTrans" cxnId="{8025AB33-1A6C-4E72-BF88-A74D3969EBED}">
      <dgm:prSet/>
      <dgm:spPr/>
      <dgm:t>
        <a:bodyPr/>
        <a:lstStyle/>
        <a:p>
          <a:endParaRPr lang="en-US" dirty="0"/>
        </a:p>
      </dgm:t>
    </dgm:pt>
    <dgm:pt modelId="{E64BFF1F-2797-402F-AA42-614F3E96CF5C}">
      <dgm:prSet/>
      <dgm:spPr/>
      <dgm:t>
        <a:bodyPr/>
        <a:lstStyle/>
        <a:p>
          <a:r>
            <a:rPr lang="en-US" dirty="0"/>
            <a:t>We simply do not think in words and phrases… But rather we think in big pictures and/or images.</a:t>
          </a:r>
        </a:p>
      </dgm:t>
    </dgm:pt>
    <dgm:pt modelId="{16C2FD21-50C1-4D3C-9685-A2F180C5DCA4}" type="parTrans" cxnId="{19264A7F-B1EB-4634-AF8C-E7D3CF470AC9}">
      <dgm:prSet/>
      <dgm:spPr/>
      <dgm:t>
        <a:bodyPr/>
        <a:lstStyle/>
        <a:p>
          <a:endParaRPr lang="en-US"/>
        </a:p>
      </dgm:t>
    </dgm:pt>
    <dgm:pt modelId="{1D63E652-D9FF-4CA3-8F70-1B02418AB31F}" type="sibTrans" cxnId="{19264A7F-B1EB-4634-AF8C-E7D3CF470AC9}">
      <dgm:prSet/>
      <dgm:spPr/>
      <dgm:t>
        <a:bodyPr/>
        <a:lstStyle/>
        <a:p>
          <a:endParaRPr lang="en-US" dirty="0"/>
        </a:p>
      </dgm:t>
    </dgm:pt>
    <dgm:pt modelId="{E42138C2-11E1-4A09-943D-C14F41FF932F}">
      <dgm:prSet/>
      <dgm:spPr/>
      <dgm:t>
        <a:bodyPr/>
        <a:lstStyle/>
        <a:p>
          <a:r>
            <a:rPr lang="en-US" dirty="0"/>
            <a:t>At its core, words are the raw materials of our thoughts. When spoken, or read, our mind transforms and converts these spoken words into pictures within our mind.</a:t>
          </a:r>
        </a:p>
      </dgm:t>
    </dgm:pt>
    <dgm:pt modelId="{045D19CF-7B23-4CB5-AE9F-B2F8A1994F47}" type="parTrans" cxnId="{CCAA96CF-0C7A-4013-91A3-27F00288EB75}">
      <dgm:prSet/>
      <dgm:spPr/>
      <dgm:t>
        <a:bodyPr/>
        <a:lstStyle/>
        <a:p>
          <a:endParaRPr lang="en-US"/>
        </a:p>
      </dgm:t>
    </dgm:pt>
    <dgm:pt modelId="{8032A12E-1340-4EB5-9515-3D7254D2493B}" type="sibTrans" cxnId="{CCAA96CF-0C7A-4013-91A3-27F00288EB75}">
      <dgm:prSet/>
      <dgm:spPr/>
      <dgm:t>
        <a:bodyPr/>
        <a:lstStyle/>
        <a:p>
          <a:endParaRPr lang="en-US" dirty="0"/>
        </a:p>
      </dgm:t>
    </dgm:pt>
    <dgm:pt modelId="{64260413-9130-4D47-9E99-9610022D15AD}">
      <dgm:prSet/>
      <dgm:spPr/>
      <dgm:t>
        <a:bodyPr/>
        <a:lstStyle/>
        <a:p>
          <a:r>
            <a:rPr lang="en-US" dirty="0"/>
            <a:t>These mind pictures are modified by the kinds of words we use to name and describe things with</a:t>
          </a:r>
        </a:p>
      </dgm:t>
    </dgm:pt>
    <dgm:pt modelId="{A0C3A424-C63A-4D37-BDB5-9FEEF52F0B0B}" type="parTrans" cxnId="{7794C57E-DB13-4FA4-AEAF-CF250BC2F68A}">
      <dgm:prSet/>
      <dgm:spPr/>
      <dgm:t>
        <a:bodyPr/>
        <a:lstStyle/>
        <a:p>
          <a:endParaRPr lang="en-US"/>
        </a:p>
      </dgm:t>
    </dgm:pt>
    <dgm:pt modelId="{C4DEDA1F-C562-413F-9B6B-8DB49C330463}" type="sibTrans" cxnId="{7794C57E-DB13-4FA4-AEAF-CF250BC2F68A}">
      <dgm:prSet/>
      <dgm:spPr/>
      <dgm:t>
        <a:bodyPr/>
        <a:lstStyle/>
        <a:p>
          <a:endParaRPr lang="en-US" dirty="0"/>
        </a:p>
      </dgm:t>
    </dgm:pt>
    <dgm:pt modelId="{C069A8EB-5EEF-4184-B3BF-94C8B95F7C45}">
      <dgm:prSet/>
      <dgm:spPr/>
      <dgm:t>
        <a:bodyPr/>
        <a:lstStyle/>
        <a:p>
          <a:r>
            <a:rPr lang="en-US" dirty="0"/>
            <a:t>As a trainer, we are also a communicator. We need to ensure we delicately craft our message(s) by creating/painting positive, forward-looking, optimistic pictures in the minds of our audience</a:t>
          </a:r>
        </a:p>
      </dgm:t>
    </dgm:pt>
    <dgm:pt modelId="{6162A48D-CECA-45E2-B054-A88AA29DFA79}" type="parTrans" cxnId="{81AA9444-41E2-4DE1-A095-05ED7DF1EBD9}">
      <dgm:prSet/>
      <dgm:spPr/>
      <dgm:t>
        <a:bodyPr/>
        <a:lstStyle/>
        <a:p>
          <a:endParaRPr lang="en-US"/>
        </a:p>
      </dgm:t>
    </dgm:pt>
    <dgm:pt modelId="{97F98B95-020A-4E50-ACE6-D0AE92057286}" type="sibTrans" cxnId="{81AA9444-41E2-4DE1-A095-05ED7DF1EBD9}">
      <dgm:prSet/>
      <dgm:spPr/>
      <dgm:t>
        <a:bodyPr/>
        <a:lstStyle/>
        <a:p>
          <a:endParaRPr lang="en-US"/>
        </a:p>
      </dgm:t>
    </dgm:pt>
    <dgm:pt modelId="{BA71BE11-071E-4D40-BF6A-86FEF99C69FB}" type="pres">
      <dgm:prSet presAssocID="{1AE3893B-B833-4457-B887-1CC3AD707E06}" presName="outerComposite" presStyleCnt="0">
        <dgm:presLayoutVars>
          <dgm:chMax val="5"/>
          <dgm:dir/>
          <dgm:resizeHandles val="exact"/>
        </dgm:presLayoutVars>
      </dgm:prSet>
      <dgm:spPr/>
    </dgm:pt>
    <dgm:pt modelId="{CFB84A3A-9ECD-40C7-86A2-23688DCFFB3A}" type="pres">
      <dgm:prSet presAssocID="{1AE3893B-B833-4457-B887-1CC3AD707E06}" presName="dummyMaxCanvas" presStyleCnt="0">
        <dgm:presLayoutVars/>
      </dgm:prSet>
      <dgm:spPr/>
    </dgm:pt>
    <dgm:pt modelId="{A722C3D7-D13E-488B-99D6-79C76ED0B9EE}" type="pres">
      <dgm:prSet presAssocID="{1AE3893B-B833-4457-B887-1CC3AD707E06}" presName="FiveNodes_1" presStyleLbl="node1" presStyleIdx="0" presStyleCnt="5">
        <dgm:presLayoutVars>
          <dgm:bulletEnabled val="1"/>
        </dgm:presLayoutVars>
      </dgm:prSet>
      <dgm:spPr/>
    </dgm:pt>
    <dgm:pt modelId="{53FF55A3-D4AF-4945-99FB-4E21B62165E7}" type="pres">
      <dgm:prSet presAssocID="{1AE3893B-B833-4457-B887-1CC3AD707E06}" presName="FiveNodes_2" presStyleLbl="node1" presStyleIdx="1" presStyleCnt="5">
        <dgm:presLayoutVars>
          <dgm:bulletEnabled val="1"/>
        </dgm:presLayoutVars>
      </dgm:prSet>
      <dgm:spPr/>
    </dgm:pt>
    <dgm:pt modelId="{827B2534-819E-4C45-9E78-5A3454084C39}" type="pres">
      <dgm:prSet presAssocID="{1AE3893B-B833-4457-B887-1CC3AD707E06}" presName="FiveNodes_3" presStyleLbl="node1" presStyleIdx="2" presStyleCnt="5">
        <dgm:presLayoutVars>
          <dgm:bulletEnabled val="1"/>
        </dgm:presLayoutVars>
      </dgm:prSet>
      <dgm:spPr/>
    </dgm:pt>
    <dgm:pt modelId="{AED44580-66CA-44E6-903E-0F8D6C0C4FEF}" type="pres">
      <dgm:prSet presAssocID="{1AE3893B-B833-4457-B887-1CC3AD707E06}" presName="FiveNodes_4" presStyleLbl="node1" presStyleIdx="3" presStyleCnt="5">
        <dgm:presLayoutVars>
          <dgm:bulletEnabled val="1"/>
        </dgm:presLayoutVars>
      </dgm:prSet>
      <dgm:spPr/>
    </dgm:pt>
    <dgm:pt modelId="{603FF6D1-4191-454E-98EB-AF2032FA0A6A}" type="pres">
      <dgm:prSet presAssocID="{1AE3893B-B833-4457-B887-1CC3AD707E06}" presName="FiveNodes_5" presStyleLbl="node1" presStyleIdx="4" presStyleCnt="5">
        <dgm:presLayoutVars>
          <dgm:bulletEnabled val="1"/>
        </dgm:presLayoutVars>
      </dgm:prSet>
      <dgm:spPr/>
    </dgm:pt>
    <dgm:pt modelId="{12693B55-C581-44B7-A12C-470C7EA671E1}" type="pres">
      <dgm:prSet presAssocID="{1AE3893B-B833-4457-B887-1CC3AD707E06}" presName="FiveConn_1-2" presStyleLbl="fgAccFollowNode1" presStyleIdx="0" presStyleCnt="4">
        <dgm:presLayoutVars>
          <dgm:bulletEnabled val="1"/>
        </dgm:presLayoutVars>
      </dgm:prSet>
      <dgm:spPr/>
    </dgm:pt>
    <dgm:pt modelId="{4569CD59-A180-4398-BBC3-A9BC0402F16B}" type="pres">
      <dgm:prSet presAssocID="{1AE3893B-B833-4457-B887-1CC3AD707E06}" presName="FiveConn_2-3" presStyleLbl="fgAccFollowNode1" presStyleIdx="1" presStyleCnt="4">
        <dgm:presLayoutVars>
          <dgm:bulletEnabled val="1"/>
        </dgm:presLayoutVars>
      </dgm:prSet>
      <dgm:spPr/>
    </dgm:pt>
    <dgm:pt modelId="{1746BC9A-6018-4283-855F-67DDED6AA26F}" type="pres">
      <dgm:prSet presAssocID="{1AE3893B-B833-4457-B887-1CC3AD707E06}" presName="FiveConn_3-4" presStyleLbl="fgAccFollowNode1" presStyleIdx="2" presStyleCnt="4">
        <dgm:presLayoutVars>
          <dgm:bulletEnabled val="1"/>
        </dgm:presLayoutVars>
      </dgm:prSet>
      <dgm:spPr/>
    </dgm:pt>
    <dgm:pt modelId="{69C3EB47-4D24-4752-B212-4182772BD230}" type="pres">
      <dgm:prSet presAssocID="{1AE3893B-B833-4457-B887-1CC3AD707E06}" presName="FiveConn_4-5" presStyleLbl="fgAccFollowNode1" presStyleIdx="3" presStyleCnt="4">
        <dgm:presLayoutVars>
          <dgm:bulletEnabled val="1"/>
        </dgm:presLayoutVars>
      </dgm:prSet>
      <dgm:spPr/>
    </dgm:pt>
    <dgm:pt modelId="{53EF9EB5-6AB4-4669-AFEB-2A4594A71BCD}" type="pres">
      <dgm:prSet presAssocID="{1AE3893B-B833-4457-B887-1CC3AD707E06}" presName="FiveNodes_1_text" presStyleLbl="node1" presStyleIdx="4" presStyleCnt="5">
        <dgm:presLayoutVars>
          <dgm:bulletEnabled val="1"/>
        </dgm:presLayoutVars>
      </dgm:prSet>
      <dgm:spPr/>
    </dgm:pt>
    <dgm:pt modelId="{5F3A8A0B-1C95-4678-B074-CD9AE5A03F6D}" type="pres">
      <dgm:prSet presAssocID="{1AE3893B-B833-4457-B887-1CC3AD707E06}" presName="FiveNodes_2_text" presStyleLbl="node1" presStyleIdx="4" presStyleCnt="5">
        <dgm:presLayoutVars>
          <dgm:bulletEnabled val="1"/>
        </dgm:presLayoutVars>
      </dgm:prSet>
      <dgm:spPr/>
    </dgm:pt>
    <dgm:pt modelId="{247A85B4-3F9D-4524-9EDD-0ACE5390863E}" type="pres">
      <dgm:prSet presAssocID="{1AE3893B-B833-4457-B887-1CC3AD707E06}" presName="FiveNodes_3_text" presStyleLbl="node1" presStyleIdx="4" presStyleCnt="5">
        <dgm:presLayoutVars>
          <dgm:bulletEnabled val="1"/>
        </dgm:presLayoutVars>
      </dgm:prSet>
      <dgm:spPr/>
    </dgm:pt>
    <dgm:pt modelId="{8908F4E4-5722-4A71-9FB1-C240C650D575}" type="pres">
      <dgm:prSet presAssocID="{1AE3893B-B833-4457-B887-1CC3AD707E06}" presName="FiveNodes_4_text" presStyleLbl="node1" presStyleIdx="4" presStyleCnt="5">
        <dgm:presLayoutVars>
          <dgm:bulletEnabled val="1"/>
        </dgm:presLayoutVars>
      </dgm:prSet>
      <dgm:spPr/>
    </dgm:pt>
    <dgm:pt modelId="{E164EA3A-795C-48FB-A7E3-2C52475F00E7}" type="pres">
      <dgm:prSet presAssocID="{1AE3893B-B833-4457-B887-1CC3AD707E06}" presName="FiveNodes_5_text" presStyleLbl="node1" presStyleIdx="4" presStyleCnt="5">
        <dgm:presLayoutVars>
          <dgm:bulletEnabled val="1"/>
        </dgm:presLayoutVars>
      </dgm:prSet>
      <dgm:spPr/>
    </dgm:pt>
  </dgm:ptLst>
  <dgm:cxnLst>
    <dgm:cxn modelId="{2833F814-875D-41AC-871C-ADB2CBFD9237}" type="presOf" srcId="{E64BFF1F-2797-402F-AA42-614F3E96CF5C}" destId="{5F3A8A0B-1C95-4678-B074-CD9AE5A03F6D}" srcOrd="1" destOrd="0" presId="urn:microsoft.com/office/officeart/2005/8/layout/vProcess5"/>
    <dgm:cxn modelId="{AC725733-0007-44E1-A1F8-C1994C5D1C3E}" type="presOf" srcId="{E42138C2-11E1-4A09-943D-C14F41FF932F}" destId="{827B2534-819E-4C45-9E78-5A3454084C39}" srcOrd="0" destOrd="0" presId="urn:microsoft.com/office/officeart/2005/8/layout/vProcess5"/>
    <dgm:cxn modelId="{8025AB33-1A6C-4E72-BF88-A74D3969EBED}" srcId="{1AE3893B-B833-4457-B887-1CC3AD707E06}" destId="{D90594CB-62E2-4F47-989A-6C1752FFE556}" srcOrd="0" destOrd="0" parTransId="{6AC129E1-3896-453D-A01E-7DE53582384A}" sibTransId="{6F28761D-EEA3-4CDD-9113-1E0475F81572}"/>
    <dgm:cxn modelId="{81AA9444-41E2-4DE1-A095-05ED7DF1EBD9}" srcId="{1AE3893B-B833-4457-B887-1CC3AD707E06}" destId="{C069A8EB-5EEF-4184-B3BF-94C8B95F7C45}" srcOrd="4" destOrd="0" parTransId="{6162A48D-CECA-45E2-B054-A88AA29DFA79}" sibTransId="{97F98B95-020A-4E50-ACE6-D0AE92057286}"/>
    <dgm:cxn modelId="{251AE445-31E2-4DB0-8A64-188F04D3FF1E}" type="presOf" srcId="{1AE3893B-B833-4457-B887-1CC3AD707E06}" destId="{BA71BE11-071E-4D40-BF6A-86FEF99C69FB}" srcOrd="0" destOrd="0" presId="urn:microsoft.com/office/officeart/2005/8/layout/vProcess5"/>
    <dgm:cxn modelId="{86473A75-39B0-47A2-8251-99ADD1D5AA92}" type="presOf" srcId="{C069A8EB-5EEF-4184-B3BF-94C8B95F7C45}" destId="{E164EA3A-795C-48FB-A7E3-2C52475F00E7}" srcOrd="1" destOrd="0" presId="urn:microsoft.com/office/officeart/2005/8/layout/vProcess5"/>
    <dgm:cxn modelId="{7794C57E-DB13-4FA4-AEAF-CF250BC2F68A}" srcId="{1AE3893B-B833-4457-B887-1CC3AD707E06}" destId="{64260413-9130-4D47-9E99-9610022D15AD}" srcOrd="3" destOrd="0" parTransId="{A0C3A424-C63A-4D37-BDB5-9FEEF52F0B0B}" sibTransId="{C4DEDA1F-C562-413F-9B6B-8DB49C330463}"/>
    <dgm:cxn modelId="{19264A7F-B1EB-4634-AF8C-E7D3CF470AC9}" srcId="{1AE3893B-B833-4457-B887-1CC3AD707E06}" destId="{E64BFF1F-2797-402F-AA42-614F3E96CF5C}" srcOrd="1" destOrd="0" parTransId="{16C2FD21-50C1-4D3C-9685-A2F180C5DCA4}" sibTransId="{1D63E652-D9FF-4CA3-8F70-1B02418AB31F}"/>
    <dgm:cxn modelId="{2F43C480-38AF-4B67-B2BE-817BA66F7BC7}" type="presOf" srcId="{C4DEDA1F-C562-413F-9B6B-8DB49C330463}" destId="{69C3EB47-4D24-4752-B212-4182772BD230}" srcOrd="0" destOrd="0" presId="urn:microsoft.com/office/officeart/2005/8/layout/vProcess5"/>
    <dgm:cxn modelId="{E8214E8C-E753-41E4-9829-9A187036D66F}" type="presOf" srcId="{E64BFF1F-2797-402F-AA42-614F3E96CF5C}" destId="{53FF55A3-D4AF-4945-99FB-4E21B62165E7}" srcOrd="0" destOrd="0" presId="urn:microsoft.com/office/officeart/2005/8/layout/vProcess5"/>
    <dgm:cxn modelId="{76B0D59C-C963-482E-990F-C59F8B3A208B}" type="presOf" srcId="{64260413-9130-4D47-9E99-9610022D15AD}" destId="{8908F4E4-5722-4A71-9FB1-C240C650D575}" srcOrd="1" destOrd="0" presId="urn:microsoft.com/office/officeart/2005/8/layout/vProcess5"/>
    <dgm:cxn modelId="{5A24FFA3-6CA4-473A-9E0F-7692266AECCE}" type="presOf" srcId="{1D63E652-D9FF-4CA3-8F70-1B02418AB31F}" destId="{4569CD59-A180-4398-BBC3-A9BC0402F16B}" srcOrd="0" destOrd="0" presId="urn:microsoft.com/office/officeart/2005/8/layout/vProcess5"/>
    <dgm:cxn modelId="{EB5D0BA4-E5F1-4AD3-B73A-2B779A55CB31}" type="presOf" srcId="{64260413-9130-4D47-9E99-9610022D15AD}" destId="{AED44580-66CA-44E6-903E-0F8D6C0C4FEF}" srcOrd="0" destOrd="0" presId="urn:microsoft.com/office/officeart/2005/8/layout/vProcess5"/>
    <dgm:cxn modelId="{CD3062AE-3AF2-4E47-9896-B06FA1F38C76}" type="presOf" srcId="{D90594CB-62E2-4F47-989A-6C1752FFE556}" destId="{53EF9EB5-6AB4-4669-AFEB-2A4594A71BCD}" srcOrd="1" destOrd="0" presId="urn:microsoft.com/office/officeart/2005/8/layout/vProcess5"/>
    <dgm:cxn modelId="{C87B16B0-75A4-4B6D-8046-0DFEAC412728}" type="presOf" srcId="{6F28761D-EEA3-4CDD-9113-1E0475F81572}" destId="{12693B55-C581-44B7-A12C-470C7EA671E1}" srcOrd="0" destOrd="0" presId="urn:microsoft.com/office/officeart/2005/8/layout/vProcess5"/>
    <dgm:cxn modelId="{5FC21CBB-C6B6-4663-8D54-48F2CD804463}" type="presOf" srcId="{8032A12E-1340-4EB5-9515-3D7254D2493B}" destId="{1746BC9A-6018-4283-855F-67DDED6AA26F}" srcOrd="0" destOrd="0" presId="urn:microsoft.com/office/officeart/2005/8/layout/vProcess5"/>
    <dgm:cxn modelId="{87424DC0-B8C3-404A-A41D-5E9B47D66274}" type="presOf" srcId="{E42138C2-11E1-4A09-943D-C14F41FF932F}" destId="{247A85B4-3F9D-4524-9EDD-0ACE5390863E}" srcOrd="1" destOrd="0" presId="urn:microsoft.com/office/officeart/2005/8/layout/vProcess5"/>
    <dgm:cxn modelId="{68C5C1C4-B40E-4716-8190-FCA06151D9E9}" type="presOf" srcId="{C069A8EB-5EEF-4184-B3BF-94C8B95F7C45}" destId="{603FF6D1-4191-454E-98EB-AF2032FA0A6A}" srcOrd="0" destOrd="0" presId="urn:microsoft.com/office/officeart/2005/8/layout/vProcess5"/>
    <dgm:cxn modelId="{CCAA96CF-0C7A-4013-91A3-27F00288EB75}" srcId="{1AE3893B-B833-4457-B887-1CC3AD707E06}" destId="{E42138C2-11E1-4A09-943D-C14F41FF932F}" srcOrd="2" destOrd="0" parTransId="{045D19CF-7B23-4CB5-AE9F-B2F8A1994F47}" sibTransId="{8032A12E-1340-4EB5-9515-3D7254D2493B}"/>
    <dgm:cxn modelId="{2927C3E6-1153-4285-8AEC-665C0F4EF488}" type="presOf" srcId="{D90594CB-62E2-4F47-989A-6C1752FFE556}" destId="{A722C3D7-D13E-488B-99D6-79C76ED0B9EE}" srcOrd="0" destOrd="0" presId="urn:microsoft.com/office/officeart/2005/8/layout/vProcess5"/>
    <dgm:cxn modelId="{4DB3D841-8F9F-4AD1-B860-EDF5B03BA670}" type="presParOf" srcId="{BA71BE11-071E-4D40-BF6A-86FEF99C69FB}" destId="{CFB84A3A-9ECD-40C7-86A2-23688DCFFB3A}" srcOrd="0" destOrd="0" presId="urn:microsoft.com/office/officeart/2005/8/layout/vProcess5"/>
    <dgm:cxn modelId="{E17410E6-5CF5-414B-9A5F-360058071F6D}" type="presParOf" srcId="{BA71BE11-071E-4D40-BF6A-86FEF99C69FB}" destId="{A722C3D7-D13E-488B-99D6-79C76ED0B9EE}" srcOrd="1" destOrd="0" presId="urn:microsoft.com/office/officeart/2005/8/layout/vProcess5"/>
    <dgm:cxn modelId="{83446FB6-B724-4073-A989-AD87D1D67C12}" type="presParOf" srcId="{BA71BE11-071E-4D40-BF6A-86FEF99C69FB}" destId="{53FF55A3-D4AF-4945-99FB-4E21B62165E7}" srcOrd="2" destOrd="0" presId="urn:microsoft.com/office/officeart/2005/8/layout/vProcess5"/>
    <dgm:cxn modelId="{CC7292F4-0F18-4AAE-8344-23F9F47ABDBB}" type="presParOf" srcId="{BA71BE11-071E-4D40-BF6A-86FEF99C69FB}" destId="{827B2534-819E-4C45-9E78-5A3454084C39}" srcOrd="3" destOrd="0" presId="urn:microsoft.com/office/officeart/2005/8/layout/vProcess5"/>
    <dgm:cxn modelId="{F8EA1C59-AFE7-465D-944A-F5224C99CE54}" type="presParOf" srcId="{BA71BE11-071E-4D40-BF6A-86FEF99C69FB}" destId="{AED44580-66CA-44E6-903E-0F8D6C0C4FEF}" srcOrd="4" destOrd="0" presId="urn:microsoft.com/office/officeart/2005/8/layout/vProcess5"/>
    <dgm:cxn modelId="{EB105964-481C-49EB-858F-E911AC29947F}" type="presParOf" srcId="{BA71BE11-071E-4D40-BF6A-86FEF99C69FB}" destId="{603FF6D1-4191-454E-98EB-AF2032FA0A6A}" srcOrd="5" destOrd="0" presId="urn:microsoft.com/office/officeart/2005/8/layout/vProcess5"/>
    <dgm:cxn modelId="{65DCF383-B9AA-46DD-853F-D5B0C5D4C4D8}" type="presParOf" srcId="{BA71BE11-071E-4D40-BF6A-86FEF99C69FB}" destId="{12693B55-C581-44B7-A12C-470C7EA671E1}" srcOrd="6" destOrd="0" presId="urn:microsoft.com/office/officeart/2005/8/layout/vProcess5"/>
    <dgm:cxn modelId="{1AC1A8FC-586E-4D1D-ADC3-8B5EC5FCC8C7}" type="presParOf" srcId="{BA71BE11-071E-4D40-BF6A-86FEF99C69FB}" destId="{4569CD59-A180-4398-BBC3-A9BC0402F16B}" srcOrd="7" destOrd="0" presId="urn:microsoft.com/office/officeart/2005/8/layout/vProcess5"/>
    <dgm:cxn modelId="{A2999CA6-C96B-451D-B6D7-20F38DBC0368}" type="presParOf" srcId="{BA71BE11-071E-4D40-BF6A-86FEF99C69FB}" destId="{1746BC9A-6018-4283-855F-67DDED6AA26F}" srcOrd="8" destOrd="0" presId="urn:microsoft.com/office/officeart/2005/8/layout/vProcess5"/>
    <dgm:cxn modelId="{07E40EAF-DDD4-4991-B72B-C6F2FC28426F}" type="presParOf" srcId="{BA71BE11-071E-4D40-BF6A-86FEF99C69FB}" destId="{69C3EB47-4D24-4752-B212-4182772BD230}" srcOrd="9" destOrd="0" presId="urn:microsoft.com/office/officeart/2005/8/layout/vProcess5"/>
    <dgm:cxn modelId="{6734C872-FCFC-49E9-95AA-7BF38B9DECE0}" type="presParOf" srcId="{BA71BE11-071E-4D40-BF6A-86FEF99C69FB}" destId="{53EF9EB5-6AB4-4669-AFEB-2A4594A71BCD}" srcOrd="10" destOrd="0" presId="urn:microsoft.com/office/officeart/2005/8/layout/vProcess5"/>
    <dgm:cxn modelId="{F541CAEE-9462-4BD5-B339-E635F1878D7A}" type="presParOf" srcId="{BA71BE11-071E-4D40-BF6A-86FEF99C69FB}" destId="{5F3A8A0B-1C95-4678-B074-CD9AE5A03F6D}" srcOrd="11" destOrd="0" presId="urn:microsoft.com/office/officeart/2005/8/layout/vProcess5"/>
    <dgm:cxn modelId="{6A0E9312-2E3F-4428-AB4E-EBCBDDD5687E}" type="presParOf" srcId="{BA71BE11-071E-4D40-BF6A-86FEF99C69FB}" destId="{247A85B4-3F9D-4524-9EDD-0ACE5390863E}" srcOrd="12" destOrd="0" presId="urn:microsoft.com/office/officeart/2005/8/layout/vProcess5"/>
    <dgm:cxn modelId="{F22A1616-5329-4629-9792-944E06CC1DA4}" type="presParOf" srcId="{BA71BE11-071E-4D40-BF6A-86FEF99C69FB}" destId="{8908F4E4-5722-4A71-9FB1-C240C650D575}" srcOrd="13" destOrd="0" presId="urn:microsoft.com/office/officeart/2005/8/layout/vProcess5"/>
    <dgm:cxn modelId="{1720E223-EC5E-4981-B41F-C9A879FE7FEC}" type="presParOf" srcId="{BA71BE11-071E-4D40-BF6A-86FEF99C69FB}" destId="{E164EA3A-795C-48FB-A7E3-2C52475F00E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218451-8E62-4E70-B36C-A0AFC05C5C0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630298B9-58F3-4D59-BFC3-86E0E983F2AD}">
      <dgm:prSet phldrT="[Text]"/>
      <dgm:spPr/>
      <dgm:t>
        <a:bodyPr/>
        <a:lstStyle/>
        <a:p>
          <a:r>
            <a:rPr lang="en-US" dirty="0"/>
            <a:t>Best Practices</a:t>
          </a:r>
        </a:p>
      </dgm:t>
    </dgm:pt>
    <dgm:pt modelId="{CAA5B2FE-FAC2-4A3B-AA74-AAB8D008226B}" type="parTrans" cxnId="{8AFFFCCD-DF2B-4735-8622-38A4382A5A69}">
      <dgm:prSet/>
      <dgm:spPr/>
      <dgm:t>
        <a:bodyPr/>
        <a:lstStyle/>
        <a:p>
          <a:endParaRPr lang="en-US"/>
        </a:p>
      </dgm:t>
    </dgm:pt>
    <dgm:pt modelId="{9CF2460C-F1BF-4E6F-B021-7A13B07D16F1}" type="sibTrans" cxnId="{8AFFFCCD-DF2B-4735-8622-38A4382A5A69}">
      <dgm:prSet/>
      <dgm:spPr/>
      <dgm:t>
        <a:bodyPr/>
        <a:lstStyle/>
        <a:p>
          <a:endParaRPr lang="en-US"/>
        </a:p>
      </dgm:t>
    </dgm:pt>
    <dgm:pt modelId="{F1AC706B-85E9-4644-AAA2-1AC63D527F50}">
      <dgm:prSet phldrT="[Text]"/>
      <dgm:spPr/>
      <dgm:t>
        <a:bodyPr/>
        <a:lstStyle/>
        <a:p>
          <a:r>
            <a:rPr lang="en-US" dirty="0"/>
            <a:t>Administer frequent contact and interactions</a:t>
          </a:r>
        </a:p>
      </dgm:t>
    </dgm:pt>
    <dgm:pt modelId="{A2DA6EB9-4E45-47E8-A16F-4AAFB18BBEBD}" type="parTrans" cxnId="{AD19F124-C5DC-4C2B-9EF3-34F4A1337BDB}">
      <dgm:prSet/>
      <dgm:spPr/>
      <dgm:t>
        <a:bodyPr/>
        <a:lstStyle/>
        <a:p>
          <a:endParaRPr lang="en-US"/>
        </a:p>
      </dgm:t>
    </dgm:pt>
    <dgm:pt modelId="{FABD0BB7-52F6-419C-B0E0-BC9C71081D3E}" type="sibTrans" cxnId="{AD19F124-C5DC-4C2B-9EF3-34F4A1337BDB}">
      <dgm:prSet/>
      <dgm:spPr/>
      <dgm:t>
        <a:bodyPr/>
        <a:lstStyle/>
        <a:p>
          <a:endParaRPr lang="en-US"/>
        </a:p>
      </dgm:t>
    </dgm:pt>
    <dgm:pt modelId="{C5BD5615-D559-473B-BE9F-D636E572B387}">
      <dgm:prSet phldrT="[Text]"/>
      <dgm:spPr/>
      <dgm:t>
        <a:bodyPr/>
        <a:lstStyle/>
        <a:p>
          <a:r>
            <a:rPr lang="en-US" dirty="0"/>
            <a:t>Encourage dialogue and cooperation among learners</a:t>
          </a:r>
        </a:p>
      </dgm:t>
    </dgm:pt>
    <dgm:pt modelId="{2571A64A-1C27-4362-A718-0DCA2B0612B9}" type="parTrans" cxnId="{BC7CD231-5D22-4C3C-BBC4-BFDB6BCB868F}">
      <dgm:prSet/>
      <dgm:spPr/>
      <dgm:t>
        <a:bodyPr/>
        <a:lstStyle/>
        <a:p>
          <a:endParaRPr lang="en-US"/>
        </a:p>
      </dgm:t>
    </dgm:pt>
    <dgm:pt modelId="{849243CD-D040-4EAD-BA1A-E4A09B587B03}" type="sibTrans" cxnId="{BC7CD231-5D22-4C3C-BBC4-BFDB6BCB868F}">
      <dgm:prSet/>
      <dgm:spPr/>
      <dgm:t>
        <a:bodyPr/>
        <a:lstStyle/>
        <a:p>
          <a:endParaRPr lang="en-US"/>
        </a:p>
      </dgm:t>
    </dgm:pt>
    <dgm:pt modelId="{0D1AAA10-0599-4AFC-9695-58132F76303D}">
      <dgm:prSet phldrT="[Text]"/>
      <dgm:spPr/>
      <dgm:t>
        <a:bodyPr/>
        <a:lstStyle/>
        <a:p>
          <a:r>
            <a:rPr lang="en-US" dirty="0"/>
            <a:t>Apply active learning techniques for the different types of learning</a:t>
          </a:r>
        </a:p>
      </dgm:t>
    </dgm:pt>
    <dgm:pt modelId="{E3FAA834-C7ED-45E4-B588-037F701FB26A}" type="parTrans" cxnId="{87966F48-3021-4462-9FC8-E1CA169C5AFE}">
      <dgm:prSet/>
      <dgm:spPr/>
      <dgm:t>
        <a:bodyPr/>
        <a:lstStyle/>
        <a:p>
          <a:endParaRPr lang="en-US"/>
        </a:p>
      </dgm:t>
    </dgm:pt>
    <dgm:pt modelId="{2F2A2F69-132D-4F3B-9FC4-A78836667B30}" type="sibTrans" cxnId="{87966F48-3021-4462-9FC8-E1CA169C5AFE}">
      <dgm:prSet/>
      <dgm:spPr/>
      <dgm:t>
        <a:bodyPr/>
        <a:lstStyle/>
        <a:p>
          <a:endParaRPr lang="en-US"/>
        </a:p>
      </dgm:t>
    </dgm:pt>
    <dgm:pt modelId="{738E137C-789E-4F71-88F7-400AF4048AD1}">
      <dgm:prSet phldrT="[Text]"/>
      <dgm:spPr/>
      <dgm:t>
        <a:bodyPr/>
        <a:lstStyle/>
        <a:p>
          <a:r>
            <a:rPr lang="en-US" dirty="0"/>
            <a:t>Provide feedback to reinforce the desired behavior's</a:t>
          </a:r>
        </a:p>
      </dgm:t>
    </dgm:pt>
    <dgm:pt modelId="{761FCA20-A69D-4E57-BE1D-60350B817AAD}" type="parTrans" cxnId="{F1F8E2CA-A824-4ADA-83A2-8B5828680898}">
      <dgm:prSet/>
      <dgm:spPr/>
      <dgm:t>
        <a:bodyPr/>
        <a:lstStyle/>
        <a:p>
          <a:endParaRPr lang="en-US"/>
        </a:p>
      </dgm:t>
    </dgm:pt>
    <dgm:pt modelId="{14E6D995-1824-45D8-924A-E11B9E1F9AC5}" type="sibTrans" cxnId="{F1F8E2CA-A824-4ADA-83A2-8B5828680898}">
      <dgm:prSet/>
      <dgm:spPr/>
      <dgm:t>
        <a:bodyPr/>
        <a:lstStyle/>
        <a:p>
          <a:endParaRPr lang="en-US"/>
        </a:p>
      </dgm:t>
    </dgm:pt>
    <dgm:pt modelId="{BBB9ED34-E05A-41F3-B921-B850BBAB6C9C}" type="pres">
      <dgm:prSet presAssocID="{95218451-8E62-4E70-B36C-A0AFC05C5C04}" presName="composite" presStyleCnt="0">
        <dgm:presLayoutVars>
          <dgm:chMax val="1"/>
          <dgm:dir/>
          <dgm:resizeHandles val="exact"/>
        </dgm:presLayoutVars>
      </dgm:prSet>
      <dgm:spPr/>
    </dgm:pt>
    <dgm:pt modelId="{C42402E5-2502-4508-B822-5DEC5DB3025F}" type="pres">
      <dgm:prSet presAssocID="{95218451-8E62-4E70-B36C-A0AFC05C5C04}" presName="radial" presStyleCnt="0">
        <dgm:presLayoutVars>
          <dgm:animLvl val="ctr"/>
        </dgm:presLayoutVars>
      </dgm:prSet>
      <dgm:spPr/>
    </dgm:pt>
    <dgm:pt modelId="{1DC2C990-3434-4F14-B219-BD20EBE9EC4E}" type="pres">
      <dgm:prSet presAssocID="{630298B9-58F3-4D59-BFC3-86E0E983F2AD}" presName="centerShape" presStyleLbl="vennNode1" presStyleIdx="0" presStyleCnt="5" custScaleX="89798" custScaleY="89325"/>
      <dgm:spPr/>
    </dgm:pt>
    <dgm:pt modelId="{A82638E8-5E2E-4FB9-9A91-407AEF351213}" type="pres">
      <dgm:prSet presAssocID="{F1AC706B-85E9-4644-AAA2-1AC63D527F50}" presName="node" presStyleLbl="vennNode1" presStyleIdx="1" presStyleCnt="5" custScaleX="150187" custScaleY="121647" custRadScaleRad="84346" custRadScaleInc="-1467">
        <dgm:presLayoutVars>
          <dgm:bulletEnabled val="1"/>
        </dgm:presLayoutVars>
      </dgm:prSet>
      <dgm:spPr/>
    </dgm:pt>
    <dgm:pt modelId="{97BD3BB0-3068-4327-97B1-E59FA2B07BE7}" type="pres">
      <dgm:prSet presAssocID="{C5BD5615-D559-473B-BE9F-D636E572B387}" presName="node" presStyleLbl="vennNode1" presStyleIdx="2" presStyleCnt="5" custScaleX="149564" custScaleY="115550" custRadScaleRad="96916" custRadScaleInc="-2060">
        <dgm:presLayoutVars>
          <dgm:bulletEnabled val="1"/>
        </dgm:presLayoutVars>
      </dgm:prSet>
      <dgm:spPr/>
    </dgm:pt>
    <dgm:pt modelId="{F50D58D4-B4AF-4E30-8D72-36FAE41FDF65}" type="pres">
      <dgm:prSet presAssocID="{0D1AAA10-0599-4AFC-9695-58132F76303D}" presName="node" presStyleLbl="vennNode1" presStyleIdx="3" presStyleCnt="5" custScaleX="141437" custScaleY="120441" custRadScaleRad="78064" custRadScaleInc="-1023">
        <dgm:presLayoutVars>
          <dgm:bulletEnabled val="1"/>
        </dgm:presLayoutVars>
      </dgm:prSet>
      <dgm:spPr/>
    </dgm:pt>
    <dgm:pt modelId="{01CEE2DC-4E82-42FA-B0BE-C461F7D98C7F}" type="pres">
      <dgm:prSet presAssocID="{738E137C-789E-4F71-88F7-400AF4048AD1}" presName="node" presStyleLbl="vennNode1" presStyleIdx="4" presStyleCnt="5" custScaleX="149620" custScaleY="122083" custRadScaleRad="95054" custRadScaleInc="2100">
        <dgm:presLayoutVars>
          <dgm:bulletEnabled val="1"/>
        </dgm:presLayoutVars>
      </dgm:prSet>
      <dgm:spPr/>
    </dgm:pt>
  </dgm:ptLst>
  <dgm:cxnLst>
    <dgm:cxn modelId="{9B76E105-D9BD-427B-BED0-171FFF6D4807}" type="presOf" srcId="{630298B9-58F3-4D59-BFC3-86E0E983F2AD}" destId="{1DC2C990-3434-4F14-B219-BD20EBE9EC4E}" srcOrd="0" destOrd="0" presId="urn:microsoft.com/office/officeart/2005/8/layout/radial3"/>
    <dgm:cxn modelId="{AD19F124-C5DC-4C2B-9EF3-34F4A1337BDB}" srcId="{630298B9-58F3-4D59-BFC3-86E0E983F2AD}" destId="{F1AC706B-85E9-4644-AAA2-1AC63D527F50}" srcOrd="0" destOrd="0" parTransId="{A2DA6EB9-4E45-47E8-A16F-4AAFB18BBEBD}" sibTransId="{FABD0BB7-52F6-419C-B0E0-BC9C71081D3E}"/>
    <dgm:cxn modelId="{4191232C-501A-4F6E-B74F-16F0D46E18F8}" type="presOf" srcId="{738E137C-789E-4F71-88F7-400AF4048AD1}" destId="{01CEE2DC-4E82-42FA-B0BE-C461F7D98C7F}" srcOrd="0" destOrd="0" presId="urn:microsoft.com/office/officeart/2005/8/layout/radial3"/>
    <dgm:cxn modelId="{BC7CD231-5D22-4C3C-BBC4-BFDB6BCB868F}" srcId="{630298B9-58F3-4D59-BFC3-86E0E983F2AD}" destId="{C5BD5615-D559-473B-BE9F-D636E572B387}" srcOrd="1" destOrd="0" parTransId="{2571A64A-1C27-4362-A718-0DCA2B0612B9}" sibTransId="{849243CD-D040-4EAD-BA1A-E4A09B587B03}"/>
    <dgm:cxn modelId="{87966F48-3021-4462-9FC8-E1CA169C5AFE}" srcId="{630298B9-58F3-4D59-BFC3-86E0E983F2AD}" destId="{0D1AAA10-0599-4AFC-9695-58132F76303D}" srcOrd="2" destOrd="0" parTransId="{E3FAA834-C7ED-45E4-B588-037F701FB26A}" sibTransId="{2F2A2F69-132D-4F3B-9FC4-A78836667B30}"/>
    <dgm:cxn modelId="{4132D951-6143-4D5F-A939-8A88AC7B907B}" type="presOf" srcId="{95218451-8E62-4E70-B36C-A0AFC05C5C04}" destId="{BBB9ED34-E05A-41F3-B921-B850BBAB6C9C}" srcOrd="0" destOrd="0" presId="urn:microsoft.com/office/officeart/2005/8/layout/radial3"/>
    <dgm:cxn modelId="{B2A84B78-52A6-4658-8C09-8A1505BB659C}" type="presOf" srcId="{C5BD5615-D559-473B-BE9F-D636E572B387}" destId="{97BD3BB0-3068-4327-97B1-E59FA2B07BE7}" srcOrd="0" destOrd="0" presId="urn:microsoft.com/office/officeart/2005/8/layout/radial3"/>
    <dgm:cxn modelId="{AE1E4C58-DA89-49E9-B8DD-24AFB8AB8D62}" type="presOf" srcId="{F1AC706B-85E9-4644-AAA2-1AC63D527F50}" destId="{A82638E8-5E2E-4FB9-9A91-407AEF351213}" srcOrd="0" destOrd="0" presId="urn:microsoft.com/office/officeart/2005/8/layout/radial3"/>
    <dgm:cxn modelId="{7CAC64B1-6D7A-4679-BF95-AD222E1400FA}" type="presOf" srcId="{0D1AAA10-0599-4AFC-9695-58132F76303D}" destId="{F50D58D4-B4AF-4E30-8D72-36FAE41FDF65}" srcOrd="0" destOrd="0" presId="urn:microsoft.com/office/officeart/2005/8/layout/radial3"/>
    <dgm:cxn modelId="{F1F8E2CA-A824-4ADA-83A2-8B5828680898}" srcId="{630298B9-58F3-4D59-BFC3-86E0E983F2AD}" destId="{738E137C-789E-4F71-88F7-400AF4048AD1}" srcOrd="3" destOrd="0" parTransId="{761FCA20-A69D-4E57-BE1D-60350B817AAD}" sibTransId="{14E6D995-1824-45D8-924A-E11B9E1F9AC5}"/>
    <dgm:cxn modelId="{8AFFFCCD-DF2B-4735-8622-38A4382A5A69}" srcId="{95218451-8E62-4E70-B36C-A0AFC05C5C04}" destId="{630298B9-58F3-4D59-BFC3-86E0E983F2AD}" srcOrd="0" destOrd="0" parTransId="{CAA5B2FE-FAC2-4A3B-AA74-AAB8D008226B}" sibTransId="{9CF2460C-F1BF-4E6F-B021-7A13B07D16F1}"/>
    <dgm:cxn modelId="{684B81E3-D7CB-4203-84CB-C189A34D2F0A}" type="presParOf" srcId="{BBB9ED34-E05A-41F3-B921-B850BBAB6C9C}" destId="{C42402E5-2502-4508-B822-5DEC5DB3025F}" srcOrd="0" destOrd="0" presId="urn:microsoft.com/office/officeart/2005/8/layout/radial3"/>
    <dgm:cxn modelId="{6C920FA9-CE2B-45F2-832F-175C0D514931}" type="presParOf" srcId="{C42402E5-2502-4508-B822-5DEC5DB3025F}" destId="{1DC2C990-3434-4F14-B219-BD20EBE9EC4E}" srcOrd="0" destOrd="0" presId="urn:microsoft.com/office/officeart/2005/8/layout/radial3"/>
    <dgm:cxn modelId="{3C6E80BC-3FD0-4060-BB78-67B8F6CE31AF}" type="presParOf" srcId="{C42402E5-2502-4508-B822-5DEC5DB3025F}" destId="{A82638E8-5E2E-4FB9-9A91-407AEF351213}" srcOrd="1" destOrd="0" presId="urn:microsoft.com/office/officeart/2005/8/layout/radial3"/>
    <dgm:cxn modelId="{A2FBEC84-412B-47B6-8986-78C2E9BB4D9A}" type="presParOf" srcId="{C42402E5-2502-4508-B822-5DEC5DB3025F}" destId="{97BD3BB0-3068-4327-97B1-E59FA2B07BE7}" srcOrd="2" destOrd="0" presId="urn:microsoft.com/office/officeart/2005/8/layout/radial3"/>
    <dgm:cxn modelId="{58F0B1D7-81DA-45BF-AFD9-F028638844CA}" type="presParOf" srcId="{C42402E5-2502-4508-B822-5DEC5DB3025F}" destId="{F50D58D4-B4AF-4E30-8D72-36FAE41FDF65}" srcOrd="3" destOrd="0" presId="urn:microsoft.com/office/officeart/2005/8/layout/radial3"/>
    <dgm:cxn modelId="{A97627C6-7A90-4B61-86D8-85D5B41DD58E}" type="presParOf" srcId="{C42402E5-2502-4508-B822-5DEC5DB3025F}" destId="{01CEE2DC-4E82-42FA-B0BE-C461F7D98C7F}"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0C4FE7-77E8-4483-AB77-8E09ED5223E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77CC97C-942F-43AA-BE2B-1631A29DFAB3}">
      <dgm:prSet phldrT="[Text]" custT="1"/>
      <dgm:spPr/>
      <dgm:t>
        <a:bodyPr/>
        <a:lstStyle/>
        <a:p>
          <a:r>
            <a:rPr lang="en-US" sz="1200" dirty="0"/>
            <a:t>Have music playing to ease the tension and facilitate dialogue</a:t>
          </a:r>
        </a:p>
      </dgm:t>
    </dgm:pt>
    <dgm:pt modelId="{A831137B-E66B-4A25-BA2F-AB6890130702}" type="parTrans" cxnId="{E18CDCE0-C11B-4BB9-922D-719BAC0E3D75}">
      <dgm:prSet/>
      <dgm:spPr/>
      <dgm:t>
        <a:bodyPr/>
        <a:lstStyle/>
        <a:p>
          <a:endParaRPr lang="en-US"/>
        </a:p>
      </dgm:t>
    </dgm:pt>
    <dgm:pt modelId="{5A804D24-0E38-4A00-A9FD-97E469674AF4}" type="sibTrans" cxnId="{E18CDCE0-C11B-4BB9-922D-719BAC0E3D75}">
      <dgm:prSet/>
      <dgm:spPr/>
      <dgm:t>
        <a:bodyPr/>
        <a:lstStyle/>
        <a:p>
          <a:endParaRPr lang="en-US"/>
        </a:p>
      </dgm:t>
    </dgm:pt>
    <dgm:pt modelId="{564DFF6A-5DF2-466C-B3CD-19BAAFE233A3}">
      <dgm:prSet phldrT="[Text]" custT="1"/>
      <dgm:spPr/>
      <dgm:t>
        <a:bodyPr/>
        <a:lstStyle/>
        <a:p>
          <a:r>
            <a:rPr lang="en-US" sz="1200" dirty="0"/>
            <a:t>Greet each member as they walk in hopes to develop a better working relation </a:t>
          </a:r>
        </a:p>
      </dgm:t>
    </dgm:pt>
    <dgm:pt modelId="{A4573F1B-3A69-4F75-9897-2519822C71FB}" type="parTrans" cxnId="{11FE37FA-8E09-46C7-9BCE-35B3FC7B455A}">
      <dgm:prSet/>
      <dgm:spPr/>
      <dgm:t>
        <a:bodyPr/>
        <a:lstStyle/>
        <a:p>
          <a:endParaRPr lang="en-US"/>
        </a:p>
      </dgm:t>
    </dgm:pt>
    <dgm:pt modelId="{0A65089E-21E9-44A0-BF9A-603353DCBBE9}" type="sibTrans" cxnId="{11FE37FA-8E09-46C7-9BCE-35B3FC7B455A}">
      <dgm:prSet/>
      <dgm:spPr/>
      <dgm:t>
        <a:bodyPr/>
        <a:lstStyle/>
        <a:p>
          <a:endParaRPr lang="en-US"/>
        </a:p>
      </dgm:t>
    </dgm:pt>
    <dgm:pt modelId="{36544C4B-F940-4101-91C2-F5FE9B5529A2}">
      <dgm:prSet phldrT="[Text]" custT="1"/>
      <dgm:spPr/>
      <dgm:t>
        <a:bodyPr/>
        <a:lstStyle/>
        <a:p>
          <a:r>
            <a:rPr lang="en-US" sz="1200" dirty="0"/>
            <a:t>Provide food, beverages or snacks</a:t>
          </a:r>
        </a:p>
      </dgm:t>
    </dgm:pt>
    <dgm:pt modelId="{3BF9CF94-B7E1-49CF-8D60-BA906E96296E}" type="parTrans" cxnId="{84C1945F-838E-4FF4-9CBA-EDF7193361B9}">
      <dgm:prSet/>
      <dgm:spPr/>
      <dgm:t>
        <a:bodyPr/>
        <a:lstStyle/>
        <a:p>
          <a:endParaRPr lang="en-US"/>
        </a:p>
      </dgm:t>
    </dgm:pt>
    <dgm:pt modelId="{B7B7746B-05EC-4E4B-BE14-DAF168A39798}" type="sibTrans" cxnId="{84C1945F-838E-4FF4-9CBA-EDF7193361B9}">
      <dgm:prSet/>
      <dgm:spPr/>
      <dgm:t>
        <a:bodyPr/>
        <a:lstStyle/>
        <a:p>
          <a:endParaRPr lang="en-US"/>
        </a:p>
      </dgm:t>
    </dgm:pt>
    <dgm:pt modelId="{39DF2C52-EF64-49E2-916C-34190FF2DBC0}">
      <dgm:prSet phldrT="[Text]"/>
      <dgm:spPr/>
      <dgm:t>
        <a:bodyPr/>
        <a:lstStyle/>
        <a:p>
          <a:r>
            <a:rPr lang="en-US" dirty="0"/>
            <a:t>Make jokes, create laughter</a:t>
          </a:r>
        </a:p>
      </dgm:t>
    </dgm:pt>
    <dgm:pt modelId="{46516252-2D32-44A4-9F9C-A8C9F58910BE}" type="parTrans" cxnId="{AFDDD064-6260-4F9E-AC3F-F92AE75B942C}">
      <dgm:prSet/>
      <dgm:spPr/>
      <dgm:t>
        <a:bodyPr/>
        <a:lstStyle/>
        <a:p>
          <a:endParaRPr lang="en-US"/>
        </a:p>
      </dgm:t>
    </dgm:pt>
    <dgm:pt modelId="{72F24C23-E0A5-4CF7-A346-239E5138D2D3}" type="sibTrans" cxnId="{AFDDD064-6260-4F9E-AC3F-F92AE75B942C}">
      <dgm:prSet/>
      <dgm:spPr/>
      <dgm:t>
        <a:bodyPr/>
        <a:lstStyle/>
        <a:p>
          <a:endParaRPr lang="en-US"/>
        </a:p>
      </dgm:t>
    </dgm:pt>
    <dgm:pt modelId="{99C494BA-4807-4FF2-A3E4-5D5C8B30CAB7}">
      <dgm:prSet phldrT="[Text]"/>
      <dgm:spPr/>
      <dgm:t>
        <a:bodyPr/>
        <a:lstStyle/>
        <a:p>
          <a:r>
            <a:rPr lang="en-US" dirty="0"/>
            <a:t>Connect training outcomes with the audiences experiences</a:t>
          </a:r>
        </a:p>
      </dgm:t>
    </dgm:pt>
    <dgm:pt modelId="{076978F8-0F80-4B18-BA29-3C4FE484FE36}" type="parTrans" cxnId="{CC3E558F-B789-4EF0-A6AD-1AADD2CA9D51}">
      <dgm:prSet/>
      <dgm:spPr/>
      <dgm:t>
        <a:bodyPr/>
        <a:lstStyle/>
        <a:p>
          <a:endParaRPr lang="en-US"/>
        </a:p>
      </dgm:t>
    </dgm:pt>
    <dgm:pt modelId="{F9BDB7C9-B6E9-43BA-AE5C-9AA1C3CF59E3}" type="sibTrans" cxnId="{CC3E558F-B789-4EF0-A6AD-1AADD2CA9D51}">
      <dgm:prSet/>
      <dgm:spPr/>
      <dgm:t>
        <a:bodyPr/>
        <a:lstStyle/>
        <a:p>
          <a:endParaRPr lang="en-US"/>
        </a:p>
      </dgm:t>
    </dgm:pt>
    <dgm:pt modelId="{CC058A8F-2838-4119-9076-71EDE2D9C987}">
      <dgm:prSet phldrT="[Text]"/>
      <dgm:spPr/>
      <dgm:t>
        <a:bodyPr/>
        <a:lstStyle/>
        <a:p>
          <a:r>
            <a:rPr lang="en-US" dirty="0"/>
            <a:t>Provide hands-on opportunities to learn</a:t>
          </a:r>
        </a:p>
      </dgm:t>
    </dgm:pt>
    <dgm:pt modelId="{2BF71B69-1B63-44D0-8377-CBEF680C50E5}" type="parTrans" cxnId="{F47C1191-C47A-4CE8-BF1D-D062E5CEC786}">
      <dgm:prSet/>
      <dgm:spPr/>
      <dgm:t>
        <a:bodyPr/>
        <a:lstStyle/>
        <a:p>
          <a:endParaRPr lang="en-US"/>
        </a:p>
      </dgm:t>
    </dgm:pt>
    <dgm:pt modelId="{DCCE2B00-973C-4D6B-9E24-6752E4F8909A}" type="sibTrans" cxnId="{F47C1191-C47A-4CE8-BF1D-D062E5CEC786}">
      <dgm:prSet/>
      <dgm:spPr/>
      <dgm:t>
        <a:bodyPr/>
        <a:lstStyle/>
        <a:p>
          <a:endParaRPr lang="en-US"/>
        </a:p>
      </dgm:t>
    </dgm:pt>
    <dgm:pt modelId="{79F82571-5248-4B23-9A70-34E5FA7F9110}">
      <dgm:prSet phldrT="[Text]"/>
      <dgm:spPr/>
      <dgm:t>
        <a:bodyPr/>
        <a:lstStyle/>
        <a:p>
          <a:r>
            <a:rPr lang="en-US" dirty="0"/>
            <a:t>Encourage shared perceptions</a:t>
          </a:r>
        </a:p>
      </dgm:t>
    </dgm:pt>
    <dgm:pt modelId="{E251D62C-82A5-4A82-AC49-7A9C30D83CEC}" type="parTrans" cxnId="{375B3845-52C8-471D-8A36-97DEF373FC3F}">
      <dgm:prSet/>
      <dgm:spPr/>
      <dgm:t>
        <a:bodyPr/>
        <a:lstStyle/>
        <a:p>
          <a:endParaRPr lang="en-US"/>
        </a:p>
      </dgm:t>
    </dgm:pt>
    <dgm:pt modelId="{F81ED309-52EF-4C05-9F9C-6AF98026689E}" type="sibTrans" cxnId="{375B3845-52C8-471D-8A36-97DEF373FC3F}">
      <dgm:prSet/>
      <dgm:spPr/>
      <dgm:t>
        <a:bodyPr/>
        <a:lstStyle/>
        <a:p>
          <a:endParaRPr lang="en-US"/>
        </a:p>
      </dgm:t>
    </dgm:pt>
    <dgm:pt modelId="{5C4C121D-1701-4048-818B-924DA3854312}">
      <dgm:prSet custT="1"/>
      <dgm:spPr/>
      <dgm:t>
        <a:bodyPr/>
        <a:lstStyle/>
        <a:p>
          <a:r>
            <a:rPr lang="en-US" sz="1200" dirty="0"/>
            <a:t>Create a safe learning environment where participants feel encouraged to share their thoughts, feelings or questions</a:t>
          </a:r>
        </a:p>
      </dgm:t>
    </dgm:pt>
    <dgm:pt modelId="{540C1359-0099-4B9B-B343-18B2756CB36E}" type="parTrans" cxnId="{C16BA028-A07C-4306-A817-F6510738B972}">
      <dgm:prSet/>
      <dgm:spPr/>
      <dgm:t>
        <a:bodyPr/>
        <a:lstStyle/>
        <a:p>
          <a:endParaRPr lang="en-US"/>
        </a:p>
      </dgm:t>
    </dgm:pt>
    <dgm:pt modelId="{C0E26F1A-46E4-4336-B341-4C533FE0054B}" type="sibTrans" cxnId="{C16BA028-A07C-4306-A817-F6510738B972}">
      <dgm:prSet/>
      <dgm:spPr/>
      <dgm:t>
        <a:bodyPr/>
        <a:lstStyle/>
        <a:p>
          <a:endParaRPr lang="en-US"/>
        </a:p>
      </dgm:t>
    </dgm:pt>
    <dgm:pt modelId="{3688ED17-D926-4678-9962-9496DB71DA55}" type="pres">
      <dgm:prSet presAssocID="{5E0C4FE7-77E8-4483-AB77-8E09ED5223EB}" presName="linear" presStyleCnt="0">
        <dgm:presLayoutVars>
          <dgm:dir/>
          <dgm:animLvl val="lvl"/>
          <dgm:resizeHandles val="exact"/>
        </dgm:presLayoutVars>
      </dgm:prSet>
      <dgm:spPr/>
    </dgm:pt>
    <dgm:pt modelId="{753A73BE-E5EA-4F80-B896-D70E7F8E927F}" type="pres">
      <dgm:prSet presAssocID="{577CC97C-942F-43AA-BE2B-1631A29DFAB3}" presName="parentLin" presStyleCnt="0"/>
      <dgm:spPr/>
    </dgm:pt>
    <dgm:pt modelId="{38174987-2603-4BBD-A53E-449537AB71C8}" type="pres">
      <dgm:prSet presAssocID="{577CC97C-942F-43AA-BE2B-1631A29DFAB3}" presName="parentLeftMargin" presStyleLbl="node1" presStyleIdx="0" presStyleCnt="8"/>
      <dgm:spPr/>
    </dgm:pt>
    <dgm:pt modelId="{6CE0FE09-8106-4685-A55E-DAB92B5F7240}" type="pres">
      <dgm:prSet presAssocID="{577CC97C-942F-43AA-BE2B-1631A29DFAB3}" presName="parentText" presStyleLbl="node1" presStyleIdx="0" presStyleCnt="8">
        <dgm:presLayoutVars>
          <dgm:chMax val="0"/>
          <dgm:bulletEnabled val="1"/>
        </dgm:presLayoutVars>
      </dgm:prSet>
      <dgm:spPr/>
    </dgm:pt>
    <dgm:pt modelId="{095CF75E-F091-481D-B3DA-CBA15A058B50}" type="pres">
      <dgm:prSet presAssocID="{577CC97C-942F-43AA-BE2B-1631A29DFAB3}" presName="negativeSpace" presStyleCnt="0"/>
      <dgm:spPr/>
    </dgm:pt>
    <dgm:pt modelId="{03358B95-FB8C-4488-B694-8C5A01BD2C2B}" type="pres">
      <dgm:prSet presAssocID="{577CC97C-942F-43AA-BE2B-1631A29DFAB3}" presName="childText" presStyleLbl="conFgAcc1" presStyleIdx="0" presStyleCnt="8">
        <dgm:presLayoutVars>
          <dgm:bulletEnabled val="1"/>
        </dgm:presLayoutVars>
      </dgm:prSet>
      <dgm:spPr/>
    </dgm:pt>
    <dgm:pt modelId="{8675DCC3-E704-42D6-8AA7-73EEA8D27C91}" type="pres">
      <dgm:prSet presAssocID="{5A804D24-0E38-4A00-A9FD-97E469674AF4}" presName="spaceBetweenRectangles" presStyleCnt="0"/>
      <dgm:spPr/>
    </dgm:pt>
    <dgm:pt modelId="{4ED01098-AB86-48F4-BFA0-8038CCFD7242}" type="pres">
      <dgm:prSet presAssocID="{564DFF6A-5DF2-466C-B3CD-19BAAFE233A3}" presName="parentLin" presStyleCnt="0"/>
      <dgm:spPr/>
    </dgm:pt>
    <dgm:pt modelId="{A0B73CCE-A82A-44EF-8A1D-612B8460A3D2}" type="pres">
      <dgm:prSet presAssocID="{564DFF6A-5DF2-466C-B3CD-19BAAFE233A3}" presName="parentLeftMargin" presStyleLbl="node1" presStyleIdx="0" presStyleCnt="8"/>
      <dgm:spPr/>
    </dgm:pt>
    <dgm:pt modelId="{F0024C7E-A35C-44E9-AA45-B5D1346B034F}" type="pres">
      <dgm:prSet presAssocID="{564DFF6A-5DF2-466C-B3CD-19BAAFE233A3}" presName="parentText" presStyleLbl="node1" presStyleIdx="1" presStyleCnt="8">
        <dgm:presLayoutVars>
          <dgm:chMax val="0"/>
          <dgm:bulletEnabled val="1"/>
        </dgm:presLayoutVars>
      </dgm:prSet>
      <dgm:spPr/>
    </dgm:pt>
    <dgm:pt modelId="{FB5A220C-0C88-4690-9267-D64CEC1A2295}" type="pres">
      <dgm:prSet presAssocID="{564DFF6A-5DF2-466C-B3CD-19BAAFE233A3}" presName="negativeSpace" presStyleCnt="0"/>
      <dgm:spPr/>
    </dgm:pt>
    <dgm:pt modelId="{563278B8-F9B3-492F-A02E-C72691B17455}" type="pres">
      <dgm:prSet presAssocID="{564DFF6A-5DF2-466C-B3CD-19BAAFE233A3}" presName="childText" presStyleLbl="conFgAcc1" presStyleIdx="1" presStyleCnt="8" custLinFactNeighborY="-47124">
        <dgm:presLayoutVars>
          <dgm:bulletEnabled val="1"/>
        </dgm:presLayoutVars>
      </dgm:prSet>
      <dgm:spPr/>
    </dgm:pt>
    <dgm:pt modelId="{96E979C6-3717-4A95-A2F8-68B6F49E9793}" type="pres">
      <dgm:prSet presAssocID="{0A65089E-21E9-44A0-BF9A-603353DCBBE9}" presName="spaceBetweenRectangles" presStyleCnt="0"/>
      <dgm:spPr/>
    </dgm:pt>
    <dgm:pt modelId="{8C0F1495-1BBA-4B83-895A-A6D3D75C32C8}" type="pres">
      <dgm:prSet presAssocID="{36544C4B-F940-4101-91C2-F5FE9B5529A2}" presName="parentLin" presStyleCnt="0"/>
      <dgm:spPr/>
    </dgm:pt>
    <dgm:pt modelId="{E75E61D2-F5F1-4AC8-9472-3F0C1C6E5584}" type="pres">
      <dgm:prSet presAssocID="{36544C4B-F940-4101-91C2-F5FE9B5529A2}" presName="parentLeftMargin" presStyleLbl="node1" presStyleIdx="1" presStyleCnt="8"/>
      <dgm:spPr/>
    </dgm:pt>
    <dgm:pt modelId="{79537731-BF55-4313-9DD0-0A73432F50BD}" type="pres">
      <dgm:prSet presAssocID="{36544C4B-F940-4101-91C2-F5FE9B5529A2}" presName="parentText" presStyleLbl="node1" presStyleIdx="2" presStyleCnt="8">
        <dgm:presLayoutVars>
          <dgm:chMax val="0"/>
          <dgm:bulletEnabled val="1"/>
        </dgm:presLayoutVars>
      </dgm:prSet>
      <dgm:spPr/>
    </dgm:pt>
    <dgm:pt modelId="{6D87FED8-DEDD-4493-8E33-6C43CFB59442}" type="pres">
      <dgm:prSet presAssocID="{36544C4B-F940-4101-91C2-F5FE9B5529A2}" presName="negativeSpace" presStyleCnt="0"/>
      <dgm:spPr/>
    </dgm:pt>
    <dgm:pt modelId="{41D52652-819C-4C18-A4A9-79F92F3D0FB7}" type="pres">
      <dgm:prSet presAssocID="{36544C4B-F940-4101-91C2-F5FE9B5529A2}" presName="childText" presStyleLbl="conFgAcc1" presStyleIdx="2" presStyleCnt="8">
        <dgm:presLayoutVars>
          <dgm:bulletEnabled val="1"/>
        </dgm:presLayoutVars>
      </dgm:prSet>
      <dgm:spPr/>
    </dgm:pt>
    <dgm:pt modelId="{95F7E550-F87B-4DF1-B143-A4FB620A317D}" type="pres">
      <dgm:prSet presAssocID="{B7B7746B-05EC-4E4B-BE14-DAF168A39798}" presName="spaceBetweenRectangles" presStyleCnt="0"/>
      <dgm:spPr/>
    </dgm:pt>
    <dgm:pt modelId="{3EE0EB4E-E7C1-4998-BAD1-2EDF6C6848DA}" type="pres">
      <dgm:prSet presAssocID="{39DF2C52-EF64-49E2-916C-34190FF2DBC0}" presName="parentLin" presStyleCnt="0"/>
      <dgm:spPr/>
    </dgm:pt>
    <dgm:pt modelId="{A61E668F-60E2-4203-97DB-714D9C009F52}" type="pres">
      <dgm:prSet presAssocID="{39DF2C52-EF64-49E2-916C-34190FF2DBC0}" presName="parentLeftMargin" presStyleLbl="node1" presStyleIdx="2" presStyleCnt="8"/>
      <dgm:spPr/>
    </dgm:pt>
    <dgm:pt modelId="{320B4B97-A951-4B0C-B090-51F0E62E01B4}" type="pres">
      <dgm:prSet presAssocID="{39DF2C52-EF64-49E2-916C-34190FF2DBC0}" presName="parentText" presStyleLbl="node1" presStyleIdx="3" presStyleCnt="8">
        <dgm:presLayoutVars>
          <dgm:chMax val="0"/>
          <dgm:bulletEnabled val="1"/>
        </dgm:presLayoutVars>
      </dgm:prSet>
      <dgm:spPr/>
    </dgm:pt>
    <dgm:pt modelId="{FAA06F13-AE43-403D-B89A-842FA633417A}" type="pres">
      <dgm:prSet presAssocID="{39DF2C52-EF64-49E2-916C-34190FF2DBC0}" presName="negativeSpace" presStyleCnt="0"/>
      <dgm:spPr/>
    </dgm:pt>
    <dgm:pt modelId="{E6F4D3EC-98FC-4002-A746-9F7EB51699DD}" type="pres">
      <dgm:prSet presAssocID="{39DF2C52-EF64-49E2-916C-34190FF2DBC0}" presName="childText" presStyleLbl="conFgAcc1" presStyleIdx="3" presStyleCnt="8">
        <dgm:presLayoutVars>
          <dgm:bulletEnabled val="1"/>
        </dgm:presLayoutVars>
      </dgm:prSet>
      <dgm:spPr/>
    </dgm:pt>
    <dgm:pt modelId="{5297A1DF-7E2B-44EB-A791-93BCCC817DCC}" type="pres">
      <dgm:prSet presAssocID="{72F24C23-E0A5-4CF7-A346-239E5138D2D3}" presName="spaceBetweenRectangles" presStyleCnt="0"/>
      <dgm:spPr/>
    </dgm:pt>
    <dgm:pt modelId="{C1422866-56A1-4074-AA68-9EB0EDA38641}" type="pres">
      <dgm:prSet presAssocID="{5C4C121D-1701-4048-818B-924DA3854312}" presName="parentLin" presStyleCnt="0"/>
      <dgm:spPr/>
    </dgm:pt>
    <dgm:pt modelId="{4CDD200F-8C07-4B15-8655-8C28408DD810}" type="pres">
      <dgm:prSet presAssocID="{5C4C121D-1701-4048-818B-924DA3854312}" presName="parentLeftMargin" presStyleLbl="node1" presStyleIdx="3" presStyleCnt="8"/>
      <dgm:spPr/>
    </dgm:pt>
    <dgm:pt modelId="{319C08C1-AD25-4674-AA94-F89B99500C15}" type="pres">
      <dgm:prSet presAssocID="{5C4C121D-1701-4048-818B-924DA3854312}" presName="parentText" presStyleLbl="node1" presStyleIdx="4" presStyleCnt="8">
        <dgm:presLayoutVars>
          <dgm:chMax val="0"/>
          <dgm:bulletEnabled val="1"/>
        </dgm:presLayoutVars>
      </dgm:prSet>
      <dgm:spPr/>
    </dgm:pt>
    <dgm:pt modelId="{D759F419-5260-43E4-8B98-760DA94C2DCC}" type="pres">
      <dgm:prSet presAssocID="{5C4C121D-1701-4048-818B-924DA3854312}" presName="negativeSpace" presStyleCnt="0"/>
      <dgm:spPr/>
    </dgm:pt>
    <dgm:pt modelId="{0F283AEB-4F68-4348-AFD4-A51ADCFFCC81}" type="pres">
      <dgm:prSet presAssocID="{5C4C121D-1701-4048-818B-924DA3854312}" presName="childText" presStyleLbl="conFgAcc1" presStyleIdx="4" presStyleCnt="8">
        <dgm:presLayoutVars>
          <dgm:bulletEnabled val="1"/>
        </dgm:presLayoutVars>
      </dgm:prSet>
      <dgm:spPr/>
    </dgm:pt>
    <dgm:pt modelId="{001E5D4B-0B61-455E-BF9A-BF62602B1E7E}" type="pres">
      <dgm:prSet presAssocID="{C0E26F1A-46E4-4336-B341-4C533FE0054B}" presName="spaceBetweenRectangles" presStyleCnt="0"/>
      <dgm:spPr/>
    </dgm:pt>
    <dgm:pt modelId="{4234363A-4A20-4C6E-8F82-6A0598327241}" type="pres">
      <dgm:prSet presAssocID="{99C494BA-4807-4FF2-A3E4-5D5C8B30CAB7}" presName="parentLin" presStyleCnt="0"/>
      <dgm:spPr/>
    </dgm:pt>
    <dgm:pt modelId="{7C4A3213-5689-4E47-9F9B-FFEF14582940}" type="pres">
      <dgm:prSet presAssocID="{99C494BA-4807-4FF2-A3E4-5D5C8B30CAB7}" presName="parentLeftMargin" presStyleLbl="node1" presStyleIdx="4" presStyleCnt="8"/>
      <dgm:spPr/>
    </dgm:pt>
    <dgm:pt modelId="{1AA68F11-AB87-45C9-8271-F811E2855BEA}" type="pres">
      <dgm:prSet presAssocID="{99C494BA-4807-4FF2-A3E4-5D5C8B30CAB7}" presName="parentText" presStyleLbl="node1" presStyleIdx="5" presStyleCnt="8">
        <dgm:presLayoutVars>
          <dgm:chMax val="0"/>
          <dgm:bulletEnabled val="1"/>
        </dgm:presLayoutVars>
      </dgm:prSet>
      <dgm:spPr/>
    </dgm:pt>
    <dgm:pt modelId="{149244CF-9AB4-402F-A58F-307A3D54733E}" type="pres">
      <dgm:prSet presAssocID="{99C494BA-4807-4FF2-A3E4-5D5C8B30CAB7}" presName="negativeSpace" presStyleCnt="0"/>
      <dgm:spPr/>
    </dgm:pt>
    <dgm:pt modelId="{545D6F21-64B0-49D4-A3E4-B1FF48A4825F}" type="pres">
      <dgm:prSet presAssocID="{99C494BA-4807-4FF2-A3E4-5D5C8B30CAB7}" presName="childText" presStyleLbl="conFgAcc1" presStyleIdx="5" presStyleCnt="8">
        <dgm:presLayoutVars>
          <dgm:bulletEnabled val="1"/>
        </dgm:presLayoutVars>
      </dgm:prSet>
      <dgm:spPr/>
    </dgm:pt>
    <dgm:pt modelId="{11CAF0AE-E0B4-4A69-8BB2-075DAFF20B65}" type="pres">
      <dgm:prSet presAssocID="{F9BDB7C9-B6E9-43BA-AE5C-9AA1C3CF59E3}" presName="spaceBetweenRectangles" presStyleCnt="0"/>
      <dgm:spPr/>
    </dgm:pt>
    <dgm:pt modelId="{0A9137AD-C75F-414C-BF37-A059A674B839}" type="pres">
      <dgm:prSet presAssocID="{CC058A8F-2838-4119-9076-71EDE2D9C987}" presName="parentLin" presStyleCnt="0"/>
      <dgm:spPr/>
    </dgm:pt>
    <dgm:pt modelId="{4E230242-1B74-44ED-AD02-420C076C2DDD}" type="pres">
      <dgm:prSet presAssocID="{CC058A8F-2838-4119-9076-71EDE2D9C987}" presName="parentLeftMargin" presStyleLbl="node1" presStyleIdx="5" presStyleCnt="8"/>
      <dgm:spPr/>
    </dgm:pt>
    <dgm:pt modelId="{A98B4422-2083-49ED-9D87-7F5483958DF4}" type="pres">
      <dgm:prSet presAssocID="{CC058A8F-2838-4119-9076-71EDE2D9C987}" presName="parentText" presStyleLbl="node1" presStyleIdx="6" presStyleCnt="8">
        <dgm:presLayoutVars>
          <dgm:chMax val="0"/>
          <dgm:bulletEnabled val="1"/>
        </dgm:presLayoutVars>
      </dgm:prSet>
      <dgm:spPr/>
    </dgm:pt>
    <dgm:pt modelId="{C2FDB69C-3BCA-43E1-A44E-05696AC0E2E7}" type="pres">
      <dgm:prSet presAssocID="{CC058A8F-2838-4119-9076-71EDE2D9C987}" presName="negativeSpace" presStyleCnt="0"/>
      <dgm:spPr/>
    </dgm:pt>
    <dgm:pt modelId="{D93C7269-B579-4C86-A28C-8928D88845FF}" type="pres">
      <dgm:prSet presAssocID="{CC058A8F-2838-4119-9076-71EDE2D9C987}" presName="childText" presStyleLbl="conFgAcc1" presStyleIdx="6" presStyleCnt="8">
        <dgm:presLayoutVars>
          <dgm:bulletEnabled val="1"/>
        </dgm:presLayoutVars>
      </dgm:prSet>
      <dgm:spPr/>
    </dgm:pt>
    <dgm:pt modelId="{7EB966AE-5C12-4099-9CF7-7EDAD914C0C3}" type="pres">
      <dgm:prSet presAssocID="{DCCE2B00-973C-4D6B-9E24-6752E4F8909A}" presName="spaceBetweenRectangles" presStyleCnt="0"/>
      <dgm:spPr/>
    </dgm:pt>
    <dgm:pt modelId="{E6EF91F7-9543-4AF5-B3A9-4E1E2ED57A75}" type="pres">
      <dgm:prSet presAssocID="{79F82571-5248-4B23-9A70-34E5FA7F9110}" presName="parentLin" presStyleCnt="0"/>
      <dgm:spPr/>
    </dgm:pt>
    <dgm:pt modelId="{C49C781E-D54A-4292-80B0-867FC4D280F1}" type="pres">
      <dgm:prSet presAssocID="{79F82571-5248-4B23-9A70-34E5FA7F9110}" presName="parentLeftMargin" presStyleLbl="node1" presStyleIdx="6" presStyleCnt="8"/>
      <dgm:spPr/>
    </dgm:pt>
    <dgm:pt modelId="{B8357920-E83E-4795-98D2-4E12E4FF621E}" type="pres">
      <dgm:prSet presAssocID="{79F82571-5248-4B23-9A70-34E5FA7F9110}" presName="parentText" presStyleLbl="node1" presStyleIdx="7" presStyleCnt="8">
        <dgm:presLayoutVars>
          <dgm:chMax val="0"/>
          <dgm:bulletEnabled val="1"/>
        </dgm:presLayoutVars>
      </dgm:prSet>
      <dgm:spPr/>
    </dgm:pt>
    <dgm:pt modelId="{B37A46C7-C93D-4746-88D8-B47234367F28}" type="pres">
      <dgm:prSet presAssocID="{79F82571-5248-4B23-9A70-34E5FA7F9110}" presName="negativeSpace" presStyleCnt="0"/>
      <dgm:spPr/>
    </dgm:pt>
    <dgm:pt modelId="{83866920-D512-48B4-9599-4CAC89DEA3F6}" type="pres">
      <dgm:prSet presAssocID="{79F82571-5248-4B23-9A70-34E5FA7F9110}" presName="childText" presStyleLbl="conFgAcc1" presStyleIdx="7" presStyleCnt="8">
        <dgm:presLayoutVars>
          <dgm:bulletEnabled val="1"/>
        </dgm:presLayoutVars>
      </dgm:prSet>
      <dgm:spPr/>
    </dgm:pt>
  </dgm:ptLst>
  <dgm:cxnLst>
    <dgm:cxn modelId="{4562DB0D-09BD-4821-801E-A43CA0D3D638}" type="presOf" srcId="{5C4C121D-1701-4048-818B-924DA3854312}" destId="{319C08C1-AD25-4674-AA94-F89B99500C15}" srcOrd="1" destOrd="0" presId="urn:microsoft.com/office/officeart/2005/8/layout/list1"/>
    <dgm:cxn modelId="{744E8415-CA87-4E06-BE01-F584444EA283}" type="presOf" srcId="{79F82571-5248-4B23-9A70-34E5FA7F9110}" destId="{B8357920-E83E-4795-98D2-4E12E4FF621E}" srcOrd="1" destOrd="0" presId="urn:microsoft.com/office/officeart/2005/8/layout/list1"/>
    <dgm:cxn modelId="{C16BA028-A07C-4306-A817-F6510738B972}" srcId="{5E0C4FE7-77E8-4483-AB77-8E09ED5223EB}" destId="{5C4C121D-1701-4048-818B-924DA3854312}" srcOrd="4" destOrd="0" parTransId="{540C1359-0099-4B9B-B343-18B2756CB36E}" sibTransId="{C0E26F1A-46E4-4336-B341-4C533FE0054B}"/>
    <dgm:cxn modelId="{D72F5F35-5A2B-4C62-9FF1-037A2D345727}" type="presOf" srcId="{CC058A8F-2838-4119-9076-71EDE2D9C987}" destId="{4E230242-1B74-44ED-AD02-420C076C2DDD}" srcOrd="0" destOrd="0" presId="urn:microsoft.com/office/officeart/2005/8/layout/list1"/>
    <dgm:cxn modelId="{84C1945F-838E-4FF4-9CBA-EDF7193361B9}" srcId="{5E0C4FE7-77E8-4483-AB77-8E09ED5223EB}" destId="{36544C4B-F940-4101-91C2-F5FE9B5529A2}" srcOrd="2" destOrd="0" parTransId="{3BF9CF94-B7E1-49CF-8D60-BA906E96296E}" sibTransId="{B7B7746B-05EC-4E4B-BE14-DAF168A39798}"/>
    <dgm:cxn modelId="{70EB0741-6310-4AC1-8A75-687E2F334B2A}" type="presOf" srcId="{577CC97C-942F-43AA-BE2B-1631A29DFAB3}" destId="{38174987-2603-4BBD-A53E-449537AB71C8}" srcOrd="0" destOrd="0" presId="urn:microsoft.com/office/officeart/2005/8/layout/list1"/>
    <dgm:cxn modelId="{AFDDD064-6260-4F9E-AC3F-F92AE75B942C}" srcId="{5E0C4FE7-77E8-4483-AB77-8E09ED5223EB}" destId="{39DF2C52-EF64-49E2-916C-34190FF2DBC0}" srcOrd="3" destOrd="0" parTransId="{46516252-2D32-44A4-9F9C-A8C9F58910BE}" sibTransId="{72F24C23-E0A5-4CF7-A346-239E5138D2D3}"/>
    <dgm:cxn modelId="{375B3845-52C8-471D-8A36-97DEF373FC3F}" srcId="{5E0C4FE7-77E8-4483-AB77-8E09ED5223EB}" destId="{79F82571-5248-4B23-9A70-34E5FA7F9110}" srcOrd="7" destOrd="0" parTransId="{E251D62C-82A5-4A82-AC49-7A9C30D83CEC}" sibTransId="{F81ED309-52EF-4C05-9F9C-6AF98026689E}"/>
    <dgm:cxn modelId="{62C64251-7B60-4089-B333-F830D6CD4448}" type="presOf" srcId="{5E0C4FE7-77E8-4483-AB77-8E09ED5223EB}" destId="{3688ED17-D926-4678-9962-9496DB71DA55}" srcOrd="0" destOrd="0" presId="urn:microsoft.com/office/officeart/2005/8/layout/list1"/>
    <dgm:cxn modelId="{91F94E72-341E-438D-A3DE-03911240C0CF}" type="presOf" srcId="{577CC97C-942F-43AA-BE2B-1631A29DFAB3}" destId="{6CE0FE09-8106-4685-A55E-DAB92B5F7240}" srcOrd="1" destOrd="0" presId="urn:microsoft.com/office/officeart/2005/8/layout/list1"/>
    <dgm:cxn modelId="{FA8BBE53-1401-4401-8CF5-9C91F2027849}" type="presOf" srcId="{99C494BA-4807-4FF2-A3E4-5D5C8B30CAB7}" destId="{1AA68F11-AB87-45C9-8271-F811E2855BEA}" srcOrd="1" destOrd="0" presId="urn:microsoft.com/office/officeart/2005/8/layout/list1"/>
    <dgm:cxn modelId="{0D7FA585-A0A5-441A-BA82-546FF6A864BD}" type="presOf" srcId="{CC058A8F-2838-4119-9076-71EDE2D9C987}" destId="{A98B4422-2083-49ED-9D87-7F5483958DF4}" srcOrd="1" destOrd="0" presId="urn:microsoft.com/office/officeart/2005/8/layout/list1"/>
    <dgm:cxn modelId="{CC3E558F-B789-4EF0-A6AD-1AADD2CA9D51}" srcId="{5E0C4FE7-77E8-4483-AB77-8E09ED5223EB}" destId="{99C494BA-4807-4FF2-A3E4-5D5C8B30CAB7}" srcOrd="5" destOrd="0" parTransId="{076978F8-0F80-4B18-BA29-3C4FE484FE36}" sibTransId="{F9BDB7C9-B6E9-43BA-AE5C-9AA1C3CF59E3}"/>
    <dgm:cxn modelId="{F47C1191-C47A-4CE8-BF1D-D062E5CEC786}" srcId="{5E0C4FE7-77E8-4483-AB77-8E09ED5223EB}" destId="{CC058A8F-2838-4119-9076-71EDE2D9C987}" srcOrd="6" destOrd="0" parTransId="{2BF71B69-1B63-44D0-8377-CBEF680C50E5}" sibTransId="{DCCE2B00-973C-4D6B-9E24-6752E4F8909A}"/>
    <dgm:cxn modelId="{B1D6AF95-F99F-47E4-83A9-3F5795379F8B}" type="presOf" srcId="{564DFF6A-5DF2-466C-B3CD-19BAAFE233A3}" destId="{F0024C7E-A35C-44E9-AA45-B5D1346B034F}" srcOrd="1" destOrd="0" presId="urn:microsoft.com/office/officeart/2005/8/layout/list1"/>
    <dgm:cxn modelId="{323DA897-B0EF-4E63-A612-29547F58081A}" type="presOf" srcId="{5C4C121D-1701-4048-818B-924DA3854312}" destId="{4CDD200F-8C07-4B15-8655-8C28408DD810}" srcOrd="0" destOrd="0" presId="urn:microsoft.com/office/officeart/2005/8/layout/list1"/>
    <dgm:cxn modelId="{B35ED49C-5460-4637-930E-E73C831567C7}" type="presOf" srcId="{39DF2C52-EF64-49E2-916C-34190FF2DBC0}" destId="{320B4B97-A951-4B0C-B090-51F0E62E01B4}" srcOrd="1" destOrd="0" presId="urn:microsoft.com/office/officeart/2005/8/layout/list1"/>
    <dgm:cxn modelId="{83CA52A5-406F-4C42-AE2B-E36AA4E1F400}" type="presOf" srcId="{36544C4B-F940-4101-91C2-F5FE9B5529A2}" destId="{E75E61D2-F5F1-4AC8-9472-3F0C1C6E5584}" srcOrd="0" destOrd="0" presId="urn:microsoft.com/office/officeart/2005/8/layout/list1"/>
    <dgm:cxn modelId="{571CA8A8-4D08-495D-A30C-C0501263A194}" type="presOf" srcId="{79F82571-5248-4B23-9A70-34E5FA7F9110}" destId="{C49C781E-D54A-4292-80B0-867FC4D280F1}" srcOrd="0" destOrd="0" presId="urn:microsoft.com/office/officeart/2005/8/layout/list1"/>
    <dgm:cxn modelId="{9660B0CB-37EF-4634-9323-C2ACA241530D}" type="presOf" srcId="{36544C4B-F940-4101-91C2-F5FE9B5529A2}" destId="{79537731-BF55-4313-9DD0-0A73432F50BD}" srcOrd="1" destOrd="0" presId="urn:microsoft.com/office/officeart/2005/8/layout/list1"/>
    <dgm:cxn modelId="{62D311CD-010A-41FC-A1D6-68E169FA80AC}" type="presOf" srcId="{39DF2C52-EF64-49E2-916C-34190FF2DBC0}" destId="{A61E668F-60E2-4203-97DB-714D9C009F52}" srcOrd="0" destOrd="0" presId="urn:microsoft.com/office/officeart/2005/8/layout/list1"/>
    <dgm:cxn modelId="{3C6E84D1-9580-442C-823C-7D1A426AD8DC}" type="presOf" srcId="{564DFF6A-5DF2-466C-B3CD-19BAAFE233A3}" destId="{A0B73CCE-A82A-44EF-8A1D-612B8460A3D2}" srcOrd="0" destOrd="0" presId="urn:microsoft.com/office/officeart/2005/8/layout/list1"/>
    <dgm:cxn modelId="{E18CDCE0-C11B-4BB9-922D-719BAC0E3D75}" srcId="{5E0C4FE7-77E8-4483-AB77-8E09ED5223EB}" destId="{577CC97C-942F-43AA-BE2B-1631A29DFAB3}" srcOrd="0" destOrd="0" parTransId="{A831137B-E66B-4A25-BA2F-AB6890130702}" sibTransId="{5A804D24-0E38-4A00-A9FD-97E469674AF4}"/>
    <dgm:cxn modelId="{11FE37FA-8E09-46C7-9BCE-35B3FC7B455A}" srcId="{5E0C4FE7-77E8-4483-AB77-8E09ED5223EB}" destId="{564DFF6A-5DF2-466C-B3CD-19BAAFE233A3}" srcOrd="1" destOrd="0" parTransId="{A4573F1B-3A69-4F75-9897-2519822C71FB}" sibTransId="{0A65089E-21E9-44A0-BF9A-603353DCBBE9}"/>
    <dgm:cxn modelId="{010055FE-1851-48FB-9ACE-8281DA0B566C}" type="presOf" srcId="{99C494BA-4807-4FF2-A3E4-5D5C8B30CAB7}" destId="{7C4A3213-5689-4E47-9F9B-FFEF14582940}" srcOrd="0" destOrd="0" presId="urn:microsoft.com/office/officeart/2005/8/layout/list1"/>
    <dgm:cxn modelId="{C6DF8EF8-CF91-42C5-A6B5-81B27BEF86AC}" type="presParOf" srcId="{3688ED17-D926-4678-9962-9496DB71DA55}" destId="{753A73BE-E5EA-4F80-B896-D70E7F8E927F}" srcOrd="0" destOrd="0" presId="urn:microsoft.com/office/officeart/2005/8/layout/list1"/>
    <dgm:cxn modelId="{EDA09546-7422-457A-8CF1-0157834656D2}" type="presParOf" srcId="{753A73BE-E5EA-4F80-B896-D70E7F8E927F}" destId="{38174987-2603-4BBD-A53E-449537AB71C8}" srcOrd="0" destOrd="0" presId="urn:microsoft.com/office/officeart/2005/8/layout/list1"/>
    <dgm:cxn modelId="{4A22802F-F407-465C-9C0D-280C99E1F543}" type="presParOf" srcId="{753A73BE-E5EA-4F80-B896-D70E7F8E927F}" destId="{6CE0FE09-8106-4685-A55E-DAB92B5F7240}" srcOrd="1" destOrd="0" presId="urn:microsoft.com/office/officeart/2005/8/layout/list1"/>
    <dgm:cxn modelId="{069A2F5E-DDBC-4127-AD6C-CACD33367510}" type="presParOf" srcId="{3688ED17-D926-4678-9962-9496DB71DA55}" destId="{095CF75E-F091-481D-B3DA-CBA15A058B50}" srcOrd="1" destOrd="0" presId="urn:microsoft.com/office/officeart/2005/8/layout/list1"/>
    <dgm:cxn modelId="{FEBE706B-5DBD-4EF2-8842-CCF9FC0DC636}" type="presParOf" srcId="{3688ED17-D926-4678-9962-9496DB71DA55}" destId="{03358B95-FB8C-4488-B694-8C5A01BD2C2B}" srcOrd="2" destOrd="0" presId="urn:microsoft.com/office/officeart/2005/8/layout/list1"/>
    <dgm:cxn modelId="{08D51DBF-48F9-437B-AAC6-D21F863C5A03}" type="presParOf" srcId="{3688ED17-D926-4678-9962-9496DB71DA55}" destId="{8675DCC3-E704-42D6-8AA7-73EEA8D27C91}" srcOrd="3" destOrd="0" presId="urn:microsoft.com/office/officeart/2005/8/layout/list1"/>
    <dgm:cxn modelId="{2C293183-5903-4F9B-A167-EE44EA8CCECE}" type="presParOf" srcId="{3688ED17-D926-4678-9962-9496DB71DA55}" destId="{4ED01098-AB86-48F4-BFA0-8038CCFD7242}" srcOrd="4" destOrd="0" presId="urn:microsoft.com/office/officeart/2005/8/layout/list1"/>
    <dgm:cxn modelId="{7E66D120-CBC1-4F3C-9375-92D56B5A16D0}" type="presParOf" srcId="{4ED01098-AB86-48F4-BFA0-8038CCFD7242}" destId="{A0B73CCE-A82A-44EF-8A1D-612B8460A3D2}" srcOrd="0" destOrd="0" presId="urn:microsoft.com/office/officeart/2005/8/layout/list1"/>
    <dgm:cxn modelId="{993BD5F4-5D2D-4795-990C-62E150EAF3EE}" type="presParOf" srcId="{4ED01098-AB86-48F4-BFA0-8038CCFD7242}" destId="{F0024C7E-A35C-44E9-AA45-B5D1346B034F}" srcOrd="1" destOrd="0" presId="urn:microsoft.com/office/officeart/2005/8/layout/list1"/>
    <dgm:cxn modelId="{6C55377E-C5E6-4FD8-8434-A2593082C92E}" type="presParOf" srcId="{3688ED17-D926-4678-9962-9496DB71DA55}" destId="{FB5A220C-0C88-4690-9267-D64CEC1A2295}" srcOrd="5" destOrd="0" presId="urn:microsoft.com/office/officeart/2005/8/layout/list1"/>
    <dgm:cxn modelId="{DE79AB1B-F4E1-44EB-BF80-82C998E76374}" type="presParOf" srcId="{3688ED17-D926-4678-9962-9496DB71DA55}" destId="{563278B8-F9B3-492F-A02E-C72691B17455}" srcOrd="6" destOrd="0" presId="urn:microsoft.com/office/officeart/2005/8/layout/list1"/>
    <dgm:cxn modelId="{C4EEACE3-393A-4B42-8E00-38533DC3B214}" type="presParOf" srcId="{3688ED17-D926-4678-9962-9496DB71DA55}" destId="{96E979C6-3717-4A95-A2F8-68B6F49E9793}" srcOrd="7" destOrd="0" presId="urn:microsoft.com/office/officeart/2005/8/layout/list1"/>
    <dgm:cxn modelId="{05D694CB-E492-45A3-A8E5-D29714497398}" type="presParOf" srcId="{3688ED17-D926-4678-9962-9496DB71DA55}" destId="{8C0F1495-1BBA-4B83-895A-A6D3D75C32C8}" srcOrd="8" destOrd="0" presId="urn:microsoft.com/office/officeart/2005/8/layout/list1"/>
    <dgm:cxn modelId="{BC59609F-3D10-4BDB-A9D7-9DB19082AA0F}" type="presParOf" srcId="{8C0F1495-1BBA-4B83-895A-A6D3D75C32C8}" destId="{E75E61D2-F5F1-4AC8-9472-3F0C1C6E5584}" srcOrd="0" destOrd="0" presId="urn:microsoft.com/office/officeart/2005/8/layout/list1"/>
    <dgm:cxn modelId="{C7FA86C4-3735-4A14-BFB2-D0C07CC1A78E}" type="presParOf" srcId="{8C0F1495-1BBA-4B83-895A-A6D3D75C32C8}" destId="{79537731-BF55-4313-9DD0-0A73432F50BD}" srcOrd="1" destOrd="0" presId="urn:microsoft.com/office/officeart/2005/8/layout/list1"/>
    <dgm:cxn modelId="{BB1C1A36-B564-4CA5-8DE1-6086F96AB606}" type="presParOf" srcId="{3688ED17-D926-4678-9962-9496DB71DA55}" destId="{6D87FED8-DEDD-4493-8E33-6C43CFB59442}" srcOrd="9" destOrd="0" presId="urn:microsoft.com/office/officeart/2005/8/layout/list1"/>
    <dgm:cxn modelId="{9B693BC5-1E45-4190-AC27-8AF6A5D305C6}" type="presParOf" srcId="{3688ED17-D926-4678-9962-9496DB71DA55}" destId="{41D52652-819C-4C18-A4A9-79F92F3D0FB7}" srcOrd="10" destOrd="0" presId="urn:microsoft.com/office/officeart/2005/8/layout/list1"/>
    <dgm:cxn modelId="{43BCB043-CD00-43AF-BAF7-6FB4FA2FB608}" type="presParOf" srcId="{3688ED17-D926-4678-9962-9496DB71DA55}" destId="{95F7E550-F87B-4DF1-B143-A4FB620A317D}" srcOrd="11" destOrd="0" presId="urn:microsoft.com/office/officeart/2005/8/layout/list1"/>
    <dgm:cxn modelId="{C47948C0-129C-4EA1-B6AC-2622BD7DDCFB}" type="presParOf" srcId="{3688ED17-D926-4678-9962-9496DB71DA55}" destId="{3EE0EB4E-E7C1-4998-BAD1-2EDF6C6848DA}" srcOrd="12" destOrd="0" presId="urn:microsoft.com/office/officeart/2005/8/layout/list1"/>
    <dgm:cxn modelId="{38E87896-4836-4581-8E85-823B74F05A78}" type="presParOf" srcId="{3EE0EB4E-E7C1-4998-BAD1-2EDF6C6848DA}" destId="{A61E668F-60E2-4203-97DB-714D9C009F52}" srcOrd="0" destOrd="0" presId="urn:microsoft.com/office/officeart/2005/8/layout/list1"/>
    <dgm:cxn modelId="{02AB8440-2CF4-47CD-B33A-1ECAB51F4825}" type="presParOf" srcId="{3EE0EB4E-E7C1-4998-BAD1-2EDF6C6848DA}" destId="{320B4B97-A951-4B0C-B090-51F0E62E01B4}" srcOrd="1" destOrd="0" presId="urn:microsoft.com/office/officeart/2005/8/layout/list1"/>
    <dgm:cxn modelId="{F0134D5B-8817-419B-8D10-BB9018470164}" type="presParOf" srcId="{3688ED17-D926-4678-9962-9496DB71DA55}" destId="{FAA06F13-AE43-403D-B89A-842FA633417A}" srcOrd="13" destOrd="0" presId="urn:microsoft.com/office/officeart/2005/8/layout/list1"/>
    <dgm:cxn modelId="{FF088C17-98B8-4DA2-B60A-A4B9638DF706}" type="presParOf" srcId="{3688ED17-D926-4678-9962-9496DB71DA55}" destId="{E6F4D3EC-98FC-4002-A746-9F7EB51699DD}" srcOrd="14" destOrd="0" presId="urn:microsoft.com/office/officeart/2005/8/layout/list1"/>
    <dgm:cxn modelId="{7E29A760-0795-46B4-84A5-40A66645FD6A}" type="presParOf" srcId="{3688ED17-D926-4678-9962-9496DB71DA55}" destId="{5297A1DF-7E2B-44EB-A791-93BCCC817DCC}" srcOrd="15" destOrd="0" presId="urn:microsoft.com/office/officeart/2005/8/layout/list1"/>
    <dgm:cxn modelId="{866DF849-A4E2-4633-8DA0-4B338E3E47E9}" type="presParOf" srcId="{3688ED17-D926-4678-9962-9496DB71DA55}" destId="{C1422866-56A1-4074-AA68-9EB0EDA38641}" srcOrd="16" destOrd="0" presId="urn:microsoft.com/office/officeart/2005/8/layout/list1"/>
    <dgm:cxn modelId="{D9FC7F90-7E9F-41CE-A926-59B546BB1961}" type="presParOf" srcId="{C1422866-56A1-4074-AA68-9EB0EDA38641}" destId="{4CDD200F-8C07-4B15-8655-8C28408DD810}" srcOrd="0" destOrd="0" presId="urn:microsoft.com/office/officeart/2005/8/layout/list1"/>
    <dgm:cxn modelId="{DC0AFD56-E2A5-476F-BC78-0F5C25A60353}" type="presParOf" srcId="{C1422866-56A1-4074-AA68-9EB0EDA38641}" destId="{319C08C1-AD25-4674-AA94-F89B99500C15}" srcOrd="1" destOrd="0" presId="urn:microsoft.com/office/officeart/2005/8/layout/list1"/>
    <dgm:cxn modelId="{2C88C7B8-BAE1-45A1-B853-899373A035C0}" type="presParOf" srcId="{3688ED17-D926-4678-9962-9496DB71DA55}" destId="{D759F419-5260-43E4-8B98-760DA94C2DCC}" srcOrd="17" destOrd="0" presId="urn:microsoft.com/office/officeart/2005/8/layout/list1"/>
    <dgm:cxn modelId="{3D0F3DE3-09A3-452B-9577-85EDF52BEEC0}" type="presParOf" srcId="{3688ED17-D926-4678-9962-9496DB71DA55}" destId="{0F283AEB-4F68-4348-AFD4-A51ADCFFCC81}" srcOrd="18" destOrd="0" presId="urn:microsoft.com/office/officeart/2005/8/layout/list1"/>
    <dgm:cxn modelId="{2A65958C-3F52-4B15-8BAD-D64D845937F0}" type="presParOf" srcId="{3688ED17-D926-4678-9962-9496DB71DA55}" destId="{001E5D4B-0B61-455E-BF9A-BF62602B1E7E}" srcOrd="19" destOrd="0" presId="urn:microsoft.com/office/officeart/2005/8/layout/list1"/>
    <dgm:cxn modelId="{09B8860E-C322-447B-B2B6-F8426702659C}" type="presParOf" srcId="{3688ED17-D926-4678-9962-9496DB71DA55}" destId="{4234363A-4A20-4C6E-8F82-6A0598327241}" srcOrd="20" destOrd="0" presId="urn:microsoft.com/office/officeart/2005/8/layout/list1"/>
    <dgm:cxn modelId="{61228A55-64C0-4AA8-BFBE-2508B7B90D73}" type="presParOf" srcId="{4234363A-4A20-4C6E-8F82-6A0598327241}" destId="{7C4A3213-5689-4E47-9F9B-FFEF14582940}" srcOrd="0" destOrd="0" presId="urn:microsoft.com/office/officeart/2005/8/layout/list1"/>
    <dgm:cxn modelId="{30B0AA92-062C-477B-92FC-81D0FB1A7E4D}" type="presParOf" srcId="{4234363A-4A20-4C6E-8F82-6A0598327241}" destId="{1AA68F11-AB87-45C9-8271-F811E2855BEA}" srcOrd="1" destOrd="0" presId="urn:microsoft.com/office/officeart/2005/8/layout/list1"/>
    <dgm:cxn modelId="{92C89F1B-7F00-4F55-8392-A72DD5281B87}" type="presParOf" srcId="{3688ED17-D926-4678-9962-9496DB71DA55}" destId="{149244CF-9AB4-402F-A58F-307A3D54733E}" srcOrd="21" destOrd="0" presId="urn:microsoft.com/office/officeart/2005/8/layout/list1"/>
    <dgm:cxn modelId="{69517895-F72B-42C6-853F-7ED07F410E2D}" type="presParOf" srcId="{3688ED17-D926-4678-9962-9496DB71DA55}" destId="{545D6F21-64B0-49D4-A3E4-B1FF48A4825F}" srcOrd="22" destOrd="0" presId="urn:microsoft.com/office/officeart/2005/8/layout/list1"/>
    <dgm:cxn modelId="{1983DE71-37DC-42DB-9DAD-DD1D2FB2BB14}" type="presParOf" srcId="{3688ED17-D926-4678-9962-9496DB71DA55}" destId="{11CAF0AE-E0B4-4A69-8BB2-075DAFF20B65}" srcOrd="23" destOrd="0" presId="urn:microsoft.com/office/officeart/2005/8/layout/list1"/>
    <dgm:cxn modelId="{7E5427BE-1E3F-4755-ADFC-5CBB0262A9EC}" type="presParOf" srcId="{3688ED17-D926-4678-9962-9496DB71DA55}" destId="{0A9137AD-C75F-414C-BF37-A059A674B839}" srcOrd="24" destOrd="0" presId="urn:microsoft.com/office/officeart/2005/8/layout/list1"/>
    <dgm:cxn modelId="{251D4E2A-4EEA-4141-81A8-71AB793E5F5E}" type="presParOf" srcId="{0A9137AD-C75F-414C-BF37-A059A674B839}" destId="{4E230242-1B74-44ED-AD02-420C076C2DDD}" srcOrd="0" destOrd="0" presId="urn:microsoft.com/office/officeart/2005/8/layout/list1"/>
    <dgm:cxn modelId="{AC073C85-CE02-45F8-8F95-4319C454F829}" type="presParOf" srcId="{0A9137AD-C75F-414C-BF37-A059A674B839}" destId="{A98B4422-2083-49ED-9D87-7F5483958DF4}" srcOrd="1" destOrd="0" presId="urn:microsoft.com/office/officeart/2005/8/layout/list1"/>
    <dgm:cxn modelId="{605DB816-4FDB-4B77-A275-62CD6EA9D5B9}" type="presParOf" srcId="{3688ED17-D926-4678-9962-9496DB71DA55}" destId="{C2FDB69C-3BCA-43E1-A44E-05696AC0E2E7}" srcOrd="25" destOrd="0" presId="urn:microsoft.com/office/officeart/2005/8/layout/list1"/>
    <dgm:cxn modelId="{5B43C3ED-042A-4777-8C4E-DD151F56965D}" type="presParOf" srcId="{3688ED17-D926-4678-9962-9496DB71DA55}" destId="{D93C7269-B579-4C86-A28C-8928D88845FF}" srcOrd="26" destOrd="0" presId="urn:microsoft.com/office/officeart/2005/8/layout/list1"/>
    <dgm:cxn modelId="{0C12BC2D-8B38-4628-AB46-3DFE7D8FCA7A}" type="presParOf" srcId="{3688ED17-D926-4678-9962-9496DB71DA55}" destId="{7EB966AE-5C12-4099-9CF7-7EDAD914C0C3}" srcOrd="27" destOrd="0" presId="urn:microsoft.com/office/officeart/2005/8/layout/list1"/>
    <dgm:cxn modelId="{8D6A80BC-DCF3-46FF-8D8D-3C3B581258C5}" type="presParOf" srcId="{3688ED17-D926-4678-9962-9496DB71DA55}" destId="{E6EF91F7-9543-4AF5-B3A9-4E1E2ED57A75}" srcOrd="28" destOrd="0" presId="urn:microsoft.com/office/officeart/2005/8/layout/list1"/>
    <dgm:cxn modelId="{EB48F2CA-11DE-4239-B738-3960ADF3551E}" type="presParOf" srcId="{E6EF91F7-9543-4AF5-B3A9-4E1E2ED57A75}" destId="{C49C781E-D54A-4292-80B0-867FC4D280F1}" srcOrd="0" destOrd="0" presId="urn:microsoft.com/office/officeart/2005/8/layout/list1"/>
    <dgm:cxn modelId="{C0853796-B0C4-40FB-ACBB-84B0C9AD9999}" type="presParOf" srcId="{E6EF91F7-9543-4AF5-B3A9-4E1E2ED57A75}" destId="{B8357920-E83E-4795-98D2-4E12E4FF621E}" srcOrd="1" destOrd="0" presId="urn:microsoft.com/office/officeart/2005/8/layout/list1"/>
    <dgm:cxn modelId="{C0F56EBF-0AA0-434F-AC05-76524E54DDAC}" type="presParOf" srcId="{3688ED17-D926-4678-9962-9496DB71DA55}" destId="{B37A46C7-C93D-4746-88D8-B47234367F28}" srcOrd="29" destOrd="0" presId="urn:microsoft.com/office/officeart/2005/8/layout/list1"/>
    <dgm:cxn modelId="{ED435ABF-E6AF-44D4-B593-B5A1182EDB74}" type="presParOf" srcId="{3688ED17-D926-4678-9962-9496DB71DA55}" destId="{83866920-D512-48B4-9599-4CAC89DEA3F6}"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E29E4-0880-4A95-8041-FF4B19531927}">
      <dsp:nvSpPr>
        <dsp:cNvPr id="0" name=""/>
        <dsp:cNvSpPr/>
      </dsp:nvSpPr>
      <dsp:spPr>
        <a:xfrm>
          <a:off x="4543357" y="1409279"/>
          <a:ext cx="3266828" cy="326682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u="sng" kern="1200" dirty="0"/>
            <a:t>U.S. Labor Work Force</a:t>
          </a:r>
        </a:p>
      </dsp:txBody>
      <dsp:txXfrm>
        <a:off x="5021773" y="1887695"/>
        <a:ext cx="2309996" cy="2309996"/>
      </dsp:txXfrm>
    </dsp:sp>
    <dsp:sp modelId="{F9AB5F46-C062-4287-ABEC-443CA9140F1F}">
      <dsp:nvSpPr>
        <dsp:cNvPr id="0" name=""/>
        <dsp:cNvSpPr/>
      </dsp:nvSpPr>
      <dsp:spPr>
        <a:xfrm>
          <a:off x="5360064" y="100789"/>
          <a:ext cx="1633414" cy="16334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Unemployment rate: 3.5% (As of October, 2019)</a:t>
          </a:r>
        </a:p>
      </dsp:txBody>
      <dsp:txXfrm>
        <a:off x="5599272" y="339997"/>
        <a:ext cx="1154998" cy="1154998"/>
      </dsp:txXfrm>
    </dsp:sp>
    <dsp:sp modelId="{C6350AFC-AF5C-4612-85BA-E29B0952A472}">
      <dsp:nvSpPr>
        <dsp:cNvPr id="0" name=""/>
        <dsp:cNvSpPr/>
      </dsp:nvSpPr>
      <dsp:spPr>
        <a:xfrm>
          <a:off x="7381247" y="1569264"/>
          <a:ext cx="1633414" cy="16334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 50 year low (Since 1969…)</a:t>
          </a:r>
        </a:p>
      </dsp:txBody>
      <dsp:txXfrm>
        <a:off x="7620455" y="1808472"/>
        <a:ext cx="1154998" cy="1154998"/>
      </dsp:txXfrm>
    </dsp:sp>
    <dsp:sp modelId="{24416E61-4FEB-4CA6-9967-37495909E163}">
      <dsp:nvSpPr>
        <dsp:cNvPr id="0" name=""/>
        <dsp:cNvSpPr/>
      </dsp:nvSpPr>
      <dsp:spPr>
        <a:xfrm>
          <a:off x="6609224" y="3945308"/>
          <a:ext cx="1633414" cy="16334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20th consecutive month of unemployment &lt;4%</a:t>
          </a:r>
        </a:p>
      </dsp:txBody>
      <dsp:txXfrm>
        <a:off x="6848432" y="4184516"/>
        <a:ext cx="1154998" cy="1154998"/>
      </dsp:txXfrm>
    </dsp:sp>
    <dsp:sp modelId="{C76BC696-95A6-4B25-BAA4-E0C868E91019}">
      <dsp:nvSpPr>
        <dsp:cNvPr id="0" name=""/>
        <dsp:cNvSpPr/>
      </dsp:nvSpPr>
      <dsp:spPr>
        <a:xfrm>
          <a:off x="4110904" y="3945308"/>
          <a:ext cx="1633414" cy="16334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Takes on avg 93 days to fill an open production position</a:t>
          </a:r>
        </a:p>
      </dsp:txBody>
      <dsp:txXfrm>
        <a:off x="4350112" y="4184516"/>
        <a:ext cx="1154998" cy="1154998"/>
      </dsp:txXfrm>
    </dsp:sp>
    <dsp:sp modelId="{D15E0D3F-9C5A-48FB-92C7-10586AEABFC9}">
      <dsp:nvSpPr>
        <dsp:cNvPr id="0" name=""/>
        <dsp:cNvSpPr/>
      </dsp:nvSpPr>
      <dsp:spPr>
        <a:xfrm>
          <a:off x="3338881" y="1569264"/>
          <a:ext cx="1633414" cy="163341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Avg wage growth of 3.1% YOY</a:t>
          </a:r>
        </a:p>
      </dsp:txBody>
      <dsp:txXfrm>
        <a:off x="3578089" y="1808472"/>
        <a:ext cx="1154998" cy="11549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43C2C-10A4-4905-AD88-1405FB110636}">
      <dsp:nvSpPr>
        <dsp:cNvPr id="0" name=""/>
        <dsp:cNvSpPr/>
      </dsp:nvSpPr>
      <dsp:spPr>
        <a:xfrm>
          <a:off x="360" y="2343595"/>
          <a:ext cx="920198" cy="46009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1" kern="1200" dirty="0"/>
            <a:t>Training/Learning</a:t>
          </a:r>
        </a:p>
      </dsp:txBody>
      <dsp:txXfrm>
        <a:off x="13836" y="2357071"/>
        <a:ext cx="893246" cy="433147"/>
      </dsp:txXfrm>
    </dsp:sp>
    <dsp:sp modelId="{CD388010-4AF4-420C-9F41-4F363C1285E4}">
      <dsp:nvSpPr>
        <dsp:cNvPr id="0" name=""/>
        <dsp:cNvSpPr/>
      </dsp:nvSpPr>
      <dsp:spPr>
        <a:xfrm rot="18289469">
          <a:off x="782323" y="2301793"/>
          <a:ext cx="644549" cy="14589"/>
        </a:xfrm>
        <a:custGeom>
          <a:avLst/>
          <a:gdLst/>
          <a:ahLst/>
          <a:cxnLst/>
          <a:rect l="0" t="0" r="0" b="0"/>
          <a:pathLst>
            <a:path>
              <a:moveTo>
                <a:pt x="0" y="7294"/>
              </a:moveTo>
              <a:lnTo>
                <a:pt x="644549" y="729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088484" y="2292974"/>
        <a:ext cx="32227" cy="32227"/>
      </dsp:txXfrm>
    </dsp:sp>
    <dsp:sp modelId="{5B709C78-2DF4-46E7-9E6E-14AE4BDF9656}">
      <dsp:nvSpPr>
        <dsp:cNvPr id="0" name=""/>
        <dsp:cNvSpPr/>
      </dsp:nvSpPr>
      <dsp:spPr>
        <a:xfrm>
          <a:off x="1288638" y="1814481"/>
          <a:ext cx="920198" cy="46009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u="sng" kern="1200" dirty="0"/>
            <a:t>Traditional Model:</a:t>
          </a:r>
        </a:p>
      </dsp:txBody>
      <dsp:txXfrm>
        <a:off x="1302114" y="1827957"/>
        <a:ext cx="893246" cy="433147"/>
      </dsp:txXfrm>
    </dsp:sp>
    <dsp:sp modelId="{7E42E8E5-4289-41FB-A216-F9866025AE86}">
      <dsp:nvSpPr>
        <dsp:cNvPr id="0" name=""/>
        <dsp:cNvSpPr/>
      </dsp:nvSpPr>
      <dsp:spPr>
        <a:xfrm>
          <a:off x="2208836" y="2037236"/>
          <a:ext cx="368079" cy="14589"/>
        </a:xfrm>
        <a:custGeom>
          <a:avLst/>
          <a:gdLst/>
          <a:ahLst/>
          <a:cxnLst/>
          <a:rect l="0" t="0" r="0" b="0"/>
          <a:pathLst>
            <a:path>
              <a:moveTo>
                <a:pt x="0" y="7294"/>
              </a:moveTo>
              <a:lnTo>
                <a:pt x="368079" y="729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83674" y="2035329"/>
        <a:ext cx="18403" cy="18403"/>
      </dsp:txXfrm>
    </dsp:sp>
    <dsp:sp modelId="{9947275F-BCAF-4BC1-8BC8-968F4F3A37FF}">
      <dsp:nvSpPr>
        <dsp:cNvPr id="0" name=""/>
        <dsp:cNvSpPr/>
      </dsp:nvSpPr>
      <dsp:spPr>
        <a:xfrm>
          <a:off x="2576916" y="1814481"/>
          <a:ext cx="920198" cy="4600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Teacher</a:t>
          </a:r>
        </a:p>
      </dsp:txBody>
      <dsp:txXfrm>
        <a:off x="2590392" y="1827957"/>
        <a:ext cx="893246" cy="433147"/>
      </dsp:txXfrm>
    </dsp:sp>
    <dsp:sp modelId="{95C01061-DABE-4BEB-A2D2-B31EDA992C45}">
      <dsp:nvSpPr>
        <dsp:cNvPr id="0" name=""/>
        <dsp:cNvSpPr/>
      </dsp:nvSpPr>
      <dsp:spPr>
        <a:xfrm>
          <a:off x="3497114" y="2037236"/>
          <a:ext cx="368079" cy="14589"/>
        </a:xfrm>
        <a:custGeom>
          <a:avLst/>
          <a:gdLst/>
          <a:ahLst/>
          <a:cxnLst/>
          <a:rect l="0" t="0" r="0" b="0"/>
          <a:pathLst>
            <a:path>
              <a:moveTo>
                <a:pt x="0" y="7294"/>
              </a:moveTo>
              <a:lnTo>
                <a:pt x="368079" y="729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671952" y="2035329"/>
        <a:ext cx="18403" cy="18403"/>
      </dsp:txXfrm>
    </dsp:sp>
    <dsp:sp modelId="{28942403-FBCC-490B-B170-F41A0742C99B}">
      <dsp:nvSpPr>
        <dsp:cNvPr id="0" name=""/>
        <dsp:cNvSpPr/>
      </dsp:nvSpPr>
      <dsp:spPr>
        <a:xfrm>
          <a:off x="3865194" y="1814481"/>
          <a:ext cx="920198" cy="46009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Student</a:t>
          </a:r>
        </a:p>
      </dsp:txBody>
      <dsp:txXfrm>
        <a:off x="3878670" y="1827957"/>
        <a:ext cx="893246" cy="433147"/>
      </dsp:txXfrm>
    </dsp:sp>
    <dsp:sp modelId="{2195E575-8D45-4D20-9C69-45DCCFF63F94}">
      <dsp:nvSpPr>
        <dsp:cNvPr id="0" name=""/>
        <dsp:cNvSpPr/>
      </dsp:nvSpPr>
      <dsp:spPr>
        <a:xfrm rot="3310531">
          <a:off x="782323" y="2830907"/>
          <a:ext cx="644549" cy="14589"/>
        </a:xfrm>
        <a:custGeom>
          <a:avLst/>
          <a:gdLst/>
          <a:ahLst/>
          <a:cxnLst/>
          <a:rect l="0" t="0" r="0" b="0"/>
          <a:pathLst>
            <a:path>
              <a:moveTo>
                <a:pt x="0" y="7294"/>
              </a:moveTo>
              <a:lnTo>
                <a:pt x="644549" y="729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1088484" y="2822088"/>
        <a:ext cx="32227" cy="32227"/>
      </dsp:txXfrm>
    </dsp:sp>
    <dsp:sp modelId="{9F6E3909-8681-47A3-B919-084F55A09067}">
      <dsp:nvSpPr>
        <dsp:cNvPr id="0" name=""/>
        <dsp:cNvSpPr/>
      </dsp:nvSpPr>
      <dsp:spPr>
        <a:xfrm>
          <a:off x="1288638" y="2872709"/>
          <a:ext cx="920198" cy="46009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u="sng" kern="1200" dirty="0"/>
            <a:t>Adult Model:</a:t>
          </a:r>
        </a:p>
      </dsp:txBody>
      <dsp:txXfrm>
        <a:off x="1302114" y="2886185"/>
        <a:ext cx="893246" cy="433147"/>
      </dsp:txXfrm>
    </dsp:sp>
    <dsp:sp modelId="{ACE6A42D-C6F3-4EE2-B6A4-82A4F9A6B8FD}">
      <dsp:nvSpPr>
        <dsp:cNvPr id="0" name=""/>
        <dsp:cNvSpPr/>
      </dsp:nvSpPr>
      <dsp:spPr>
        <a:xfrm rot="18289469">
          <a:off x="2070601" y="2830907"/>
          <a:ext cx="644549" cy="14589"/>
        </a:xfrm>
        <a:custGeom>
          <a:avLst/>
          <a:gdLst/>
          <a:ahLst/>
          <a:cxnLst/>
          <a:rect l="0" t="0" r="0" b="0"/>
          <a:pathLst>
            <a:path>
              <a:moveTo>
                <a:pt x="0" y="7294"/>
              </a:moveTo>
              <a:lnTo>
                <a:pt x="644549" y="729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76762" y="2822088"/>
        <a:ext cx="32227" cy="32227"/>
      </dsp:txXfrm>
    </dsp:sp>
    <dsp:sp modelId="{78C72165-EE6F-4DB4-BDCB-7D8A769258D6}">
      <dsp:nvSpPr>
        <dsp:cNvPr id="0" name=""/>
        <dsp:cNvSpPr/>
      </dsp:nvSpPr>
      <dsp:spPr>
        <a:xfrm>
          <a:off x="2576916" y="2343595"/>
          <a:ext cx="920198" cy="4600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Instructor</a:t>
          </a:r>
        </a:p>
      </dsp:txBody>
      <dsp:txXfrm>
        <a:off x="2590392" y="2357071"/>
        <a:ext cx="893246" cy="433147"/>
      </dsp:txXfrm>
    </dsp:sp>
    <dsp:sp modelId="{DA2C5454-7556-4B72-BA7C-75C79ACD3F64}">
      <dsp:nvSpPr>
        <dsp:cNvPr id="0" name=""/>
        <dsp:cNvSpPr/>
      </dsp:nvSpPr>
      <dsp:spPr>
        <a:xfrm>
          <a:off x="2208836" y="3095464"/>
          <a:ext cx="368079" cy="14589"/>
        </a:xfrm>
        <a:custGeom>
          <a:avLst/>
          <a:gdLst/>
          <a:ahLst/>
          <a:cxnLst/>
          <a:rect l="0" t="0" r="0" b="0"/>
          <a:pathLst>
            <a:path>
              <a:moveTo>
                <a:pt x="0" y="7294"/>
              </a:moveTo>
              <a:lnTo>
                <a:pt x="368079" y="729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83674" y="3093557"/>
        <a:ext cx="18403" cy="18403"/>
      </dsp:txXfrm>
    </dsp:sp>
    <dsp:sp modelId="{2F7ACA43-985D-411F-BC66-0B9632B42338}">
      <dsp:nvSpPr>
        <dsp:cNvPr id="0" name=""/>
        <dsp:cNvSpPr/>
      </dsp:nvSpPr>
      <dsp:spPr>
        <a:xfrm>
          <a:off x="2576916" y="2872709"/>
          <a:ext cx="920198" cy="4600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Student</a:t>
          </a:r>
        </a:p>
      </dsp:txBody>
      <dsp:txXfrm>
        <a:off x="2590392" y="2886185"/>
        <a:ext cx="893246" cy="433147"/>
      </dsp:txXfrm>
    </dsp:sp>
    <dsp:sp modelId="{7651193C-DF1D-4957-9FE6-3B263632F7B3}">
      <dsp:nvSpPr>
        <dsp:cNvPr id="0" name=""/>
        <dsp:cNvSpPr/>
      </dsp:nvSpPr>
      <dsp:spPr>
        <a:xfrm rot="3310531">
          <a:off x="2070601" y="3360021"/>
          <a:ext cx="644549" cy="14589"/>
        </a:xfrm>
        <a:custGeom>
          <a:avLst/>
          <a:gdLst/>
          <a:ahLst/>
          <a:cxnLst/>
          <a:rect l="0" t="0" r="0" b="0"/>
          <a:pathLst>
            <a:path>
              <a:moveTo>
                <a:pt x="0" y="7294"/>
              </a:moveTo>
              <a:lnTo>
                <a:pt x="644549" y="729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376762" y="3351202"/>
        <a:ext cx="32227" cy="32227"/>
      </dsp:txXfrm>
    </dsp:sp>
    <dsp:sp modelId="{C9641E25-B7B3-49AA-82F3-8F892E1BA821}">
      <dsp:nvSpPr>
        <dsp:cNvPr id="0" name=""/>
        <dsp:cNvSpPr/>
      </dsp:nvSpPr>
      <dsp:spPr>
        <a:xfrm>
          <a:off x="2576916" y="3401824"/>
          <a:ext cx="920198" cy="46009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Relevance and Past Experiences </a:t>
          </a:r>
        </a:p>
      </dsp:txBody>
      <dsp:txXfrm>
        <a:off x="2590392" y="3415300"/>
        <a:ext cx="893246" cy="4331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443FD-ED36-43E1-8273-556CB8BAFF7F}">
      <dsp:nvSpPr>
        <dsp:cNvPr id="0" name=""/>
        <dsp:cNvSpPr/>
      </dsp:nvSpPr>
      <dsp:spPr>
        <a:xfrm>
          <a:off x="4264013" y="0"/>
          <a:ext cx="2753059" cy="2215343"/>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2D77B-AB30-461A-AA82-077E2F827F3C}">
      <dsp:nvSpPr>
        <dsp:cNvPr id="0" name=""/>
        <dsp:cNvSpPr/>
      </dsp:nvSpPr>
      <dsp:spPr>
        <a:xfrm>
          <a:off x="5022047" y="801894"/>
          <a:ext cx="1236161" cy="61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From:</a:t>
          </a:r>
        </a:p>
      </dsp:txBody>
      <dsp:txXfrm>
        <a:off x="5022047" y="801894"/>
        <a:ext cx="1236161" cy="618016"/>
      </dsp:txXfrm>
    </dsp:sp>
    <dsp:sp modelId="{7ED294CD-5CA5-4601-8BFD-351E794D503C}">
      <dsp:nvSpPr>
        <dsp:cNvPr id="0" name=""/>
        <dsp:cNvSpPr/>
      </dsp:nvSpPr>
      <dsp:spPr>
        <a:xfrm>
          <a:off x="3650926" y="1273044"/>
          <a:ext cx="2748474" cy="2215343"/>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CE402D-BD52-486B-8919-01B6A3ACB2AE}">
      <dsp:nvSpPr>
        <dsp:cNvPr id="0" name=""/>
        <dsp:cNvSpPr/>
      </dsp:nvSpPr>
      <dsp:spPr>
        <a:xfrm>
          <a:off x="4021057" y="2050392"/>
          <a:ext cx="1867926" cy="61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u="sng" kern="1200" dirty="0"/>
            <a:t>Theory/Concepts</a:t>
          </a:r>
        </a:p>
      </dsp:txBody>
      <dsp:txXfrm>
        <a:off x="4021057" y="2050392"/>
        <a:ext cx="1867926" cy="618016"/>
      </dsp:txXfrm>
    </dsp:sp>
    <dsp:sp modelId="{9354E740-7090-4606-B4D5-7B18B4181105}">
      <dsp:nvSpPr>
        <dsp:cNvPr id="0" name=""/>
        <dsp:cNvSpPr/>
      </dsp:nvSpPr>
      <dsp:spPr>
        <a:xfrm>
          <a:off x="4320731" y="2550788"/>
          <a:ext cx="2639623" cy="2215343"/>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FC3EE9-0BA9-4C34-80CC-5F5AE3B3FAE5}">
      <dsp:nvSpPr>
        <dsp:cNvPr id="0" name=""/>
        <dsp:cNvSpPr/>
      </dsp:nvSpPr>
      <dsp:spPr>
        <a:xfrm>
          <a:off x="5022047" y="3352682"/>
          <a:ext cx="1236161" cy="61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To:</a:t>
          </a:r>
        </a:p>
      </dsp:txBody>
      <dsp:txXfrm>
        <a:off x="5022047" y="3352682"/>
        <a:ext cx="1236161" cy="618016"/>
      </dsp:txXfrm>
    </dsp:sp>
    <dsp:sp modelId="{22E091E9-E6BF-4171-BD58-E5C3E65C0ECA}">
      <dsp:nvSpPr>
        <dsp:cNvPr id="0" name=""/>
        <dsp:cNvSpPr/>
      </dsp:nvSpPr>
      <dsp:spPr>
        <a:xfrm>
          <a:off x="3776643" y="3970699"/>
          <a:ext cx="2500780" cy="1903985"/>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CA1F35-4062-40B4-AB24-2FF7E877B6E8}">
      <dsp:nvSpPr>
        <dsp:cNvPr id="0" name=""/>
        <dsp:cNvSpPr/>
      </dsp:nvSpPr>
      <dsp:spPr>
        <a:xfrm>
          <a:off x="4021057" y="4628076"/>
          <a:ext cx="2002396" cy="61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u="sng" kern="1200" dirty="0"/>
            <a:t>Analysis/Evaluation</a:t>
          </a:r>
        </a:p>
      </dsp:txBody>
      <dsp:txXfrm>
        <a:off x="4021057" y="4628076"/>
        <a:ext cx="2002396" cy="6180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7D9CB-CFF1-4240-B801-B778EACDDB76}">
      <dsp:nvSpPr>
        <dsp:cNvPr id="0" name=""/>
        <dsp:cNvSpPr/>
      </dsp:nvSpPr>
      <dsp:spPr>
        <a:xfrm>
          <a:off x="0" y="4353"/>
          <a:ext cx="6269038" cy="9272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0DC43F-3FDA-41D9-9B36-899BD59495B0}">
      <dsp:nvSpPr>
        <dsp:cNvPr id="0" name=""/>
        <dsp:cNvSpPr/>
      </dsp:nvSpPr>
      <dsp:spPr>
        <a:xfrm>
          <a:off x="280489" y="212981"/>
          <a:ext cx="509980" cy="5099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CA75C5-290A-4ABF-B414-0C61900AC6F2}">
      <dsp:nvSpPr>
        <dsp:cNvPr id="0" name=""/>
        <dsp:cNvSpPr/>
      </dsp:nvSpPr>
      <dsp:spPr>
        <a:xfrm>
          <a:off x="1070958" y="4353"/>
          <a:ext cx="2821067"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844550">
            <a:lnSpc>
              <a:spcPct val="100000"/>
            </a:lnSpc>
            <a:spcBef>
              <a:spcPct val="0"/>
            </a:spcBef>
            <a:spcAft>
              <a:spcPct val="35000"/>
            </a:spcAft>
            <a:buNone/>
          </a:pPr>
          <a:r>
            <a:rPr lang="en-US" sz="1900" b="1" kern="1200" dirty="0"/>
            <a:t>Step 1</a:t>
          </a:r>
        </a:p>
      </dsp:txBody>
      <dsp:txXfrm>
        <a:off x="1070958" y="4353"/>
        <a:ext cx="2821067" cy="927236"/>
      </dsp:txXfrm>
    </dsp:sp>
    <dsp:sp modelId="{1D611787-A1F8-4BAA-B6F5-5292986833B1}">
      <dsp:nvSpPr>
        <dsp:cNvPr id="0" name=""/>
        <dsp:cNvSpPr/>
      </dsp:nvSpPr>
      <dsp:spPr>
        <a:xfrm>
          <a:off x="3892025" y="4353"/>
          <a:ext cx="2377012"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488950">
            <a:lnSpc>
              <a:spcPct val="100000"/>
            </a:lnSpc>
            <a:spcBef>
              <a:spcPct val="0"/>
            </a:spcBef>
            <a:spcAft>
              <a:spcPct val="35000"/>
            </a:spcAft>
            <a:buNone/>
          </a:pPr>
          <a:r>
            <a:rPr lang="en-US" sz="1100" b="1" kern="1200" dirty="0"/>
            <a:t>Performing Analysis:</a:t>
          </a:r>
        </a:p>
        <a:p>
          <a:pPr marL="57150" lvl="1" indent="-57150" algn="l" defTabSz="488950">
            <a:lnSpc>
              <a:spcPct val="90000"/>
            </a:lnSpc>
            <a:spcBef>
              <a:spcPct val="0"/>
            </a:spcBef>
            <a:spcAft>
              <a:spcPct val="15000"/>
            </a:spcAft>
            <a:buChar char="•"/>
          </a:pPr>
          <a:r>
            <a:rPr lang="en-US" sz="1100" u="sng" kern="1200" dirty="0"/>
            <a:t>Where</a:t>
          </a:r>
          <a:r>
            <a:rPr lang="en-US" sz="1100" kern="1200" dirty="0"/>
            <a:t> is out biggest loss?</a:t>
          </a:r>
        </a:p>
      </dsp:txBody>
      <dsp:txXfrm>
        <a:off x="3892025" y="4353"/>
        <a:ext cx="2377012" cy="927236"/>
      </dsp:txXfrm>
    </dsp:sp>
    <dsp:sp modelId="{19BB2C14-EB80-4BCD-A8F4-EE38E6E9D8C3}">
      <dsp:nvSpPr>
        <dsp:cNvPr id="0" name=""/>
        <dsp:cNvSpPr/>
      </dsp:nvSpPr>
      <dsp:spPr>
        <a:xfrm>
          <a:off x="0" y="1163398"/>
          <a:ext cx="6269038" cy="92723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E3D34-E81E-44B7-956B-C8CD4EEE1301}">
      <dsp:nvSpPr>
        <dsp:cNvPr id="0" name=""/>
        <dsp:cNvSpPr/>
      </dsp:nvSpPr>
      <dsp:spPr>
        <a:xfrm>
          <a:off x="280489" y="1372026"/>
          <a:ext cx="509980" cy="5099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B1BD3-C48E-45BC-BFE5-9A4754E250B7}">
      <dsp:nvSpPr>
        <dsp:cNvPr id="0" name=""/>
        <dsp:cNvSpPr/>
      </dsp:nvSpPr>
      <dsp:spPr>
        <a:xfrm>
          <a:off x="1070958" y="1163398"/>
          <a:ext cx="2821067"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844550">
            <a:lnSpc>
              <a:spcPct val="100000"/>
            </a:lnSpc>
            <a:spcBef>
              <a:spcPct val="0"/>
            </a:spcBef>
            <a:spcAft>
              <a:spcPct val="35000"/>
            </a:spcAft>
            <a:buNone/>
          </a:pPr>
          <a:r>
            <a:rPr lang="en-US" sz="1900" b="1" kern="1200" dirty="0"/>
            <a:t>Step 2</a:t>
          </a:r>
        </a:p>
      </dsp:txBody>
      <dsp:txXfrm>
        <a:off x="1070958" y="1163398"/>
        <a:ext cx="2821067" cy="927236"/>
      </dsp:txXfrm>
    </dsp:sp>
    <dsp:sp modelId="{CD5349F0-5659-4F68-A7EF-B92C415A7E9E}">
      <dsp:nvSpPr>
        <dsp:cNvPr id="0" name=""/>
        <dsp:cNvSpPr/>
      </dsp:nvSpPr>
      <dsp:spPr>
        <a:xfrm>
          <a:off x="3892025" y="1163398"/>
          <a:ext cx="2377012"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488950">
            <a:lnSpc>
              <a:spcPct val="100000"/>
            </a:lnSpc>
            <a:spcBef>
              <a:spcPct val="0"/>
            </a:spcBef>
            <a:spcAft>
              <a:spcPct val="35000"/>
            </a:spcAft>
            <a:buNone/>
          </a:pPr>
          <a:r>
            <a:rPr lang="en-US" sz="1100" b="1" kern="1200" dirty="0"/>
            <a:t>Determining Need:</a:t>
          </a:r>
        </a:p>
        <a:p>
          <a:pPr marL="57150" lvl="1" indent="-57150" algn="l" defTabSz="488950">
            <a:lnSpc>
              <a:spcPct val="90000"/>
            </a:lnSpc>
            <a:spcBef>
              <a:spcPct val="0"/>
            </a:spcBef>
            <a:spcAft>
              <a:spcPct val="15000"/>
            </a:spcAft>
            <a:buChar char="•"/>
          </a:pPr>
          <a:r>
            <a:rPr lang="en-US" sz="1100" u="sng" kern="1200" dirty="0"/>
            <a:t>Why</a:t>
          </a:r>
          <a:r>
            <a:rPr lang="en-US" sz="1100" kern="1200" dirty="0"/>
            <a:t> are we experiencing this/these outcomes… What are our gaps</a:t>
          </a:r>
        </a:p>
      </dsp:txBody>
      <dsp:txXfrm>
        <a:off x="3892025" y="1163398"/>
        <a:ext cx="2377012" cy="927236"/>
      </dsp:txXfrm>
    </dsp:sp>
    <dsp:sp modelId="{FD5F3006-58A4-4EF0-8FDA-8A11EA7C88B2}">
      <dsp:nvSpPr>
        <dsp:cNvPr id="0" name=""/>
        <dsp:cNvSpPr/>
      </dsp:nvSpPr>
      <dsp:spPr>
        <a:xfrm>
          <a:off x="0" y="2322444"/>
          <a:ext cx="6269038" cy="92723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BBEF9A-DD9C-4140-8D9F-DAC58A633661}">
      <dsp:nvSpPr>
        <dsp:cNvPr id="0" name=""/>
        <dsp:cNvSpPr/>
      </dsp:nvSpPr>
      <dsp:spPr>
        <a:xfrm>
          <a:off x="280489" y="2531072"/>
          <a:ext cx="509980" cy="5099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559F44-50C8-466C-B91F-3759F989E7CF}">
      <dsp:nvSpPr>
        <dsp:cNvPr id="0" name=""/>
        <dsp:cNvSpPr/>
      </dsp:nvSpPr>
      <dsp:spPr>
        <a:xfrm>
          <a:off x="1070958" y="2322444"/>
          <a:ext cx="2821067"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844550">
            <a:lnSpc>
              <a:spcPct val="100000"/>
            </a:lnSpc>
            <a:spcBef>
              <a:spcPct val="0"/>
            </a:spcBef>
            <a:spcAft>
              <a:spcPct val="35000"/>
            </a:spcAft>
            <a:buNone/>
          </a:pPr>
          <a:r>
            <a:rPr lang="en-US" sz="1900" b="1" kern="1200" dirty="0"/>
            <a:t>Step 3</a:t>
          </a:r>
        </a:p>
      </dsp:txBody>
      <dsp:txXfrm>
        <a:off x="1070958" y="2322444"/>
        <a:ext cx="2821067" cy="927236"/>
      </dsp:txXfrm>
    </dsp:sp>
    <dsp:sp modelId="{21031DB3-12C6-4089-823C-4C70092627CE}">
      <dsp:nvSpPr>
        <dsp:cNvPr id="0" name=""/>
        <dsp:cNvSpPr/>
      </dsp:nvSpPr>
      <dsp:spPr>
        <a:xfrm>
          <a:off x="3892025" y="2322444"/>
          <a:ext cx="2377012"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488950">
            <a:lnSpc>
              <a:spcPct val="100000"/>
            </a:lnSpc>
            <a:spcBef>
              <a:spcPct val="0"/>
            </a:spcBef>
            <a:spcAft>
              <a:spcPct val="35000"/>
            </a:spcAft>
            <a:buNone/>
          </a:pPr>
          <a:r>
            <a:rPr lang="en-US" sz="1100" b="1" kern="1200" dirty="0"/>
            <a:t>Development:</a:t>
          </a:r>
        </a:p>
        <a:p>
          <a:pPr marL="57150" lvl="1" indent="-57150" algn="l" defTabSz="488950">
            <a:lnSpc>
              <a:spcPct val="90000"/>
            </a:lnSpc>
            <a:spcBef>
              <a:spcPct val="0"/>
            </a:spcBef>
            <a:spcAft>
              <a:spcPct val="15000"/>
            </a:spcAft>
            <a:buChar char="•"/>
          </a:pPr>
          <a:r>
            <a:rPr lang="en-US" sz="1100" u="sng" kern="1200" dirty="0"/>
            <a:t>How</a:t>
          </a:r>
          <a:r>
            <a:rPr lang="en-US" sz="1100" kern="1200" dirty="0"/>
            <a:t> are we going to build our training program to address the loss and the identified gaps? </a:t>
          </a:r>
        </a:p>
      </dsp:txBody>
      <dsp:txXfrm>
        <a:off x="3892025" y="2322444"/>
        <a:ext cx="2377012" cy="927236"/>
      </dsp:txXfrm>
    </dsp:sp>
    <dsp:sp modelId="{03E486AF-17EE-4C56-AF84-A85E7684C7E5}">
      <dsp:nvSpPr>
        <dsp:cNvPr id="0" name=""/>
        <dsp:cNvSpPr/>
      </dsp:nvSpPr>
      <dsp:spPr>
        <a:xfrm>
          <a:off x="0" y="3481489"/>
          <a:ext cx="6269038" cy="92723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80ABF4-30F0-49D4-9EF6-08D0E585FC10}">
      <dsp:nvSpPr>
        <dsp:cNvPr id="0" name=""/>
        <dsp:cNvSpPr/>
      </dsp:nvSpPr>
      <dsp:spPr>
        <a:xfrm>
          <a:off x="280489" y="3690118"/>
          <a:ext cx="509980" cy="5099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5F74C-77A8-4DE7-A5DA-5A503E07D680}">
      <dsp:nvSpPr>
        <dsp:cNvPr id="0" name=""/>
        <dsp:cNvSpPr/>
      </dsp:nvSpPr>
      <dsp:spPr>
        <a:xfrm>
          <a:off x="1070958" y="3481489"/>
          <a:ext cx="2821067"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844550">
            <a:lnSpc>
              <a:spcPct val="100000"/>
            </a:lnSpc>
            <a:spcBef>
              <a:spcPct val="0"/>
            </a:spcBef>
            <a:spcAft>
              <a:spcPct val="35000"/>
            </a:spcAft>
            <a:buNone/>
          </a:pPr>
          <a:r>
            <a:rPr lang="en-US" sz="1900" b="1" kern="1200" dirty="0"/>
            <a:t>Step 4</a:t>
          </a:r>
        </a:p>
      </dsp:txBody>
      <dsp:txXfrm>
        <a:off x="1070958" y="3481489"/>
        <a:ext cx="2821067" cy="927236"/>
      </dsp:txXfrm>
    </dsp:sp>
    <dsp:sp modelId="{D1FC9875-7E2E-4D3D-913E-66E7920FCFB9}">
      <dsp:nvSpPr>
        <dsp:cNvPr id="0" name=""/>
        <dsp:cNvSpPr/>
      </dsp:nvSpPr>
      <dsp:spPr>
        <a:xfrm>
          <a:off x="3892025" y="3481489"/>
          <a:ext cx="2377012"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488950">
            <a:lnSpc>
              <a:spcPct val="100000"/>
            </a:lnSpc>
            <a:spcBef>
              <a:spcPct val="0"/>
            </a:spcBef>
            <a:spcAft>
              <a:spcPct val="35000"/>
            </a:spcAft>
            <a:buNone/>
          </a:pPr>
          <a:r>
            <a:rPr lang="en-US" sz="1100" b="1" kern="1200" dirty="0"/>
            <a:t>Implementation:</a:t>
          </a:r>
        </a:p>
        <a:p>
          <a:pPr marL="57150" lvl="1" indent="-57150" algn="l" defTabSz="488950">
            <a:lnSpc>
              <a:spcPct val="90000"/>
            </a:lnSpc>
            <a:spcBef>
              <a:spcPct val="0"/>
            </a:spcBef>
            <a:spcAft>
              <a:spcPct val="15000"/>
            </a:spcAft>
            <a:buChar char="•"/>
          </a:pPr>
          <a:r>
            <a:rPr lang="en-US" sz="1100" b="0" u="sng" kern="1200" dirty="0"/>
            <a:t>Who</a:t>
          </a:r>
          <a:r>
            <a:rPr lang="en-US" sz="1100" b="0" kern="1200" dirty="0"/>
            <a:t> are we going to target?</a:t>
          </a:r>
        </a:p>
      </dsp:txBody>
      <dsp:txXfrm>
        <a:off x="3892025" y="3481489"/>
        <a:ext cx="2377012" cy="927236"/>
      </dsp:txXfrm>
    </dsp:sp>
    <dsp:sp modelId="{6753AC31-93BA-4A75-8E44-B2A492183261}">
      <dsp:nvSpPr>
        <dsp:cNvPr id="0" name=""/>
        <dsp:cNvSpPr/>
      </dsp:nvSpPr>
      <dsp:spPr>
        <a:xfrm>
          <a:off x="0" y="4640535"/>
          <a:ext cx="6269038" cy="92723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87DFB8-89A2-444A-8AF1-51925857C3CF}">
      <dsp:nvSpPr>
        <dsp:cNvPr id="0" name=""/>
        <dsp:cNvSpPr/>
      </dsp:nvSpPr>
      <dsp:spPr>
        <a:xfrm>
          <a:off x="280489" y="4849163"/>
          <a:ext cx="509980" cy="5099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B4FDDA-1E20-47D4-8CA6-C3B5E1EEA1DF}">
      <dsp:nvSpPr>
        <dsp:cNvPr id="0" name=""/>
        <dsp:cNvSpPr/>
      </dsp:nvSpPr>
      <dsp:spPr>
        <a:xfrm>
          <a:off x="1070958" y="4640535"/>
          <a:ext cx="2821067"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844550">
            <a:lnSpc>
              <a:spcPct val="100000"/>
            </a:lnSpc>
            <a:spcBef>
              <a:spcPct val="0"/>
            </a:spcBef>
            <a:spcAft>
              <a:spcPct val="35000"/>
            </a:spcAft>
            <a:buNone/>
          </a:pPr>
          <a:r>
            <a:rPr lang="en-US" sz="1900" b="1" kern="1200" dirty="0"/>
            <a:t>Step 5 </a:t>
          </a:r>
        </a:p>
      </dsp:txBody>
      <dsp:txXfrm>
        <a:off x="1070958" y="4640535"/>
        <a:ext cx="2821067" cy="927236"/>
      </dsp:txXfrm>
    </dsp:sp>
    <dsp:sp modelId="{6D2F02FC-9152-490C-9A7E-8BBB61E35D78}">
      <dsp:nvSpPr>
        <dsp:cNvPr id="0" name=""/>
        <dsp:cNvSpPr/>
      </dsp:nvSpPr>
      <dsp:spPr>
        <a:xfrm>
          <a:off x="3892025" y="4640535"/>
          <a:ext cx="2377012" cy="92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33" tIns="98133" rIns="98133" bIns="98133" numCol="1" spcCol="1270" anchor="ctr" anchorCtr="0">
          <a:noAutofit/>
        </a:bodyPr>
        <a:lstStyle/>
        <a:p>
          <a:pPr marL="0" lvl="0" indent="0" algn="l" defTabSz="488950">
            <a:lnSpc>
              <a:spcPct val="100000"/>
            </a:lnSpc>
            <a:spcBef>
              <a:spcPct val="0"/>
            </a:spcBef>
            <a:spcAft>
              <a:spcPct val="35000"/>
            </a:spcAft>
            <a:buNone/>
          </a:pPr>
          <a:r>
            <a:rPr lang="en-US" sz="1100" b="1" kern="1200" dirty="0"/>
            <a:t>Measuring and Improving:</a:t>
          </a:r>
        </a:p>
        <a:p>
          <a:pPr marL="57150" lvl="1" indent="-57150" algn="l" defTabSz="488950">
            <a:lnSpc>
              <a:spcPct val="90000"/>
            </a:lnSpc>
            <a:spcBef>
              <a:spcPct val="0"/>
            </a:spcBef>
            <a:spcAft>
              <a:spcPct val="15000"/>
            </a:spcAft>
            <a:buChar char="•"/>
          </a:pPr>
          <a:r>
            <a:rPr lang="en-US" sz="1100" b="0" u="sng" kern="1200" dirty="0"/>
            <a:t>What</a:t>
          </a:r>
          <a:r>
            <a:rPr lang="en-US" sz="1100" b="0" kern="1200" dirty="0"/>
            <a:t> is our performance/ effectiveness?</a:t>
          </a:r>
        </a:p>
      </dsp:txBody>
      <dsp:txXfrm>
        <a:off x="3892025" y="4640535"/>
        <a:ext cx="2377012" cy="9272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B5B55-D4E2-4F2C-A6AD-78E7120318D4}">
      <dsp:nvSpPr>
        <dsp:cNvPr id="0" name=""/>
        <dsp:cNvSpPr/>
      </dsp:nvSpPr>
      <dsp:spPr>
        <a:xfrm>
          <a:off x="0" y="4194433"/>
          <a:ext cx="6269038" cy="137670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ct val="35000"/>
            </a:spcAft>
            <a:buNone/>
          </a:pPr>
          <a:r>
            <a:rPr lang="en-US" sz="2200" kern="1200" dirty="0"/>
            <a:t>We never want to train a group where the specific loss is not attributed to them</a:t>
          </a:r>
        </a:p>
      </dsp:txBody>
      <dsp:txXfrm>
        <a:off x="0" y="4194433"/>
        <a:ext cx="6269038" cy="1376706"/>
      </dsp:txXfrm>
    </dsp:sp>
    <dsp:sp modelId="{341C91A9-9392-4BB4-AC9A-84B99C40F23A}">
      <dsp:nvSpPr>
        <dsp:cNvPr id="0" name=""/>
        <dsp:cNvSpPr/>
      </dsp:nvSpPr>
      <dsp:spPr>
        <a:xfrm rot="10800000">
          <a:off x="0" y="2097709"/>
          <a:ext cx="6269038" cy="2117374"/>
        </a:xfrm>
        <a:prstGeom prst="upArrowCallout">
          <a:avLst/>
        </a:prstGeom>
        <a:solidFill>
          <a:schemeClr val="accent5">
            <a:hueOff val="4994631"/>
            <a:satOff val="2920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ct val="35000"/>
            </a:spcAft>
            <a:buNone/>
          </a:pPr>
          <a:r>
            <a:rPr lang="en-US" sz="2200" kern="1200" dirty="0"/>
            <a:t>Once we have these questions answered we implement the training program to hit these high risk groups first.</a:t>
          </a:r>
        </a:p>
      </dsp:txBody>
      <dsp:txXfrm rot="10800000">
        <a:off x="0" y="2097709"/>
        <a:ext cx="6269038" cy="1375806"/>
      </dsp:txXfrm>
    </dsp:sp>
    <dsp:sp modelId="{22AC3AB9-CBA8-48EE-878D-2D548B48307E}">
      <dsp:nvSpPr>
        <dsp:cNvPr id="0" name=""/>
        <dsp:cNvSpPr/>
      </dsp:nvSpPr>
      <dsp:spPr>
        <a:xfrm rot="10800000">
          <a:off x="0" y="984"/>
          <a:ext cx="6269038" cy="2117374"/>
        </a:xfrm>
        <a:prstGeom prst="upArrowCallout">
          <a:avLst/>
        </a:prstGeom>
        <a:solidFill>
          <a:schemeClr val="accent5">
            <a:hueOff val="9989262"/>
            <a:satOff val="58415"/>
            <a:lumOff val="2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100000"/>
            </a:lnSpc>
            <a:spcBef>
              <a:spcPct val="0"/>
            </a:spcBef>
            <a:spcAft>
              <a:spcPct val="35000"/>
            </a:spcAft>
            <a:buNone/>
          </a:pPr>
          <a:r>
            <a:rPr lang="en-US" sz="2200" kern="1200" dirty="0"/>
            <a:t>WHO:</a:t>
          </a:r>
        </a:p>
      </dsp:txBody>
      <dsp:txXfrm rot="-10800000">
        <a:off x="0" y="984"/>
        <a:ext cx="6269038" cy="743198"/>
      </dsp:txXfrm>
    </dsp:sp>
    <dsp:sp modelId="{309C5C9B-470D-42AA-BDE8-AE36C2F8DFCE}">
      <dsp:nvSpPr>
        <dsp:cNvPr id="0" name=""/>
        <dsp:cNvSpPr/>
      </dsp:nvSpPr>
      <dsp:spPr>
        <a:xfrm>
          <a:off x="0" y="744183"/>
          <a:ext cx="3134518" cy="6330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100000"/>
            </a:lnSpc>
            <a:spcBef>
              <a:spcPct val="0"/>
            </a:spcBef>
            <a:spcAft>
              <a:spcPct val="35000"/>
            </a:spcAft>
            <a:buNone/>
          </a:pPr>
          <a:r>
            <a:rPr lang="en-US" sz="1800" kern="1200" dirty="0"/>
            <a:t>Who do we want to target?</a:t>
          </a:r>
        </a:p>
      </dsp:txBody>
      <dsp:txXfrm>
        <a:off x="0" y="744183"/>
        <a:ext cx="3134518" cy="633095"/>
      </dsp:txXfrm>
    </dsp:sp>
    <dsp:sp modelId="{C41AD982-BF2A-45B2-9FA5-0A4EC50A33D6}">
      <dsp:nvSpPr>
        <dsp:cNvPr id="0" name=""/>
        <dsp:cNvSpPr/>
      </dsp:nvSpPr>
      <dsp:spPr>
        <a:xfrm>
          <a:off x="3134519" y="744183"/>
          <a:ext cx="3134518" cy="633095"/>
        </a:xfrm>
        <a:prstGeom prst="rect">
          <a:avLst/>
        </a:prstGeom>
        <a:solidFill>
          <a:schemeClr val="accent5">
            <a:tint val="40000"/>
            <a:alpha val="90000"/>
            <a:hueOff val="10131526"/>
            <a:satOff val="63726"/>
            <a:lumOff val="618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100000"/>
            </a:lnSpc>
            <a:spcBef>
              <a:spcPct val="0"/>
            </a:spcBef>
            <a:spcAft>
              <a:spcPct val="35000"/>
            </a:spcAft>
            <a:buNone/>
          </a:pPr>
          <a:r>
            <a:rPr lang="en-US" sz="1800" kern="1200" dirty="0"/>
            <a:t>Who is experiencing the loss?</a:t>
          </a:r>
        </a:p>
      </dsp:txBody>
      <dsp:txXfrm>
        <a:off x="3134519" y="744183"/>
        <a:ext cx="3134518" cy="6330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11660-A507-4756-87BF-EB957B2B50B6}">
      <dsp:nvSpPr>
        <dsp:cNvPr id="0" name=""/>
        <dsp:cNvSpPr/>
      </dsp:nvSpPr>
      <dsp:spPr>
        <a:xfrm rot="5400000">
          <a:off x="4557684" y="-1955361"/>
          <a:ext cx="482547" cy="45166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Define Gap</a:t>
          </a:r>
        </a:p>
      </dsp:txBody>
      <dsp:txXfrm rot="-5400000">
        <a:off x="2540625" y="85254"/>
        <a:ext cx="4493110" cy="435435"/>
      </dsp:txXfrm>
    </dsp:sp>
    <dsp:sp modelId="{D184982B-6B4E-4497-9D82-744EFB2553CD}">
      <dsp:nvSpPr>
        <dsp:cNvPr id="0" name=""/>
        <dsp:cNvSpPr/>
      </dsp:nvSpPr>
      <dsp:spPr>
        <a:xfrm>
          <a:off x="0" y="1379"/>
          <a:ext cx="2540625" cy="603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Analysis</a:t>
          </a:r>
        </a:p>
      </dsp:txBody>
      <dsp:txXfrm>
        <a:off x="29445" y="30824"/>
        <a:ext cx="2481735" cy="544294"/>
      </dsp:txXfrm>
    </dsp:sp>
    <dsp:sp modelId="{3CC3BB42-5EEA-4E82-9D83-A967521CA399}">
      <dsp:nvSpPr>
        <dsp:cNvPr id="0" name=""/>
        <dsp:cNvSpPr/>
      </dsp:nvSpPr>
      <dsp:spPr>
        <a:xfrm rot="5400000">
          <a:off x="4557684" y="-1322017"/>
          <a:ext cx="482547" cy="45166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Your road map of the outputs</a:t>
          </a:r>
        </a:p>
      </dsp:txBody>
      <dsp:txXfrm rot="-5400000">
        <a:off x="2540625" y="718598"/>
        <a:ext cx="4493110" cy="435435"/>
      </dsp:txXfrm>
    </dsp:sp>
    <dsp:sp modelId="{205CEABC-487B-4D3A-8454-418B26AC557A}">
      <dsp:nvSpPr>
        <dsp:cNvPr id="0" name=""/>
        <dsp:cNvSpPr/>
      </dsp:nvSpPr>
      <dsp:spPr>
        <a:xfrm>
          <a:off x="0" y="634723"/>
          <a:ext cx="2540625" cy="603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Design</a:t>
          </a:r>
        </a:p>
      </dsp:txBody>
      <dsp:txXfrm>
        <a:off x="29445" y="664168"/>
        <a:ext cx="2481735" cy="544294"/>
      </dsp:txXfrm>
    </dsp:sp>
    <dsp:sp modelId="{F272FC72-CAA8-42D1-995A-6BBD792BCE7F}">
      <dsp:nvSpPr>
        <dsp:cNvPr id="0" name=""/>
        <dsp:cNvSpPr/>
      </dsp:nvSpPr>
      <dsp:spPr>
        <a:xfrm rot="5400000">
          <a:off x="4557684" y="-688672"/>
          <a:ext cx="482547" cy="45166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Create it</a:t>
          </a:r>
        </a:p>
      </dsp:txBody>
      <dsp:txXfrm rot="-5400000">
        <a:off x="2540625" y="1351943"/>
        <a:ext cx="4493110" cy="435435"/>
      </dsp:txXfrm>
    </dsp:sp>
    <dsp:sp modelId="{9EC1E397-52C8-45FD-957A-C24D5F34026F}">
      <dsp:nvSpPr>
        <dsp:cNvPr id="0" name=""/>
        <dsp:cNvSpPr/>
      </dsp:nvSpPr>
      <dsp:spPr>
        <a:xfrm>
          <a:off x="0" y="1268068"/>
          <a:ext cx="2540625" cy="603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Development</a:t>
          </a:r>
        </a:p>
      </dsp:txBody>
      <dsp:txXfrm>
        <a:off x="29445" y="1297513"/>
        <a:ext cx="2481735" cy="544294"/>
      </dsp:txXfrm>
    </dsp:sp>
    <dsp:sp modelId="{3F67112C-70FD-4434-9FBA-578923B7B4B5}">
      <dsp:nvSpPr>
        <dsp:cNvPr id="0" name=""/>
        <dsp:cNvSpPr/>
      </dsp:nvSpPr>
      <dsp:spPr>
        <a:xfrm rot="5400000">
          <a:off x="4557684" y="-55328"/>
          <a:ext cx="482547" cy="45166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Lets do it, Andragogy led</a:t>
          </a:r>
        </a:p>
      </dsp:txBody>
      <dsp:txXfrm rot="-5400000">
        <a:off x="2540625" y="1985287"/>
        <a:ext cx="4493110" cy="435435"/>
      </dsp:txXfrm>
    </dsp:sp>
    <dsp:sp modelId="{F27F4AD1-31B9-4AEC-946D-C20D5FDBC9FA}">
      <dsp:nvSpPr>
        <dsp:cNvPr id="0" name=""/>
        <dsp:cNvSpPr/>
      </dsp:nvSpPr>
      <dsp:spPr>
        <a:xfrm>
          <a:off x="0" y="1901412"/>
          <a:ext cx="2540625" cy="603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Implement</a:t>
          </a:r>
        </a:p>
      </dsp:txBody>
      <dsp:txXfrm>
        <a:off x="29445" y="1930857"/>
        <a:ext cx="2481735" cy="544294"/>
      </dsp:txXfrm>
    </dsp:sp>
    <dsp:sp modelId="{3132787C-4331-4D81-989B-1A8B9CF44D81}">
      <dsp:nvSpPr>
        <dsp:cNvPr id="0" name=""/>
        <dsp:cNvSpPr/>
      </dsp:nvSpPr>
      <dsp:spPr>
        <a:xfrm rot="5400000">
          <a:off x="4557684" y="578015"/>
          <a:ext cx="482547" cy="451666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Is it working?</a:t>
          </a:r>
        </a:p>
      </dsp:txBody>
      <dsp:txXfrm rot="-5400000">
        <a:off x="2540625" y="2618630"/>
        <a:ext cx="4493110" cy="435435"/>
      </dsp:txXfrm>
    </dsp:sp>
    <dsp:sp modelId="{06D75C6F-480F-463D-90F7-1A37DAA06526}">
      <dsp:nvSpPr>
        <dsp:cNvPr id="0" name=""/>
        <dsp:cNvSpPr/>
      </dsp:nvSpPr>
      <dsp:spPr>
        <a:xfrm>
          <a:off x="0" y="2534756"/>
          <a:ext cx="2540625" cy="6031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Evaluate</a:t>
          </a:r>
        </a:p>
      </dsp:txBody>
      <dsp:txXfrm>
        <a:off x="29445" y="2564201"/>
        <a:ext cx="2481735" cy="5442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121E0-AB69-4BB5-B4CA-55A7D8562A29}">
      <dsp:nvSpPr>
        <dsp:cNvPr id="0" name=""/>
        <dsp:cNvSpPr/>
      </dsp:nvSpPr>
      <dsp:spPr>
        <a:xfrm>
          <a:off x="0" y="1903"/>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E55BA9-4166-4DC5-A684-4F2AE2F28684}">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C23E31-EA30-4D71-9E96-28A0AD0A6321}">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Labor market</a:t>
          </a:r>
        </a:p>
      </dsp:txBody>
      <dsp:txXfrm>
        <a:off x="937002" y="1903"/>
        <a:ext cx="5576601" cy="811257"/>
      </dsp:txXfrm>
    </dsp:sp>
    <dsp:sp modelId="{1281EC21-D0E5-48A6-9978-8C4D2A51BACD}">
      <dsp:nvSpPr>
        <dsp:cNvPr id="0" name=""/>
        <dsp:cNvSpPr/>
      </dsp:nvSpPr>
      <dsp:spPr>
        <a:xfrm>
          <a:off x="0" y="1015975"/>
          <a:ext cx="65136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D94F2-BA84-4951-8ECA-C58861AFA30A}">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F7A81F-D931-41A3-9B17-63D422492C56}">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OSHA Inspections</a:t>
          </a:r>
        </a:p>
      </dsp:txBody>
      <dsp:txXfrm>
        <a:off x="937002" y="1015975"/>
        <a:ext cx="5576601" cy="811257"/>
      </dsp:txXfrm>
    </dsp:sp>
    <dsp:sp modelId="{E7D00205-6E80-42D4-B21F-2EAF5E818CAF}">
      <dsp:nvSpPr>
        <dsp:cNvPr id="0" name=""/>
        <dsp:cNvSpPr/>
      </dsp:nvSpPr>
      <dsp:spPr>
        <a:xfrm>
          <a:off x="0" y="2030048"/>
          <a:ext cx="65136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A06834-7F1D-4A8C-8A3A-28AECB3C15C5}">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CDD27E-0A8C-4685-9E44-C3A6A60D687D}">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Generational Preferences</a:t>
          </a:r>
        </a:p>
      </dsp:txBody>
      <dsp:txXfrm>
        <a:off x="937002" y="2030048"/>
        <a:ext cx="5576601" cy="811257"/>
      </dsp:txXfrm>
    </dsp:sp>
    <dsp:sp modelId="{F6A622AB-10F2-4658-B55C-46FFB2533229}">
      <dsp:nvSpPr>
        <dsp:cNvPr id="0" name=""/>
        <dsp:cNvSpPr/>
      </dsp:nvSpPr>
      <dsp:spPr>
        <a:xfrm>
          <a:off x="0" y="3044120"/>
          <a:ext cx="65136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ABF05C-725C-4368-A2CE-DF6D2C4175B4}">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BEDFE4-D233-4DB6-87F1-AF5E33BC715A}">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Learning Preferences </a:t>
          </a:r>
        </a:p>
      </dsp:txBody>
      <dsp:txXfrm>
        <a:off x="937002" y="3044120"/>
        <a:ext cx="5576601" cy="811257"/>
      </dsp:txXfrm>
    </dsp:sp>
    <dsp:sp modelId="{ED7A7772-0003-4664-8193-D95242E0AD24}">
      <dsp:nvSpPr>
        <dsp:cNvPr id="0" name=""/>
        <dsp:cNvSpPr/>
      </dsp:nvSpPr>
      <dsp:spPr>
        <a:xfrm>
          <a:off x="0" y="4058192"/>
          <a:ext cx="65136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4858E-8F30-4B92-85BC-8E7F2F9FD47F}">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47B067-8071-4ED3-BA38-B6FA473E8D6B}">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Andragogy Principals</a:t>
          </a:r>
        </a:p>
      </dsp:txBody>
      <dsp:txXfrm>
        <a:off x="937002" y="4058192"/>
        <a:ext cx="5576601" cy="811257"/>
      </dsp:txXfrm>
    </dsp:sp>
    <dsp:sp modelId="{45AC53BD-C3C5-4A8B-B757-F6656E93933E}">
      <dsp:nvSpPr>
        <dsp:cNvPr id="0" name=""/>
        <dsp:cNvSpPr/>
      </dsp:nvSpPr>
      <dsp:spPr>
        <a:xfrm>
          <a:off x="0" y="5072264"/>
          <a:ext cx="65136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929ABA-0D7F-4F25-B90B-170776A5A63A}">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653910-866E-45CF-95E2-5635BAACC3A0}">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dirty="0"/>
            <a:t>Implementing Training Programs</a:t>
          </a:r>
        </a:p>
      </dsp:txBody>
      <dsp:txXfrm>
        <a:off x="937002" y="5072264"/>
        <a:ext cx="5576601" cy="81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F889B-58B5-4E97-AFB4-21EE241904A7}">
      <dsp:nvSpPr>
        <dsp:cNvPr id="0" name=""/>
        <dsp:cNvSpPr/>
      </dsp:nvSpPr>
      <dsp:spPr>
        <a:xfrm>
          <a:off x="1146792" y="-90731"/>
          <a:ext cx="4366858" cy="4366858"/>
        </a:xfrm>
        <a:prstGeom prst="circularArrow">
          <a:avLst>
            <a:gd name="adj1" fmla="val 4668"/>
            <a:gd name="adj2" fmla="val 272909"/>
            <a:gd name="adj3" fmla="val 12958753"/>
            <a:gd name="adj4" fmla="val 17944600"/>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D9DDF-3CDE-4160-9FDC-71F11939E168}">
      <dsp:nvSpPr>
        <dsp:cNvPr id="0" name=""/>
        <dsp:cNvSpPr/>
      </dsp:nvSpPr>
      <dsp:spPr>
        <a:xfrm>
          <a:off x="1923658" y="2026"/>
          <a:ext cx="2813126" cy="1406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Workplace Reportable Incident</a:t>
          </a:r>
        </a:p>
      </dsp:txBody>
      <dsp:txXfrm>
        <a:off x="1992321" y="70689"/>
        <a:ext cx="2675800" cy="1269237"/>
      </dsp:txXfrm>
    </dsp:sp>
    <dsp:sp modelId="{BAD0F10E-66D0-431A-B1B4-7EA97D3EA6FF}">
      <dsp:nvSpPr>
        <dsp:cNvPr id="0" name=""/>
        <dsp:cNvSpPr/>
      </dsp:nvSpPr>
      <dsp:spPr>
        <a:xfrm>
          <a:off x="3491650" y="1570018"/>
          <a:ext cx="2813126" cy="1406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OSHA is informed</a:t>
          </a:r>
        </a:p>
      </dsp:txBody>
      <dsp:txXfrm>
        <a:off x="3560313" y="1638681"/>
        <a:ext cx="2675800" cy="1269237"/>
      </dsp:txXfrm>
    </dsp:sp>
    <dsp:sp modelId="{A38EE674-C0C1-40C2-8F65-4BF1E8081D57}">
      <dsp:nvSpPr>
        <dsp:cNvPr id="0" name=""/>
        <dsp:cNvSpPr/>
      </dsp:nvSpPr>
      <dsp:spPr>
        <a:xfrm>
          <a:off x="1923658" y="3138010"/>
          <a:ext cx="2813126" cy="1406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Will OSHA Visit?</a:t>
          </a:r>
        </a:p>
        <a:p>
          <a:pPr marL="57150" lvl="1" indent="-57150" algn="l" defTabSz="400050">
            <a:lnSpc>
              <a:spcPct val="90000"/>
            </a:lnSpc>
            <a:spcBef>
              <a:spcPct val="0"/>
            </a:spcBef>
            <a:spcAft>
              <a:spcPct val="15000"/>
            </a:spcAft>
            <a:buChar char="•"/>
          </a:pPr>
          <a:r>
            <a:rPr lang="en-US" sz="900" kern="1200" dirty="0"/>
            <a:t>Cat 1 – Reports that require on-site investigation</a:t>
          </a:r>
        </a:p>
        <a:p>
          <a:pPr marL="57150" lvl="1" indent="-57150" algn="l" defTabSz="400050">
            <a:lnSpc>
              <a:spcPct val="90000"/>
            </a:lnSpc>
            <a:spcBef>
              <a:spcPct val="0"/>
            </a:spcBef>
            <a:spcAft>
              <a:spcPct val="15000"/>
            </a:spcAft>
            <a:buChar char="•"/>
          </a:pPr>
          <a:r>
            <a:rPr lang="en-US" sz="900" kern="1200" dirty="0"/>
            <a:t>Cat 2 – Procedures authorize + encourage OSHA area office to inspect</a:t>
          </a:r>
        </a:p>
        <a:p>
          <a:pPr marL="57150" lvl="1" indent="-57150" algn="l" defTabSz="400050">
            <a:lnSpc>
              <a:spcPct val="90000"/>
            </a:lnSpc>
            <a:spcBef>
              <a:spcPct val="0"/>
            </a:spcBef>
            <a:spcAft>
              <a:spcPct val="15000"/>
            </a:spcAft>
            <a:buChar char="•"/>
          </a:pPr>
          <a:r>
            <a:rPr lang="en-US" sz="900" kern="1200" dirty="0"/>
            <a:t>Cat 3 – Inspection not warranted but Area Director will require a Rapid Response Investigation</a:t>
          </a:r>
        </a:p>
      </dsp:txBody>
      <dsp:txXfrm>
        <a:off x="1992321" y="3206673"/>
        <a:ext cx="2675800" cy="1269237"/>
      </dsp:txXfrm>
    </dsp:sp>
    <dsp:sp modelId="{5151388D-77BB-4421-828A-6A59D214D2CE}">
      <dsp:nvSpPr>
        <dsp:cNvPr id="0" name=""/>
        <dsp:cNvSpPr/>
      </dsp:nvSpPr>
      <dsp:spPr>
        <a:xfrm>
          <a:off x="355666" y="1570018"/>
          <a:ext cx="2813126" cy="1406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What Incident Details will OSHA Gather?</a:t>
          </a:r>
        </a:p>
        <a:p>
          <a:pPr marL="57150" lvl="1" indent="-57150" algn="l" defTabSz="400050">
            <a:lnSpc>
              <a:spcPct val="90000"/>
            </a:lnSpc>
            <a:spcBef>
              <a:spcPct val="0"/>
            </a:spcBef>
            <a:spcAft>
              <a:spcPct val="15000"/>
            </a:spcAft>
            <a:buChar char="•"/>
          </a:pPr>
          <a:r>
            <a:rPr lang="en-US" sz="900" kern="1200" dirty="0"/>
            <a:t>Machinery/ equipment involved</a:t>
          </a:r>
        </a:p>
        <a:p>
          <a:pPr marL="57150" lvl="1" indent="-57150" algn="l" defTabSz="400050">
            <a:lnSpc>
              <a:spcPct val="90000"/>
            </a:lnSpc>
            <a:spcBef>
              <a:spcPct val="0"/>
            </a:spcBef>
            <a:spcAft>
              <a:spcPct val="15000"/>
            </a:spcAft>
            <a:buChar char="•"/>
          </a:pPr>
          <a:r>
            <a:rPr lang="en-US" sz="900" kern="1200" dirty="0"/>
            <a:t>Systems in place to prevent incident</a:t>
          </a:r>
        </a:p>
        <a:p>
          <a:pPr marL="57150" lvl="1" indent="-57150" algn="l" defTabSz="400050">
            <a:lnSpc>
              <a:spcPct val="90000"/>
            </a:lnSpc>
            <a:spcBef>
              <a:spcPct val="0"/>
            </a:spcBef>
            <a:spcAft>
              <a:spcPct val="15000"/>
            </a:spcAft>
            <a:buChar char="•"/>
          </a:pPr>
          <a:r>
            <a:rPr lang="en-US" sz="900" kern="1200" dirty="0"/>
            <a:t>Work rules/ Safety procedures</a:t>
          </a:r>
        </a:p>
        <a:p>
          <a:pPr marL="57150" lvl="1" indent="-57150" algn="l" defTabSz="400050">
            <a:lnSpc>
              <a:spcPct val="90000"/>
            </a:lnSpc>
            <a:spcBef>
              <a:spcPct val="0"/>
            </a:spcBef>
            <a:spcAft>
              <a:spcPct val="15000"/>
            </a:spcAft>
            <a:buChar char="•"/>
          </a:pPr>
          <a:r>
            <a:rPr lang="en-US" sz="900" b="1" kern="1200" dirty="0"/>
            <a:t>Employee training</a:t>
          </a:r>
        </a:p>
      </dsp:txBody>
      <dsp:txXfrm>
        <a:off x="424329" y="1638681"/>
        <a:ext cx="2675800" cy="1269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B36A8-E7F4-4916-B304-C08FE9852A83}">
      <dsp:nvSpPr>
        <dsp:cNvPr id="0" name=""/>
        <dsp:cNvSpPr/>
      </dsp:nvSpPr>
      <dsp:spPr>
        <a:xfrm>
          <a:off x="7827" y="29218"/>
          <a:ext cx="3659592" cy="49579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lang="en-US" sz="4000" kern="1200" dirty="0"/>
        </a:p>
        <a:p>
          <a:pPr marL="0" lvl="0" indent="0" algn="ctr" defTabSz="1778000">
            <a:lnSpc>
              <a:spcPct val="90000"/>
            </a:lnSpc>
            <a:spcBef>
              <a:spcPct val="0"/>
            </a:spcBef>
            <a:spcAft>
              <a:spcPct val="35000"/>
            </a:spcAft>
            <a:buNone/>
          </a:pPr>
          <a:r>
            <a:rPr lang="en-US" sz="4000" kern="1200" dirty="0"/>
            <a:t>Visual</a:t>
          </a:r>
        </a:p>
        <a:p>
          <a:pPr marL="0" lvl="0" indent="0" algn="l" defTabSz="1778000">
            <a:lnSpc>
              <a:spcPct val="90000"/>
            </a:lnSpc>
            <a:spcBef>
              <a:spcPct val="0"/>
            </a:spcBef>
            <a:spcAft>
              <a:spcPct val="35000"/>
            </a:spcAft>
            <a:buNone/>
          </a:pPr>
          <a:r>
            <a:rPr lang="en-US" sz="1200" kern="1200" dirty="0"/>
            <a:t>Learners prefer to look a pictures, diagrams, charts, graphs etc. to understand and learn main principles.</a:t>
          </a:r>
        </a:p>
        <a:p>
          <a:pPr marL="0" lvl="0" indent="0" algn="l" defTabSz="1778000">
            <a:lnSpc>
              <a:spcPct val="90000"/>
            </a:lnSpc>
            <a:spcBef>
              <a:spcPct val="0"/>
            </a:spcBef>
            <a:spcAft>
              <a:spcPct val="35000"/>
            </a:spcAft>
            <a:buNone/>
          </a:pPr>
          <a:r>
            <a:rPr lang="en-US" sz="1200" kern="1200" dirty="0"/>
            <a:t>Emphasizing main points through highlighting or reviewing main points through logic trees .</a:t>
          </a:r>
        </a:p>
        <a:p>
          <a:pPr marL="0" lvl="0" indent="0" algn="l" defTabSz="1778000">
            <a:lnSpc>
              <a:spcPct val="90000"/>
            </a:lnSpc>
            <a:spcBef>
              <a:spcPct val="0"/>
            </a:spcBef>
            <a:spcAft>
              <a:spcPct val="35000"/>
            </a:spcAft>
            <a:buNone/>
          </a:pPr>
          <a:r>
            <a:rPr lang="en-US" sz="1200" kern="1200" dirty="0"/>
            <a:t>Commonly used in business review calls.</a:t>
          </a:r>
        </a:p>
      </dsp:txBody>
      <dsp:txXfrm>
        <a:off x="7827" y="2012395"/>
        <a:ext cx="3659592" cy="1983176"/>
      </dsp:txXfrm>
    </dsp:sp>
    <dsp:sp modelId="{24F93ED5-9793-4E0B-BDA6-35910B33C356}">
      <dsp:nvSpPr>
        <dsp:cNvPr id="0" name=""/>
        <dsp:cNvSpPr/>
      </dsp:nvSpPr>
      <dsp:spPr>
        <a:xfrm>
          <a:off x="712231" y="-29218"/>
          <a:ext cx="2250784" cy="2362821"/>
        </a:xfrm>
        <a:prstGeom prst="ellipse">
          <a:avLst/>
        </a:prstGeom>
        <a:blipFill rotWithShape="1">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F20E22-76DA-473C-882E-46A1B000E940}">
      <dsp:nvSpPr>
        <dsp:cNvPr id="0" name=""/>
        <dsp:cNvSpPr/>
      </dsp:nvSpPr>
      <dsp:spPr>
        <a:xfrm>
          <a:off x="3777207" y="3095"/>
          <a:ext cx="3659592" cy="49579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endParaRPr lang="en-US" sz="4000" kern="1200" dirty="0"/>
        </a:p>
        <a:p>
          <a:pPr marL="0" lvl="0" indent="0" algn="ctr" defTabSz="1778000">
            <a:lnSpc>
              <a:spcPct val="90000"/>
            </a:lnSpc>
            <a:spcBef>
              <a:spcPct val="0"/>
            </a:spcBef>
            <a:spcAft>
              <a:spcPct val="35000"/>
            </a:spcAft>
            <a:buNone/>
          </a:pPr>
          <a:r>
            <a:rPr lang="en-US" sz="4000" kern="1200" dirty="0"/>
            <a:t>Auditory</a:t>
          </a:r>
        </a:p>
        <a:p>
          <a:pPr marL="0" lvl="0" indent="0" algn="l" defTabSz="1778000">
            <a:lnSpc>
              <a:spcPct val="90000"/>
            </a:lnSpc>
            <a:spcBef>
              <a:spcPct val="0"/>
            </a:spcBef>
            <a:spcAft>
              <a:spcPct val="35000"/>
            </a:spcAft>
            <a:buNone/>
          </a:pPr>
          <a:r>
            <a:rPr lang="en-US" sz="1200" kern="1200" dirty="0"/>
            <a:t>Leaners prefer to hear information presented in a lecture based format.</a:t>
          </a:r>
        </a:p>
        <a:p>
          <a:pPr marL="0" lvl="0" indent="0" algn="l" defTabSz="1778000">
            <a:lnSpc>
              <a:spcPct val="90000"/>
            </a:lnSpc>
            <a:spcBef>
              <a:spcPct val="0"/>
            </a:spcBef>
            <a:spcAft>
              <a:spcPct val="35000"/>
            </a:spcAft>
            <a:buNone/>
          </a:pPr>
          <a:r>
            <a:rPr lang="en-US" sz="1200" kern="1200" dirty="0"/>
            <a:t>Emphasizing learning through debates, speeches, reading information aloud.</a:t>
          </a:r>
        </a:p>
        <a:p>
          <a:pPr marL="0" lvl="0" indent="0" algn="l" defTabSz="1778000">
            <a:lnSpc>
              <a:spcPct val="90000"/>
            </a:lnSpc>
            <a:spcBef>
              <a:spcPct val="0"/>
            </a:spcBef>
            <a:spcAft>
              <a:spcPct val="35000"/>
            </a:spcAft>
            <a:buNone/>
          </a:pPr>
          <a:r>
            <a:rPr lang="en-US" sz="1200" kern="1200" dirty="0"/>
            <a:t>Think of a traditional classroom environment.</a:t>
          </a:r>
        </a:p>
      </dsp:txBody>
      <dsp:txXfrm>
        <a:off x="3777207" y="1986272"/>
        <a:ext cx="3659592" cy="1983176"/>
      </dsp:txXfrm>
    </dsp:sp>
    <dsp:sp modelId="{366D1244-6105-4A6F-9039-7197A8FDDC73}">
      <dsp:nvSpPr>
        <dsp:cNvPr id="0" name=""/>
        <dsp:cNvSpPr/>
      </dsp:nvSpPr>
      <dsp:spPr>
        <a:xfrm>
          <a:off x="4452694" y="-3095"/>
          <a:ext cx="2308618" cy="2258329"/>
        </a:xfrm>
        <a:prstGeom prst="ellipse">
          <a:avLst/>
        </a:prstGeom>
        <a:blipFill rotWithShape="1">
          <a:blip xmlns:r="http://schemas.openxmlformats.org/officeDocument/2006/relationships" r:embed="rId2"/>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3B2EE-5734-4F6E-9DD4-0487409D0143}">
      <dsp:nvSpPr>
        <dsp:cNvPr id="0" name=""/>
        <dsp:cNvSpPr/>
      </dsp:nvSpPr>
      <dsp:spPr>
        <a:xfrm>
          <a:off x="7554415" y="0"/>
          <a:ext cx="3659592" cy="49579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dirty="0"/>
        </a:p>
        <a:p>
          <a:pPr marL="0" lvl="0" indent="0" algn="ctr" defTabSz="1600200">
            <a:lnSpc>
              <a:spcPct val="90000"/>
            </a:lnSpc>
            <a:spcBef>
              <a:spcPct val="0"/>
            </a:spcBef>
            <a:spcAft>
              <a:spcPct val="35000"/>
            </a:spcAft>
            <a:buNone/>
          </a:pPr>
          <a:r>
            <a:rPr lang="en-US" sz="3600" kern="1200" dirty="0"/>
            <a:t>Kinesthetic*</a:t>
          </a:r>
        </a:p>
        <a:p>
          <a:pPr marL="0" lvl="0" indent="0" algn="ctr" defTabSz="1600200">
            <a:lnSpc>
              <a:spcPct val="90000"/>
            </a:lnSpc>
            <a:spcBef>
              <a:spcPct val="0"/>
            </a:spcBef>
            <a:spcAft>
              <a:spcPct val="35000"/>
            </a:spcAft>
            <a:buNone/>
          </a:pPr>
          <a:r>
            <a:rPr lang="en-US" sz="1100" kern="1200" dirty="0"/>
            <a:t>Prefer to learn through experiencing own their own.</a:t>
          </a:r>
        </a:p>
        <a:p>
          <a:pPr marL="0" lvl="0" indent="0" algn="l" defTabSz="1600200">
            <a:lnSpc>
              <a:spcPct val="90000"/>
            </a:lnSpc>
            <a:spcBef>
              <a:spcPct val="0"/>
            </a:spcBef>
            <a:spcAft>
              <a:spcPct val="35000"/>
            </a:spcAft>
            <a:buNone/>
          </a:pPr>
          <a:r>
            <a:rPr lang="en-US" sz="1100" kern="1200" dirty="0"/>
            <a:t>Think of a hands on demo – Ergonomics, fire extinguisher training, LOTO.</a:t>
          </a:r>
        </a:p>
        <a:p>
          <a:pPr marL="0" lvl="0" indent="0" algn="l" defTabSz="1600200">
            <a:lnSpc>
              <a:spcPct val="90000"/>
            </a:lnSpc>
            <a:spcBef>
              <a:spcPct val="0"/>
            </a:spcBef>
            <a:spcAft>
              <a:spcPct val="35000"/>
            </a:spcAft>
            <a:buNone/>
          </a:pPr>
          <a:r>
            <a:rPr lang="en-US" sz="1100" kern="1200" dirty="0"/>
            <a:t>A relatively untapped part of trainings that often gets overlooked. A very great way to efficiently translate “new” or “desired” info to participants.</a:t>
          </a:r>
        </a:p>
      </dsp:txBody>
      <dsp:txXfrm>
        <a:off x="7554415" y="1983176"/>
        <a:ext cx="3659592" cy="1983176"/>
      </dsp:txXfrm>
    </dsp:sp>
    <dsp:sp modelId="{EA695129-E42D-4A0A-879B-23236DDEE4EF}">
      <dsp:nvSpPr>
        <dsp:cNvPr id="0" name=""/>
        <dsp:cNvSpPr/>
      </dsp:nvSpPr>
      <dsp:spPr>
        <a:xfrm>
          <a:off x="8550886" y="297476"/>
          <a:ext cx="1650994" cy="165099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5EB414-8B48-441B-B5B3-953FC4164E4A}">
      <dsp:nvSpPr>
        <dsp:cNvPr id="0" name=""/>
        <dsp:cNvSpPr/>
      </dsp:nvSpPr>
      <dsp:spPr>
        <a:xfrm>
          <a:off x="502517" y="4214250"/>
          <a:ext cx="10316887" cy="74369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93E70-33BD-46F2-9299-C88E8135693D}">
      <dsp:nvSpPr>
        <dsp:cNvPr id="0" name=""/>
        <dsp:cNvSpPr/>
      </dsp:nvSpPr>
      <dsp:spPr>
        <a:xfrm>
          <a:off x="0" y="196880"/>
          <a:ext cx="6513603"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Often, trainers know their content very well, but largely fail to deliver their content in an effective and efficient manner. Sound Familiar?</a:t>
          </a:r>
        </a:p>
      </dsp:txBody>
      <dsp:txXfrm>
        <a:off x="51003" y="247883"/>
        <a:ext cx="6411597" cy="942803"/>
      </dsp:txXfrm>
    </dsp:sp>
    <dsp:sp modelId="{DFDB9598-5E97-475A-BEDE-072033D3AED6}">
      <dsp:nvSpPr>
        <dsp:cNvPr id="0" name=""/>
        <dsp:cNvSpPr/>
      </dsp:nvSpPr>
      <dsp:spPr>
        <a:xfrm>
          <a:off x="0" y="1241690"/>
          <a:ext cx="6513603" cy="2241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Do you ever walk away from one of your own training sessions and cant help but to wonder if your training objectives got across to the audience?</a:t>
          </a:r>
        </a:p>
        <a:p>
          <a:pPr marL="114300" lvl="1" indent="-114300" algn="l" defTabSz="666750">
            <a:lnSpc>
              <a:spcPct val="90000"/>
            </a:lnSpc>
            <a:spcBef>
              <a:spcPct val="0"/>
            </a:spcBef>
            <a:spcAft>
              <a:spcPct val="20000"/>
            </a:spcAft>
            <a:buChar char="•"/>
          </a:pPr>
          <a:r>
            <a:rPr lang="en-US" sz="1500" kern="1200" dirty="0"/>
            <a:t>Comparable example – A manufacturing company who just installed brand new, state-of-the-art, equipment that’s expected to double product output. BUT When it comes time to operate these machines they don’t have the brain power to do so..</a:t>
          </a:r>
        </a:p>
        <a:p>
          <a:pPr marL="228600" lvl="2" indent="-114300" algn="l" defTabSz="666750">
            <a:lnSpc>
              <a:spcPct val="90000"/>
            </a:lnSpc>
            <a:spcBef>
              <a:spcPct val="0"/>
            </a:spcBef>
            <a:spcAft>
              <a:spcPct val="20000"/>
            </a:spcAft>
            <a:buChar char="•"/>
          </a:pPr>
          <a:r>
            <a:rPr lang="en-US" sz="1500" u="sng" kern="1200" dirty="0"/>
            <a:t>The bottom line here:</a:t>
          </a:r>
          <a:r>
            <a:rPr lang="en-US" sz="1500" kern="1200" dirty="0"/>
            <a:t> The differences an effective training can make is the difference between a loss in market share, a loss in revenue, a productivity miss or most importantly an accident that lead to severe injury or death</a:t>
          </a:r>
        </a:p>
      </dsp:txBody>
      <dsp:txXfrm>
        <a:off x="0" y="1241690"/>
        <a:ext cx="6513603" cy="2241809"/>
      </dsp:txXfrm>
    </dsp:sp>
    <dsp:sp modelId="{478F5471-8764-4B0C-85BA-0E50A13DB274}">
      <dsp:nvSpPr>
        <dsp:cNvPr id="0" name=""/>
        <dsp:cNvSpPr/>
      </dsp:nvSpPr>
      <dsp:spPr>
        <a:xfrm>
          <a:off x="0" y="3483500"/>
          <a:ext cx="6513603" cy="104480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That’s why we should focus the development of our trainings with the adult learner in mind AKA Andragogy</a:t>
          </a:r>
        </a:p>
      </dsp:txBody>
      <dsp:txXfrm>
        <a:off x="51003" y="3534503"/>
        <a:ext cx="6411597" cy="942803"/>
      </dsp:txXfrm>
    </dsp:sp>
    <dsp:sp modelId="{5A6C0681-B0EA-4050-9E55-FAE527DF8CA2}">
      <dsp:nvSpPr>
        <dsp:cNvPr id="0" name=""/>
        <dsp:cNvSpPr/>
      </dsp:nvSpPr>
      <dsp:spPr>
        <a:xfrm>
          <a:off x="0" y="4528310"/>
          <a:ext cx="6513603" cy="1160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u="sng" kern="1200" dirty="0"/>
            <a:t>Andragogy</a:t>
          </a:r>
          <a:r>
            <a:rPr lang="en-US" sz="1500" kern="1200" dirty="0"/>
            <a:t> is the study of adult learning, it puts a high emphasis on </a:t>
          </a:r>
          <a:r>
            <a:rPr lang="en-US" sz="1500" b="1" kern="1200" dirty="0"/>
            <a:t>relevance</a:t>
          </a:r>
          <a:r>
            <a:rPr lang="en-US" sz="1500" kern="1200" dirty="0"/>
            <a:t> within trainings.</a:t>
          </a:r>
        </a:p>
        <a:p>
          <a:pPr marL="228600" lvl="2" indent="-114300" algn="l" defTabSz="666750">
            <a:lnSpc>
              <a:spcPct val="90000"/>
            </a:lnSpc>
            <a:spcBef>
              <a:spcPct val="0"/>
            </a:spcBef>
            <a:spcAft>
              <a:spcPct val="20000"/>
            </a:spcAft>
            <a:buChar char="•"/>
          </a:pPr>
          <a:r>
            <a:rPr lang="en-US" sz="1500" kern="1200" dirty="0"/>
            <a:t>Andragogy, the adult learning theory, aims to connect the learner to the desired outcomes. We want to make measurable changes in behavior and the knowledge to do so with</a:t>
          </a:r>
        </a:p>
      </dsp:txBody>
      <dsp:txXfrm>
        <a:off x="0" y="4528310"/>
        <a:ext cx="6513603" cy="1160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2ED3C-1422-418A-A369-45B44D79AE3B}">
      <dsp:nvSpPr>
        <dsp:cNvPr id="0" name=""/>
        <dsp:cNvSpPr/>
      </dsp:nvSpPr>
      <dsp:spPr>
        <a:xfrm>
          <a:off x="0" y="0"/>
          <a:ext cx="6089650" cy="55721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u="sng" kern="1200" dirty="0"/>
            <a:t>Andragogy: </a:t>
          </a:r>
        </a:p>
        <a:p>
          <a:pPr marL="0" lvl="0" indent="0" algn="ctr" defTabSz="977900">
            <a:lnSpc>
              <a:spcPct val="90000"/>
            </a:lnSpc>
            <a:spcBef>
              <a:spcPct val="0"/>
            </a:spcBef>
            <a:spcAft>
              <a:spcPct val="35000"/>
            </a:spcAft>
            <a:buNone/>
          </a:pPr>
          <a:r>
            <a:rPr lang="en-US" sz="2200" b="1" u="none" kern="1200" dirty="0"/>
            <a:t>Adult Learning Theory – </a:t>
          </a:r>
          <a:r>
            <a:rPr lang="en-US" sz="2200" b="0" u="none" kern="1200" dirty="0"/>
            <a:t>The</a:t>
          </a:r>
          <a:r>
            <a:rPr lang="en-US" sz="2200" b="1" u="none" kern="1200" dirty="0"/>
            <a:t> </a:t>
          </a:r>
          <a:r>
            <a:rPr lang="en-US" altLang="en-US" sz="2200" kern="1200" dirty="0">
              <a:latin typeface="Times New Roman" panose="02020603050405020304" pitchFamily="18" charset="0"/>
            </a:rPr>
            <a:t>Department of Education defines the adult learner as anyone "engaged in some form of instruction or educational activity to acquire the knowledge, information, and skills necessary to succeed in the workforce, learn basic skills, earn credentials, or otherwise enrich their lives," (NCES, 1999).</a:t>
          </a:r>
          <a:endParaRPr lang="en-US" sz="2200" b="1" u="none" kern="1200" dirty="0"/>
        </a:p>
      </dsp:txBody>
      <dsp:txXfrm>
        <a:off x="0" y="0"/>
        <a:ext cx="6089650" cy="3008947"/>
      </dsp:txXfrm>
    </dsp:sp>
    <dsp:sp modelId="{1974C939-8E15-40BB-B94E-A2408E8A9505}">
      <dsp:nvSpPr>
        <dsp:cNvPr id="0" name=""/>
        <dsp:cNvSpPr/>
      </dsp:nvSpPr>
      <dsp:spPr>
        <a:xfrm>
          <a:off x="743" y="2897504"/>
          <a:ext cx="1217632" cy="256317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t" anchorCtr="0">
          <a:noAutofit/>
        </a:bodyPr>
        <a:lstStyle/>
        <a:p>
          <a:pPr marL="0" lvl="0" indent="0" algn="l" defTabSz="400050">
            <a:lnSpc>
              <a:spcPct val="90000"/>
            </a:lnSpc>
            <a:spcBef>
              <a:spcPct val="0"/>
            </a:spcBef>
            <a:spcAft>
              <a:spcPct val="35000"/>
            </a:spcAft>
            <a:buNone/>
          </a:pPr>
          <a:r>
            <a:rPr lang="en-US" sz="900" b="1" i="1" u="none" kern="1200" dirty="0"/>
            <a:t>Relation</a:t>
          </a:r>
          <a:r>
            <a:rPr lang="en-US" sz="900" i="1" u="none" kern="1200" dirty="0"/>
            <a:t> to the Audience</a:t>
          </a:r>
        </a:p>
        <a:p>
          <a:pPr marL="57150" lvl="1" indent="-57150" algn="l" defTabSz="400050">
            <a:lnSpc>
              <a:spcPct val="90000"/>
            </a:lnSpc>
            <a:spcBef>
              <a:spcPct val="0"/>
            </a:spcBef>
            <a:spcAft>
              <a:spcPct val="15000"/>
            </a:spcAft>
            <a:buChar char="•"/>
          </a:pPr>
          <a:r>
            <a:rPr lang="en-US" sz="900" kern="1200" dirty="0"/>
            <a:t>How does this affect the participants, how is it going to relate and be useful for them to use in their job?</a:t>
          </a:r>
        </a:p>
        <a:p>
          <a:pPr marL="57150" lvl="1" indent="-57150" algn="l" defTabSz="400050">
            <a:lnSpc>
              <a:spcPct val="90000"/>
            </a:lnSpc>
            <a:spcBef>
              <a:spcPct val="0"/>
            </a:spcBef>
            <a:spcAft>
              <a:spcPct val="15000"/>
            </a:spcAft>
            <a:buChar char="•"/>
          </a:pPr>
          <a:endParaRPr lang="en-US" sz="700" kern="1200" dirty="0"/>
        </a:p>
      </dsp:txBody>
      <dsp:txXfrm>
        <a:off x="743" y="2897504"/>
        <a:ext cx="1217632" cy="2563177"/>
      </dsp:txXfrm>
    </dsp:sp>
    <dsp:sp modelId="{4C8853C9-579A-4BE6-92AF-A85E0AC1ED9E}">
      <dsp:nvSpPr>
        <dsp:cNvPr id="0" name=""/>
        <dsp:cNvSpPr/>
      </dsp:nvSpPr>
      <dsp:spPr>
        <a:xfrm>
          <a:off x="1218376" y="2897504"/>
          <a:ext cx="1217632" cy="2563177"/>
        </a:xfrm>
        <a:prstGeom prst="rect">
          <a:avLst/>
        </a:prstGeom>
        <a:solidFill>
          <a:schemeClr val="accent5">
            <a:tint val="40000"/>
            <a:alpha val="90000"/>
            <a:hueOff val="2532881"/>
            <a:satOff val="15931"/>
            <a:lumOff val="154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t" anchorCtr="0">
          <a:noAutofit/>
        </a:bodyPr>
        <a:lstStyle/>
        <a:p>
          <a:pPr marL="0" lvl="0" indent="0" algn="l" defTabSz="400050">
            <a:lnSpc>
              <a:spcPct val="90000"/>
            </a:lnSpc>
            <a:spcBef>
              <a:spcPct val="0"/>
            </a:spcBef>
            <a:spcAft>
              <a:spcPct val="35000"/>
            </a:spcAft>
            <a:buNone/>
          </a:pPr>
          <a:r>
            <a:rPr lang="en-US" sz="900" b="1" i="1" kern="1200" dirty="0"/>
            <a:t>Importance</a:t>
          </a:r>
          <a:r>
            <a:rPr lang="en-US" sz="900" i="1" kern="1200" dirty="0"/>
            <a:t> to the Audience</a:t>
          </a:r>
        </a:p>
        <a:p>
          <a:pPr marL="57150" lvl="1" indent="-57150" algn="l" defTabSz="400050">
            <a:lnSpc>
              <a:spcPct val="90000"/>
            </a:lnSpc>
            <a:spcBef>
              <a:spcPct val="0"/>
            </a:spcBef>
            <a:spcAft>
              <a:spcPct val="15000"/>
            </a:spcAft>
            <a:buChar char="•"/>
          </a:pPr>
          <a:r>
            <a:rPr lang="en-US" sz="900" kern="1200" dirty="0"/>
            <a:t>If we cant justify the importance of this training to align with a true business goal – then the training should not occur</a:t>
          </a:r>
        </a:p>
        <a:p>
          <a:pPr marL="57150" lvl="1" indent="-57150" algn="l" defTabSz="400050">
            <a:lnSpc>
              <a:spcPct val="90000"/>
            </a:lnSpc>
            <a:spcBef>
              <a:spcPct val="0"/>
            </a:spcBef>
            <a:spcAft>
              <a:spcPct val="15000"/>
            </a:spcAft>
            <a:buChar char="•"/>
          </a:pPr>
          <a:r>
            <a:rPr lang="en-US" sz="900" kern="1200" dirty="0"/>
            <a:t>For the adult learner, they are oriented toward immediate application of “learned knowledge”</a:t>
          </a:r>
        </a:p>
      </dsp:txBody>
      <dsp:txXfrm>
        <a:off x="1218376" y="2897504"/>
        <a:ext cx="1217632" cy="2563177"/>
      </dsp:txXfrm>
    </dsp:sp>
    <dsp:sp modelId="{60279736-2403-4755-BD6B-F1F855D07FA2}">
      <dsp:nvSpPr>
        <dsp:cNvPr id="0" name=""/>
        <dsp:cNvSpPr/>
      </dsp:nvSpPr>
      <dsp:spPr>
        <a:xfrm>
          <a:off x="2436008" y="2897504"/>
          <a:ext cx="1217632" cy="2563177"/>
        </a:xfrm>
        <a:prstGeom prst="rect">
          <a:avLst/>
        </a:prstGeom>
        <a:solidFill>
          <a:schemeClr val="accent5">
            <a:tint val="40000"/>
            <a:alpha val="90000"/>
            <a:hueOff val="5065763"/>
            <a:satOff val="31863"/>
            <a:lumOff val="3093"/>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t" anchorCtr="0">
          <a:noAutofit/>
        </a:bodyPr>
        <a:lstStyle/>
        <a:p>
          <a:pPr marL="0" lvl="0" indent="0" algn="l" defTabSz="400050">
            <a:lnSpc>
              <a:spcPct val="90000"/>
            </a:lnSpc>
            <a:spcBef>
              <a:spcPct val="0"/>
            </a:spcBef>
            <a:spcAft>
              <a:spcPct val="35000"/>
            </a:spcAft>
            <a:buNone/>
          </a:pPr>
          <a:r>
            <a:rPr lang="en-US" sz="900" b="1" i="1" kern="1200" dirty="0"/>
            <a:t>Goals</a:t>
          </a:r>
          <a:r>
            <a:rPr lang="en-US" sz="900" i="1" kern="1200" dirty="0"/>
            <a:t> of the training</a:t>
          </a:r>
        </a:p>
        <a:p>
          <a:pPr marL="57150" lvl="1" indent="-57150" algn="l" defTabSz="400050">
            <a:lnSpc>
              <a:spcPct val="90000"/>
            </a:lnSpc>
            <a:spcBef>
              <a:spcPct val="0"/>
            </a:spcBef>
            <a:spcAft>
              <a:spcPct val="15000"/>
            </a:spcAft>
            <a:buChar char="•"/>
          </a:pPr>
          <a:r>
            <a:rPr lang="en-US" sz="900" kern="1200" dirty="0"/>
            <a:t>Goals must be clearly defined and attainable. If goals/outcomes are not clearly understood than the audience may not stay engaged</a:t>
          </a:r>
        </a:p>
      </dsp:txBody>
      <dsp:txXfrm>
        <a:off x="2436008" y="2897504"/>
        <a:ext cx="1217632" cy="2563177"/>
      </dsp:txXfrm>
    </dsp:sp>
    <dsp:sp modelId="{32059580-B92B-4F48-ACAD-2483AFB943DC}">
      <dsp:nvSpPr>
        <dsp:cNvPr id="0" name=""/>
        <dsp:cNvSpPr/>
      </dsp:nvSpPr>
      <dsp:spPr>
        <a:xfrm>
          <a:off x="3653641" y="2897504"/>
          <a:ext cx="1217632" cy="2563177"/>
        </a:xfrm>
        <a:prstGeom prst="rect">
          <a:avLst/>
        </a:prstGeom>
        <a:solidFill>
          <a:schemeClr val="accent5">
            <a:tint val="40000"/>
            <a:alpha val="90000"/>
            <a:hueOff val="7598644"/>
            <a:satOff val="47794"/>
            <a:lumOff val="463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t" anchorCtr="0">
          <a:noAutofit/>
        </a:bodyPr>
        <a:lstStyle/>
        <a:p>
          <a:pPr marL="0" lvl="0" indent="0" algn="l" defTabSz="400050">
            <a:lnSpc>
              <a:spcPct val="90000"/>
            </a:lnSpc>
            <a:spcBef>
              <a:spcPct val="0"/>
            </a:spcBef>
            <a:spcAft>
              <a:spcPct val="35000"/>
            </a:spcAft>
            <a:buNone/>
          </a:pPr>
          <a:r>
            <a:rPr lang="en-US" sz="900" i="1" kern="1200" dirty="0"/>
            <a:t>Training must be </a:t>
          </a:r>
          <a:r>
            <a:rPr lang="en-US" sz="900" b="1" i="1" kern="1200" dirty="0"/>
            <a:t>practical</a:t>
          </a:r>
        </a:p>
        <a:p>
          <a:pPr marL="57150" lvl="1" indent="-57150" algn="l" defTabSz="400050">
            <a:lnSpc>
              <a:spcPct val="90000"/>
            </a:lnSpc>
            <a:spcBef>
              <a:spcPct val="0"/>
            </a:spcBef>
            <a:spcAft>
              <a:spcPct val="15000"/>
            </a:spcAft>
            <a:buChar char="•"/>
          </a:pPr>
          <a:r>
            <a:rPr lang="en-US" sz="900" kern="1200" dirty="0"/>
            <a:t>Typically, the training should be no longer than 1 hour. Attention spans, engagement and desire to learn quickly decrease</a:t>
          </a:r>
        </a:p>
        <a:p>
          <a:pPr marL="57150" lvl="1" indent="-57150" algn="l" defTabSz="400050">
            <a:lnSpc>
              <a:spcPct val="90000"/>
            </a:lnSpc>
            <a:spcBef>
              <a:spcPct val="0"/>
            </a:spcBef>
            <a:spcAft>
              <a:spcPct val="15000"/>
            </a:spcAft>
            <a:buChar char="•"/>
          </a:pPr>
          <a:r>
            <a:rPr lang="en-US" sz="900" kern="1200" dirty="0"/>
            <a:t>Also, we cant always expect the business to give us as much time as we want. We have to make due with what we can</a:t>
          </a:r>
        </a:p>
      </dsp:txBody>
      <dsp:txXfrm>
        <a:off x="3653641" y="2897504"/>
        <a:ext cx="1217632" cy="2563177"/>
      </dsp:txXfrm>
    </dsp:sp>
    <dsp:sp modelId="{48748760-EC40-4DE3-80D9-6083C6FAEFA5}">
      <dsp:nvSpPr>
        <dsp:cNvPr id="0" name=""/>
        <dsp:cNvSpPr/>
      </dsp:nvSpPr>
      <dsp:spPr>
        <a:xfrm>
          <a:off x="4871273" y="2897504"/>
          <a:ext cx="1217632" cy="2563177"/>
        </a:xfrm>
        <a:prstGeom prst="rect">
          <a:avLst/>
        </a:prstGeom>
        <a:solidFill>
          <a:schemeClr val="accent5">
            <a:tint val="40000"/>
            <a:alpha val="90000"/>
            <a:hueOff val="10131526"/>
            <a:satOff val="63726"/>
            <a:lumOff val="618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t" anchorCtr="0">
          <a:noAutofit/>
        </a:bodyPr>
        <a:lstStyle/>
        <a:p>
          <a:pPr marL="0" lvl="0" indent="0" algn="l" defTabSz="400050">
            <a:lnSpc>
              <a:spcPct val="90000"/>
            </a:lnSpc>
            <a:spcBef>
              <a:spcPct val="0"/>
            </a:spcBef>
            <a:spcAft>
              <a:spcPct val="35000"/>
            </a:spcAft>
            <a:buNone/>
          </a:pPr>
          <a:r>
            <a:rPr lang="en-US" sz="900" i="1" kern="1200" dirty="0"/>
            <a:t>Training must </a:t>
          </a:r>
          <a:r>
            <a:rPr lang="en-US" sz="900" b="1" i="1" kern="1200" dirty="0"/>
            <a:t>engage*</a:t>
          </a:r>
          <a:r>
            <a:rPr lang="en-US" sz="900" i="1" kern="1200" dirty="0"/>
            <a:t> the audience</a:t>
          </a:r>
        </a:p>
        <a:p>
          <a:pPr marL="57150" lvl="1" indent="-57150" algn="l" defTabSz="355600">
            <a:lnSpc>
              <a:spcPct val="90000"/>
            </a:lnSpc>
            <a:spcBef>
              <a:spcPct val="0"/>
            </a:spcBef>
            <a:spcAft>
              <a:spcPct val="15000"/>
            </a:spcAft>
            <a:buChar char="•"/>
          </a:pPr>
          <a:r>
            <a:rPr lang="en-US" sz="800" kern="1200" dirty="0"/>
            <a:t>Allow participants to facilitate their own learning experience by allowing them to share there experiences with others</a:t>
          </a:r>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r>
            <a:rPr lang="en-US" sz="800" kern="1200" dirty="0"/>
            <a:t>Utilize technology and creative training techniques to keep the learning curve increasing versus decreasing.</a:t>
          </a:r>
        </a:p>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r>
            <a:rPr lang="en-US" sz="800" kern="1200" dirty="0"/>
            <a:t>Engagement is an absolute key player for delivering effective training sessions</a:t>
          </a:r>
        </a:p>
      </dsp:txBody>
      <dsp:txXfrm>
        <a:off x="4871273" y="2897504"/>
        <a:ext cx="1217632" cy="25631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6265D-CFAF-42DF-8B62-A1EFFC63CFD4}">
      <dsp:nvSpPr>
        <dsp:cNvPr id="0" name=""/>
        <dsp:cNvSpPr/>
      </dsp:nvSpPr>
      <dsp:spPr>
        <a:xfrm>
          <a:off x="401620" y="1121976"/>
          <a:ext cx="1662009" cy="13741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5C64BC-E093-413B-9923-D92465B259D9}">
      <dsp:nvSpPr>
        <dsp:cNvPr id="0" name=""/>
        <dsp:cNvSpPr/>
      </dsp:nvSpPr>
      <dsp:spPr>
        <a:xfrm>
          <a:off x="6167" y="2331176"/>
          <a:ext cx="2452914" cy="367937"/>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b="1" u="sng" kern="1200" dirty="0"/>
            <a:t>Emotional</a:t>
          </a:r>
        </a:p>
      </dsp:txBody>
      <dsp:txXfrm>
        <a:off x="6167" y="2331176"/>
        <a:ext cx="2452914" cy="367937"/>
      </dsp:txXfrm>
    </dsp:sp>
    <dsp:sp modelId="{C15175C9-EA71-43C1-B99F-11873286DCEF}">
      <dsp:nvSpPr>
        <dsp:cNvPr id="0" name=""/>
        <dsp:cNvSpPr/>
      </dsp:nvSpPr>
      <dsp:spPr>
        <a:xfrm>
          <a:off x="6167" y="2742295"/>
          <a:ext cx="2452914" cy="93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Provoke feelings</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Make connections between course material &amp; personal interests</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Understand/ relate to participants</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Learn/ identify participants interests</a:t>
          </a:r>
        </a:p>
      </dsp:txBody>
      <dsp:txXfrm>
        <a:off x="6167" y="2742295"/>
        <a:ext cx="2452914" cy="933707"/>
      </dsp:txXfrm>
    </dsp:sp>
    <dsp:sp modelId="{DEE244D6-20FD-4E2F-8C7C-0401ACCBDD3F}">
      <dsp:nvSpPr>
        <dsp:cNvPr id="0" name=""/>
        <dsp:cNvSpPr/>
      </dsp:nvSpPr>
      <dsp:spPr>
        <a:xfrm>
          <a:off x="3098041" y="1129537"/>
          <a:ext cx="2033516" cy="13439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630B77-6314-4158-901B-09A943205DBC}">
      <dsp:nvSpPr>
        <dsp:cNvPr id="0" name=""/>
        <dsp:cNvSpPr/>
      </dsp:nvSpPr>
      <dsp:spPr>
        <a:xfrm>
          <a:off x="2888342" y="2323615"/>
          <a:ext cx="2452914" cy="367937"/>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b="1" u="sng" kern="1200" dirty="0"/>
            <a:t>Cognitive</a:t>
          </a:r>
        </a:p>
      </dsp:txBody>
      <dsp:txXfrm>
        <a:off x="2888342" y="2323615"/>
        <a:ext cx="2452914" cy="367937"/>
      </dsp:txXfrm>
    </dsp:sp>
    <dsp:sp modelId="{69312A4F-2858-4A61-9910-7E2BDBAB7891}">
      <dsp:nvSpPr>
        <dsp:cNvPr id="0" name=""/>
        <dsp:cNvSpPr/>
      </dsp:nvSpPr>
      <dsp:spPr>
        <a:xfrm>
          <a:off x="2888342" y="2734734"/>
          <a:ext cx="2452914" cy="93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Stimulate thoughts through spot checks</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Tap into their prior knowledge </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Incorporate competition </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rPr>
            <a:t>Incorporate modern technology* </a:t>
          </a:r>
        </a:p>
      </dsp:txBody>
      <dsp:txXfrm>
        <a:off x="2888342" y="2734734"/>
        <a:ext cx="2452914" cy="933707"/>
      </dsp:txXfrm>
    </dsp:sp>
    <dsp:sp modelId="{0DF50B81-4FA1-4D8B-B0A6-E577A8FBDC97}">
      <dsp:nvSpPr>
        <dsp:cNvPr id="0" name=""/>
        <dsp:cNvSpPr/>
      </dsp:nvSpPr>
      <dsp:spPr>
        <a:xfrm>
          <a:off x="6405793" y="1176061"/>
          <a:ext cx="1182362" cy="1157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F76C2B-CB31-4A82-9903-CDBDE82DD3F6}">
      <dsp:nvSpPr>
        <dsp:cNvPr id="0" name=""/>
        <dsp:cNvSpPr/>
      </dsp:nvSpPr>
      <dsp:spPr>
        <a:xfrm>
          <a:off x="5770517" y="2277092"/>
          <a:ext cx="2452914" cy="367937"/>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b="1" u="sng" kern="1200" dirty="0"/>
            <a:t>Behaviorally </a:t>
          </a:r>
        </a:p>
      </dsp:txBody>
      <dsp:txXfrm>
        <a:off x="5770517" y="2277092"/>
        <a:ext cx="2452914" cy="367937"/>
      </dsp:txXfrm>
    </dsp:sp>
    <dsp:sp modelId="{BDB6AA16-DE88-4BC1-B950-77A07AD323EA}">
      <dsp:nvSpPr>
        <dsp:cNvPr id="0" name=""/>
        <dsp:cNvSpPr/>
      </dsp:nvSpPr>
      <dsp:spPr>
        <a:xfrm>
          <a:off x="5770517" y="2688211"/>
          <a:ext cx="2452914" cy="93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cs typeface="Times New Roman" panose="02020603050405020304" pitchFamily="18" charset="0"/>
            </a:rPr>
            <a:t>Have participant’s teach what they learned</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cs typeface="Times New Roman" panose="02020603050405020304" pitchFamily="18" charset="0"/>
            </a:rPr>
            <a:t>Organize discussions</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cs typeface="Times New Roman" panose="02020603050405020304" pitchFamily="18" charset="0"/>
            </a:rPr>
            <a:t>Make relevant and practical outcomes</a:t>
          </a:r>
        </a:p>
        <a:p>
          <a:pPr marL="0" lvl="0" indent="0" algn="ctr" defTabSz="755650">
            <a:lnSpc>
              <a:spcPct val="100000"/>
            </a:lnSpc>
            <a:spcBef>
              <a:spcPct val="0"/>
            </a:spcBef>
            <a:spcAft>
              <a:spcPct val="35000"/>
            </a:spcAft>
            <a:buNone/>
          </a:pPr>
          <a:r>
            <a:rPr lang="en-US" sz="1700" kern="1200" dirty="0">
              <a:latin typeface="Cambria" panose="02040503050406030204" pitchFamily="18" charset="0"/>
              <a:ea typeface="Cambria" panose="02040503050406030204" pitchFamily="18" charset="0"/>
              <a:cs typeface="Times New Roman" panose="02020603050405020304" pitchFamily="18" charset="0"/>
            </a:rPr>
            <a:t>Provide feedback</a:t>
          </a:r>
        </a:p>
      </dsp:txBody>
      <dsp:txXfrm>
        <a:off x="5770517" y="2688211"/>
        <a:ext cx="2452914" cy="9337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2C3D7-D13E-488B-99D6-79C76ED0B9EE}">
      <dsp:nvSpPr>
        <dsp:cNvPr id="0" name=""/>
        <dsp:cNvSpPr/>
      </dsp:nvSpPr>
      <dsp:spPr>
        <a:xfrm>
          <a:off x="0" y="0"/>
          <a:ext cx="4689030" cy="10029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 only thing that counts about a person’s vocabulary, is the effect that that person’s words &amp; phrases have on their own and others’ thinking” - David Schwartz, Ph. D.</a:t>
          </a:r>
        </a:p>
      </dsp:txBody>
      <dsp:txXfrm>
        <a:off x="29376" y="29376"/>
        <a:ext cx="3489385" cy="944230"/>
      </dsp:txXfrm>
    </dsp:sp>
    <dsp:sp modelId="{53FF55A3-D4AF-4945-99FB-4E21B62165E7}">
      <dsp:nvSpPr>
        <dsp:cNvPr id="0" name=""/>
        <dsp:cNvSpPr/>
      </dsp:nvSpPr>
      <dsp:spPr>
        <a:xfrm>
          <a:off x="350154" y="1142285"/>
          <a:ext cx="4689030" cy="1002982"/>
        </a:xfrm>
        <a:prstGeom prst="roundRect">
          <a:avLst>
            <a:gd name="adj" fmla="val 10000"/>
          </a:avLst>
        </a:prstGeom>
        <a:solidFill>
          <a:schemeClr val="accent2">
            <a:hueOff val="663160"/>
            <a:satOff val="21154"/>
            <a:lumOff val="41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We simply do not think in words and phrases… But rather we think in big pictures and/or images.</a:t>
          </a:r>
        </a:p>
      </dsp:txBody>
      <dsp:txXfrm>
        <a:off x="379530" y="1171661"/>
        <a:ext cx="3628184" cy="944230"/>
      </dsp:txXfrm>
    </dsp:sp>
    <dsp:sp modelId="{827B2534-819E-4C45-9E78-5A3454084C39}">
      <dsp:nvSpPr>
        <dsp:cNvPr id="0" name=""/>
        <dsp:cNvSpPr/>
      </dsp:nvSpPr>
      <dsp:spPr>
        <a:xfrm>
          <a:off x="700309" y="2284571"/>
          <a:ext cx="4689030" cy="1002982"/>
        </a:xfrm>
        <a:prstGeom prst="roundRect">
          <a:avLst>
            <a:gd name="adj" fmla="val 10000"/>
          </a:avLst>
        </a:prstGeom>
        <a:solidFill>
          <a:schemeClr val="accent2">
            <a:hueOff val="1326320"/>
            <a:satOff val="42307"/>
            <a:lumOff val="8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At its core, words are the raw materials of our thoughts. When spoken, or read, our mind transforms and converts these spoken words into pictures within our mind.</a:t>
          </a:r>
        </a:p>
      </dsp:txBody>
      <dsp:txXfrm>
        <a:off x="729685" y="2313947"/>
        <a:ext cx="3628185" cy="944230"/>
      </dsp:txXfrm>
    </dsp:sp>
    <dsp:sp modelId="{AED44580-66CA-44E6-903E-0F8D6C0C4FEF}">
      <dsp:nvSpPr>
        <dsp:cNvPr id="0" name=""/>
        <dsp:cNvSpPr/>
      </dsp:nvSpPr>
      <dsp:spPr>
        <a:xfrm>
          <a:off x="1050464" y="3426856"/>
          <a:ext cx="4689030" cy="1002982"/>
        </a:xfrm>
        <a:prstGeom prst="roundRect">
          <a:avLst>
            <a:gd name="adj" fmla="val 10000"/>
          </a:avLst>
        </a:prstGeom>
        <a:solidFill>
          <a:schemeClr val="accent2">
            <a:hueOff val="1989480"/>
            <a:satOff val="63461"/>
            <a:lumOff val="125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These mind pictures are modified by the kinds of words we use to name and describe things with</a:t>
          </a:r>
        </a:p>
      </dsp:txBody>
      <dsp:txXfrm>
        <a:off x="1079840" y="3456232"/>
        <a:ext cx="3628184" cy="944230"/>
      </dsp:txXfrm>
    </dsp:sp>
    <dsp:sp modelId="{603FF6D1-4191-454E-98EB-AF2032FA0A6A}">
      <dsp:nvSpPr>
        <dsp:cNvPr id="0" name=""/>
        <dsp:cNvSpPr/>
      </dsp:nvSpPr>
      <dsp:spPr>
        <a:xfrm>
          <a:off x="1400619" y="4569142"/>
          <a:ext cx="4689030" cy="1002982"/>
        </a:xfrm>
        <a:prstGeom prst="roundRect">
          <a:avLst>
            <a:gd name="adj" fmla="val 10000"/>
          </a:avLst>
        </a:prstGeom>
        <a:solidFill>
          <a:schemeClr val="accent2">
            <a:hueOff val="2652640"/>
            <a:satOff val="84615"/>
            <a:lumOff val="1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As a trainer, we are also a communicator. We need to ensure we delicately craft our message(s) by creating/painting positive, forward-looking, optimistic pictures in the minds of our audience</a:t>
          </a:r>
        </a:p>
      </dsp:txBody>
      <dsp:txXfrm>
        <a:off x="1429995" y="4598518"/>
        <a:ext cx="3628184" cy="944230"/>
      </dsp:txXfrm>
    </dsp:sp>
    <dsp:sp modelId="{12693B55-C581-44B7-A12C-470C7EA671E1}">
      <dsp:nvSpPr>
        <dsp:cNvPr id="0" name=""/>
        <dsp:cNvSpPr/>
      </dsp:nvSpPr>
      <dsp:spPr>
        <a:xfrm>
          <a:off x="4037091" y="732734"/>
          <a:ext cx="651938" cy="65193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4183777" y="732734"/>
        <a:ext cx="358566" cy="490583"/>
      </dsp:txXfrm>
    </dsp:sp>
    <dsp:sp modelId="{4569CD59-A180-4398-BBC3-A9BC0402F16B}">
      <dsp:nvSpPr>
        <dsp:cNvPr id="0" name=""/>
        <dsp:cNvSpPr/>
      </dsp:nvSpPr>
      <dsp:spPr>
        <a:xfrm>
          <a:off x="4387246" y="1875020"/>
          <a:ext cx="651938" cy="651938"/>
        </a:xfrm>
        <a:prstGeom prst="downArrow">
          <a:avLst>
            <a:gd name="adj1" fmla="val 55000"/>
            <a:gd name="adj2" fmla="val 45000"/>
          </a:avLst>
        </a:prstGeom>
        <a:solidFill>
          <a:schemeClr val="accent2">
            <a:tint val="40000"/>
            <a:alpha val="90000"/>
            <a:hueOff val="691199"/>
            <a:satOff val="24905"/>
            <a:lumOff val="2158"/>
            <a:alphaOff val="0"/>
          </a:schemeClr>
        </a:solidFill>
        <a:ln w="12700" cap="flat" cmpd="sng" algn="ctr">
          <a:solidFill>
            <a:schemeClr val="accent2">
              <a:tint val="40000"/>
              <a:alpha val="90000"/>
              <a:hueOff val="691199"/>
              <a:satOff val="24905"/>
              <a:lumOff val="21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4533932" y="1875020"/>
        <a:ext cx="358566" cy="490583"/>
      </dsp:txXfrm>
    </dsp:sp>
    <dsp:sp modelId="{1746BC9A-6018-4283-855F-67DDED6AA26F}">
      <dsp:nvSpPr>
        <dsp:cNvPr id="0" name=""/>
        <dsp:cNvSpPr/>
      </dsp:nvSpPr>
      <dsp:spPr>
        <a:xfrm>
          <a:off x="4737401" y="3000589"/>
          <a:ext cx="651938" cy="651938"/>
        </a:xfrm>
        <a:prstGeom prst="downArrow">
          <a:avLst>
            <a:gd name="adj1" fmla="val 55000"/>
            <a:gd name="adj2" fmla="val 45000"/>
          </a:avLst>
        </a:prstGeom>
        <a:solidFill>
          <a:schemeClr val="accent2">
            <a:tint val="40000"/>
            <a:alpha val="90000"/>
            <a:hueOff val="1382397"/>
            <a:satOff val="49811"/>
            <a:lumOff val="4317"/>
            <a:alphaOff val="0"/>
          </a:schemeClr>
        </a:solidFill>
        <a:ln w="12700" cap="flat" cmpd="sng" algn="ctr">
          <a:solidFill>
            <a:schemeClr val="accent2">
              <a:tint val="40000"/>
              <a:alpha val="90000"/>
              <a:hueOff val="1382397"/>
              <a:satOff val="49811"/>
              <a:lumOff val="43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4884087" y="3000589"/>
        <a:ext cx="358566" cy="490583"/>
      </dsp:txXfrm>
    </dsp:sp>
    <dsp:sp modelId="{69C3EB47-4D24-4752-B212-4182772BD230}">
      <dsp:nvSpPr>
        <dsp:cNvPr id="0" name=""/>
        <dsp:cNvSpPr/>
      </dsp:nvSpPr>
      <dsp:spPr>
        <a:xfrm>
          <a:off x="5087556" y="4154019"/>
          <a:ext cx="651938" cy="651938"/>
        </a:xfrm>
        <a:prstGeom prst="downArrow">
          <a:avLst>
            <a:gd name="adj1" fmla="val 55000"/>
            <a:gd name="adj2" fmla="val 45000"/>
          </a:avLst>
        </a:prstGeom>
        <a:solidFill>
          <a:schemeClr val="accent2">
            <a:tint val="40000"/>
            <a:alpha val="90000"/>
            <a:hueOff val="2073596"/>
            <a:satOff val="74716"/>
            <a:lumOff val="6475"/>
            <a:alphaOff val="0"/>
          </a:schemeClr>
        </a:solidFill>
        <a:ln w="12700" cap="flat" cmpd="sng" algn="ctr">
          <a:solidFill>
            <a:schemeClr val="accent2">
              <a:tint val="40000"/>
              <a:alpha val="90000"/>
              <a:hueOff val="2073596"/>
              <a:satOff val="74716"/>
              <a:lumOff val="64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5234242" y="4154019"/>
        <a:ext cx="358566" cy="4905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2C990-3434-4F14-B219-BD20EBE9EC4E}">
      <dsp:nvSpPr>
        <dsp:cNvPr id="0" name=""/>
        <dsp:cNvSpPr/>
      </dsp:nvSpPr>
      <dsp:spPr>
        <a:xfrm>
          <a:off x="2810583" y="1502553"/>
          <a:ext cx="2957024" cy="294144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Best Practices</a:t>
          </a:r>
        </a:p>
      </dsp:txBody>
      <dsp:txXfrm>
        <a:off x="3243629" y="1933318"/>
        <a:ext cx="2090932" cy="2079918"/>
      </dsp:txXfrm>
    </dsp:sp>
    <dsp:sp modelId="{A82638E8-5E2E-4FB9-9A91-407AEF351213}">
      <dsp:nvSpPr>
        <dsp:cNvPr id="0" name=""/>
        <dsp:cNvSpPr/>
      </dsp:nvSpPr>
      <dsp:spPr>
        <a:xfrm>
          <a:off x="3011013" y="163522"/>
          <a:ext cx="2472808" cy="200290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Administer frequent contact and interactions</a:t>
          </a:r>
        </a:p>
      </dsp:txBody>
      <dsp:txXfrm>
        <a:off x="3373147" y="456840"/>
        <a:ext cx="1748540" cy="1416265"/>
      </dsp:txXfrm>
    </dsp:sp>
    <dsp:sp modelId="{97BD3BB0-3068-4327-97B1-E59FA2B07BE7}">
      <dsp:nvSpPr>
        <dsp:cNvPr id="0" name=""/>
        <dsp:cNvSpPr/>
      </dsp:nvSpPr>
      <dsp:spPr>
        <a:xfrm>
          <a:off x="5135078" y="1954780"/>
          <a:ext cx="2462551" cy="190251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Encourage dialogue and cooperation among learners</a:t>
          </a:r>
        </a:p>
      </dsp:txBody>
      <dsp:txXfrm>
        <a:off x="5495710" y="2233397"/>
        <a:ext cx="1741287" cy="1345281"/>
      </dsp:txXfrm>
    </dsp:sp>
    <dsp:sp modelId="{F50D58D4-B4AF-4E30-8D72-36FAE41FDF65}">
      <dsp:nvSpPr>
        <dsp:cNvPr id="0" name=""/>
        <dsp:cNvSpPr/>
      </dsp:nvSpPr>
      <dsp:spPr>
        <a:xfrm>
          <a:off x="3151624" y="3655608"/>
          <a:ext cx="2328741" cy="19830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Apply active learning techniques for the different types of learning</a:t>
          </a:r>
        </a:p>
      </dsp:txBody>
      <dsp:txXfrm>
        <a:off x="3492660" y="3946018"/>
        <a:ext cx="1646669" cy="1402225"/>
      </dsp:txXfrm>
    </dsp:sp>
    <dsp:sp modelId="{01CEE2DC-4E82-42FA-B0BE-C461F7D98C7F}">
      <dsp:nvSpPr>
        <dsp:cNvPr id="0" name=""/>
        <dsp:cNvSpPr/>
      </dsp:nvSpPr>
      <dsp:spPr>
        <a:xfrm>
          <a:off x="1020050" y="1901009"/>
          <a:ext cx="2463473" cy="201008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Provide feedback to reinforce the desired behavior's</a:t>
          </a:r>
        </a:p>
      </dsp:txBody>
      <dsp:txXfrm>
        <a:off x="1380817" y="2195378"/>
        <a:ext cx="1741939" cy="14213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58B95-FB8C-4488-B694-8C5A01BD2C2B}">
      <dsp:nvSpPr>
        <dsp:cNvPr id="0" name=""/>
        <dsp:cNvSpPr/>
      </dsp:nvSpPr>
      <dsp:spPr>
        <a:xfrm>
          <a:off x="0" y="952352"/>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E0FE09-8106-4685-A55E-DAB92B5F7240}">
      <dsp:nvSpPr>
        <dsp:cNvPr id="0" name=""/>
        <dsp:cNvSpPr/>
      </dsp:nvSpPr>
      <dsp:spPr>
        <a:xfrm>
          <a:off x="360380" y="745712"/>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533400">
            <a:lnSpc>
              <a:spcPct val="90000"/>
            </a:lnSpc>
            <a:spcBef>
              <a:spcPct val="0"/>
            </a:spcBef>
            <a:spcAft>
              <a:spcPct val="35000"/>
            </a:spcAft>
            <a:buNone/>
          </a:pPr>
          <a:r>
            <a:rPr lang="en-US" sz="1200" kern="1200" dirty="0"/>
            <a:t>Have music playing to ease the tension and facilitate dialogue</a:t>
          </a:r>
        </a:p>
      </dsp:txBody>
      <dsp:txXfrm>
        <a:off x="380555" y="765887"/>
        <a:ext cx="5004981" cy="372930"/>
      </dsp:txXfrm>
    </dsp:sp>
    <dsp:sp modelId="{563278B8-F9B3-492F-A02E-C72691B17455}">
      <dsp:nvSpPr>
        <dsp:cNvPr id="0" name=""/>
        <dsp:cNvSpPr/>
      </dsp:nvSpPr>
      <dsp:spPr>
        <a:xfrm>
          <a:off x="0" y="1551767"/>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024C7E-A35C-44E9-AA45-B5D1346B034F}">
      <dsp:nvSpPr>
        <dsp:cNvPr id="0" name=""/>
        <dsp:cNvSpPr/>
      </dsp:nvSpPr>
      <dsp:spPr>
        <a:xfrm>
          <a:off x="360380" y="1380752"/>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533400">
            <a:lnSpc>
              <a:spcPct val="90000"/>
            </a:lnSpc>
            <a:spcBef>
              <a:spcPct val="0"/>
            </a:spcBef>
            <a:spcAft>
              <a:spcPct val="35000"/>
            </a:spcAft>
            <a:buNone/>
          </a:pPr>
          <a:r>
            <a:rPr lang="en-US" sz="1200" kern="1200" dirty="0"/>
            <a:t>Greet each member as they walk in hopes to develop a better working relation </a:t>
          </a:r>
        </a:p>
      </dsp:txBody>
      <dsp:txXfrm>
        <a:off x="380555" y="1400927"/>
        <a:ext cx="5004981" cy="372930"/>
      </dsp:txXfrm>
    </dsp:sp>
    <dsp:sp modelId="{41D52652-819C-4C18-A4A9-79F92F3D0FB7}">
      <dsp:nvSpPr>
        <dsp:cNvPr id="0" name=""/>
        <dsp:cNvSpPr/>
      </dsp:nvSpPr>
      <dsp:spPr>
        <a:xfrm>
          <a:off x="0" y="2222433"/>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537731-BF55-4313-9DD0-0A73432F50BD}">
      <dsp:nvSpPr>
        <dsp:cNvPr id="0" name=""/>
        <dsp:cNvSpPr/>
      </dsp:nvSpPr>
      <dsp:spPr>
        <a:xfrm>
          <a:off x="360380" y="2015793"/>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533400">
            <a:lnSpc>
              <a:spcPct val="90000"/>
            </a:lnSpc>
            <a:spcBef>
              <a:spcPct val="0"/>
            </a:spcBef>
            <a:spcAft>
              <a:spcPct val="35000"/>
            </a:spcAft>
            <a:buNone/>
          </a:pPr>
          <a:r>
            <a:rPr lang="en-US" sz="1200" kern="1200" dirty="0"/>
            <a:t>Provide food, beverages or snacks</a:t>
          </a:r>
        </a:p>
      </dsp:txBody>
      <dsp:txXfrm>
        <a:off x="380555" y="2035968"/>
        <a:ext cx="5004981" cy="372930"/>
      </dsp:txXfrm>
    </dsp:sp>
    <dsp:sp modelId="{E6F4D3EC-98FC-4002-A746-9F7EB51699DD}">
      <dsp:nvSpPr>
        <dsp:cNvPr id="0" name=""/>
        <dsp:cNvSpPr/>
      </dsp:nvSpPr>
      <dsp:spPr>
        <a:xfrm>
          <a:off x="0" y="2857472"/>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0B4B97-A951-4B0C-B090-51F0E62E01B4}">
      <dsp:nvSpPr>
        <dsp:cNvPr id="0" name=""/>
        <dsp:cNvSpPr/>
      </dsp:nvSpPr>
      <dsp:spPr>
        <a:xfrm>
          <a:off x="360380" y="2650833"/>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622300">
            <a:lnSpc>
              <a:spcPct val="90000"/>
            </a:lnSpc>
            <a:spcBef>
              <a:spcPct val="0"/>
            </a:spcBef>
            <a:spcAft>
              <a:spcPct val="35000"/>
            </a:spcAft>
            <a:buNone/>
          </a:pPr>
          <a:r>
            <a:rPr lang="en-US" sz="1400" kern="1200" dirty="0"/>
            <a:t>Make jokes, create laughter</a:t>
          </a:r>
        </a:p>
      </dsp:txBody>
      <dsp:txXfrm>
        <a:off x="380555" y="2671008"/>
        <a:ext cx="5004981" cy="372930"/>
      </dsp:txXfrm>
    </dsp:sp>
    <dsp:sp modelId="{0F283AEB-4F68-4348-AFD4-A51ADCFFCC81}">
      <dsp:nvSpPr>
        <dsp:cNvPr id="0" name=""/>
        <dsp:cNvSpPr/>
      </dsp:nvSpPr>
      <dsp:spPr>
        <a:xfrm>
          <a:off x="0" y="3492513"/>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9C08C1-AD25-4674-AA94-F89B99500C15}">
      <dsp:nvSpPr>
        <dsp:cNvPr id="0" name=""/>
        <dsp:cNvSpPr/>
      </dsp:nvSpPr>
      <dsp:spPr>
        <a:xfrm>
          <a:off x="360380" y="3285873"/>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533400">
            <a:lnSpc>
              <a:spcPct val="90000"/>
            </a:lnSpc>
            <a:spcBef>
              <a:spcPct val="0"/>
            </a:spcBef>
            <a:spcAft>
              <a:spcPct val="35000"/>
            </a:spcAft>
            <a:buNone/>
          </a:pPr>
          <a:r>
            <a:rPr lang="en-US" sz="1200" kern="1200" dirty="0"/>
            <a:t>Create a safe learning environment where participants feel encouraged to share their thoughts, feelings or questions</a:t>
          </a:r>
        </a:p>
      </dsp:txBody>
      <dsp:txXfrm>
        <a:off x="380555" y="3306048"/>
        <a:ext cx="5004981" cy="372930"/>
      </dsp:txXfrm>
    </dsp:sp>
    <dsp:sp modelId="{545D6F21-64B0-49D4-A3E4-B1FF48A4825F}">
      <dsp:nvSpPr>
        <dsp:cNvPr id="0" name=""/>
        <dsp:cNvSpPr/>
      </dsp:nvSpPr>
      <dsp:spPr>
        <a:xfrm>
          <a:off x="0" y="4127553"/>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A68F11-AB87-45C9-8271-F811E2855BEA}">
      <dsp:nvSpPr>
        <dsp:cNvPr id="0" name=""/>
        <dsp:cNvSpPr/>
      </dsp:nvSpPr>
      <dsp:spPr>
        <a:xfrm>
          <a:off x="360380" y="3920913"/>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622300">
            <a:lnSpc>
              <a:spcPct val="90000"/>
            </a:lnSpc>
            <a:spcBef>
              <a:spcPct val="0"/>
            </a:spcBef>
            <a:spcAft>
              <a:spcPct val="35000"/>
            </a:spcAft>
            <a:buNone/>
          </a:pPr>
          <a:r>
            <a:rPr lang="en-US" sz="1400" kern="1200" dirty="0"/>
            <a:t>Connect training outcomes with the audiences experiences</a:t>
          </a:r>
        </a:p>
      </dsp:txBody>
      <dsp:txXfrm>
        <a:off x="380555" y="3941088"/>
        <a:ext cx="5004981" cy="372930"/>
      </dsp:txXfrm>
    </dsp:sp>
    <dsp:sp modelId="{D93C7269-B579-4C86-A28C-8928D88845FF}">
      <dsp:nvSpPr>
        <dsp:cNvPr id="0" name=""/>
        <dsp:cNvSpPr/>
      </dsp:nvSpPr>
      <dsp:spPr>
        <a:xfrm>
          <a:off x="0" y="4762593"/>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8B4422-2083-49ED-9D87-7F5483958DF4}">
      <dsp:nvSpPr>
        <dsp:cNvPr id="0" name=""/>
        <dsp:cNvSpPr/>
      </dsp:nvSpPr>
      <dsp:spPr>
        <a:xfrm>
          <a:off x="360380" y="4555953"/>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622300">
            <a:lnSpc>
              <a:spcPct val="90000"/>
            </a:lnSpc>
            <a:spcBef>
              <a:spcPct val="0"/>
            </a:spcBef>
            <a:spcAft>
              <a:spcPct val="35000"/>
            </a:spcAft>
            <a:buNone/>
          </a:pPr>
          <a:r>
            <a:rPr lang="en-US" sz="1400" kern="1200" dirty="0"/>
            <a:t>Provide hands-on opportunities to learn</a:t>
          </a:r>
        </a:p>
      </dsp:txBody>
      <dsp:txXfrm>
        <a:off x="380555" y="4576128"/>
        <a:ext cx="5004981" cy="372930"/>
      </dsp:txXfrm>
    </dsp:sp>
    <dsp:sp modelId="{83866920-D512-48B4-9599-4CAC89DEA3F6}">
      <dsp:nvSpPr>
        <dsp:cNvPr id="0" name=""/>
        <dsp:cNvSpPr/>
      </dsp:nvSpPr>
      <dsp:spPr>
        <a:xfrm>
          <a:off x="0" y="5397633"/>
          <a:ext cx="7207617" cy="352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357920-E83E-4795-98D2-4E12E4FF621E}">
      <dsp:nvSpPr>
        <dsp:cNvPr id="0" name=""/>
        <dsp:cNvSpPr/>
      </dsp:nvSpPr>
      <dsp:spPr>
        <a:xfrm>
          <a:off x="360380" y="5190993"/>
          <a:ext cx="5045331"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702" tIns="0" rIns="190702" bIns="0" numCol="1" spcCol="1270" anchor="ctr" anchorCtr="0">
          <a:noAutofit/>
        </a:bodyPr>
        <a:lstStyle/>
        <a:p>
          <a:pPr marL="0" lvl="0" indent="0" algn="l" defTabSz="622300">
            <a:lnSpc>
              <a:spcPct val="90000"/>
            </a:lnSpc>
            <a:spcBef>
              <a:spcPct val="0"/>
            </a:spcBef>
            <a:spcAft>
              <a:spcPct val="35000"/>
            </a:spcAft>
            <a:buNone/>
          </a:pPr>
          <a:r>
            <a:rPr lang="en-US" sz="1400" kern="1200" dirty="0"/>
            <a:t>Encourage shared perceptions</a:t>
          </a:r>
        </a:p>
      </dsp:txBody>
      <dsp:txXfrm>
        <a:off x="380555" y="5211168"/>
        <a:ext cx="5004981"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215D3-3067-4210-94F9-5928FD0DAE80}"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CFB3D-B555-4C70-AD00-37286F0EB8A6}" type="slidenum">
              <a:rPr lang="en-US" smtClean="0"/>
              <a:t>‹#›</a:t>
            </a:fld>
            <a:endParaRPr lang="en-US"/>
          </a:p>
        </p:txBody>
      </p:sp>
    </p:spTree>
    <p:extLst>
      <p:ext uri="{BB962C8B-B14F-4D97-AF65-F5344CB8AC3E}">
        <p14:creationId xmlns:p14="http://schemas.microsoft.com/office/powerpoint/2010/main" val="197602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95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603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85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7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13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72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692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848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9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83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3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035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087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382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990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96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34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252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71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523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47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35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966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4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4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98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2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627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178BE-31F6-49DE-AE12-547BED2EE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988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CFC5E5-7CE2-0F40-93DC-911B1E3654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F47D9781-8A14-41C2-BACD-4380FDE9191D}"/>
              </a:ext>
            </a:extLst>
          </p:cNvPr>
          <p:cNvSpPr>
            <a:spLocks noGrp="1"/>
          </p:cNvSpPr>
          <p:nvPr>
            <p:ph type="title" hasCustomPrompt="1"/>
          </p:nvPr>
        </p:nvSpPr>
        <p:spPr>
          <a:xfrm>
            <a:off x="838200" y="365127"/>
            <a:ext cx="10515600" cy="1325563"/>
          </a:xfrm>
        </p:spPr>
        <p:txBody>
          <a:bodyPr/>
          <a:lstStyle/>
          <a:p>
            <a:r>
              <a:rPr lang="en-US" dirty="0"/>
              <a:t>Click to insert slide title</a:t>
            </a:r>
          </a:p>
        </p:txBody>
      </p:sp>
      <p:sp>
        <p:nvSpPr>
          <p:cNvPr id="3" name="Content Placeholder 2">
            <a:extLst>
              <a:ext uri="{FF2B5EF4-FFF2-40B4-BE49-F238E27FC236}">
                <a16:creationId xmlns:a16="http://schemas.microsoft.com/office/drawing/2014/main" id="{4133F452-C46B-4B3A-8EEC-FADC686C21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B353-B968-4C26-9195-ECDEBBAA2D9F}"/>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5" name="Footer Placeholder 4">
            <a:extLst>
              <a:ext uri="{FF2B5EF4-FFF2-40B4-BE49-F238E27FC236}">
                <a16:creationId xmlns:a16="http://schemas.microsoft.com/office/drawing/2014/main" id="{529472C9-200B-4ABB-B686-1BCAACC875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EC6312-F216-45F1-A03D-36119C4B94E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8C7D19C7-AABD-5C4F-8150-7A9B8BE167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192182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3A05A6B-9B8F-6442-AAE0-C6AEEEFC08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3" name="Date Placeholder 2">
            <a:extLst>
              <a:ext uri="{FF2B5EF4-FFF2-40B4-BE49-F238E27FC236}">
                <a16:creationId xmlns:a16="http://schemas.microsoft.com/office/drawing/2014/main" id="{9C6823C2-4445-C94C-870F-7AD3C16D2BEC}"/>
              </a:ext>
            </a:extLst>
          </p:cNvPr>
          <p:cNvSpPr>
            <a:spLocks noGrp="1"/>
          </p:cNvSpPr>
          <p:nvPr>
            <p:ph type="dt" sz="half" idx="10"/>
          </p:nvPr>
        </p:nvSpPr>
        <p:spPr/>
        <p:txBody>
          <a:bodyPr/>
          <a:lstStyle/>
          <a:p>
            <a:fld id="{DB5C3BE7-E80C-4D5C-8EB8-295547A75DAE}" type="datetimeFigureOut">
              <a:rPr lang="en-US" smtClean="0"/>
              <a:pPr/>
              <a:t>1/31/2020</a:t>
            </a:fld>
            <a:endParaRPr lang="en-US" dirty="0"/>
          </a:p>
        </p:txBody>
      </p:sp>
      <p:sp>
        <p:nvSpPr>
          <p:cNvPr id="4" name="Footer Placeholder 3">
            <a:extLst>
              <a:ext uri="{FF2B5EF4-FFF2-40B4-BE49-F238E27FC236}">
                <a16:creationId xmlns:a16="http://schemas.microsoft.com/office/drawing/2014/main" id="{9C60DD90-1844-8540-80EF-5F7D2C333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E5D7D9-EBE3-364E-B732-13B8342D0AF3}"/>
              </a:ext>
            </a:extLst>
          </p:cNvPr>
          <p:cNvSpPr>
            <a:spLocks noGrp="1"/>
          </p:cNvSpPr>
          <p:nvPr>
            <p:ph type="sldNum" sz="quarter" idx="12"/>
          </p:nvPr>
        </p:nvSpPr>
        <p:spPr/>
        <p:txBody>
          <a:bodyPr/>
          <a:lstStyle/>
          <a:p>
            <a:fld id="{A9EDB695-B233-4887-BF2C-7F3BB78C8EBC}" type="slidenum">
              <a:rPr lang="en-US" smtClean="0"/>
              <a:pPr/>
              <a:t>‹#›</a:t>
            </a:fld>
            <a:endParaRPr lang="en-US" dirty="0"/>
          </a:p>
        </p:txBody>
      </p:sp>
      <p:sp>
        <p:nvSpPr>
          <p:cNvPr id="6" name="Picture Placeholder 2">
            <a:extLst>
              <a:ext uri="{FF2B5EF4-FFF2-40B4-BE49-F238E27FC236}">
                <a16:creationId xmlns:a16="http://schemas.microsoft.com/office/drawing/2014/main" id="{8B9A9E11-04E1-9E44-84E7-3CF46AE5DB8F}"/>
              </a:ext>
            </a:extLst>
          </p:cNvPr>
          <p:cNvSpPr>
            <a:spLocks noGrp="1"/>
          </p:cNvSpPr>
          <p:nvPr>
            <p:ph type="pic" idx="1"/>
          </p:nvPr>
        </p:nvSpPr>
        <p:spPr>
          <a:xfrm>
            <a:off x="246888" y="269875"/>
            <a:ext cx="5783371" cy="590232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7" name="Picture Placeholder 3">
            <a:extLst>
              <a:ext uri="{FF2B5EF4-FFF2-40B4-BE49-F238E27FC236}">
                <a16:creationId xmlns:a16="http://schemas.microsoft.com/office/drawing/2014/main" id="{30EBFF6B-81BD-814A-B1D4-98573343A99C}"/>
              </a:ext>
            </a:extLst>
          </p:cNvPr>
          <p:cNvSpPr>
            <a:spLocks noGrp="1"/>
          </p:cNvSpPr>
          <p:nvPr>
            <p:ph type="pic" sz="quarter" idx="13"/>
          </p:nvPr>
        </p:nvSpPr>
        <p:spPr>
          <a:xfrm>
            <a:off x="6287389" y="269877"/>
            <a:ext cx="5590667" cy="2820797"/>
          </a:xfrm>
        </p:spPr>
        <p:txBody>
          <a:bodyPr/>
          <a:lstStyle>
            <a:lvl1pPr marL="0" indent="0">
              <a:buNone/>
              <a:defRPr sz="3200"/>
            </a:lvl1pPr>
          </a:lstStyle>
          <a:p>
            <a:r>
              <a:rPr lang="en-US" dirty="0"/>
              <a:t>Click icon to add picture</a:t>
            </a:r>
          </a:p>
        </p:txBody>
      </p:sp>
      <p:sp>
        <p:nvSpPr>
          <p:cNvPr id="8" name="Picture Placeholder 8">
            <a:extLst>
              <a:ext uri="{FF2B5EF4-FFF2-40B4-BE49-F238E27FC236}">
                <a16:creationId xmlns:a16="http://schemas.microsoft.com/office/drawing/2014/main" id="{3087B1AE-D78A-A248-8145-0F228BF3EA64}"/>
              </a:ext>
            </a:extLst>
          </p:cNvPr>
          <p:cNvSpPr>
            <a:spLocks noGrp="1"/>
          </p:cNvSpPr>
          <p:nvPr>
            <p:ph type="pic" sz="quarter" idx="14"/>
          </p:nvPr>
        </p:nvSpPr>
        <p:spPr>
          <a:xfrm>
            <a:off x="6287389" y="3351406"/>
            <a:ext cx="5590667" cy="2820797"/>
          </a:xfrm>
        </p:spPr>
        <p:txBody>
          <a:bodyPr>
            <a:normAutofit/>
          </a:bodyPr>
          <a:lstStyle>
            <a:lvl1pPr marL="0" indent="0">
              <a:buNone/>
              <a:defRPr sz="3200"/>
            </a:lvl1pPr>
          </a:lstStyle>
          <a:p>
            <a:r>
              <a:rPr lang="en-US" dirty="0"/>
              <a:t>Click icon to add picture</a:t>
            </a:r>
          </a:p>
        </p:txBody>
      </p:sp>
      <p:pic>
        <p:nvPicPr>
          <p:cNvPr id="10" name="Picture 9">
            <a:extLst>
              <a:ext uri="{FF2B5EF4-FFF2-40B4-BE49-F238E27FC236}">
                <a16:creationId xmlns:a16="http://schemas.microsoft.com/office/drawing/2014/main" id="{F13FFF10-3D70-6E4D-8722-78F95EC314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30977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Full Scree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5CE344-D670-6F46-A21E-FB65A76EC182}"/>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US" dirty="0"/>
              <a:t>Click icon to insert full-screen picture</a:t>
            </a:r>
          </a:p>
        </p:txBody>
      </p:sp>
    </p:spTree>
    <p:extLst>
      <p:ext uri="{BB962C8B-B14F-4D97-AF65-F5344CB8AC3E}">
        <p14:creationId xmlns:p14="http://schemas.microsoft.com/office/powerpoint/2010/main" val="294074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C5C06-2DF9-D049-A6B2-04F61D39725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F7D2C4B-B5D7-479A-9B0C-31DD325D4D28}"/>
              </a:ext>
            </a:extLst>
          </p:cNvPr>
          <p:cNvSpPr>
            <a:spLocks noGrp="1"/>
          </p:cNvSpPr>
          <p:nvPr>
            <p:ph type="ctrTitle" hasCustomPrompt="1"/>
          </p:nvPr>
        </p:nvSpPr>
        <p:spPr>
          <a:xfrm>
            <a:off x="841248" y="1664208"/>
            <a:ext cx="10515600" cy="2387600"/>
          </a:xfrm>
        </p:spPr>
        <p:txBody>
          <a:bodyPr anchor="b">
            <a:normAutofit/>
          </a:bodyPr>
          <a:lstStyle>
            <a:lvl1pPr algn="l">
              <a:defRPr sz="5400">
                <a:solidFill>
                  <a:schemeClr val="bg1"/>
                </a:solidFill>
              </a:defRPr>
            </a:lvl1pPr>
          </a:lstStyle>
          <a:p>
            <a:r>
              <a:rPr lang="en-US" dirty="0"/>
              <a:t>CLICK TO INSERT PRESENTATION TITLE</a:t>
            </a:r>
          </a:p>
        </p:txBody>
      </p:sp>
      <p:sp>
        <p:nvSpPr>
          <p:cNvPr id="3" name="Subtitle 2">
            <a:extLst>
              <a:ext uri="{FF2B5EF4-FFF2-40B4-BE49-F238E27FC236}">
                <a16:creationId xmlns:a16="http://schemas.microsoft.com/office/drawing/2014/main" id="{AA43BD4A-33EE-45CE-AB4A-75B9E3258839}"/>
              </a:ext>
            </a:extLst>
          </p:cNvPr>
          <p:cNvSpPr>
            <a:spLocks noGrp="1"/>
          </p:cNvSpPr>
          <p:nvPr>
            <p:ph type="subTitle" idx="1"/>
          </p:nvPr>
        </p:nvSpPr>
        <p:spPr>
          <a:xfrm>
            <a:off x="841248" y="4032504"/>
            <a:ext cx="10515600" cy="1152144"/>
          </a:xfrm>
        </p:spPr>
        <p:txBody>
          <a:bodyPr>
            <a:normAutofit/>
          </a:bodyPr>
          <a:lstStyle>
            <a:lvl1pPr marL="0" indent="0" algn="l">
              <a:buNone/>
              <a:defRPr sz="28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6CF198-BDD9-4152-8D3C-53043EA25BC4}"/>
              </a:ext>
            </a:extLst>
          </p:cNvPr>
          <p:cNvSpPr>
            <a:spLocks noGrp="1"/>
          </p:cNvSpPr>
          <p:nvPr>
            <p:ph type="dt" sz="half" idx="10"/>
          </p:nvPr>
        </p:nvSpPr>
        <p:spPr>
          <a:xfrm>
            <a:off x="4774931" y="5894265"/>
            <a:ext cx="1437120" cy="365125"/>
          </a:xfrm>
        </p:spPr>
        <p:txBody>
          <a:bodyPr/>
          <a:lstStyle>
            <a:lvl1pPr>
              <a:defRPr>
                <a:solidFill>
                  <a:schemeClr val="bg1"/>
                </a:solidFill>
              </a:defRPr>
            </a:lvl1pPr>
          </a:lstStyle>
          <a:p>
            <a:fld id="{DB5C3BE7-E80C-4D5C-8EB8-295547A75DAE}" type="datetimeFigureOut">
              <a:rPr lang="en-US" smtClean="0"/>
              <a:pPr/>
              <a:t>1/31/2020</a:t>
            </a:fld>
            <a:endParaRPr lang="en-US" dirty="0"/>
          </a:p>
        </p:txBody>
      </p:sp>
      <p:sp>
        <p:nvSpPr>
          <p:cNvPr id="5" name="Footer Placeholder 4">
            <a:extLst>
              <a:ext uri="{FF2B5EF4-FFF2-40B4-BE49-F238E27FC236}">
                <a16:creationId xmlns:a16="http://schemas.microsoft.com/office/drawing/2014/main" id="{328D4660-DB06-4FBE-B73A-F03B9B0714FA}"/>
              </a:ext>
            </a:extLst>
          </p:cNvPr>
          <p:cNvSpPr>
            <a:spLocks noGrp="1"/>
          </p:cNvSpPr>
          <p:nvPr>
            <p:ph type="ftr" sz="quarter" idx="11"/>
          </p:nvPr>
        </p:nvSpPr>
        <p:spPr>
          <a:xfrm>
            <a:off x="6579541" y="5893230"/>
            <a:ext cx="3029272" cy="365125"/>
          </a:xfr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4AD7523-8013-4431-9915-BB8899283C39}"/>
              </a:ext>
            </a:extLst>
          </p:cNvPr>
          <p:cNvSpPr>
            <a:spLocks noGrp="1"/>
          </p:cNvSpPr>
          <p:nvPr>
            <p:ph type="sldNum" sz="quarter" idx="12"/>
          </p:nvPr>
        </p:nvSpPr>
        <p:spPr>
          <a:xfrm>
            <a:off x="9986034" y="5893230"/>
            <a:ext cx="1370815" cy="365125"/>
          </a:xfrm>
        </p:spPr>
        <p:txBody>
          <a:bodyPr/>
          <a:lstStyle>
            <a:lvl1pPr>
              <a:defRPr>
                <a:solidFill>
                  <a:schemeClr val="bg1"/>
                </a:solidFill>
              </a:defRPr>
            </a:lvl1pPr>
          </a:lstStyle>
          <a:p>
            <a:fld id="{A9EDB695-B233-4887-BF2C-7F3BB78C8EBC}" type="slidenum">
              <a:rPr lang="en-US" smtClean="0"/>
              <a:pPr/>
              <a:t>‹#›</a:t>
            </a:fld>
            <a:endParaRPr lang="en-US" dirty="0"/>
          </a:p>
        </p:txBody>
      </p:sp>
      <p:pic>
        <p:nvPicPr>
          <p:cNvPr id="9" name="Picture 8">
            <a:extLst>
              <a:ext uri="{FF2B5EF4-FFF2-40B4-BE49-F238E27FC236}">
                <a16:creationId xmlns:a16="http://schemas.microsoft.com/office/drawing/2014/main" id="{14EFD232-0A3C-6A49-8C5A-A52910167A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566" y="5594103"/>
            <a:ext cx="1733093" cy="689222"/>
          </a:xfrm>
          <a:prstGeom prst="rect">
            <a:avLst/>
          </a:prstGeom>
        </p:spPr>
      </p:pic>
    </p:spTree>
    <p:extLst>
      <p:ext uri="{BB962C8B-B14F-4D97-AF65-F5344CB8AC3E}">
        <p14:creationId xmlns:p14="http://schemas.microsoft.com/office/powerpoint/2010/main" val="41839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A7C493-589C-C841-AC42-8215ACB32B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4C0F03-81DE-40F6-8B2B-165F97389D32}"/>
              </a:ext>
            </a:extLst>
          </p:cNvPr>
          <p:cNvSpPr>
            <a:spLocks noGrp="1"/>
          </p:cNvSpPr>
          <p:nvPr>
            <p:ph type="title" hasCustomPrompt="1"/>
          </p:nvPr>
        </p:nvSpPr>
        <p:spPr>
          <a:xfrm>
            <a:off x="838200" y="4407410"/>
            <a:ext cx="10515600" cy="1865679"/>
          </a:xfrm>
        </p:spPr>
        <p:txBody>
          <a:bodyPr anchor="t">
            <a:normAutofit/>
          </a:bodyPr>
          <a:lstStyle>
            <a:lvl1pPr>
              <a:defRPr sz="5400">
                <a:solidFill>
                  <a:schemeClr val="bg1"/>
                </a:solidFill>
              </a:defRPr>
            </a:lvl1pPr>
          </a:lstStyle>
          <a:p>
            <a:r>
              <a:rPr lang="en-US" dirty="0"/>
              <a:t>Click to insert section header</a:t>
            </a:r>
          </a:p>
        </p:txBody>
      </p:sp>
      <p:sp>
        <p:nvSpPr>
          <p:cNvPr id="3" name="Text Placeholder 2">
            <a:extLst>
              <a:ext uri="{FF2B5EF4-FFF2-40B4-BE49-F238E27FC236}">
                <a16:creationId xmlns:a16="http://schemas.microsoft.com/office/drawing/2014/main" id="{D32EFF09-B482-4C53-9C14-844079885660}"/>
              </a:ext>
            </a:extLst>
          </p:cNvPr>
          <p:cNvSpPr>
            <a:spLocks noGrp="1"/>
          </p:cNvSpPr>
          <p:nvPr>
            <p:ph type="body" idx="1"/>
          </p:nvPr>
        </p:nvSpPr>
        <p:spPr>
          <a:xfrm>
            <a:off x="838200" y="2907794"/>
            <a:ext cx="10515600" cy="1500187"/>
          </a:xfrm>
        </p:spPr>
        <p:txBody>
          <a:bodyPr anchor="b">
            <a:normAutofit/>
          </a:bodyPr>
          <a:lstStyle>
            <a:lvl1pPr marL="0" indent="0">
              <a:buNone/>
              <a:defRPr sz="2800">
                <a:solidFill>
                  <a:schemeClr val="accent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338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2962677-F35E-5A44-9730-6B7FBC62D9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13D70542-BAD9-4527-8274-72EFC3485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AED776-5EF1-40ED-8122-D5295FDD5E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3B4FA-5FF7-49AD-B9DD-8E9CD27F8B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4BAF7-BFF1-4B48-9B36-E731868543BF}"/>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6" name="Footer Placeholder 5">
            <a:extLst>
              <a:ext uri="{FF2B5EF4-FFF2-40B4-BE49-F238E27FC236}">
                <a16:creationId xmlns:a16="http://schemas.microsoft.com/office/drawing/2014/main" id="{B2C6FD7A-B770-489E-9D65-43C10BFACF9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52CEAE-2949-49FA-9F6D-C60B6553AF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B6BB9DFD-786E-2847-9F8A-6E23BBAB3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04987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0FA805-C5EA-8D4A-89BB-A1B060D922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A949E802-5479-4E91-8145-E11CCBBE490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F94A8-D1EC-428C-B43C-4F8E523843F7}"/>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F5AFD-307B-427D-8FA0-E37F8990BE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C8B95-B621-4AB9-BED5-238004F902FE}"/>
              </a:ext>
            </a:extLst>
          </p:cNvPr>
          <p:cNvSpPr>
            <a:spLocks noGrp="1"/>
          </p:cNvSpPr>
          <p:nvPr>
            <p:ph type="body" sz="quarter" idx="3"/>
          </p:nvPr>
        </p:nvSpPr>
        <p:spPr>
          <a:xfrm>
            <a:off x="6172201" y="1681163"/>
            <a:ext cx="5183188" cy="823912"/>
          </a:xfrm>
        </p:spPr>
        <p:txBody>
          <a:bodyPr anchor="b">
            <a:normAutofit/>
          </a:bodyPr>
          <a:lstStyle>
            <a:lvl1pPr marL="0" indent="0">
              <a:buNone/>
              <a:defRPr sz="28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B85C5-7749-4B64-A0F0-69294B6CEA5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71985-2DE0-4FC9-B144-EF1F8FF7995A}"/>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8" name="Footer Placeholder 7">
            <a:extLst>
              <a:ext uri="{FF2B5EF4-FFF2-40B4-BE49-F238E27FC236}">
                <a16:creationId xmlns:a16="http://schemas.microsoft.com/office/drawing/2014/main" id="{2ED19645-E376-447C-B18A-2A4EA8854B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809BCB-31B7-4751-8EAF-AA50DD1CCA3D}"/>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10" name="Picture 9">
            <a:extLst>
              <a:ext uri="{FF2B5EF4-FFF2-40B4-BE49-F238E27FC236}">
                <a16:creationId xmlns:a16="http://schemas.microsoft.com/office/drawing/2014/main" id="{482CDBD5-A7DA-864D-922B-6E499FDDB9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213797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C0B1895-DF97-EC4E-82DD-352630A874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9ECF7CDE-623B-4B66-AA24-6CBE9B642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2E25B4-E103-42F4-8503-0786F3BD3963}"/>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600C98A-4325-4A4F-BE9C-2A7D4E089C2A}"/>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063E-E048-4D9F-B091-97298D713E89}"/>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6" name="Footer Placeholder 5">
            <a:extLst>
              <a:ext uri="{FF2B5EF4-FFF2-40B4-BE49-F238E27FC236}">
                <a16:creationId xmlns:a16="http://schemas.microsoft.com/office/drawing/2014/main" id="{C0037E77-66B9-4D08-8DAC-5715DD4724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638A1-F14D-4936-AC8C-1D3B59B46566}"/>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8" name="Picture 7">
            <a:extLst>
              <a:ext uri="{FF2B5EF4-FFF2-40B4-BE49-F238E27FC236}">
                <a16:creationId xmlns:a16="http://schemas.microsoft.com/office/drawing/2014/main" id="{33E6EA25-A469-4146-BDB1-D2601BC7EF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46347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4BC3EF-3EA9-E744-BABE-07C0A5546949}"/>
              </a:ext>
            </a:extLst>
          </p:cNvPr>
          <p:cNvSpPr/>
          <p:nvPr userDrawn="1"/>
        </p:nvSpPr>
        <p:spPr>
          <a:xfrm>
            <a:off x="6099048" y="0"/>
            <a:ext cx="6099048" cy="68580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8" name="Picture 7">
            <a:extLst>
              <a:ext uri="{FF2B5EF4-FFF2-40B4-BE49-F238E27FC236}">
                <a16:creationId xmlns:a16="http://schemas.microsoft.com/office/drawing/2014/main" id="{88414A10-C669-6549-A1EF-76C7953061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pic>
        <p:nvPicPr>
          <p:cNvPr id="10" name="Picture 9">
            <a:extLst>
              <a:ext uri="{FF2B5EF4-FFF2-40B4-BE49-F238E27FC236}">
                <a16:creationId xmlns:a16="http://schemas.microsoft.com/office/drawing/2014/main" id="{B8A35792-033C-0B42-A6E6-BCF85424BC75}"/>
              </a:ext>
            </a:extLst>
          </p:cNvPr>
          <p:cNvPicPr>
            <a:picLocks noChangeAspect="1"/>
          </p:cNvPicPr>
          <p:nvPr userDrawn="1"/>
        </p:nvPicPr>
        <p:blipFill>
          <a:blip r:embed="rId3"/>
          <a:stretch>
            <a:fillRect/>
          </a:stretch>
        </p:blipFill>
        <p:spPr>
          <a:xfrm>
            <a:off x="9969501" y="5841999"/>
            <a:ext cx="2222500" cy="1016000"/>
          </a:xfrm>
          <a:prstGeom prst="rect">
            <a:avLst/>
          </a:prstGeom>
        </p:spPr>
      </p:pic>
      <p:sp>
        <p:nvSpPr>
          <p:cNvPr id="3" name="Picture Placeholder 2">
            <a:extLst>
              <a:ext uri="{FF2B5EF4-FFF2-40B4-BE49-F238E27FC236}">
                <a16:creationId xmlns:a16="http://schemas.microsoft.com/office/drawing/2014/main" id="{8CEB3D25-65B6-46A2-8EE9-4CF25DE6E427}"/>
              </a:ext>
            </a:extLst>
          </p:cNvPr>
          <p:cNvSpPr>
            <a:spLocks noGrp="1"/>
          </p:cNvSpPr>
          <p:nvPr>
            <p:ph type="pic" idx="1"/>
          </p:nvPr>
        </p:nvSpPr>
        <p:spPr>
          <a:xfrm>
            <a:off x="6099048" y="0"/>
            <a:ext cx="6099048" cy="6858000"/>
          </a:xfrm>
        </p:spPr>
        <p:txBody>
          <a:bodyPr/>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C9B74832-7E8D-4469-A2B3-ACA6209E34E9}"/>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6" name="Footer Placeholder 5">
            <a:extLst>
              <a:ext uri="{FF2B5EF4-FFF2-40B4-BE49-F238E27FC236}">
                <a16:creationId xmlns:a16="http://schemas.microsoft.com/office/drawing/2014/main" id="{C484021A-A03E-4E8B-A2F8-FE7B0E798F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6042F4-6D58-4230-8F98-EF0FC7EC31A6}"/>
              </a:ext>
            </a:extLst>
          </p:cNvPr>
          <p:cNvSpPr>
            <a:spLocks noGrp="1"/>
          </p:cNvSpPr>
          <p:nvPr>
            <p:ph type="sldNum" sz="quarter" idx="12"/>
          </p:nvPr>
        </p:nvSpPr>
        <p:spPr/>
        <p:txBody>
          <a:bodyPr/>
          <a:lstStyle/>
          <a:p>
            <a:fld id="{A9EDB695-B233-4887-BF2C-7F3BB78C8EBC}" type="slidenum">
              <a:rPr lang="en-US" smtClean="0"/>
              <a:t>‹#›</a:t>
            </a:fld>
            <a:endParaRPr lang="en-US" dirty="0"/>
          </a:p>
        </p:txBody>
      </p:sp>
      <p:sp>
        <p:nvSpPr>
          <p:cNvPr id="4" name="Text Placeholder 3">
            <a:extLst>
              <a:ext uri="{FF2B5EF4-FFF2-40B4-BE49-F238E27FC236}">
                <a16:creationId xmlns:a16="http://schemas.microsoft.com/office/drawing/2014/main" id="{CF402D6F-433C-4853-A9A9-0AFEADB76C2A}"/>
              </a:ext>
            </a:extLst>
          </p:cNvPr>
          <p:cNvSpPr>
            <a:spLocks noGrp="1"/>
          </p:cNvSpPr>
          <p:nvPr>
            <p:ph type="body" sz="half" idx="2"/>
          </p:nvPr>
        </p:nvSpPr>
        <p:spPr>
          <a:xfrm>
            <a:off x="839788" y="2057400"/>
            <a:ext cx="5004959"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53C760ED-C6E0-4BB0-BFD5-A83E3DB89A6F}"/>
              </a:ext>
            </a:extLst>
          </p:cNvPr>
          <p:cNvSpPr>
            <a:spLocks noGrp="1"/>
          </p:cNvSpPr>
          <p:nvPr>
            <p:ph type="title" hasCustomPrompt="1"/>
          </p:nvPr>
        </p:nvSpPr>
        <p:spPr>
          <a:xfrm>
            <a:off x="839788" y="457200"/>
            <a:ext cx="5004959" cy="1600200"/>
          </a:xfrm>
        </p:spPr>
        <p:txBody>
          <a:bodyPr anchor="b">
            <a:normAutofit/>
          </a:bodyPr>
          <a:lstStyle>
            <a:lvl1pPr>
              <a:defRPr sz="3600"/>
            </a:lvl1pPr>
          </a:lstStyle>
          <a:p>
            <a:r>
              <a:rPr lang="en-US" dirty="0"/>
              <a:t>Click to add slide title</a:t>
            </a:r>
          </a:p>
        </p:txBody>
      </p:sp>
    </p:spTree>
    <p:extLst>
      <p:ext uri="{BB962C8B-B14F-4D97-AF65-F5344CB8AC3E}">
        <p14:creationId xmlns:p14="http://schemas.microsoft.com/office/powerpoint/2010/main" val="508460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08EF8D4-E7CC-944C-B26A-C90FBFD21F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Title 1">
            <a:extLst>
              <a:ext uri="{FF2B5EF4-FFF2-40B4-BE49-F238E27FC236}">
                <a16:creationId xmlns:a16="http://schemas.microsoft.com/office/drawing/2014/main" id="{D4AD5E22-B959-4B5E-A82E-A3EA5514A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404DCF-3D69-461A-A65A-D1DC1311118F}"/>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4" name="Footer Placeholder 3">
            <a:extLst>
              <a:ext uri="{FF2B5EF4-FFF2-40B4-BE49-F238E27FC236}">
                <a16:creationId xmlns:a16="http://schemas.microsoft.com/office/drawing/2014/main" id="{256819A5-4CBC-4639-81D8-4C116B788D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C919AC1-069A-48C5-B1D4-FC07630A2A32}"/>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6" name="Picture 5">
            <a:extLst>
              <a:ext uri="{FF2B5EF4-FFF2-40B4-BE49-F238E27FC236}">
                <a16:creationId xmlns:a16="http://schemas.microsoft.com/office/drawing/2014/main" id="{B9DBF7BC-BC7A-5248-B04A-EDBD69E12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349329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816E31-77FA-8949-8661-38BF60CB07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168" b="38372"/>
          <a:stretch/>
        </p:blipFill>
        <p:spPr>
          <a:xfrm>
            <a:off x="7924800" y="3"/>
            <a:ext cx="4267200" cy="6857998"/>
          </a:xfrm>
          <a:prstGeom prst="rect">
            <a:avLst/>
          </a:prstGeom>
        </p:spPr>
      </p:pic>
      <p:sp>
        <p:nvSpPr>
          <p:cNvPr id="2" name="Date Placeholder 1">
            <a:extLst>
              <a:ext uri="{FF2B5EF4-FFF2-40B4-BE49-F238E27FC236}">
                <a16:creationId xmlns:a16="http://schemas.microsoft.com/office/drawing/2014/main" id="{FB744649-15FC-4A75-869D-722F2242C68B}"/>
              </a:ext>
            </a:extLst>
          </p:cNvPr>
          <p:cNvSpPr>
            <a:spLocks noGrp="1"/>
          </p:cNvSpPr>
          <p:nvPr>
            <p:ph type="dt" sz="half" idx="10"/>
          </p:nvPr>
        </p:nvSpPr>
        <p:spPr/>
        <p:txBody>
          <a:bodyPr/>
          <a:lstStyle/>
          <a:p>
            <a:fld id="{DB5C3BE7-E80C-4D5C-8EB8-295547A75DAE}" type="datetimeFigureOut">
              <a:rPr lang="en-US" smtClean="0"/>
              <a:t>1/31/2020</a:t>
            </a:fld>
            <a:endParaRPr lang="en-US" dirty="0"/>
          </a:p>
        </p:txBody>
      </p:sp>
      <p:sp>
        <p:nvSpPr>
          <p:cNvPr id="3" name="Footer Placeholder 2">
            <a:extLst>
              <a:ext uri="{FF2B5EF4-FFF2-40B4-BE49-F238E27FC236}">
                <a16:creationId xmlns:a16="http://schemas.microsoft.com/office/drawing/2014/main" id="{394ED3A8-5E75-473A-AFB8-0C9C108763B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0EB949-22D7-473F-AD11-37456B6600CA}"/>
              </a:ext>
            </a:extLst>
          </p:cNvPr>
          <p:cNvSpPr>
            <a:spLocks noGrp="1"/>
          </p:cNvSpPr>
          <p:nvPr>
            <p:ph type="sldNum" sz="quarter" idx="12"/>
          </p:nvPr>
        </p:nvSpPr>
        <p:spPr/>
        <p:txBody>
          <a:bodyPr/>
          <a:lstStyle/>
          <a:p>
            <a:fld id="{A9EDB695-B233-4887-BF2C-7F3BB78C8EBC}" type="slidenum">
              <a:rPr lang="en-US" smtClean="0"/>
              <a:t>‹#›</a:t>
            </a:fld>
            <a:endParaRPr lang="en-US" dirty="0"/>
          </a:p>
        </p:txBody>
      </p:sp>
      <p:pic>
        <p:nvPicPr>
          <p:cNvPr id="5" name="Picture 4">
            <a:extLst>
              <a:ext uri="{FF2B5EF4-FFF2-40B4-BE49-F238E27FC236}">
                <a16:creationId xmlns:a16="http://schemas.microsoft.com/office/drawing/2014/main" id="{AA895AA7-1587-7A44-B6E7-4AAE93B26F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268" y="6356350"/>
            <a:ext cx="919725" cy="365760"/>
          </a:xfrm>
          <a:prstGeom prst="rect">
            <a:avLst/>
          </a:prstGeom>
          <a:noFill/>
        </p:spPr>
      </p:pic>
    </p:spTree>
    <p:extLst>
      <p:ext uri="{BB962C8B-B14F-4D97-AF65-F5344CB8AC3E}">
        <p14:creationId xmlns:p14="http://schemas.microsoft.com/office/powerpoint/2010/main" val="1854036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274CE-68B4-4471-88A1-7A2F06A4179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EB173B-AA29-42AE-B63E-363191608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5C3A81-A3FB-407B-9CF7-A75201601059}"/>
              </a:ext>
            </a:extLst>
          </p:cNvPr>
          <p:cNvSpPr>
            <a:spLocks noGrp="1"/>
          </p:cNvSpPr>
          <p:nvPr>
            <p:ph type="dt" sz="half" idx="2"/>
          </p:nvPr>
        </p:nvSpPr>
        <p:spPr>
          <a:xfrm>
            <a:off x="2412480" y="6356352"/>
            <a:ext cx="2743200" cy="365125"/>
          </a:xfrm>
          <a:prstGeom prst="rect">
            <a:avLst/>
          </a:prstGeom>
        </p:spPr>
        <p:txBody>
          <a:bodyPr vert="horz" lIns="91440" tIns="45720" rIns="91440" bIns="45720" rtlCol="0" anchor="ctr"/>
          <a:lstStyle>
            <a:lvl1pPr algn="l">
              <a:defRPr sz="1200" b="1" i="0">
                <a:solidFill>
                  <a:schemeClr val="bg2"/>
                </a:solidFill>
                <a:latin typeface="Franklin Gothic Demi" panose="020B0603020102020204" pitchFamily="34" charset="0"/>
              </a:defRPr>
            </a:lvl1pPr>
          </a:lstStyle>
          <a:p>
            <a:fld id="{DB5C3BE7-E80C-4D5C-8EB8-295547A75DAE}" type="datetimeFigureOut">
              <a:rPr lang="en-US" smtClean="0"/>
              <a:pPr/>
              <a:t>1/31/2020</a:t>
            </a:fld>
            <a:endParaRPr lang="en-US" dirty="0"/>
          </a:p>
        </p:txBody>
      </p:sp>
      <p:sp>
        <p:nvSpPr>
          <p:cNvPr id="5" name="Footer Placeholder 4">
            <a:extLst>
              <a:ext uri="{FF2B5EF4-FFF2-40B4-BE49-F238E27FC236}">
                <a16:creationId xmlns:a16="http://schemas.microsoft.com/office/drawing/2014/main" id="{3DACF0FC-C65B-460D-AB67-064DEA95DAA3}"/>
              </a:ext>
            </a:extLst>
          </p:cNvPr>
          <p:cNvSpPr>
            <a:spLocks noGrp="1"/>
          </p:cNvSpPr>
          <p:nvPr>
            <p:ph type="ftr" sz="quarter" idx="3"/>
          </p:nvPr>
        </p:nvSpPr>
        <p:spPr>
          <a:xfrm>
            <a:off x="5528035" y="6356352"/>
            <a:ext cx="4114800" cy="365125"/>
          </a:xfrm>
          <a:prstGeom prst="rect">
            <a:avLst/>
          </a:prstGeom>
        </p:spPr>
        <p:txBody>
          <a:bodyPr vert="horz" lIns="91440" tIns="45720" rIns="91440" bIns="45720" rtlCol="0" anchor="ctr"/>
          <a:lstStyle>
            <a:lvl1pPr algn="ctr">
              <a:defRPr sz="1200" b="1" i="0">
                <a:solidFill>
                  <a:schemeClr val="bg2"/>
                </a:solidFill>
                <a:latin typeface="Franklin Gothic Demi" panose="020B0603020102020204" pitchFamily="34" charset="0"/>
              </a:defRPr>
            </a:lvl1pPr>
          </a:lstStyle>
          <a:p>
            <a:endParaRPr lang="en-US" dirty="0"/>
          </a:p>
        </p:txBody>
      </p:sp>
      <p:sp>
        <p:nvSpPr>
          <p:cNvPr id="6" name="Slide Number Placeholder 5">
            <a:extLst>
              <a:ext uri="{FF2B5EF4-FFF2-40B4-BE49-F238E27FC236}">
                <a16:creationId xmlns:a16="http://schemas.microsoft.com/office/drawing/2014/main" id="{E4D4809D-D249-4D5C-A9E2-7E6FF603C0D2}"/>
              </a:ext>
            </a:extLst>
          </p:cNvPr>
          <p:cNvSpPr>
            <a:spLocks noGrp="1"/>
          </p:cNvSpPr>
          <p:nvPr>
            <p:ph type="sldNum" sz="quarter" idx="4"/>
          </p:nvPr>
        </p:nvSpPr>
        <p:spPr>
          <a:xfrm>
            <a:off x="9982986" y="6356352"/>
            <a:ext cx="1370815" cy="365125"/>
          </a:xfrm>
          <a:prstGeom prst="rect">
            <a:avLst/>
          </a:prstGeom>
        </p:spPr>
        <p:txBody>
          <a:bodyPr vert="horz" lIns="91440" tIns="45720" rIns="91440" bIns="45720" rtlCol="0" anchor="ctr"/>
          <a:lstStyle>
            <a:lvl1pPr algn="r">
              <a:defRPr sz="1200" b="1" i="0">
                <a:solidFill>
                  <a:schemeClr val="bg2"/>
                </a:solidFill>
                <a:latin typeface="Franklin Gothic Demi" panose="020B0603020102020204" pitchFamily="34" charset="0"/>
              </a:defRPr>
            </a:lvl1pPr>
          </a:lstStyle>
          <a:p>
            <a:fld id="{A9EDB695-B233-4887-BF2C-7F3BB78C8EBC}" type="slidenum">
              <a:rPr lang="en-US" smtClean="0"/>
              <a:pPr/>
              <a:t>‹#›</a:t>
            </a:fld>
            <a:endParaRPr lang="en-US" dirty="0"/>
          </a:p>
        </p:txBody>
      </p:sp>
    </p:spTree>
    <p:extLst>
      <p:ext uri="{BB962C8B-B14F-4D97-AF65-F5344CB8AC3E}">
        <p14:creationId xmlns:p14="http://schemas.microsoft.com/office/powerpoint/2010/main" val="3585911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b="1" i="0" kern="1200">
          <a:solidFill>
            <a:schemeClr val="tx2"/>
          </a:solidFill>
          <a:latin typeface="Franklin Gothic Demi" panose="020B0603020102020204" pitchFamily="34" charset="0"/>
          <a:ea typeface="+mj-ea"/>
          <a:cs typeface="+mj-cs"/>
        </a:defRPr>
      </a:lvl1pPr>
    </p:titleStyle>
    <p:bodyStyle>
      <a:lvl1pPr marL="228594" indent="-228594" algn="l" defTabSz="914377" rtl="0" eaLnBrk="1" latinLnBrk="0" hangingPunct="1">
        <a:lnSpc>
          <a:spcPct val="100000"/>
        </a:lnSpc>
        <a:spcBef>
          <a:spcPts val="1000"/>
        </a:spcBef>
        <a:spcAft>
          <a:spcPts val="100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up.edu/pa-oshaconsultat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raccoongang.com/blog/virtual-reality-elearning-and-9-real-life-examples/" TargetMode="External"/><Relationship Id="rId4" Type="http://schemas.openxmlformats.org/officeDocument/2006/relationships/hyperlink" Target="https://www.youtube.com/watch?v=e-l4e2UhnGo" TargetMode="Externa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5.jpe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hyperlink" Target="https://raccoongang.com/blog/how-engage-students-learning/" TargetMode="External"/><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2.png"/><Relationship Id="rId7" Type="http://schemas.openxmlformats.org/officeDocument/2006/relationships/diagramColors" Target="../diagrams/colors10.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7.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video" Target="https://www.youtube.com/embed/1cx04tk2JUA" TargetMode="External"/><Relationship Id="rId5" Type="http://schemas.openxmlformats.org/officeDocument/2006/relationships/image" Target="../media/image53.jpeg"/><Relationship Id="rId4" Type="http://schemas.openxmlformats.org/officeDocument/2006/relationships/hyperlink" Target="https://youtu.be/bzmWqZS1QS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sreb.org/main/Goals/Publications/04E06-Targeting_Adult_Learning.pdf"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hyperlink" Target="https://www.cdc.gov/chronicdisease/about/costs/index.htm#ref1" TargetMode="External"/><Relationship Id="rId4" Type="http://schemas.openxmlformats.org/officeDocument/2006/relationships/hyperlink" Target="https://aspe.hhs.gov/2017-poverty-guidelin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Pennsylvania-OSHA-Consultation-Program-548810235234647/" TargetMode="External"/><Relationship Id="rId2" Type="http://schemas.openxmlformats.org/officeDocument/2006/relationships/hyperlink" Target="http://www.iup.edu/pa-oshaconsultation/" TargetMode="External"/><Relationship Id="rId1" Type="http://schemas.openxmlformats.org/officeDocument/2006/relationships/slideLayout" Target="../slideLayouts/slideLayout1.xml"/><Relationship Id="rId4" Type="http://schemas.openxmlformats.org/officeDocument/2006/relationships/hyperlink" Target="https://twitter.com/search?q=PA%20OSHA%20Consultation&amp;src=sav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iup.edu/pa-oshaconsultation/"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www.bls.gov/news.release/empsit.nr0.ht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recruiting.com/blog/are-your-new-hires-quitting/" TargetMode="Externa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osha.gov/news/newsreleases/trade/12032019" TargetMode="External"/><Relationship Id="rId7"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osha.gov/dep/enforcement/Interm_Enforcement_Procedures.html" TargetMode="Externa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MajNVgTnsK4"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D0E600-516D-4156-B3F6-49679D712FA6}"/>
              </a:ext>
            </a:extLst>
          </p:cNvPr>
          <p:cNvSpPr/>
          <p:nvPr/>
        </p:nvSpPr>
        <p:spPr>
          <a:xfrm>
            <a:off x="3048000" y="335845"/>
            <a:ext cx="6096000" cy="618630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FFFFFF"/>
                </a:solidFill>
                <a:effectLst/>
                <a:uLnTx/>
                <a:uFillTx/>
                <a:latin typeface="Constantia"/>
                <a:ea typeface="+mn-ea"/>
                <a:cs typeface="+mn-cs"/>
              </a:rPr>
              <a:t>Welcome:</a:t>
            </a:r>
            <a:br>
              <a:rPr kumimoji="0" lang="en-US" altLang="en-US" sz="6000" b="1" i="0" u="none" strike="noStrike" kern="1200" cap="none" spc="0" normalizeH="0" baseline="0" noProof="0" dirty="0">
                <a:ln>
                  <a:noFill/>
                </a:ln>
                <a:solidFill>
                  <a:srgbClr val="FFFFFF"/>
                </a:solidFill>
                <a:effectLst/>
                <a:uLnTx/>
                <a:uFillTx/>
                <a:latin typeface="Constantia"/>
                <a:ea typeface="+mn-ea"/>
                <a:cs typeface="+mn-cs"/>
              </a:rPr>
            </a:br>
            <a:br>
              <a:rPr kumimoji="0" lang="en-US" altLang="en-US" sz="32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2800" b="1" i="0" u="none" strike="noStrike" kern="1200" cap="none" spc="0" normalizeH="0" baseline="0" noProof="0" dirty="0">
                <a:ln>
                  <a:noFill/>
                </a:ln>
                <a:solidFill>
                  <a:srgbClr val="FFFFFF"/>
                </a:solidFill>
                <a:effectLst/>
                <a:uLnTx/>
                <a:uFillTx/>
                <a:latin typeface="Constantia"/>
                <a:ea typeface="+mn-ea"/>
                <a:cs typeface="+mn-cs"/>
              </a:rPr>
              <a:t>Training in the Modern Day Work Environment – </a:t>
            </a:r>
            <a:r>
              <a:rPr kumimoji="0" lang="en-US" altLang="en-US" sz="2800" b="0" i="0" u="none" strike="noStrike" kern="1200" cap="none" spc="0" normalizeH="0" baseline="0" noProof="0" dirty="0">
                <a:ln>
                  <a:noFill/>
                </a:ln>
                <a:solidFill>
                  <a:srgbClr val="FFFFFF"/>
                </a:solidFill>
                <a:effectLst/>
                <a:uLnTx/>
                <a:uFillTx/>
                <a:latin typeface="Constantia"/>
                <a:ea typeface="+mn-ea"/>
                <a:cs typeface="+mn-cs"/>
              </a:rPr>
              <a:t>From Learning Theory and Concepts, To Training Analysis and Evaluation</a:t>
            </a:r>
            <a:br>
              <a:rPr kumimoji="0" lang="en-US" altLang="en-US" sz="2800" b="1" i="0" u="sng" strike="noStrike" kern="1200" cap="none" spc="0" normalizeH="0" baseline="0" noProof="0" dirty="0">
                <a:ln>
                  <a:noFill/>
                </a:ln>
                <a:solidFill>
                  <a:srgbClr val="FFFFFF"/>
                </a:solidFill>
                <a:effectLst/>
                <a:uLnTx/>
                <a:uFillTx/>
                <a:latin typeface="Constantia"/>
                <a:ea typeface="+mn-ea"/>
                <a:cs typeface="+mn-cs"/>
              </a:rPr>
            </a:br>
            <a:br>
              <a:rPr kumimoji="0" lang="en-US" altLang="en-US" sz="2800" b="1" i="0" u="sng" strike="noStrike" kern="1200" cap="none" spc="0" normalizeH="0" baseline="0" noProof="0" dirty="0">
                <a:ln>
                  <a:noFill/>
                </a:ln>
                <a:solidFill>
                  <a:srgbClr val="FFFFFF"/>
                </a:solidFill>
                <a:effectLst/>
                <a:uLnTx/>
                <a:uFillTx/>
                <a:latin typeface="Constantia"/>
                <a:ea typeface="+mn-ea"/>
                <a:cs typeface="+mn-cs"/>
              </a:rPr>
            </a:br>
            <a:r>
              <a:rPr kumimoji="0" lang="en-US" altLang="en-US" sz="2400" b="1" i="0" u="none" strike="noStrike" kern="1200" cap="none" spc="0" normalizeH="0" baseline="0" noProof="0" dirty="0">
                <a:ln>
                  <a:noFill/>
                </a:ln>
                <a:solidFill>
                  <a:srgbClr val="FFFFFF"/>
                </a:solidFill>
                <a:effectLst/>
                <a:uLnTx/>
                <a:uFillTx/>
                <a:latin typeface="Constantia"/>
                <a:ea typeface="+mn-ea"/>
                <a:cs typeface="+mn-cs"/>
              </a:rPr>
              <a:t>Will begin at 10:30am</a:t>
            </a:r>
            <a:br>
              <a:rPr kumimoji="0" lang="en-US" altLang="en-US" sz="2400" b="1" i="0" u="none" strike="noStrike" kern="1200" cap="none" spc="0" normalizeH="0" baseline="0" noProof="0" dirty="0">
                <a:ln>
                  <a:noFill/>
                </a:ln>
                <a:solidFill>
                  <a:srgbClr val="FFFFFF"/>
                </a:solidFill>
                <a:effectLst/>
                <a:uLnTx/>
                <a:uFillTx/>
                <a:latin typeface="Constantia"/>
                <a:ea typeface="+mn-ea"/>
                <a:cs typeface="+mn-cs"/>
              </a:rPr>
            </a:br>
            <a:br>
              <a:rPr kumimoji="0" lang="en-US" altLang="en-US" sz="20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2400" b="1" i="0" u="none" strike="noStrike" kern="1200" cap="none" spc="0" normalizeH="0" baseline="0" noProof="0" dirty="0">
                <a:ln>
                  <a:noFill/>
                </a:ln>
                <a:solidFill>
                  <a:srgbClr val="FFFFFF"/>
                </a:solidFill>
                <a:effectLst/>
                <a:uLnTx/>
                <a:uFillTx/>
                <a:latin typeface="Constantia"/>
                <a:ea typeface="+mn-ea"/>
                <a:cs typeface="+mn-cs"/>
              </a:rPr>
              <a:t>Presented by:</a:t>
            </a:r>
            <a:br>
              <a:rPr kumimoji="0" lang="en-US" altLang="en-US" sz="24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2400" b="0" i="0" u="sng" strike="noStrike" kern="1200" cap="none" spc="0" normalizeH="0" baseline="0" noProof="0" dirty="0">
                <a:ln>
                  <a:noFill/>
                </a:ln>
                <a:solidFill>
                  <a:srgbClr val="FFFFFF"/>
                </a:solidFill>
                <a:effectLst/>
                <a:uLnTx/>
                <a:uFillTx/>
                <a:latin typeface="Constantia"/>
                <a:ea typeface="+mn-ea"/>
                <a:cs typeface="+mn-cs"/>
              </a:rPr>
              <a:t>Drew Garverick</a:t>
            </a:r>
            <a:br>
              <a:rPr kumimoji="0" lang="en-US" altLang="en-US" sz="2000" b="0" i="0" u="none" strike="noStrike" kern="1200" cap="none" spc="0" normalizeH="0" baseline="0" noProof="0" dirty="0">
                <a:ln>
                  <a:noFill/>
                </a:ln>
                <a:solidFill>
                  <a:srgbClr val="FFFFFF"/>
                </a:solidFill>
                <a:effectLst/>
                <a:uLnTx/>
                <a:uFillTx/>
                <a:latin typeface="Constantia"/>
                <a:ea typeface="+mn-ea"/>
                <a:cs typeface="+mn-cs"/>
              </a:rPr>
            </a:br>
            <a:br>
              <a:rPr kumimoji="0" lang="en-US" altLang="en-US" sz="2000" b="0"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t>Pennsylvania OSHA Consultation Office</a:t>
            </a:r>
            <a:b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t>Phone: 800-382-1241 or 724-357-4095</a:t>
            </a:r>
            <a:b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br>
            <a:r>
              <a:rPr kumimoji="0" lang="en-US" altLang="en-US" sz="1800" b="0" i="0" u="none" strike="noStrike" kern="1200" cap="none" spc="0" normalizeH="0" baseline="0" noProof="0" dirty="0">
                <a:ln>
                  <a:noFill/>
                </a:ln>
                <a:solidFill>
                  <a:srgbClr val="FFFFFF"/>
                </a:solidFill>
                <a:effectLst/>
                <a:uLnTx/>
                <a:uFillTx/>
                <a:latin typeface="Constantia"/>
                <a:ea typeface="+mn-ea"/>
                <a:cs typeface="+mn-cs"/>
              </a:rPr>
              <a:t>Website</a:t>
            </a: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rPr>
              <a:t>: </a:t>
            </a:r>
            <a:r>
              <a:rPr kumimoji="0" lang="en-US" altLang="en-US" sz="1800" b="1" i="0" u="none" strike="noStrike" kern="1200" cap="none" spc="0" normalizeH="0" baseline="0" noProof="0" dirty="0">
                <a:ln>
                  <a:noFill/>
                </a:ln>
                <a:solidFill>
                  <a:srgbClr val="FFFFFF"/>
                </a:solidFill>
                <a:effectLst/>
                <a:uLnTx/>
                <a:uFillTx/>
                <a:latin typeface="Constantia"/>
                <a:ea typeface="+mn-ea"/>
                <a:cs typeface="+mn-cs"/>
                <a:hlinkClick r:id="rId3">
                  <a:extLst>
                    <a:ext uri="{A12FA001-AC4F-418D-AE19-62706E023703}">
                      <ahyp:hlinkClr xmlns:ahyp="http://schemas.microsoft.com/office/drawing/2018/hyperlinkcolor" val="tx"/>
                    </a:ext>
                  </a:extLst>
                </a:hlinkClick>
              </a:rPr>
              <a:t>www.iup.edu/pa-oshaconsultation</a:t>
            </a: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Tree>
    <p:extLst>
      <p:ext uri="{BB962C8B-B14F-4D97-AF65-F5344CB8AC3E}">
        <p14:creationId xmlns:p14="http://schemas.microsoft.com/office/powerpoint/2010/main" val="1064654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0" y="-11538"/>
            <a:ext cx="10378443" cy="1325563"/>
          </a:xfrm>
        </p:spPr>
        <p:txBody>
          <a:bodyPr/>
          <a:lstStyle/>
          <a:p>
            <a:r>
              <a:rPr lang="en-US" altLang="en-US" dirty="0">
                <a:solidFill>
                  <a:srgbClr val="9E0000"/>
                </a:solidFill>
              </a:rPr>
              <a:t>Let’s Talk Big Picture Learning</a:t>
            </a:r>
            <a:endParaRPr lang="en-US"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734589"/>
            <a:ext cx="10515600" cy="4344785"/>
          </a:xfrm>
        </p:spPr>
        <p:txBody>
          <a:bodyPr>
            <a:normAutofit/>
          </a:bodyPr>
          <a:lstStyle/>
          <a:p>
            <a:r>
              <a:rPr lang="en-US" altLang="en-US" sz="2000" b="1" dirty="0"/>
              <a:t>Add Text</a:t>
            </a:r>
            <a:endParaRPr lang="en-US" sz="2000"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graphicFrame>
        <p:nvGraphicFramePr>
          <p:cNvPr id="2" name="Diagram 1">
            <a:extLst>
              <a:ext uri="{FF2B5EF4-FFF2-40B4-BE49-F238E27FC236}">
                <a16:creationId xmlns:a16="http://schemas.microsoft.com/office/drawing/2014/main" id="{8705C61C-646C-4A54-8F15-7FCF638F0787}"/>
              </a:ext>
            </a:extLst>
          </p:cNvPr>
          <p:cNvGraphicFramePr/>
          <p:nvPr>
            <p:extLst/>
          </p:nvPr>
        </p:nvGraphicFramePr>
        <p:xfrm>
          <a:off x="466344" y="1314026"/>
          <a:ext cx="11214008" cy="4957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Content Placeholder 5">
            <a:extLst>
              <a:ext uri="{FF2B5EF4-FFF2-40B4-BE49-F238E27FC236}">
                <a16:creationId xmlns:a16="http://schemas.microsoft.com/office/drawing/2014/main" id="{7DF031CA-BB8F-429F-B6D2-7C0A79368693}"/>
              </a:ext>
            </a:extLst>
          </p:cNvPr>
          <p:cNvPicPr>
            <a:picLocks noChangeAspect="1"/>
          </p:cNvPicPr>
          <p:nvPr/>
        </p:nvPicPr>
        <p:blipFill>
          <a:blip r:embed="rId8"/>
          <a:stretch>
            <a:fillRect/>
          </a:stretch>
        </p:blipFill>
        <p:spPr>
          <a:xfrm>
            <a:off x="8567928" y="1541996"/>
            <a:ext cx="2719370" cy="1751779"/>
          </a:xfrm>
          <a:prstGeom prst="rect">
            <a:avLst/>
          </a:prstGeom>
        </p:spPr>
      </p:pic>
      <p:sp>
        <p:nvSpPr>
          <p:cNvPr id="9" name="TextBox 8">
            <a:extLst>
              <a:ext uri="{FF2B5EF4-FFF2-40B4-BE49-F238E27FC236}">
                <a16:creationId xmlns:a16="http://schemas.microsoft.com/office/drawing/2014/main" id="{ACAB3CE8-46EF-4EBA-BE49-17ACB9B251CF}"/>
              </a:ext>
            </a:extLst>
          </p:cNvPr>
          <p:cNvSpPr txBox="1"/>
          <p:nvPr/>
        </p:nvSpPr>
        <p:spPr>
          <a:xfrm>
            <a:off x="936983" y="5717971"/>
            <a:ext cx="103180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tantia"/>
                <a:ea typeface="+mn-ea"/>
                <a:cs typeface="+mn-cs"/>
              </a:rPr>
              <a:t>Learning Mediums</a:t>
            </a:r>
          </a:p>
        </p:txBody>
      </p:sp>
    </p:spTree>
    <p:extLst>
      <p:ext uri="{BB962C8B-B14F-4D97-AF65-F5344CB8AC3E}">
        <p14:creationId xmlns:p14="http://schemas.microsoft.com/office/powerpoint/2010/main" val="404891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Freeform: Shape 5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863029" y="1012004"/>
            <a:ext cx="3416158" cy="4795408"/>
          </a:xfrm>
        </p:spPr>
        <p:txBody>
          <a:bodyPr vert="horz" lIns="91440" tIns="45720" rIns="91440" bIns="45720" rtlCol="0" anchor="ctr">
            <a:normAutofit/>
          </a:bodyPr>
          <a:lstStyle/>
          <a:p>
            <a:pPr defTabSz="914400"/>
            <a:r>
              <a:rPr lang="en-US" kern="1200" dirty="0">
                <a:solidFill>
                  <a:srgbClr val="FFFFFF"/>
                </a:solidFill>
                <a:latin typeface="+mj-lt"/>
                <a:ea typeface="+mj-ea"/>
                <a:cs typeface="+mj-cs"/>
              </a:rPr>
              <a:t>Now Let’s Focus on Adult Learning…</a:t>
            </a:r>
          </a:p>
        </p:txBody>
      </p:sp>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graphicFrame>
        <p:nvGraphicFramePr>
          <p:cNvPr id="61" name="TextBox 1">
            <a:extLst>
              <a:ext uri="{FF2B5EF4-FFF2-40B4-BE49-F238E27FC236}">
                <a16:creationId xmlns:a16="http://schemas.microsoft.com/office/drawing/2014/main" id="{D0FE03D2-E880-4069-8AEE-3EEF1845B306}"/>
              </a:ext>
            </a:extLst>
          </p:cNvPr>
          <p:cNvGraphicFramePr/>
          <p:nvPr>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866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838200" y="811161"/>
            <a:ext cx="3335594" cy="5403370"/>
          </a:xfrm>
        </p:spPr>
        <p:txBody>
          <a:bodyPr vert="horz" lIns="91440" tIns="45720" rIns="91440" bIns="45720" rtlCol="0" anchor="ctr">
            <a:normAutofit/>
          </a:bodyPr>
          <a:lstStyle/>
          <a:p>
            <a:pPr defTabSz="914400"/>
            <a:r>
              <a:rPr lang="en-US" altLang="en-US" kern="1200" dirty="0">
                <a:solidFill>
                  <a:srgbClr val="FFFFFF"/>
                </a:solidFill>
                <a:latin typeface="+mj-lt"/>
                <a:ea typeface="+mj-ea"/>
                <a:cs typeface="+mj-cs"/>
              </a:rPr>
              <a:t>Adult Learning Theory:</a:t>
            </a:r>
            <a:endParaRPr lang="en-US" kern="1200" dirty="0">
              <a:solidFill>
                <a:srgbClr val="FFFFFF"/>
              </a:solidFill>
              <a:latin typeface="+mj-lt"/>
              <a:ea typeface="+mj-ea"/>
              <a:cs typeface="+mj-cs"/>
            </a:endParaRPr>
          </a:p>
        </p:txBody>
      </p:sp>
      <p:sp>
        <p:nvSpPr>
          <p:cNvPr id="56" name="Rectangle 5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
        <p:nvSpPr>
          <p:cNvPr id="4" name="Rectangle 3">
            <a:extLst>
              <a:ext uri="{FF2B5EF4-FFF2-40B4-BE49-F238E27FC236}">
                <a16:creationId xmlns:a16="http://schemas.microsoft.com/office/drawing/2014/main" id="{7D9E980C-75D7-4F73-8530-CECE2FA0D510}"/>
              </a:ext>
            </a:extLst>
          </p:cNvPr>
          <p:cNvSpPr/>
          <p:nvPr/>
        </p:nvSpPr>
        <p:spPr>
          <a:xfrm>
            <a:off x="10515599" y="6533819"/>
            <a:ext cx="158877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ahoma" panose="020B0604030504040204" pitchFamily="34" charset="0"/>
              </a:rPr>
              <a:t>(Knowles, as cited in Forrest III &amp; Peterson, 2006, p. 116)</a:t>
            </a:r>
            <a:endParaRPr kumimoji="0" lang="en-US" sz="800" b="0" i="0" u="none" strike="noStrike" kern="1200" cap="none" spc="0" normalizeH="0" baseline="0" noProof="0" dirty="0">
              <a:ln>
                <a:noFill/>
              </a:ln>
              <a:solidFill>
                <a:srgbClr val="000000"/>
              </a:solidFill>
              <a:effectLst/>
              <a:uLnTx/>
              <a:uFillTx/>
              <a:latin typeface="Constantia"/>
              <a:ea typeface="+mn-ea"/>
              <a:cs typeface="+mn-cs"/>
            </a:endParaRPr>
          </a:p>
        </p:txBody>
      </p:sp>
      <p:graphicFrame>
        <p:nvGraphicFramePr>
          <p:cNvPr id="2" name="Diagram 1">
            <a:extLst>
              <a:ext uri="{FF2B5EF4-FFF2-40B4-BE49-F238E27FC236}">
                <a16:creationId xmlns:a16="http://schemas.microsoft.com/office/drawing/2014/main" id="{6D2DD6AF-9001-4FC4-A6E1-16862248E2E5}"/>
              </a:ext>
            </a:extLst>
          </p:cNvPr>
          <p:cNvGraphicFramePr/>
          <p:nvPr>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53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
        <p:nvSpPr>
          <p:cNvPr id="56" name="Rectangle 5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58" name="Picture 5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640079" y="2053641"/>
            <a:ext cx="3669161" cy="2760098"/>
          </a:xfrm>
        </p:spPr>
        <p:txBody>
          <a:bodyPr vert="horz" lIns="91440" tIns="45720" rIns="91440" bIns="45720" rtlCol="0" anchor="ctr">
            <a:normAutofit/>
          </a:bodyPr>
          <a:lstStyle/>
          <a:p>
            <a:pPr defTabSz="914400"/>
            <a:r>
              <a:rPr lang="en-US" altLang="en-US" u="sng" kern="1200" dirty="0">
                <a:solidFill>
                  <a:srgbClr val="FFFFFF"/>
                </a:solidFill>
                <a:latin typeface="+mj-lt"/>
                <a:ea typeface="+mj-ea"/>
                <a:cs typeface="+mj-cs"/>
              </a:rPr>
              <a:t>Technology:</a:t>
            </a:r>
            <a:endParaRPr lang="en-US" u="sng" kern="1200" dirty="0">
              <a:solidFill>
                <a:srgbClr val="FFFFFF"/>
              </a:solidFill>
              <a:latin typeface="+mj-lt"/>
              <a:ea typeface="+mj-ea"/>
              <a:cs typeface="+mj-cs"/>
            </a:endParaRPr>
          </a:p>
        </p:txBody>
      </p:sp>
      <p:sp>
        <p:nvSpPr>
          <p:cNvPr id="2" name="TextBox 1">
            <a:extLst>
              <a:ext uri="{FF2B5EF4-FFF2-40B4-BE49-F238E27FC236}">
                <a16:creationId xmlns:a16="http://schemas.microsoft.com/office/drawing/2014/main" id="{390AE32A-ED4F-4EBE-9380-0620CD749628}"/>
              </a:ext>
            </a:extLst>
          </p:cNvPr>
          <p:cNvSpPr txBox="1"/>
          <p:nvPr/>
        </p:nvSpPr>
        <p:spPr>
          <a:xfrm>
            <a:off x="6090574" y="801866"/>
            <a:ext cx="5306084" cy="5230634"/>
          </a:xfrm>
          <a:prstGeom prst="rect">
            <a:avLst/>
          </a:prstGeom>
        </p:spPr>
        <p:txBody>
          <a:bodyPr vert="horz" lIns="91440" tIns="45720" rIns="91440" bIns="45720" rtlCol="0" anchor="ctr">
            <a:normAutofit fontScale="92500" lnSpcReduction="100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There is a ton of technology out there, free of charge, that can be used to create more efficient learning opportunities!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onstantia"/>
                <a:ea typeface="+mn-ea"/>
                <a:cs typeface="+mn-cs"/>
              </a:rPr>
              <a:t>Kahoot!</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A free, trivia based game that allows any sized group of people to “compete”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onstantia"/>
                <a:ea typeface="+mn-ea"/>
                <a:cs typeface="+mn-cs"/>
              </a:rPr>
              <a:t>Microsoft Forms</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Allows a presenter to easily record a groups baseline and final competency and track the improvement made</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Offers a standardized approach to administering quiz, surveys etc. and also capturing the data within to identify area’s or opportunity's, trends etc.</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onstantia"/>
                <a:ea typeface="+mn-ea"/>
                <a:cs typeface="+mn-cs"/>
              </a:rPr>
              <a:t>Virtual Reality* </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hlinkClick r:id="rId4"/>
              </a:rPr>
              <a:t>https://www.youtube.com/watch?v=e-l4e2UhnGo</a:t>
            </a:r>
            <a:endParaRPr kumimoji="0" lang="en-US" sz="1600" b="0" i="0" u="none" strike="noStrike" kern="1200" cap="none" spc="0" normalizeH="0" baseline="0" noProof="0" dirty="0">
              <a:ln>
                <a:noFill/>
              </a:ln>
              <a:solidFill>
                <a:srgbClr val="000000"/>
              </a:solidFill>
              <a:effectLst/>
              <a:uLnTx/>
              <a:uFillTx/>
              <a:latin typeface="Constantia"/>
              <a:ea typeface="+mn-ea"/>
              <a:cs typeface="+mn-cs"/>
            </a:endParaRPr>
          </a:p>
          <a:p>
            <a:pPr marL="800100" marR="0" lvl="1"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err="1">
                <a:ln>
                  <a:noFill/>
                </a:ln>
                <a:solidFill>
                  <a:srgbClr val="000000"/>
                </a:solidFill>
                <a:effectLst/>
                <a:uLnTx/>
                <a:uFillTx/>
                <a:latin typeface="Constantia"/>
                <a:ea typeface="+mn-ea"/>
                <a:cs typeface="+mn-cs"/>
              </a:rPr>
              <a:t>Doopoll</a:t>
            </a:r>
            <a:endParaRPr kumimoji="0" lang="en-US" sz="1500" b="0" i="0" u="none" strike="noStrike" kern="1200" cap="none" spc="0" normalizeH="0" baseline="0" noProof="0" dirty="0">
              <a:ln>
                <a:noFill/>
              </a:ln>
              <a:solidFill>
                <a:srgbClr val="000000"/>
              </a:solidFill>
              <a:effectLst/>
              <a:uLnTx/>
              <a:uFillTx/>
              <a:latin typeface="Constantia"/>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Microsoft PowerApps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Quizlet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mLearning (micro/ mobile learning)</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Game based Learning</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onstantia"/>
                <a:ea typeface="+mn-ea"/>
                <a:cs typeface="+mn-cs"/>
              </a:rPr>
              <a:t>Adaptive Learning</a:t>
            </a:r>
          </a:p>
        </p:txBody>
      </p:sp>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
        <p:nvSpPr>
          <p:cNvPr id="4" name="TextBox 3">
            <a:extLst>
              <a:ext uri="{FF2B5EF4-FFF2-40B4-BE49-F238E27FC236}">
                <a16:creationId xmlns:a16="http://schemas.microsoft.com/office/drawing/2014/main" id="{862FAAEE-F9D2-4F10-AA28-0DDC546889F9}"/>
              </a:ext>
            </a:extLst>
          </p:cNvPr>
          <p:cNvSpPr txBox="1"/>
          <p:nvPr/>
        </p:nvSpPr>
        <p:spPr>
          <a:xfrm>
            <a:off x="7035018" y="6548192"/>
            <a:ext cx="541606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nstantia"/>
                <a:ea typeface="+mn-ea"/>
                <a:cs typeface="+mn-cs"/>
                <a:hlinkClick r:id="rId5"/>
              </a:rPr>
              <a:t>https://raccoongang.com/blog/virtual-reality-elearning-and-9-real-life-examples/</a:t>
            </a:r>
            <a:endParaRPr kumimoji="0" lang="en-US" sz="11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016915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tantia"/>
              <a:ea typeface="+mn-ea"/>
              <a:cs typeface="+mn-cs"/>
            </a:endParaRPr>
          </a:p>
        </p:txBody>
      </p:sp>
      <p:pic>
        <p:nvPicPr>
          <p:cNvPr id="9" name="Picture 8">
            <a:extLst>
              <a:ext uri="{FF2B5EF4-FFF2-40B4-BE49-F238E27FC236}">
                <a16:creationId xmlns:a16="http://schemas.microsoft.com/office/drawing/2014/main" id="{4FC25D63-E67A-42FD-8DD5-C50E7B95AE3B}"/>
              </a:ext>
            </a:extLst>
          </p:cNvPr>
          <p:cNvPicPr>
            <a:picLocks noChangeAspect="1"/>
          </p:cNvPicPr>
          <p:nvPr/>
        </p:nvPicPr>
        <p:blipFill rotWithShape="1">
          <a:blip r:embed="rId3">
            <a:alphaModFix amt="35000"/>
          </a:blip>
          <a:srcRect b="15730"/>
          <a:stretch/>
        </p:blipFill>
        <p:spPr>
          <a:xfrm>
            <a:off x="70358" y="0"/>
            <a:ext cx="12191980" cy="6857990"/>
          </a:xfrm>
          <a:prstGeom prst="rect">
            <a:avLst/>
          </a:prstGeom>
        </p:spPr>
      </p:pic>
      <p:sp>
        <p:nvSpPr>
          <p:cNvPr id="4" name="Title 3">
            <a:extLst>
              <a:ext uri="{FF2B5EF4-FFF2-40B4-BE49-F238E27FC236}">
                <a16:creationId xmlns:a16="http://schemas.microsoft.com/office/drawing/2014/main" id="{E4644884-E8C1-4888-AEC1-892824C298C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defTabSz="914400"/>
            <a:r>
              <a:rPr lang="en-US" dirty="0">
                <a:solidFill>
                  <a:srgbClr val="FFFFFF"/>
                </a:solidFill>
                <a:latin typeface="+mj-lt"/>
              </a:rPr>
              <a:t>Learning Influences</a:t>
            </a:r>
          </a:p>
        </p:txBody>
      </p:sp>
      <p:sp>
        <p:nvSpPr>
          <p:cNvPr id="6" name="TextBox 5">
            <a:extLst>
              <a:ext uri="{FF2B5EF4-FFF2-40B4-BE49-F238E27FC236}">
                <a16:creationId xmlns:a16="http://schemas.microsoft.com/office/drawing/2014/main" id="{BAAC3D89-BCDB-43C2-BA9D-0EA52404D9E1}"/>
              </a:ext>
            </a:extLst>
          </p:cNvPr>
          <p:cNvSpPr txBox="1"/>
          <p:nvPr/>
        </p:nvSpPr>
        <p:spPr>
          <a:xfrm>
            <a:off x="8758573" y="1794173"/>
            <a:ext cx="3634153" cy="2108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Constantia"/>
                <a:ea typeface="+mn-ea"/>
                <a:cs typeface="+mn-cs"/>
              </a:rPr>
              <a:t>Take away: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nstantia"/>
                <a:ea typeface="+mn-ea"/>
                <a:cs typeface="+mn-cs"/>
              </a:rPr>
              <a:t>Engaging a participants feelings, provoking thought process and changing behavior’s through interrelated training techniques will serve to provoke a large learning curve</a:t>
            </a:r>
          </a:p>
        </p:txBody>
      </p:sp>
      <p:sp>
        <p:nvSpPr>
          <p:cNvPr id="7" name="Rectangle 6">
            <a:extLst>
              <a:ext uri="{FF2B5EF4-FFF2-40B4-BE49-F238E27FC236}">
                <a16:creationId xmlns:a16="http://schemas.microsoft.com/office/drawing/2014/main" id="{C32B5C62-2CC3-43DA-8FC7-0AB3AB46FE6A}"/>
              </a:ext>
            </a:extLst>
          </p:cNvPr>
          <p:cNvSpPr/>
          <p:nvPr/>
        </p:nvSpPr>
        <p:spPr>
          <a:xfrm>
            <a:off x="7947195" y="6581001"/>
            <a:ext cx="438548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onstantia"/>
                <a:ea typeface="+mn-ea"/>
                <a:cs typeface="+mn-cs"/>
                <a:hlinkClick r:id="rId4"/>
              </a:rPr>
              <a:t>https://raccoongang.com/blog/how-engage-students-learning/</a:t>
            </a:r>
            <a:endParaRPr kumimoji="0" lang="en-US" sz="1200" b="0" i="0" u="none" strike="noStrike" kern="1200" cap="none" spc="0" normalizeH="0" baseline="0" noProof="0" dirty="0">
              <a:ln>
                <a:noFill/>
              </a:ln>
              <a:solidFill>
                <a:srgbClr val="FFFFFF"/>
              </a:solidFill>
              <a:effectLst/>
              <a:uLnTx/>
              <a:uFillTx/>
              <a:latin typeface="Constantia"/>
              <a:ea typeface="+mn-ea"/>
              <a:cs typeface="+mn-cs"/>
            </a:endParaRPr>
          </a:p>
        </p:txBody>
      </p:sp>
      <p:graphicFrame>
        <p:nvGraphicFramePr>
          <p:cNvPr id="5" name="Diagram 4">
            <a:extLst>
              <a:ext uri="{FF2B5EF4-FFF2-40B4-BE49-F238E27FC236}">
                <a16:creationId xmlns:a16="http://schemas.microsoft.com/office/drawing/2014/main" id="{32500BAF-ECFC-40DE-B672-55AC2EA7EA26}"/>
              </a:ext>
            </a:extLst>
          </p:cNvPr>
          <p:cNvGraphicFramePr/>
          <p:nvPr>
            <p:extLst/>
          </p:nvPr>
        </p:nvGraphicFramePr>
        <p:xfrm>
          <a:off x="234472" y="721697"/>
          <a:ext cx="8229600" cy="47979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 name="Straight Connector 2">
            <a:extLst>
              <a:ext uri="{FF2B5EF4-FFF2-40B4-BE49-F238E27FC236}">
                <a16:creationId xmlns:a16="http://schemas.microsoft.com/office/drawing/2014/main" id="{36C49747-CB6F-435F-9B8D-C06AB8363805}"/>
              </a:ext>
            </a:extLst>
          </p:cNvPr>
          <p:cNvCxnSpPr/>
          <p:nvPr/>
        </p:nvCxnSpPr>
        <p:spPr>
          <a:xfrm>
            <a:off x="8652681" y="527377"/>
            <a:ext cx="0" cy="558682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36621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088ABD-C90F-4984-AE55-6D7D12C7A9AE}"/>
              </a:ext>
            </a:extLst>
          </p:cNvPr>
          <p:cNvSpPr>
            <a:spLocks noGrp="1"/>
          </p:cNvSpPr>
          <p:nvPr>
            <p:ph type="title"/>
          </p:nvPr>
        </p:nvSpPr>
        <p:spPr>
          <a:xfrm>
            <a:off x="838200" y="811161"/>
            <a:ext cx="3335594" cy="5403370"/>
          </a:xfrm>
        </p:spPr>
        <p:txBody>
          <a:bodyPr vert="horz" lIns="91440" tIns="45720" rIns="91440" bIns="45720" rtlCol="0" anchor="ctr">
            <a:normAutofit/>
          </a:bodyPr>
          <a:lstStyle/>
          <a:p>
            <a:pPr defTabSz="914400"/>
            <a:r>
              <a:rPr lang="en-US" sz="3400" b="0" kern="1200" dirty="0">
                <a:solidFill>
                  <a:srgbClr val="FFFFFF"/>
                </a:solidFill>
                <a:latin typeface="+mj-lt"/>
                <a:ea typeface="+mj-ea"/>
                <a:cs typeface="+mj-cs"/>
              </a:rPr>
              <a:t>The</a:t>
            </a:r>
            <a:r>
              <a:rPr lang="en-US" sz="3400" kern="1200" dirty="0">
                <a:solidFill>
                  <a:srgbClr val="FFFFFF"/>
                </a:solidFill>
                <a:latin typeface="+mj-lt"/>
                <a:ea typeface="+mj-ea"/>
                <a:cs typeface="+mj-cs"/>
              </a:rPr>
              <a:t> </a:t>
            </a:r>
            <a:r>
              <a:rPr lang="en-US" sz="3400" i="1" kern="1200" dirty="0">
                <a:solidFill>
                  <a:srgbClr val="FFFFFF"/>
                </a:solidFill>
                <a:latin typeface="+mj-lt"/>
                <a:ea typeface="+mj-ea"/>
                <a:cs typeface="+mj-cs"/>
              </a:rPr>
              <a:t>Trainer</a:t>
            </a:r>
            <a:r>
              <a:rPr lang="en-US" sz="3400" kern="1200" dirty="0">
                <a:solidFill>
                  <a:srgbClr val="FFFFFF"/>
                </a:solidFill>
                <a:latin typeface="+mj-lt"/>
                <a:ea typeface="+mj-ea"/>
                <a:cs typeface="+mj-cs"/>
              </a:rPr>
              <a:t>, </a:t>
            </a:r>
            <a:r>
              <a:rPr lang="en-US" sz="3400" b="0" kern="1200" dirty="0">
                <a:solidFill>
                  <a:srgbClr val="FFFFFF"/>
                </a:solidFill>
                <a:latin typeface="+mj-lt"/>
                <a:ea typeface="+mj-ea"/>
                <a:cs typeface="+mj-cs"/>
              </a:rPr>
              <a:t>the</a:t>
            </a:r>
            <a:r>
              <a:rPr lang="en-US" sz="3400" kern="1200" dirty="0">
                <a:solidFill>
                  <a:srgbClr val="FFFFFF"/>
                </a:solidFill>
                <a:latin typeface="+mj-lt"/>
                <a:ea typeface="+mj-ea"/>
                <a:cs typeface="+mj-cs"/>
              </a:rPr>
              <a:t> </a:t>
            </a:r>
            <a:r>
              <a:rPr lang="en-US" sz="3400" i="1" kern="1200" dirty="0">
                <a:solidFill>
                  <a:srgbClr val="FFFFFF"/>
                </a:solidFill>
                <a:latin typeface="+mj-lt"/>
                <a:ea typeface="+mj-ea"/>
                <a:cs typeface="+mj-cs"/>
              </a:rPr>
              <a:t>Communicator</a:t>
            </a:r>
            <a:r>
              <a:rPr lang="en-US" sz="3400" kern="1200" dirty="0">
                <a:solidFill>
                  <a:srgbClr val="FFFFFF"/>
                </a:solidFill>
                <a:latin typeface="+mj-lt"/>
                <a:ea typeface="+mj-ea"/>
                <a:cs typeface="+mj-cs"/>
              </a:rPr>
              <a:t>:</a:t>
            </a:r>
          </a:p>
        </p:txBody>
      </p:sp>
      <p:sp>
        <p:nvSpPr>
          <p:cNvPr id="13" name="Rectangle 1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F149B0A-A9FB-4BA3-9660-6BC6CED014F2}"/>
              </a:ext>
            </a:extLst>
          </p:cNvPr>
          <p:cNvSpPr/>
          <p:nvPr/>
        </p:nvSpPr>
        <p:spPr>
          <a:xfrm>
            <a:off x="6102350" y="6521225"/>
            <a:ext cx="6089650" cy="336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TimesNewRoman"/>
                <a:ea typeface="+mn-ea"/>
                <a:cs typeface="+mn-cs"/>
              </a:rPr>
              <a:t>Schwartz, D. J. (2019). </a:t>
            </a:r>
            <a:r>
              <a:rPr kumimoji="0" lang="en-US" sz="1600" b="0" i="1" u="none" strike="noStrike" kern="1200" cap="none" spc="0" normalizeH="0" baseline="0" noProof="0" dirty="0">
                <a:ln>
                  <a:noFill/>
                </a:ln>
                <a:solidFill>
                  <a:srgbClr val="333333"/>
                </a:solidFill>
                <a:effectLst/>
                <a:uLnTx/>
                <a:uFillTx/>
                <a:latin typeface="TimesNewRoman"/>
                <a:ea typeface="+mn-ea"/>
                <a:cs typeface="+mn-cs"/>
              </a:rPr>
              <a:t>The magic of thinking big</a:t>
            </a:r>
            <a:r>
              <a:rPr kumimoji="0" lang="en-US" sz="1600" b="0" i="0" u="none" strike="noStrike" kern="1200" cap="none" spc="0" normalizeH="0" baseline="0" noProof="0" dirty="0">
                <a:ln>
                  <a:noFill/>
                </a:ln>
                <a:solidFill>
                  <a:srgbClr val="333333"/>
                </a:solidFill>
                <a:effectLst/>
                <a:uLnTx/>
                <a:uFillTx/>
                <a:latin typeface="TimesNewRoman"/>
                <a:ea typeface="+mn-ea"/>
                <a:cs typeface="+mn-cs"/>
              </a:rPr>
              <a:t>. London: Vermilion.</a:t>
            </a:r>
            <a:endParaRPr kumimoji="0" lang="en-US" sz="1600" b="0" i="0" u="none" strike="noStrike" kern="1200" cap="none" spc="0" normalizeH="0" baseline="0" noProof="0" dirty="0">
              <a:ln>
                <a:noFill/>
              </a:ln>
              <a:solidFill>
                <a:srgbClr val="000000"/>
              </a:solidFill>
              <a:effectLst/>
              <a:uLnTx/>
              <a:uFillTx/>
              <a:latin typeface="Constantia"/>
              <a:ea typeface="+mn-ea"/>
              <a:cs typeface="+mn-cs"/>
            </a:endParaRPr>
          </a:p>
        </p:txBody>
      </p:sp>
      <p:graphicFrame>
        <p:nvGraphicFramePr>
          <p:cNvPr id="6" name="TextBox 2">
            <a:extLst>
              <a:ext uri="{FF2B5EF4-FFF2-40B4-BE49-F238E27FC236}">
                <a16:creationId xmlns:a16="http://schemas.microsoft.com/office/drawing/2014/main" id="{7C31CC51-D5E2-4F35-A82B-B438062DE127}"/>
              </a:ext>
            </a:extLst>
          </p:cNvPr>
          <p:cNvGraphicFramePr/>
          <p:nvPr>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105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3DD9-4825-44F7-844D-8CBD133B6B42}"/>
              </a:ext>
            </a:extLst>
          </p:cNvPr>
          <p:cNvSpPr>
            <a:spLocks noGrp="1"/>
          </p:cNvSpPr>
          <p:nvPr>
            <p:ph type="title"/>
          </p:nvPr>
        </p:nvSpPr>
        <p:spPr>
          <a:xfrm>
            <a:off x="0" y="0"/>
            <a:ext cx="10515600" cy="1325563"/>
          </a:xfrm>
        </p:spPr>
        <p:txBody>
          <a:bodyPr/>
          <a:lstStyle/>
          <a:p>
            <a:r>
              <a:rPr lang="en-US" dirty="0"/>
              <a:t>Andragogy - Facilitator Best Practices</a:t>
            </a:r>
          </a:p>
        </p:txBody>
      </p:sp>
      <p:graphicFrame>
        <p:nvGraphicFramePr>
          <p:cNvPr id="14" name="Diagram 13">
            <a:extLst>
              <a:ext uri="{FF2B5EF4-FFF2-40B4-BE49-F238E27FC236}">
                <a16:creationId xmlns:a16="http://schemas.microsoft.com/office/drawing/2014/main" id="{5894A826-933C-4D3B-BB45-0A0F5B3E94B5}"/>
              </a:ext>
            </a:extLst>
          </p:cNvPr>
          <p:cNvGraphicFramePr/>
          <p:nvPr>
            <p:extLst/>
          </p:nvPr>
        </p:nvGraphicFramePr>
        <p:xfrm>
          <a:off x="2072341" y="921372"/>
          <a:ext cx="8577730" cy="5936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7279DCF0-4B3C-46AC-86C2-59DBF1D529FA}"/>
              </a:ext>
            </a:extLst>
          </p:cNvPr>
          <p:cNvSpPr/>
          <p:nvPr/>
        </p:nvSpPr>
        <p:spPr>
          <a:xfrm>
            <a:off x="9320701" y="6488668"/>
            <a:ext cx="28712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(Shea, Pickett, &amp; Pelz, 2003)</a:t>
            </a: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8440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0" y="-12921"/>
            <a:ext cx="10515600" cy="1325563"/>
          </a:xfrm>
        </p:spPr>
        <p:txBody>
          <a:bodyPr/>
          <a:lstStyle/>
          <a:p>
            <a:r>
              <a:rPr lang="en-US" altLang="en-US" dirty="0">
                <a:solidFill>
                  <a:srgbClr val="9E0000"/>
                </a:solidFill>
              </a:rPr>
              <a:t>Practical Tips:</a:t>
            </a:r>
            <a:endParaRPr lang="en-US" dirty="0"/>
          </a:p>
        </p:txBody>
      </p:sp>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graphicFrame>
        <p:nvGraphicFramePr>
          <p:cNvPr id="9" name="Diagram 8">
            <a:extLst>
              <a:ext uri="{FF2B5EF4-FFF2-40B4-BE49-F238E27FC236}">
                <a16:creationId xmlns:a16="http://schemas.microsoft.com/office/drawing/2014/main" id="{3A46319D-12B3-4B2E-BB67-C865D11B1F84}"/>
              </a:ext>
            </a:extLst>
          </p:cNvPr>
          <p:cNvGraphicFramePr/>
          <p:nvPr>
            <p:extLst/>
          </p:nvPr>
        </p:nvGraphicFramePr>
        <p:xfrm>
          <a:off x="343593" y="361854"/>
          <a:ext cx="7207617" cy="6496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2B1E2B5-CB01-4B5E-B0B8-78B920774182}"/>
              </a:ext>
            </a:extLst>
          </p:cNvPr>
          <p:cNvSpPr txBox="1"/>
          <p:nvPr/>
        </p:nvSpPr>
        <p:spPr>
          <a:xfrm>
            <a:off x="8585254" y="1425388"/>
            <a:ext cx="3263153"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Constantia"/>
                <a:ea typeface="+mn-ea"/>
                <a:cs typeface="+mn-cs"/>
              </a:rPr>
              <a:t>Remember –</a:t>
            </a:r>
            <a:r>
              <a:rPr kumimoji="0" lang="en-US" sz="1800" b="1" i="1" u="none" strike="noStrike" kern="1200" cap="none" spc="0" normalizeH="0" baseline="0" noProof="0" dirty="0">
                <a:ln>
                  <a:noFill/>
                </a:ln>
                <a:solidFill>
                  <a:srgbClr val="000000"/>
                </a:solidFill>
                <a:effectLst/>
                <a:uLnTx/>
                <a:uFillTx/>
                <a:latin typeface="Constantia"/>
                <a:ea typeface="+mn-ea"/>
                <a:cs typeface="+mn-cs"/>
              </a:rPr>
              <a:t> </a:t>
            </a:r>
            <a:r>
              <a:rPr kumimoji="0" lang="en-US" sz="1800" b="0" i="0" u="none" strike="noStrike" kern="1200" cap="none" spc="0" normalizeH="0" baseline="0" noProof="0" dirty="0">
                <a:ln>
                  <a:noFill/>
                </a:ln>
                <a:solidFill>
                  <a:srgbClr val="000000"/>
                </a:solidFill>
                <a:effectLst/>
                <a:uLnTx/>
                <a:uFillTx/>
                <a:latin typeface="Constantia"/>
                <a:ea typeface="+mn-ea"/>
                <a:cs typeface="+mn-cs"/>
              </a:rPr>
              <a:t>Facilitators should create a learning environment where they act more as a mentor/ manager as opposed to one of an information deliverer or expert</a:t>
            </a:r>
            <a:endParaRPr kumimoji="0" 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(Palloff &amp; Pratt, 2003; Robson, 2000;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Shedletsky &amp; Aitken, 2001).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4397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7745-0D8B-4A6B-B8F5-031BA9A21717}"/>
              </a:ext>
            </a:extLst>
          </p:cNvPr>
          <p:cNvSpPr>
            <a:spLocks noGrp="1"/>
          </p:cNvSpPr>
          <p:nvPr>
            <p:ph type="title"/>
          </p:nvPr>
        </p:nvSpPr>
        <p:spPr>
          <a:xfrm>
            <a:off x="0" y="0"/>
            <a:ext cx="3667039" cy="1676603"/>
          </a:xfrm>
        </p:spPr>
        <p:txBody>
          <a:bodyPr vert="horz" lIns="91440" tIns="45720" rIns="91440" bIns="45720" rtlCol="0" anchor="ctr">
            <a:normAutofit/>
          </a:bodyPr>
          <a:lstStyle/>
          <a:p>
            <a:pPr defTabSz="914400"/>
            <a:r>
              <a:rPr lang="en-US" sz="3600" dirty="0">
                <a:solidFill>
                  <a:schemeClr val="tx1"/>
                </a:solidFill>
                <a:latin typeface="+mj-lt"/>
              </a:rPr>
              <a:t>Final Take away:</a:t>
            </a:r>
          </a:p>
        </p:txBody>
      </p:sp>
      <p:pic>
        <p:nvPicPr>
          <p:cNvPr id="3074" name="Picture 2" descr="Image result for andragogy vs pedagogy">
            <a:extLst>
              <a:ext uri="{FF2B5EF4-FFF2-40B4-BE49-F238E27FC236}">
                <a16:creationId xmlns:a16="http://schemas.microsoft.com/office/drawing/2014/main" id="{CEF67AFF-7405-4D53-9D71-BC8E56BB5C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7" r="5583" b="-3"/>
          <a:stretch/>
        </p:blipFill>
        <p:spPr bwMode="auto">
          <a:xfrm>
            <a:off x="5284937" y="864369"/>
            <a:ext cx="6916329" cy="5577837"/>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42AF6E8D-2389-4863-8B06-89D464EB45D8}"/>
              </a:ext>
            </a:extLst>
          </p:cNvPr>
          <p:cNvGraphicFramePr/>
          <p:nvPr>
            <p:extLst/>
          </p:nvPr>
        </p:nvGraphicFramePr>
        <p:xfrm>
          <a:off x="-1" y="1353787"/>
          <a:ext cx="4785753" cy="5676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Connector 4">
            <a:extLst>
              <a:ext uri="{FF2B5EF4-FFF2-40B4-BE49-F238E27FC236}">
                <a16:creationId xmlns:a16="http://schemas.microsoft.com/office/drawing/2014/main" id="{F80BFC6B-DC30-4221-BBDE-4E7A72D5687B}"/>
              </a:ext>
            </a:extLst>
          </p:cNvPr>
          <p:cNvCxnSpPr/>
          <p:nvPr/>
        </p:nvCxnSpPr>
        <p:spPr>
          <a:xfrm>
            <a:off x="2932981" y="430889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7CD4486-5B93-44A8-A147-79C7C35515B0}"/>
              </a:ext>
            </a:extLst>
          </p:cNvPr>
          <p:cNvCxnSpPr/>
          <p:nvPr/>
        </p:nvCxnSpPr>
        <p:spPr>
          <a:xfrm>
            <a:off x="2941982" y="4175404"/>
            <a:ext cx="0" cy="266982"/>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5D7D94-EB29-4623-B898-1F55DF958542}"/>
              </a:ext>
            </a:extLst>
          </p:cNvPr>
          <p:cNvCxnSpPr/>
          <p:nvPr/>
        </p:nvCxnSpPr>
        <p:spPr>
          <a:xfrm>
            <a:off x="2941982" y="4685612"/>
            <a:ext cx="0" cy="266982"/>
          </a:xfrm>
          <a:prstGeom prst="line">
            <a:avLst/>
          </a:prstGeom>
          <a:ln w="762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C527116-07E6-4845-8E61-4E8C78504014}"/>
              </a:ext>
            </a:extLst>
          </p:cNvPr>
          <p:cNvCxnSpPr>
            <a:cxnSpLocks/>
          </p:cNvCxnSpPr>
          <p:nvPr/>
        </p:nvCxnSpPr>
        <p:spPr>
          <a:xfrm>
            <a:off x="4903304" y="172278"/>
            <a:ext cx="0" cy="6685722"/>
          </a:xfrm>
          <a:prstGeom prst="line">
            <a:avLst/>
          </a:prstGeom>
          <a:ln w="762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90D18B-89CD-449F-9BA3-C06EFE087E71}"/>
              </a:ext>
            </a:extLst>
          </p:cNvPr>
          <p:cNvSpPr txBox="1"/>
          <p:nvPr/>
        </p:nvSpPr>
        <p:spPr>
          <a:xfrm>
            <a:off x="5284937" y="864369"/>
            <a:ext cx="1448370" cy="4894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Constantia"/>
              <a:ea typeface="+mn-ea"/>
              <a:cs typeface="+mn-cs"/>
            </a:endParaRPr>
          </a:p>
        </p:txBody>
      </p:sp>
    </p:spTree>
    <p:extLst>
      <p:ext uri="{BB962C8B-B14F-4D97-AF65-F5344CB8AC3E}">
        <p14:creationId xmlns:p14="http://schemas.microsoft.com/office/powerpoint/2010/main" val="808838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0" y="50502"/>
            <a:ext cx="7962207" cy="1325563"/>
          </a:xfrm>
        </p:spPr>
        <p:txBody>
          <a:bodyPr/>
          <a:lstStyle/>
          <a:p>
            <a:r>
              <a:rPr lang="en-US" altLang="en-US" dirty="0">
                <a:solidFill>
                  <a:srgbClr val="9E0000"/>
                </a:solidFill>
              </a:rPr>
              <a:t>Switching Gears</a:t>
            </a:r>
            <a:endParaRPr lang="en-US" dirty="0"/>
          </a:p>
        </p:txBody>
      </p:sp>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graphicFrame>
        <p:nvGraphicFramePr>
          <p:cNvPr id="5" name="Diagram 4">
            <a:extLst>
              <a:ext uri="{FF2B5EF4-FFF2-40B4-BE49-F238E27FC236}">
                <a16:creationId xmlns:a16="http://schemas.microsoft.com/office/drawing/2014/main" id="{26CD1DEB-0432-4E65-913A-F00A33C887C3}"/>
              </a:ext>
            </a:extLst>
          </p:cNvPr>
          <p:cNvGraphicFramePr/>
          <p:nvPr>
            <p:extLst/>
          </p:nvPr>
        </p:nvGraphicFramePr>
        <p:xfrm>
          <a:off x="1332089" y="397282"/>
          <a:ext cx="10668000" cy="5874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73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2359675" y="1174501"/>
            <a:ext cx="7369233" cy="1325563"/>
          </a:xfrm>
        </p:spPr>
        <p:txBody>
          <a:bodyPr>
            <a:noAutofit/>
          </a:bodyPr>
          <a:lstStyle/>
          <a:p>
            <a:pPr algn="ctr"/>
            <a:r>
              <a:rPr lang="en-US" altLang="en-US" sz="3200" u="sng" dirty="0">
                <a:solidFill>
                  <a:srgbClr val="9E0000"/>
                </a:solidFill>
              </a:rPr>
              <a:t>Training in the Modern Day Work Environment – </a:t>
            </a:r>
            <a:r>
              <a:rPr lang="en-US" altLang="en-US" sz="3200" b="0" u="sng" dirty="0">
                <a:solidFill>
                  <a:srgbClr val="9E0000"/>
                </a:solidFill>
              </a:rPr>
              <a:t>From Theory and Concepts, to Training Analysis and Evaluation</a:t>
            </a:r>
            <a:endParaRPr lang="en-US" sz="3200" b="0" u="sng"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86492" y="3081426"/>
            <a:ext cx="10515600" cy="2973590"/>
          </a:xfrm>
        </p:spPr>
        <p:txBody>
          <a:bodyPr>
            <a:normAutofit/>
          </a:bodyPr>
          <a:lstStyle/>
          <a:p>
            <a:pPr marL="0" indent="0" algn="ctr">
              <a:buNone/>
            </a:pPr>
            <a:r>
              <a:rPr lang="en-US" altLang="en-US" sz="2000" b="1" u="sng" dirty="0"/>
              <a:t>Webinar General Info</a:t>
            </a:r>
            <a:br>
              <a:rPr lang="en-US" altLang="en-US" sz="2000" dirty="0"/>
            </a:br>
            <a:r>
              <a:rPr lang="en-US" altLang="en-US" sz="2000" dirty="0"/>
              <a:t>PowerPoint Presentation</a:t>
            </a:r>
            <a:br>
              <a:rPr lang="en-US" altLang="en-US" sz="2000" dirty="0"/>
            </a:br>
            <a:r>
              <a:rPr lang="en-US" altLang="en-US" sz="2000" dirty="0"/>
              <a:t>Q&amp;A</a:t>
            </a:r>
            <a:br>
              <a:rPr lang="en-US" altLang="en-US" sz="2000" dirty="0"/>
            </a:br>
            <a:br>
              <a:rPr lang="en-US" altLang="en-US" sz="2000" b="1" u="sng" dirty="0"/>
            </a:br>
            <a:r>
              <a:rPr lang="en-US" altLang="en-US" sz="2000" b="1" u="sng" dirty="0"/>
              <a:t>Questions</a:t>
            </a:r>
            <a:r>
              <a:rPr lang="en-US" altLang="en-US" sz="2000" b="1" dirty="0"/>
              <a:t> </a:t>
            </a:r>
            <a:br>
              <a:rPr lang="en-US" altLang="en-US" sz="2000" b="1" dirty="0"/>
            </a:br>
            <a:r>
              <a:rPr lang="en-US" altLang="en-US" sz="2000" dirty="0"/>
              <a:t>Chat is open to submit questions.</a:t>
            </a:r>
            <a:br>
              <a:rPr lang="en-US" altLang="en-US" sz="2000" dirty="0"/>
            </a:br>
            <a:r>
              <a:rPr lang="en-US" altLang="en-US" sz="2000" dirty="0"/>
              <a:t>We will be answering questions through this chat feature. If due to the technical nature of the question a more thorough response is required, we will post the answer on our website within seven days of the webinar.</a:t>
            </a:r>
            <a:endParaRPr lang="en-US" sz="2000" dirty="0"/>
          </a:p>
        </p:txBody>
      </p:sp>
      <p:sp>
        <p:nvSpPr>
          <p:cNvPr id="4" name="TextBox 4">
            <a:extLst>
              <a:ext uri="{FF2B5EF4-FFF2-40B4-BE49-F238E27FC236}">
                <a16:creationId xmlns:a16="http://schemas.microsoft.com/office/drawing/2014/main" id="{0DBEB457-DF2D-408D-86B0-30630C57FA36}"/>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Tree>
    <p:extLst>
      <p:ext uri="{BB962C8B-B14F-4D97-AF65-F5344CB8AC3E}">
        <p14:creationId xmlns:p14="http://schemas.microsoft.com/office/powerpoint/2010/main" val="286640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
        <p:nvSpPr>
          <p:cNvPr id="2" name="Title 1">
            <a:extLst>
              <a:ext uri="{FF2B5EF4-FFF2-40B4-BE49-F238E27FC236}">
                <a16:creationId xmlns:a16="http://schemas.microsoft.com/office/drawing/2014/main" id="{8E97CC0C-71CB-4341-B8C2-455ADAC28A5E}"/>
              </a:ext>
            </a:extLst>
          </p:cNvPr>
          <p:cNvSpPr>
            <a:spLocks noGrp="1"/>
          </p:cNvSpPr>
          <p:nvPr>
            <p:ph type="title"/>
          </p:nvPr>
        </p:nvSpPr>
        <p:spPr>
          <a:xfrm>
            <a:off x="943277" y="712269"/>
            <a:ext cx="3370998" cy="5502264"/>
          </a:xfrm>
        </p:spPr>
        <p:txBody>
          <a:bodyPr vert="horz" lIns="91440" tIns="45720" rIns="91440" bIns="45720" rtlCol="0" anchor="ctr">
            <a:normAutofit/>
          </a:bodyPr>
          <a:lstStyle/>
          <a:p>
            <a:pPr defTabSz="914400"/>
            <a:r>
              <a:rPr lang="en-US" kern="1200" dirty="0">
                <a:solidFill>
                  <a:srgbClr val="FFFFFF"/>
                </a:solidFill>
                <a:latin typeface="+mj-lt"/>
                <a:ea typeface="+mj-ea"/>
                <a:cs typeface="+mj-cs"/>
              </a:rPr>
              <a:t>Lets Talk Training development</a:t>
            </a:r>
          </a:p>
        </p:txBody>
      </p:sp>
      <p:cxnSp>
        <p:nvCxnSpPr>
          <p:cNvPr id="10" name="Straight Connector 9">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5FA7164E-A307-42B3-AEB1-0F7E256B1CC8}"/>
              </a:ext>
            </a:extLst>
          </p:cNvPr>
          <p:cNvGraphicFramePr/>
          <p:nvPr>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7056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16"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62AFDBE-4722-462D-BECF-DC9CE3C8C989}"/>
              </a:ext>
            </a:extLst>
          </p:cNvPr>
          <p:cNvSpPr>
            <a:spLocks noGrp="1"/>
          </p:cNvSpPr>
          <p:nvPr>
            <p:ph type="title"/>
          </p:nvPr>
        </p:nvSpPr>
        <p:spPr>
          <a:xfrm>
            <a:off x="6094104" y="802955"/>
            <a:ext cx="5793095" cy="1454051"/>
          </a:xfrm>
        </p:spPr>
        <p:txBody>
          <a:bodyPr vert="horz" lIns="91440" tIns="45720" rIns="91440" bIns="45720" rtlCol="0" anchor="ctr">
            <a:normAutofit/>
          </a:bodyPr>
          <a:lstStyle/>
          <a:p>
            <a:pPr defTabSz="914400"/>
            <a:r>
              <a:rPr lang="en-US" sz="3100" u="sng" kern="1200" dirty="0">
                <a:solidFill>
                  <a:srgbClr val="000000"/>
                </a:solidFill>
                <a:latin typeface="+mj-lt"/>
                <a:ea typeface="+mj-ea"/>
                <a:cs typeface="+mj-cs"/>
              </a:rPr>
              <a:t>Training Development – Step 1: </a:t>
            </a:r>
            <a:r>
              <a:rPr lang="en-US" sz="3100" b="0" kern="1200" dirty="0">
                <a:solidFill>
                  <a:srgbClr val="000000"/>
                </a:solidFill>
                <a:latin typeface="+mj-lt"/>
                <a:ea typeface="+mj-ea"/>
                <a:cs typeface="+mj-cs"/>
              </a:rPr>
              <a:t>Performing Analysis (Where)</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17" name="Graphic 7" descr="Fingerprint">
            <a:extLst>
              <a:ext uri="{FF2B5EF4-FFF2-40B4-BE49-F238E27FC236}">
                <a16:creationId xmlns:a16="http://schemas.microsoft.com/office/drawing/2014/main" id="{37344807-6955-4599-85F3-0B74D6C393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18" name="TextBox 3">
            <a:extLst>
              <a:ext uri="{FF2B5EF4-FFF2-40B4-BE49-F238E27FC236}">
                <a16:creationId xmlns:a16="http://schemas.microsoft.com/office/drawing/2014/main" id="{27D41568-81F6-426A-8F94-1D9DD7A723FE}"/>
              </a:ext>
            </a:extLst>
          </p:cNvPr>
          <p:cNvSpPr txBox="1"/>
          <p:nvPr/>
        </p:nvSpPr>
        <p:spPr>
          <a:xfrm>
            <a:off x="6090574" y="2421682"/>
            <a:ext cx="5793094" cy="3639289"/>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Determining our WHERE: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Typically 2 Buckets where we see loss in:</a:t>
            </a:r>
          </a:p>
          <a:p>
            <a:pPr marL="342900" marR="0" lvl="0" indent="-2286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Our rates:</a:t>
            </a:r>
          </a:p>
          <a:p>
            <a:pPr marL="800100" marR="0" lvl="1" indent="-228600" algn="l" defTabSz="914400" rtl="0" eaLnBrk="1" fontAlgn="auto" latinLnBrk="0" hangingPunct="1">
              <a:lnSpc>
                <a:spcPct val="90000"/>
              </a:lnSpc>
              <a:spcBef>
                <a:spcPts val="0"/>
              </a:spcBef>
              <a:spcAft>
                <a:spcPts val="600"/>
              </a:spcAft>
              <a:buClrTx/>
              <a:buSzTx/>
              <a:buFont typeface="+mj-lt"/>
              <a:buAutoNum type="alphaLcParenR"/>
              <a:tabLst/>
              <a:defRPr/>
            </a:pPr>
            <a:r>
              <a:rPr kumimoji="0" lang="en-US" sz="1400" b="1" i="0" u="none" strike="noStrike" kern="1200" cap="none" spc="0" normalizeH="0" baseline="0" noProof="0" dirty="0">
                <a:ln>
                  <a:noFill/>
                </a:ln>
                <a:solidFill>
                  <a:srgbClr val="000000"/>
                </a:solidFill>
                <a:effectLst/>
                <a:uLnTx/>
                <a:uFillTx/>
                <a:latin typeface="Constantia"/>
                <a:ea typeface="+mn-ea"/>
                <a:cs typeface="+mn-cs"/>
              </a:rPr>
              <a:t>Leading indicator rates </a:t>
            </a:r>
            <a:r>
              <a:rPr kumimoji="0" lang="en-US" sz="1400" b="0" i="0" u="none" strike="noStrike" kern="1200" cap="none" spc="0" normalizeH="0" baseline="0" noProof="0" dirty="0">
                <a:ln>
                  <a:noFill/>
                </a:ln>
                <a:solidFill>
                  <a:srgbClr val="000000"/>
                </a:solidFill>
                <a:effectLst/>
                <a:uLnTx/>
                <a:uFillTx/>
                <a:latin typeface="Constantia"/>
                <a:ea typeface="+mn-ea"/>
                <a:cs typeface="+mn-cs"/>
              </a:rPr>
              <a:t>– Maybe our leading indicators (evaluations, observations, compliance levels, Safety meetings) are identifying areas of opportunity?</a:t>
            </a:r>
          </a:p>
          <a:p>
            <a:pPr marL="800100" marR="0" lvl="1" indent="-228600" algn="l" defTabSz="914400" rtl="0" eaLnBrk="1" fontAlgn="auto" latinLnBrk="0" hangingPunct="1">
              <a:lnSpc>
                <a:spcPct val="90000"/>
              </a:lnSpc>
              <a:spcBef>
                <a:spcPts val="0"/>
              </a:spcBef>
              <a:spcAft>
                <a:spcPts val="600"/>
              </a:spcAft>
              <a:buClrTx/>
              <a:buSzTx/>
              <a:buFont typeface="+mj-lt"/>
              <a:buAutoNum type="alphaLcParenR"/>
              <a:tabLst/>
              <a:defRPr/>
            </a:pPr>
            <a:r>
              <a:rPr kumimoji="0" lang="en-US" sz="1400" b="1" i="0" u="none" strike="noStrike" kern="1200" cap="none" spc="0" normalizeH="0" baseline="0" noProof="0" dirty="0">
                <a:ln>
                  <a:noFill/>
                </a:ln>
                <a:solidFill>
                  <a:srgbClr val="000000"/>
                </a:solidFill>
                <a:effectLst/>
                <a:uLnTx/>
                <a:uFillTx/>
                <a:latin typeface="Constantia"/>
                <a:ea typeface="+mn-ea"/>
                <a:cs typeface="+mn-cs"/>
              </a:rPr>
              <a:t>Lagging indicator rates </a:t>
            </a:r>
            <a:r>
              <a:rPr kumimoji="0" lang="en-US" sz="1400" b="0" i="0" u="none" strike="noStrike" kern="1200" cap="none" spc="0" normalizeH="0" baseline="0" noProof="0" dirty="0">
                <a:ln>
                  <a:noFill/>
                </a:ln>
                <a:solidFill>
                  <a:srgbClr val="000000"/>
                </a:solidFill>
                <a:effectLst/>
                <a:uLnTx/>
                <a:uFillTx/>
                <a:latin typeface="Constantia"/>
                <a:ea typeface="+mn-ea"/>
                <a:cs typeface="+mn-cs"/>
              </a:rPr>
              <a:t>– If we are experiencing higher than normal incident rates for a specific injury classification/category or have a spike in an usual injury category it may be time to perform an analysis on our existing (or non-existing) training programs</a:t>
            </a:r>
          </a:p>
          <a:p>
            <a:pPr marL="342900" marR="0" lvl="0" indent="-2286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Regulatory Requirements:</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In this bucket we want to identify what regulatory requirements are applicable and ensure we have programs in place to minimize loss (EPA, OSHA, DOT, FDA etc.)</a:t>
            </a:r>
          </a:p>
        </p:txBody>
      </p:sp>
    </p:spTree>
    <p:extLst>
      <p:ext uri="{BB962C8B-B14F-4D97-AF65-F5344CB8AC3E}">
        <p14:creationId xmlns:p14="http://schemas.microsoft.com/office/powerpoint/2010/main" val="3679021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58" name="Picture 57">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6094105" y="802955"/>
            <a:ext cx="5754302" cy="1454051"/>
          </a:xfrm>
        </p:spPr>
        <p:txBody>
          <a:bodyPr vert="horz" lIns="91440" tIns="45720" rIns="91440" bIns="45720" rtlCol="0" anchor="ctr">
            <a:normAutofit/>
          </a:bodyPr>
          <a:lstStyle/>
          <a:p>
            <a:pPr defTabSz="914400"/>
            <a:r>
              <a:rPr lang="en-US" sz="3100" u="sng" kern="1200" dirty="0">
                <a:solidFill>
                  <a:srgbClr val="000000"/>
                </a:solidFill>
                <a:latin typeface="+mj-lt"/>
                <a:ea typeface="+mj-ea"/>
                <a:cs typeface="+mj-cs"/>
              </a:rPr>
              <a:t>Training Development – Step 2: </a:t>
            </a:r>
            <a:r>
              <a:rPr lang="en-US" sz="3100" b="0" kern="1200" dirty="0">
                <a:solidFill>
                  <a:srgbClr val="000000"/>
                </a:solidFill>
                <a:latin typeface="+mj-lt"/>
                <a:ea typeface="+mj-ea"/>
                <a:cs typeface="+mj-cs"/>
              </a:rPr>
              <a:t>Determining the Needs (WHY)</a:t>
            </a:r>
          </a:p>
        </p:txBody>
      </p:sp>
      <p:sp>
        <p:nvSpPr>
          <p:cNvPr id="60"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53" name="Graphic 52" descr="Presentation with Checklist">
            <a:extLst>
              <a:ext uri="{FF2B5EF4-FFF2-40B4-BE49-F238E27FC236}">
                <a16:creationId xmlns:a16="http://schemas.microsoft.com/office/drawing/2014/main" id="{7D535863-F3D0-4C0C-AC9A-99ABF26CB6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2" name="TextBox 1">
            <a:extLst>
              <a:ext uri="{FF2B5EF4-FFF2-40B4-BE49-F238E27FC236}">
                <a16:creationId xmlns:a16="http://schemas.microsoft.com/office/drawing/2014/main" id="{798787B8-5541-43B9-9886-C166FC4425BC}"/>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WHY: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Once we’ve identified WHERE our loss is coming from, we need to determine WHY we are experiencing this loss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These “why’s” should be the basis of our needs - Our main points for a new training program.</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So determine what your needs are to be able to fill those  identified gaps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Ask yourself, what do we need to change or do differently?</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Program?</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Culture?</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System?</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Etc.</a:t>
            </a:r>
          </a:p>
        </p:txBody>
      </p:sp>
      <p:sp>
        <p:nvSpPr>
          <p:cNvPr id="3" name="TextBox 4">
            <a:extLst>
              <a:ext uri="{FF2B5EF4-FFF2-40B4-BE49-F238E27FC236}">
                <a16:creationId xmlns:a16="http://schemas.microsoft.com/office/drawing/2014/main" id="{B6CB8603-4A8E-4F0E-A36A-0D2E419A1C55}"/>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Tree>
    <p:extLst>
      <p:ext uri="{BB962C8B-B14F-4D97-AF65-F5344CB8AC3E}">
        <p14:creationId xmlns:p14="http://schemas.microsoft.com/office/powerpoint/2010/main" val="3239507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15" name="Picture 1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B82A4BA-C76B-4A8D-97BE-9DF7C941AEA2}"/>
              </a:ext>
            </a:extLst>
          </p:cNvPr>
          <p:cNvSpPr>
            <a:spLocks noGrp="1"/>
          </p:cNvSpPr>
          <p:nvPr>
            <p:ph type="title"/>
          </p:nvPr>
        </p:nvSpPr>
        <p:spPr>
          <a:xfrm>
            <a:off x="5450691" y="802955"/>
            <a:ext cx="6741309" cy="1454051"/>
          </a:xfrm>
        </p:spPr>
        <p:txBody>
          <a:bodyPr vert="horz" lIns="91440" tIns="45720" rIns="91440" bIns="45720" rtlCol="0" anchor="ctr">
            <a:normAutofit/>
          </a:bodyPr>
          <a:lstStyle/>
          <a:p>
            <a:pPr defTabSz="914400"/>
            <a:r>
              <a:rPr lang="en-US" sz="3700" u="sng" kern="1200" dirty="0">
                <a:solidFill>
                  <a:srgbClr val="000000"/>
                </a:solidFill>
                <a:latin typeface="+mj-lt"/>
                <a:ea typeface="+mj-ea"/>
                <a:cs typeface="+mj-cs"/>
              </a:rPr>
              <a:t>Training Development – Step 3: </a:t>
            </a:r>
            <a:r>
              <a:rPr lang="en-US" sz="3700" b="0" kern="1200" dirty="0">
                <a:solidFill>
                  <a:srgbClr val="000000"/>
                </a:solidFill>
                <a:latin typeface="+mj-lt"/>
                <a:ea typeface="+mj-ea"/>
                <a:cs typeface="+mj-cs"/>
              </a:rPr>
              <a:t>Development (HOW)</a:t>
            </a:r>
          </a:p>
        </p:txBody>
      </p:sp>
      <p:sp>
        <p:nvSpPr>
          <p:cNvPr id="20"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pic>
        <p:nvPicPr>
          <p:cNvPr id="10" name="Graphic 9" descr="Classroom">
            <a:extLst>
              <a:ext uri="{FF2B5EF4-FFF2-40B4-BE49-F238E27FC236}">
                <a16:creationId xmlns:a16="http://schemas.microsoft.com/office/drawing/2014/main" id="{77D031D8-5A45-4D87-9E08-E13280345D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3" name="TextBox 2">
            <a:extLst>
              <a:ext uri="{FF2B5EF4-FFF2-40B4-BE49-F238E27FC236}">
                <a16:creationId xmlns:a16="http://schemas.microsoft.com/office/drawing/2014/main" id="{AF000D83-DAD9-4BA9-A55D-909908399B3C}"/>
              </a:ext>
            </a:extLst>
          </p:cNvPr>
          <p:cNvSpPr txBox="1"/>
          <p:nvPr/>
        </p:nvSpPr>
        <p:spPr>
          <a:xfrm>
            <a:off x="6090574" y="2421682"/>
            <a:ext cx="5100590" cy="3842031"/>
          </a:xfrm>
          <a:prstGeom prst="rect">
            <a:avLst/>
          </a:prstGeom>
        </p:spPr>
        <p:txBody>
          <a:bodyPr vert="horz" lIns="91440" tIns="45720" rIns="91440" bIns="45720" rtlCol="0" anchor="ctr">
            <a:normAutofit lnSpcReduction="10000"/>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Once we determine our WHAT and our WHY, we begin the process of implementing our “HOW”</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That is HOW we are going to develop our training program:</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It is very important that we develop programs or courses that are </a:t>
            </a:r>
            <a:r>
              <a:rPr kumimoji="0" lang="en-US" sz="1000" b="0" i="0" u="sng" strike="noStrike" kern="1200" cap="none" spc="0" normalizeH="0" baseline="0" noProof="0" dirty="0">
                <a:ln>
                  <a:noFill/>
                </a:ln>
                <a:solidFill>
                  <a:srgbClr val="000000"/>
                </a:solidFill>
                <a:effectLst/>
                <a:uLnTx/>
                <a:uFillTx/>
                <a:latin typeface="Constantia"/>
                <a:ea typeface="+mn-ea"/>
                <a:cs typeface="+mn-cs"/>
              </a:rPr>
              <a:t>student-centered</a:t>
            </a:r>
            <a:r>
              <a:rPr kumimoji="0" lang="en-US" sz="1000" b="0" i="0" u="none" strike="noStrike" kern="1200" cap="none" spc="0" normalizeH="0" baseline="0" noProof="0" dirty="0">
                <a:ln>
                  <a:noFill/>
                </a:ln>
                <a:solidFill>
                  <a:srgbClr val="000000"/>
                </a:solidFill>
                <a:effectLst/>
                <a:uLnTx/>
                <a:uFillTx/>
                <a:latin typeface="Constantia"/>
                <a:ea typeface="+mn-ea"/>
                <a:cs typeface="+mn-cs"/>
              </a:rPr>
              <a:t> </a:t>
            </a:r>
            <a:r>
              <a:rPr kumimoji="0" lang="en-US" sz="1000" b="0" i="0" u="sng" strike="noStrike" kern="1200" cap="none" spc="0" normalizeH="0" baseline="0" noProof="0" dirty="0">
                <a:ln>
                  <a:noFill/>
                </a:ln>
                <a:solidFill>
                  <a:srgbClr val="000000"/>
                </a:solidFill>
                <a:effectLst/>
                <a:uLnTx/>
                <a:uFillTx/>
                <a:latin typeface="Constantia"/>
                <a:ea typeface="+mn-ea"/>
                <a:cs typeface="+mn-cs"/>
              </a:rPr>
              <a:t>(Andragogy)</a:t>
            </a:r>
            <a:r>
              <a:rPr kumimoji="0" lang="en-US" sz="1000" b="0" i="0" u="none" strike="noStrike" kern="1200" cap="none" spc="0" normalizeH="0" baseline="0" noProof="0" dirty="0">
                <a:ln>
                  <a:noFill/>
                </a:ln>
                <a:solidFill>
                  <a:srgbClr val="000000"/>
                </a:solidFill>
                <a:effectLst/>
                <a:uLnTx/>
                <a:uFillTx/>
                <a:latin typeface="Constantia"/>
                <a:ea typeface="+mn-ea"/>
                <a:cs typeface="+mn-cs"/>
              </a:rPr>
              <a:t> while avoiding a teacher-centered (pedagogy) approach</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We can do this by applying andragogy's main principles as noted previously and create: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Drawing past experiences, making it relevant and having practical outcomes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During the development phase: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It is most effective to have a cross functional team help us in the development of our training programs:</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Content expert</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Instructional designer</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Multimedia producer</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Systems analysts </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Front line associate</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Network programmer</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Constantia"/>
                <a:ea typeface="+mn-ea"/>
                <a:cs typeface="+mn-cs"/>
              </a:rPr>
              <a:t>Contractors,  etc.</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onstantia"/>
              <a:ea typeface="+mn-ea"/>
              <a:cs typeface="+mn-cs"/>
            </a:endParaRPr>
          </a:p>
        </p:txBody>
      </p:sp>
      <p:sp>
        <p:nvSpPr>
          <p:cNvPr id="4" name="Rectangle 3">
            <a:extLst>
              <a:ext uri="{FF2B5EF4-FFF2-40B4-BE49-F238E27FC236}">
                <a16:creationId xmlns:a16="http://schemas.microsoft.com/office/drawing/2014/main" id="{3EFE39F3-0C6A-4D8B-9C34-6F2A23D3C5EB}"/>
              </a:ext>
            </a:extLst>
          </p:cNvPr>
          <p:cNvSpPr/>
          <p:nvPr/>
        </p:nvSpPr>
        <p:spPr>
          <a:xfrm>
            <a:off x="10515600" y="6034559"/>
            <a:ext cx="1664430" cy="28623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(Chou &amp; Tsai, 2002)</a:t>
            </a:r>
          </a:p>
        </p:txBody>
      </p:sp>
      <p:sp>
        <p:nvSpPr>
          <p:cNvPr id="5" name="Rectangle 4">
            <a:extLst>
              <a:ext uri="{FF2B5EF4-FFF2-40B4-BE49-F238E27FC236}">
                <a16:creationId xmlns:a16="http://schemas.microsoft.com/office/drawing/2014/main" id="{F34F20A7-2C1C-459B-877A-07302E57F81A}"/>
              </a:ext>
            </a:extLst>
          </p:cNvPr>
          <p:cNvSpPr/>
          <p:nvPr/>
        </p:nvSpPr>
        <p:spPr>
          <a:xfrm>
            <a:off x="6911788" y="6320791"/>
            <a:ext cx="5280212" cy="4801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(Brown, 2001; Carr-Chellman &amp; Duchastel, 2000; Chou, &amp; Tsai, 2002; Knowlton, 2000; Pallof &amp; Pratt, 2003)</a:t>
            </a:r>
          </a:p>
        </p:txBody>
      </p:sp>
    </p:spTree>
    <p:extLst>
      <p:ext uri="{BB962C8B-B14F-4D97-AF65-F5344CB8AC3E}">
        <p14:creationId xmlns:p14="http://schemas.microsoft.com/office/powerpoint/2010/main" val="2396765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
        <p:nvSpPr>
          <p:cNvPr id="2" name="Title 1">
            <a:extLst>
              <a:ext uri="{FF2B5EF4-FFF2-40B4-BE49-F238E27FC236}">
                <a16:creationId xmlns:a16="http://schemas.microsoft.com/office/drawing/2014/main" id="{7DC66B2F-AE88-4CC7-A46C-A22DAA16F22D}"/>
              </a:ext>
            </a:extLst>
          </p:cNvPr>
          <p:cNvSpPr>
            <a:spLocks noGrp="1"/>
          </p:cNvSpPr>
          <p:nvPr>
            <p:ph type="title"/>
          </p:nvPr>
        </p:nvSpPr>
        <p:spPr>
          <a:xfrm>
            <a:off x="0" y="712269"/>
            <a:ext cx="4636008" cy="3393905"/>
          </a:xfrm>
        </p:spPr>
        <p:txBody>
          <a:bodyPr vert="horz" lIns="91440" tIns="45720" rIns="91440" bIns="45720" rtlCol="0" anchor="ctr">
            <a:normAutofit/>
          </a:bodyPr>
          <a:lstStyle/>
          <a:p>
            <a:pPr defTabSz="914400"/>
            <a:r>
              <a:rPr lang="en-US" sz="2400" u="sng" kern="1200" dirty="0">
                <a:solidFill>
                  <a:schemeClr val="tx1"/>
                </a:solidFill>
                <a:latin typeface="+mj-lt"/>
                <a:ea typeface="+mj-ea"/>
                <a:cs typeface="+mj-cs"/>
              </a:rPr>
              <a:t>Training Development – Step 4:</a:t>
            </a:r>
            <a:r>
              <a:rPr lang="en-US" sz="2400" kern="1200" dirty="0">
                <a:solidFill>
                  <a:srgbClr val="FFFFFF"/>
                </a:solidFill>
                <a:latin typeface="+mj-lt"/>
                <a:ea typeface="+mj-ea"/>
                <a:cs typeface="+mj-cs"/>
              </a:rPr>
              <a:t> </a:t>
            </a:r>
            <a:r>
              <a:rPr lang="en-US" sz="2400" b="0" kern="1200" dirty="0">
                <a:solidFill>
                  <a:schemeClr val="tx1"/>
                </a:solidFill>
                <a:latin typeface="+mj-lt"/>
                <a:ea typeface="+mj-ea"/>
                <a:cs typeface="+mj-cs"/>
              </a:rPr>
              <a:t>Implementation (WHO)</a:t>
            </a:r>
          </a:p>
        </p:txBody>
      </p:sp>
      <p:cxnSp>
        <p:nvCxnSpPr>
          <p:cNvPr id="22" name="Straight Connector 2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5" name="TextBox 3">
            <a:extLst>
              <a:ext uri="{FF2B5EF4-FFF2-40B4-BE49-F238E27FC236}">
                <a16:creationId xmlns:a16="http://schemas.microsoft.com/office/drawing/2014/main" id="{5FDF9695-A674-4B2D-9C30-33F055A45CA9}"/>
              </a:ext>
            </a:extLst>
          </p:cNvPr>
          <p:cNvGraphicFramePr/>
          <p:nvPr>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7970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19AD-1B9D-4AA6-839B-6CF17DB62551}"/>
              </a:ext>
            </a:extLst>
          </p:cNvPr>
          <p:cNvSpPr>
            <a:spLocks noGrp="1"/>
          </p:cNvSpPr>
          <p:nvPr>
            <p:ph type="title"/>
          </p:nvPr>
        </p:nvSpPr>
        <p:spPr>
          <a:xfrm>
            <a:off x="0" y="0"/>
            <a:ext cx="10515600" cy="1325563"/>
          </a:xfrm>
        </p:spPr>
        <p:txBody>
          <a:bodyPr>
            <a:normAutofit/>
          </a:bodyPr>
          <a:lstStyle/>
          <a:p>
            <a:r>
              <a:rPr lang="en-US" sz="4000" u="sng" dirty="0">
                <a:solidFill>
                  <a:schemeClr val="tx1"/>
                </a:solidFill>
              </a:rPr>
              <a:t>Training Development – Step 5: </a:t>
            </a:r>
            <a:br>
              <a:rPr lang="en-US" sz="4000" dirty="0">
                <a:solidFill>
                  <a:schemeClr val="tx1"/>
                </a:solidFill>
              </a:rPr>
            </a:br>
            <a:r>
              <a:rPr lang="en-US" sz="4000" b="0" dirty="0">
                <a:solidFill>
                  <a:schemeClr val="tx1"/>
                </a:solidFill>
              </a:rPr>
              <a:t>Measuring and Improving (WHAT)</a:t>
            </a:r>
          </a:p>
        </p:txBody>
      </p:sp>
      <p:pic>
        <p:nvPicPr>
          <p:cNvPr id="5" name="Picture 4">
            <a:extLst>
              <a:ext uri="{FF2B5EF4-FFF2-40B4-BE49-F238E27FC236}">
                <a16:creationId xmlns:a16="http://schemas.microsoft.com/office/drawing/2014/main" id="{044B3A55-D17D-4F06-939C-0DF20EF7BA54}"/>
              </a:ext>
            </a:extLst>
          </p:cNvPr>
          <p:cNvPicPr>
            <a:picLocks noChangeAspect="1"/>
          </p:cNvPicPr>
          <p:nvPr/>
        </p:nvPicPr>
        <p:blipFill>
          <a:blip r:embed="rId3"/>
          <a:stretch>
            <a:fillRect/>
          </a:stretch>
        </p:blipFill>
        <p:spPr>
          <a:xfrm>
            <a:off x="6096000" y="1554156"/>
            <a:ext cx="5791200" cy="4400550"/>
          </a:xfrm>
          <a:prstGeom prst="rect">
            <a:avLst/>
          </a:prstGeom>
          <a:ln>
            <a:solidFill>
              <a:schemeClr val="tx2">
                <a:lumMod val="60000"/>
                <a:lumOff val="40000"/>
              </a:schemeClr>
            </a:solidFill>
          </a:ln>
        </p:spPr>
      </p:pic>
      <p:sp>
        <p:nvSpPr>
          <p:cNvPr id="6" name="TextBox 5">
            <a:extLst>
              <a:ext uri="{FF2B5EF4-FFF2-40B4-BE49-F238E27FC236}">
                <a16:creationId xmlns:a16="http://schemas.microsoft.com/office/drawing/2014/main" id="{9361DEAC-E0C2-4F46-B71F-D0E748ABDBE9}"/>
              </a:ext>
            </a:extLst>
          </p:cNvPr>
          <p:cNvSpPr txBox="1"/>
          <p:nvPr/>
        </p:nvSpPr>
        <p:spPr>
          <a:xfrm>
            <a:off x="194732" y="1849294"/>
            <a:ext cx="4953001" cy="3810274"/>
          </a:xfrm>
          <a:prstGeom prst="rect">
            <a:avLst/>
          </a:prstGeom>
          <a:noFill/>
          <a:ln>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Kirkpatrick Model: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Level 1: Reaction – How do participants react to the training</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Measuring participants satisfaction</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Level 2: Learning</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Is their increase from baseline knowledge, skills or experience?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Level 3: Behavior</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Are they utilizing the desired behavior's within the work environment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Level 4: Result's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onstantia"/>
                <a:ea typeface="+mn-ea"/>
                <a:cs typeface="+mn-cs"/>
              </a:rPr>
              <a:t>Are we seeing measurable positive impacts within the business (Our lagging and leading indicators)</a:t>
            </a:r>
          </a:p>
        </p:txBody>
      </p:sp>
      <p:cxnSp>
        <p:nvCxnSpPr>
          <p:cNvPr id="8" name="Straight Connector 7">
            <a:extLst>
              <a:ext uri="{FF2B5EF4-FFF2-40B4-BE49-F238E27FC236}">
                <a16:creationId xmlns:a16="http://schemas.microsoft.com/office/drawing/2014/main" id="{1D720EA5-DC7B-4ED9-AC1D-75C09093BA62}"/>
              </a:ext>
            </a:extLst>
          </p:cNvPr>
          <p:cNvCxnSpPr>
            <a:cxnSpLocks/>
          </p:cNvCxnSpPr>
          <p:nvPr/>
        </p:nvCxnSpPr>
        <p:spPr>
          <a:xfrm>
            <a:off x="5463822" y="1325563"/>
            <a:ext cx="0" cy="539132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25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AA60-1B25-4986-91FE-43C03FBB94E0}"/>
              </a:ext>
            </a:extLst>
          </p:cNvPr>
          <p:cNvSpPr>
            <a:spLocks noGrp="1"/>
          </p:cNvSpPr>
          <p:nvPr>
            <p:ph type="title"/>
          </p:nvPr>
        </p:nvSpPr>
        <p:spPr>
          <a:xfrm>
            <a:off x="0" y="48501"/>
            <a:ext cx="10515600" cy="1325563"/>
          </a:xfrm>
        </p:spPr>
        <p:txBody>
          <a:bodyPr/>
          <a:lstStyle/>
          <a:p>
            <a:r>
              <a:rPr lang="en-US" dirty="0"/>
              <a:t>RECAP:</a:t>
            </a:r>
          </a:p>
        </p:txBody>
      </p:sp>
      <p:graphicFrame>
        <p:nvGraphicFramePr>
          <p:cNvPr id="4" name="Diagram 3">
            <a:extLst>
              <a:ext uri="{FF2B5EF4-FFF2-40B4-BE49-F238E27FC236}">
                <a16:creationId xmlns:a16="http://schemas.microsoft.com/office/drawing/2014/main" id="{54A8B6C8-2CDF-43C3-BBA1-8DFFE2214A7E}"/>
              </a:ext>
            </a:extLst>
          </p:cNvPr>
          <p:cNvGraphicFramePr/>
          <p:nvPr>
            <p:extLst/>
          </p:nvPr>
        </p:nvGraphicFramePr>
        <p:xfrm>
          <a:off x="2415396" y="1666451"/>
          <a:ext cx="7057292" cy="3139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02C9382-F2F5-4755-AD27-00EC0CEB1CB4}"/>
              </a:ext>
            </a:extLst>
          </p:cNvPr>
          <p:cNvSpPr txBox="1"/>
          <p:nvPr/>
        </p:nvSpPr>
        <p:spPr>
          <a:xfrm>
            <a:off x="724617" y="1081676"/>
            <a:ext cx="19323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Constantia"/>
                <a:ea typeface="+mn-ea"/>
                <a:cs typeface="+mn-cs"/>
              </a:rPr>
              <a:t>ADDIE:</a:t>
            </a:r>
          </a:p>
        </p:txBody>
      </p:sp>
      <p:sp>
        <p:nvSpPr>
          <p:cNvPr id="6" name="TextBox 5">
            <a:extLst>
              <a:ext uri="{FF2B5EF4-FFF2-40B4-BE49-F238E27FC236}">
                <a16:creationId xmlns:a16="http://schemas.microsoft.com/office/drawing/2014/main" id="{CC023E7E-346F-4835-85B3-24516F19A5BD}"/>
              </a:ext>
            </a:extLst>
          </p:cNvPr>
          <p:cNvSpPr txBox="1"/>
          <p:nvPr/>
        </p:nvSpPr>
        <p:spPr>
          <a:xfrm>
            <a:off x="1690776" y="5330733"/>
            <a:ext cx="84538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nstantia"/>
                <a:ea typeface="+mn-ea"/>
                <a:cs typeface="+mn-cs"/>
              </a:rPr>
              <a:t>…In short, these are the building blocks to effective and efficient training programs. Now lets implement them!</a:t>
            </a:r>
          </a:p>
        </p:txBody>
      </p:sp>
    </p:spTree>
    <p:extLst>
      <p:ext uri="{BB962C8B-B14F-4D97-AF65-F5344CB8AC3E}">
        <p14:creationId xmlns:p14="http://schemas.microsoft.com/office/powerpoint/2010/main" val="380650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3F270-7E0C-4949-9B25-79C977BC9EB0}"/>
              </a:ext>
            </a:extLst>
          </p:cNvPr>
          <p:cNvSpPr>
            <a:spLocks noGrp="1"/>
          </p:cNvSpPr>
          <p:nvPr>
            <p:ph type="title"/>
          </p:nvPr>
        </p:nvSpPr>
        <p:spPr>
          <a:xfrm>
            <a:off x="863029" y="1012004"/>
            <a:ext cx="3416158" cy="4795408"/>
          </a:xfrm>
        </p:spPr>
        <p:txBody>
          <a:bodyPr vert="horz" lIns="91440" tIns="45720" rIns="91440" bIns="45720" rtlCol="0" anchor="ctr">
            <a:normAutofit/>
          </a:bodyPr>
          <a:lstStyle/>
          <a:p>
            <a:pPr defTabSz="914400"/>
            <a:r>
              <a:rPr lang="en-US" u="sng" kern="1200" dirty="0">
                <a:solidFill>
                  <a:srgbClr val="FFFFFF"/>
                </a:solidFill>
                <a:latin typeface="+mj-lt"/>
                <a:ea typeface="+mj-ea"/>
                <a:cs typeface="+mj-cs"/>
              </a:rPr>
              <a:t>Let’s Recap:</a:t>
            </a:r>
          </a:p>
        </p:txBody>
      </p:sp>
      <p:graphicFrame>
        <p:nvGraphicFramePr>
          <p:cNvPr id="6" name="TextBox 3">
            <a:extLst>
              <a:ext uri="{FF2B5EF4-FFF2-40B4-BE49-F238E27FC236}">
                <a16:creationId xmlns:a16="http://schemas.microsoft.com/office/drawing/2014/main" id="{33A08064-5F87-4AEA-A75D-A8BB63AB73E6}"/>
              </a:ext>
            </a:extLst>
          </p:cNvPr>
          <p:cNvGraphicFramePr/>
          <p:nvPr>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140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03E2-D476-4CCE-9FD7-C99C396054B7}"/>
              </a:ext>
            </a:extLst>
          </p:cNvPr>
          <p:cNvSpPr>
            <a:spLocks noGrp="1"/>
          </p:cNvSpPr>
          <p:nvPr>
            <p:ph type="title"/>
          </p:nvPr>
        </p:nvSpPr>
        <p:spPr>
          <a:xfrm>
            <a:off x="0" y="0"/>
            <a:ext cx="10515600" cy="1325563"/>
          </a:xfrm>
        </p:spPr>
        <p:txBody>
          <a:bodyPr/>
          <a:lstStyle/>
          <a:p>
            <a:r>
              <a:rPr lang="en-US" dirty="0"/>
              <a:t>Final Takeaway</a:t>
            </a:r>
          </a:p>
        </p:txBody>
      </p:sp>
      <p:sp>
        <p:nvSpPr>
          <p:cNvPr id="3" name="TextBox 2">
            <a:extLst>
              <a:ext uri="{FF2B5EF4-FFF2-40B4-BE49-F238E27FC236}">
                <a16:creationId xmlns:a16="http://schemas.microsoft.com/office/drawing/2014/main" id="{99A6A318-E833-42C7-AE8F-C8592240F30E}"/>
              </a:ext>
            </a:extLst>
          </p:cNvPr>
          <p:cNvSpPr txBox="1"/>
          <p:nvPr/>
        </p:nvSpPr>
        <p:spPr>
          <a:xfrm>
            <a:off x="-49207" y="1048741"/>
            <a:ext cx="736440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onstantia"/>
                <a:ea typeface="+mn-ea"/>
                <a:cs typeface="+mn-cs"/>
              </a:rPr>
              <a:t>CARE</a:t>
            </a:r>
            <a:r>
              <a:rPr kumimoji="0" lang="en-US" sz="1800" b="0" i="0" u="none" strike="noStrike" kern="1200" cap="none" spc="0" normalizeH="0" baseline="0" noProof="0" dirty="0">
                <a:ln>
                  <a:noFill/>
                </a:ln>
                <a:solidFill>
                  <a:srgbClr val="000000"/>
                </a:solidFill>
                <a:effectLst/>
                <a:uLnTx/>
                <a:uFillTx/>
                <a:latin typeface="Constanti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If you don’t exude care why should your audience?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Simply caring for someone, other than yourself, may make a world of difference, not only to somebody else but for yourself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Great now, did that video:</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Stimulate emotion?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Provoke cognitive thought-processes?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Encourage you to change your behavior?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p:txBody>
      </p:sp>
      <p:pic>
        <p:nvPicPr>
          <p:cNvPr id="4" name="1cx04tk2JUA">
            <a:hlinkClick r:id="rId4"/>
            <a:extLst>
              <a:ext uri="{FF2B5EF4-FFF2-40B4-BE49-F238E27FC236}">
                <a16:creationId xmlns:a16="http://schemas.microsoft.com/office/drawing/2014/main" id="{96FB388A-5CF3-44B8-AE9E-9D034928FA20}"/>
              </a:ext>
            </a:extLst>
          </p:cNvPr>
          <p:cNvPicPr>
            <a:picLocks noRot="1" noChangeAspect="1"/>
          </p:cNvPicPr>
          <p:nvPr>
            <a:videoFile r:link="rId1"/>
          </p:nvPr>
        </p:nvPicPr>
        <p:blipFill>
          <a:blip r:embed="rId5"/>
          <a:stretch>
            <a:fillRect/>
          </a:stretch>
        </p:blipFill>
        <p:spPr>
          <a:xfrm>
            <a:off x="7573613" y="1899139"/>
            <a:ext cx="4618387" cy="3356149"/>
          </a:xfrm>
          <a:prstGeom prst="rect">
            <a:avLst/>
          </a:prstGeom>
        </p:spPr>
      </p:pic>
      <p:sp>
        <p:nvSpPr>
          <p:cNvPr id="5" name="Rectangle 4">
            <a:extLst>
              <a:ext uri="{FF2B5EF4-FFF2-40B4-BE49-F238E27FC236}">
                <a16:creationId xmlns:a16="http://schemas.microsoft.com/office/drawing/2014/main" id="{5D06A6B9-DDB3-4159-81BC-99ABE530D34E}"/>
              </a:ext>
            </a:extLst>
          </p:cNvPr>
          <p:cNvSpPr/>
          <p:nvPr/>
        </p:nvSpPr>
        <p:spPr>
          <a:xfrm>
            <a:off x="8685014" y="6534834"/>
            <a:ext cx="350698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hlinkClick r:id="rId4"/>
              </a:rPr>
              <a:t>https://youtu.be/bzmWqZS1QSU</a:t>
            </a: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nstantia"/>
              <a:ea typeface="+mn-ea"/>
              <a:cs typeface="+mn-cs"/>
            </a:endParaRPr>
          </a:p>
        </p:txBody>
      </p:sp>
      <p:sp>
        <p:nvSpPr>
          <p:cNvPr id="7" name="Rectangle 6">
            <a:extLst>
              <a:ext uri="{FF2B5EF4-FFF2-40B4-BE49-F238E27FC236}">
                <a16:creationId xmlns:a16="http://schemas.microsoft.com/office/drawing/2014/main" id="{948208F4-E3C9-472B-86ED-A78B2B7C2DB8}"/>
              </a:ext>
            </a:extLst>
          </p:cNvPr>
          <p:cNvSpPr/>
          <p:nvPr/>
        </p:nvSpPr>
        <p:spPr>
          <a:xfrm>
            <a:off x="95534" y="3671248"/>
            <a:ext cx="7478079" cy="2470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FF"/>
                </a:solidFill>
                <a:effectLst/>
                <a:uLnTx/>
                <a:uFillTx/>
                <a:latin typeface="Constantia"/>
                <a:ea typeface="+mn-ea"/>
                <a:cs typeface="+mn-cs"/>
              </a:rPr>
              <a:t>Thank you!!</a:t>
            </a:r>
          </a:p>
        </p:txBody>
      </p:sp>
    </p:spTree>
    <p:extLst>
      <p:ext uri="{BB962C8B-B14F-4D97-AF65-F5344CB8AC3E}">
        <p14:creationId xmlns:p14="http://schemas.microsoft.com/office/powerpoint/2010/main" val="22800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390E-5EBF-4F5D-A2C0-3A375651C08C}"/>
              </a:ext>
            </a:extLst>
          </p:cNvPr>
          <p:cNvSpPr>
            <a:spLocks noGrp="1"/>
          </p:cNvSpPr>
          <p:nvPr>
            <p:ph type="title"/>
          </p:nvPr>
        </p:nvSpPr>
        <p:spPr>
          <a:xfrm>
            <a:off x="0" y="0"/>
            <a:ext cx="10515600" cy="1325563"/>
          </a:xfrm>
        </p:spPr>
        <p:txBody>
          <a:bodyPr/>
          <a:lstStyle/>
          <a:p>
            <a:r>
              <a:rPr lang="en-US" dirty="0"/>
              <a:t>References</a:t>
            </a:r>
          </a:p>
        </p:txBody>
      </p:sp>
      <p:sp>
        <p:nvSpPr>
          <p:cNvPr id="3" name="TextBox 2">
            <a:extLst>
              <a:ext uri="{FF2B5EF4-FFF2-40B4-BE49-F238E27FC236}">
                <a16:creationId xmlns:a16="http://schemas.microsoft.com/office/drawing/2014/main" id="{6E5DF3E1-8B37-46B6-92FB-6979395E1CDB}"/>
              </a:ext>
            </a:extLst>
          </p:cNvPr>
          <p:cNvSpPr txBox="1"/>
          <p:nvPr/>
        </p:nvSpPr>
        <p:spPr>
          <a:xfrm>
            <a:off x="808251" y="1112262"/>
            <a:ext cx="10152529"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Bash, L. (Ed.). (2005). </a:t>
            </a:r>
            <a:r>
              <a:rPr kumimoji="0" lang="en-US" altLang="en-US" sz="1400" b="0" i="1" u="none" strike="noStrike" kern="1200" cap="none" spc="0" normalizeH="0" baseline="0" noProof="0" dirty="0">
                <a:ln>
                  <a:noFill/>
                </a:ln>
                <a:solidFill>
                  <a:srgbClr val="000000"/>
                </a:solidFill>
                <a:effectLst/>
                <a:uLnTx/>
                <a:uFillTx/>
                <a:latin typeface="Constantia"/>
                <a:ea typeface="+mn-ea"/>
                <a:cs typeface="+mn-cs"/>
              </a:rPr>
              <a:t>Best practices in adult  learning</a:t>
            </a: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 Bolton, MA.: Anker Publishing Company,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Johnson, S. D., Benson, A. D., Duncan, J., Shinkareva, O. N., Taylor, G., &amp; Treat, T. (2003).</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br>
            <a:r>
              <a:rPr kumimoji="0" lang="en-US" altLang="en-US" sz="1400" b="0" i="1" u="none" strike="noStrike" kern="1200" cap="none" spc="0" normalizeH="0" baseline="0" noProof="0" dirty="0">
                <a:ln>
                  <a:noFill/>
                </a:ln>
                <a:solidFill>
                  <a:srgbClr val="000000"/>
                </a:solidFill>
                <a:effectLst/>
                <a:uLnTx/>
                <a:uFillTx/>
                <a:latin typeface="Constantia"/>
                <a:ea typeface="+mn-ea"/>
                <a:cs typeface="+mn-cs"/>
              </a:rPr>
              <a:t>Distance learning in postsecondary education</a:t>
            </a: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 No. 2003-10-00). Columbus, Ohio: National Dissemination Center for Career and Technical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Mingle, J. R., &amp; Birkes, A. Y. (2004). </a:t>
            </a: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hlinkClick r:id="rId3"/>
              </a:rPr>
              <a:t>Targeting the adult learning challenge in SREB states</a:t>
            </a: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 (PDF). Challenge to lead. </a:t>
            </a:r>
            <a:r>
              <a:rPr kumimoji="0" lang="en-US" altLang="en-US" sz="1400" b="0" i="1" u="none" strike="noStrike" kern="1200" cap="none" spc="0" normalizeH="0" baseline="0" noProof="0" dirty="0">
                <a:ln>
                  <a:noFill/>
                </a:ln>
                <a:solidFill>
                  <a:srgbClr val="000000"/>
                </a:solidFill>
                <a:effectLst/>
                <a:uLnTx/>
                <a:uFillTx/>
                <a:latin typeface="Constantia"/>
                <a:ea typeface="+mn-ea"/>
                <a:cs typeface="+mn-cs"/>
              </a:rPr>
              <a:t>Southern Regional Education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Yoon, S. (2003). In search of meaningful online learning experiences. </a:t>
            </a:r>
            <a:r>
              <a:rPr kumimoji="0" lang="en-US" altLang="en-US" sz="1400" b="0" i="1" u="none" strike="noStrike" kern="1200" cap="none" spc="0" normalizeH="0" baseline="0" noProof="0" dirty="0">
                <a:ln>
                  <a:noFill/>
                </a:ln>
                <a:solidFill>
                  <a:srgbClr val="000000"/>
                </a:solidFill>
                <a:effectLst/>
                <a:uLnTx/>
                <a:uFillTx/>
                <a:latin typeface="Constantia"/>
                <a:ea typeface="+mn-ea"/>
                <a:cs typeface="+mn-cs"/>
              </a:rPr>
              <a:t>New Directions for Adult and Continuing Education</a:t>
            </a:r>
            <a:r>
              <a:rPr kumimoji="0" lang="en-US" altLang="en-US" sz="1400" b="0" i="0" u="none" strike="noStrike" kern="1200" cap="none" spc="0" normalizeH="0" baseline="0" noProof="0" dirty="0">
                <a:ln>
                  <a:noFill/>
                </a:ln>
                <a:solidFill>
                  <a:srgbClr val="000000"/>
                </a:solidFill>
                <a:effectLst/>
                <a:uLnTx/>
                <a:uFillTx/>
                <a:latin typeface="Constantia"/>
                <a:ea typeface="+mn-ea"/>
                <a:cs typeface="+mn-cs"/>
              </a:rPr>
              <a:t>, (100), 19-30.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U.S. Department of Commerce, Census Bureau, Current Population Survey (CPS), October Supplement, 2000 through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The Condition of Education - Postsecondary Education - Postsecondary Students - College Enrollment Rates - Indicator February (2019), National Center for Education Statistics, Feb. 2019, nces.ed.gov/programs/</a:t>
            </a:r>
            <a:r>
              <a:rPr kumimoji="0" lang="en-US" sz="1400" b="0" i="0" u="none" strike="noStrike" kern="1200" cap="none" spc="0" normalizeH="0" baseline="0" noProof="0" dirty="0" err="1">
                <a:ln>
                  <a:noFill/>
                </a:ln>
                <a:solidFill>
                  <a:srgbClr val="000000"/>
                </a:solidFill>
                <a:effectLst/>
                <a:uLnTx/>
                <a:uFillTx/>
                <a:latin typeface="Constantia"/>
                <a:ea typeface="+mn-ea"/>
                <a:cs typeface="+mn-cs"/>
              </a:rPr>
              <a:t>coe</a:t>
            </a:r>
            <a:r>
              <a:rPr kumimoji="0" lang="en-US" sz="1400" b="0" i="0" u="none" strike="noStrike" kern="1200" cap="none" spc="0" normalizeH="0" baseline="0" noProof="0" dirty="0">
                <a:ln>
                  <a:noFill/>
                </a:ln>
                <a:solidFill>
                  <a:srgbClr val="000000"/>
                </a:solidFill>
                <a:effectLst/>
                <a:uLnTx/>
                <a:uFillTx/>
                <a:latin typeface="Constantia"/>
                <a:ea typeface="+mn-ea"/>
                <a:cs typeface="+mn-cs"/>
              </a:rPr>
              <a:t>/indicator_cpb.asp.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2017 Poverty Guidelines.. ASPE, U.S. </a:t>
            </a:r>
            <a:r>
              <a:rPr kumimoji="0" lang="en-US" sz="1400" b="0" i="0" u="none" strike="noStrike" kern="1200" cap="none" spc="0" normalizeH="0" baseline="0" noProof="0" dirty="0" err="1">
                <a:ln>
                  <a:noFill/>
                </a:ln>
                <a:solidFill>
                  <a:srgbClr val="000000"/>
                </a:solidFill>
                <a:effectLst/>
                <a:uLnTx/>
                <a:uFillTx/>
                <a:latin typeface="Constantia"/>
                <a:ea typeface="+mn-ea"/>
                <a:cs typeface="+mn-cs"/>
              </a:rPr>
              <a:t>Deptartment</a:t>
            </a:r>
            <a:r>
              <a:rPr kumimoji="0" lang="en-US" sz="1400" b="0" i="0" u="none" strike="noStrike" kern="1200" cap="none" spc="0" normalizeH="0" baseline="0" noProof="0" dirty="0">
                <a:ln>
                  <a:noFill/>
                </a:ln>
                <a:solidFill>
                  <a:srgbClr val="000000"/>
                </a:solidFill>
                <a:effectLst/>
                <a:uLnTx/>
                <a:uFillTx/>
                <a:latin typeface="Constantia"/>
                <a:ea typeface="+mn-ea"/>
                <a:cs typeface="+mn-cs"/>
              </a:rPr>
              <a:t> of Human &amp; Health Services, 12 Jan. 2018.</a:t>
            </a:r>
            <a:r>
              <a:rPr kumimoji="0" lang="en-US" sz="1400" b="0" i="0" u="none" strike="noStrike" kern="1200" cap="none" spc="0" normalizeH="0" baseline="0" noProof="0" dirty="0">
                <a:ln>
                  <a:noFill/>
                </a:ln>
                <a:solidFill>
                  <a:srgbClr val="000000"/>
                </a:solidFill>
                <a:effectLst/>
                <a:uLnTx/>
                <a:uFillTx/>
                <a:latin typeface="Constantia"/>
                <a:ea typeface="+mn-ea"/>
                <a:cs typeface="+mn-cs"/>
                <a:hlinkClick r:id="rId4" tooltip="https://aspe.hhs.gov/2017-poverty-guidelines"/>
              </a:rPr>
              <a:t>https://aspe.hhs.gov/2017-poverty-guidelines</a:t>
            </a:r>
            <a:r>
              <a:rPr kumimoji="0" lang="en-US" sz="1400" b="0" i="0" u="none" strike="noStrike" kern="1200" cap="none" spc="0" normalizeH="0" baseline="0" noProof="0" dirty="0">
                <a:ln>
                  <a:noFill/>
                </a:ln>
                <a:solidFill>
                  <a:srgbClr val="000000"/>
                </a:solidFill>
                <a:effectLst/>
                <a:uLnTx/>
                <a:uFillTx/>
                <a:latin typeface="Constant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nstantia"/>
                <a:ea typeface="+mn-ea"/>
                <a:cs typeface="+mn-cs"/>
              </a:rPr>
              <a:t>Health and Economic Costs of Chronic Disease" Centers for Disease Control and Prevention, Centers for Disease Control and Prevention, 23 Oct. 2019, </a:t>
            </a:r>
            <a:r>
              <a:rPr kumimoji="0" lang="en-US" sz="1400" b="0" i="0" u="none" strike="noStrike" kern="1200" cap="none" spc="0" normalizeH="0" baseline="0" noProof="0" dirty="0">
                <a:ln>
                  <a:noFill/>
                </a:ln>
                <a:solidFill>
                  <a:srgbClr val="000000"/>
                </a:solidFill>
                <a:effectLst/>
                <a:uLnTx/>
                <a:uFillTx/>
                <a:latin typeface="Constantia"/>
                <a:ea typeface="+mn-ea"/>
                <a:cs typeface="+mn-cs"/>
                <a:hlinkClick r:id="rId5" tooltip="https://www.cdc.gov/chronicdisease/about/costs/index.htm#ref1"/>
              </a:rPr>
              <a:t>https://www.cdc.gov/chronicdisease/about/costs/index.htm#ref1</a:t>
            </a:r>
            <a:r>
              <a:rPr kumimoji="0" lang="en-US" sz="1400" b="0" i="0" u="none" strike="noStrike" kern="1200" cap="none" spc="0" normalizeH="0" baseline="0" noProof="0" dirty="0">
                <a:ln>
                  <a:noFill/>
                </a:ln>
                <a:solidFill>
                  <a:srgbClr val="000000"/>
                </a:solidFill>
                <a:effectLst/>
                <a:uLnTx/>
                <a:uFillTx/>
                <a:latin typeface="Constanti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400685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855F20-DCC1-40E5-9CFC-17F7A68DBC5F}"/>
              </a:ext>
            </a:extLst>
          </p:cNvPr>
          <p:cNvSpPr>
            <a:spLocks noGrp="1"/>
          </p:cNvSpPr>
          <p:nvPr>
            <p:ph type="title"/>
          </p:nvPr>
        </p:nvSpPr>
        <p:spPr>
          <a:xfrm>
            <a:off x="0" y="0"/>
            <a:ext cx="10515600" cy="1325563"/>
          </a:xfrm>
        </p:spPr>
        <p:txBody>
          <a:bodyPr/>
          <a:lstStyle/>
          <a:p>
            <a:r>
              <a:rPr lang="en-US" dirty="0"/>
              <a:t>Introduction:</a:t>
            </a:r>
          </a:p>
        </p:txBody>
      </p:sp>
      <p:sp>
        <p:nvSpPr>
          <p:cNvPr id="8" name="Content Placeholder 7">
            <a:extLst>
              <a:ext uri="{FF2B5EF4-FFF2-40B4-BE49-F238E27FC236}">
                <a16:creationId xmlns:a16="http://schemas.microsoft.com/office/drawing/2014/main" id="{52403B22-1FD3-48D7-AD3F-FD7382A45C0C}"/>
              </a:ext>
            </a:extLst>
          </p:cNvPr>
          <p:cNvSpPr>
            <a:spLocks noGrp="1"/>
          </p:cNvSpPr>
          <p:nvPr>
            <p:ph idx="1"/>
          </p:nvPr>
        </p:nvSpPr>
        <p:spPr>
          <a:xfrm>
            <a:off x="-968039" y="2584884"/>
            <a:ext cx="4544684" cy="2660112"/>
          </a:xfrm>
          <a:noFill/>
        </p:spPr>
        <p:txBody>
          <a:bodyPr>
            <a:normAutofit/>
          </a:bodyPr>
          <a:lstStyle/>
          <a:p>
            <a:endParaRPr lang="en-US" sz="4000" dirty="0"/>
          </a:p>
          <a:p>
            <a:pPr marL="0" indent="0" algn="ctr">
              <a:buNone/>
            </a:pPr>
            <a:r>
              <a:rPr lang="en-US" sz="4000" u="sng" dirty="0"/>
              <a:t>TRAINING</a:t>
            </a:r>
            <a:endParaRPr lang="en-US" sz="4000" dirty="0"/>
          </a:p>
        </p:txBody>
      </p:sp>
      <p:pic>
        <p:nvPicPr>
          <p:cNvPr id="1026" name="Picture 2" descr="17 Training Tools For The Modern Trainer">
            <a:extLst>
              <a:ext uri="{FF2B5EF4-FFF2-40B4-BE49-F238E27FC236}">
                <a16:creationId xmlns:a16="http://schemas.microsoft.com/office/drawing/2014/main" id="{93D4E527-4386-4EA6-A8A2-CE643880058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944263" y="1325563"/>
            <a:ext cx="8247738" cy="51787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1EBB7E3-0B35-463C-8DDE-09697A9A941C}"/>
              </a:ext>
            </a:extLst>
          </p:cNvPr>
          <p:cNvCxnSpPr>
            <a:cxnSpLocks/>
          </p:cNvCxnSpPr>
          <p:nvPr/>
        </p:nvCxnSpPr>
        <p:spPr>
          <a:xfrm>
            <a:off x="0" y="1739359"/>
            <a:ext cx="3209026"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977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pic>
        <p:nvPicPr>
          <p:cNvPr id="8" name="Picture 7">
            <a:extLst>
              <a:ext uri="{FF2B5EF4-FFF2-40B4-BE49-F238E27FC236}">
                <a16:creationId xmlns:a16="http://schemas.microsoft.com/office/drawing/2014/main" id="{C0C71156-9480-4CF7-9EA5-2E77E132BB06}"/>
              </a:ext>
            </a:extLst>
          </p:cNvPr>
          <p:cNvPicPr>
            <a:picLocks noChangeAspect="1"/>
          </p:cNvPicPr>
          <p:nvPr/>
        </p:nvPicPr>
        <p:blipFill>
          <a:blip r:embed="rId3"/>
          <a:stretch>
            <a:fillRect/>
          </a:stretch>
        </p:blipFill>
        <p:spPr>
          <a:xfrm>
            <a:off x="94343" y="130628"/>
            <a:ext cx="12039600" cy="6694715"/>
          </a:xfrm>
          <a:prstGeom prst="rect">
            <a:avLst/>
          </a:prstGeom>
        </p:spPr>
      </p:pic>
    </p:spTree>
    <p:extLst>
      <p:ext uri="{BB962C8B-B14F-4D97-AF65-F5344CB8AC3E}">
        <p14:creationId xmlns:p14="http://schemas.microsoft.com/office/powerpoint/2010/main" val="994731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Contact us</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656999"/>
            <a:ext cx="10515600" cy="4344785"/>
          </a:xfrm>
        </p:spPr>
        <p:txBody>
          <a:bodyPr>
            <a:normAutofit fontScale="92500" lnSpcReduction="20000"/>
          </a:bodyPr>
          <a:lstStyle/>
          <a:p>
            <a:r>
              <a:rPr lang="en-US" altLang="en-US" sz="2400" dirty="0"/>
              <a:t>Pennsylvania OSHA Consultation Office</a:t>
            </a:r>
          </a:p>
          <a:p>
            <a:r>
              <a:rPr lang="en-US" altLang="en-US" sz="2400" dirty="0"/>
              <a:t>57 South 9th Street</a:t>
            </a:r>
            <a:br>
              <a:rPr lang="en-US" altLang="en-US" sz="2400" dirty="0"/>
            </a:br>
            <a:r>
              <a:rPr lang="en-US" altLang="en-US" sz="2400" dirty="0"/>
              <a:t>Suite 305</a:t>
            </a:r>
            <a:br>
              <a:rPr lang="en-US" altLang="en-US" sz="2400" dirty="0"/>
            </a:br>
            <a:r>
              <a:rPr lang="en-US" altLang="en-US" sz="2400" dirty="0"/>
              <a:t>Indiana, PA 15701</a:t>
            </a:r>
          </a:p>
          <a:p>
            <a:r>
              <a:rPr lang="en-US" altLang="en-US" sz="2400" dirty="0"/>
              <a:t>Phone: 800-382-1241</a:t>
            </a:r>
          </a:p>
          <a:p>
            <a:r>
              <a:rPr lang="en-US" altLang="en-US" sz="2400" dirty="0"/>
              <a:t>Fax: 724-357-2385</a:t>
            </a:r>
          </a:p>
          <a:p>
            <a:r>
              <a:rPr lang="en-US" altLang="en-US" sz="2400" dirty="0"/>
              <a:t>Web: </a:t>
            </a:r>
            <a:r>
              <a:rPr lang="en-US" altLang="en-US" sz="2400" dirty="0">
                <a:solidFill>
                  <a:srgbClr val="0070C0"/>
                </a:solidFill>
                <a:hlinkClick r:id="rId2">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a:p>
            <a:r>
              <a:rPr lang="en-US" altLang="en-US" sz="2400" dirty="0"/>
              <a:t>Facebook: </a:t>
            </a:r>
            <a:r>
              <a:rPr lang="en-US" altLang="en-US" sz="2400" dirty="0">
                <a:solidFill>
                  <a:srgbClr val="0070C0"/>
                </a:solidFill>
                <a:hlinkClick r:id="rId3">
                  <a:extLst>
                    <a:ext uri="{A12FA001-AC4F-418D-AE19-62706E023703}">
                      <ahyp:hlinkClr xmlns:ahyp="http://schemas.microsoft.com/office/drawing/2018/hyperlinkcolor" val="tx"/>
                    </a:ext>
                  </a:extLst>
                </a:hlinkClick>
              </a:rPr>
              <a:t>https://www.facebook.com/Pennsylvania-OSHA-Consultation-Program-548810235234647/</a:t>
            </a:r>
            <a:endParaRPr lang="en-US" altLang="en-US" sz="2400" dirty="0">
              <a:solidFill>
                <a:srgbClr val="0070C0"/>
              </a:solidFill>
            </a:endParaRPr>
          </a:p>
          <a:p>
            <a:r>
              <a:rPr lang="en-US" altLang="en-US" sz="2400" dirty="0"/>
              <a:t>Twitter: </a:t>
            </a:r>
            <a:r>
              <a:rPr lang="en-US" altLang="en-US" sz="2400" dirty="0">
                <a:solidFill>
                  <a:srgbClr val="0070C0"/>
                </a:solidFill>
                <a:hlinkClick r:id="rId4">
                  <a:extLst>
                    <a:ext uri="{A12FA001-AC4F-418D-AE19-62706E023703}">
                      <ahyp:hlinkClr xmlns:ahyp="http://schemas.microsoft.com/office/drawing/2018/hyperlinkcolor" val="tx"/>
                    </a:ext>
                  </a:extLst>
                </a:hlinkClick>
              </a:rPr>
              <a:t>https://twitter.com/search?q=PA%20OSHA%20Consultation&amp;src=savs</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Tree>
    <p:extLst>
      <p:ext uri="{BB962C8B-B14F-4D97-AF65-F5344CB8AC3E}">
        <p14:creationId xmlns:p14="http://schemas.microsoft.com/office/powerpoint/2010/main" val="1347383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pPr algn="ctr"/>
            <a:r>
              <a:rPr lang="en-US" altLang="en-US" dirty="0">
                <a:solidFill>
                  <a:srgbClr val="9E0000"/>
                </a:solidFill>
              </a:rPr>
              <a:t>Thank You</a:t>
            </a:r>
            <a:endParaRPr lang="en-US" dirty="0">
              <a:solidFill>
                <a:srgbClr val="9E0000"/>
              </a:solidFill>
            </a:endParaRPr>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771698" y="1812175"/>
            <a:ext cx="10515600" cy="4344785"/>
          </a:xfrm>
        </p:spPr>
        <p:txBody>
          <a:bodyPr>
            <a:normAutofit/>
          </a:bodyPr>
          <a:lstStyle/>
          <a:p>
            <a:pPr algn="ctr">
              <a:buFontTx/>
              <a:buNone/>
              <a:defRPr/>
            </a:pPr>
            <a:r>
              <a:rPr lang="en-US" altLang="en-US" sz="2400" b="1" dirty="0"/>
              <a:t>Upcoming Webinar:</a:t>
            </a:r>
          </a:p>
          <a:p>
            <a:pPr algn="ctr">
              <a:buFontTx/>
              <a:buNone/>
              <a:defRPr/>
            </a:pPr>
            <a:r>
              <a:rPr lang="en-US" altLang="en-US" sz="2400" u="sng" dirty="0">
                <a:solidFill>
                  <a:srgbClr val="9E0000"/>
                </a:solidFill>
              </a:rPr>
              <a:t>Multi-Employer Worksites &amp; Independent Contractors</a:t>
            </a:r>
          </a:p>
          <a:p>
            <a:pPr algn="ctr">
              <a:buFontTx/>
              <a:buNone/>
              <a:defRPr/>
            </a:pPr>
            <a:r>
              <a:rPr lang="en-US" altLang="en-US" sz="2400" u="sng" dirty="0">
                <a:solidFill>
                  <a:srgbClr val="9E0000"/>
                </a:solidFill>
              </a:rPr>
              <a:t>March 18, 2020</a:t>
            </a:r>
            <a:r>
              <a:rPr lang="en-US" altLang="en-US" sz="2400" dirty="0">
                <a:solidFill>
                  <a:srgbClr val="9E0000"/>
                </a:solidFill>
              </a:rPr>
              <a:t>@ 10:30am</a:t>
            </a:r>
          </a:p>
          <a:p>
            <a:pPr algn="ctr">
              <a:buFontTx/>
              <a:buNone/>
              <a:defRPr/>
            </a:pPr>
            <a:endParaRPr lang="en-US" altLang="en-US" sz="2400" dirty="0"/>
          </a:p>
          <a:p>
            <a:pPr algn="ctr">
              <a:buFontTx/>
              <a:buNone/>
              <a:defRPr/>
            </a:pPr>
            <a:r>
              <a:rPr lang="en-US" altLang="en-US" sz="2400" b="1" dirty="0"/>
              <a:t>Pennsylvania OSHA Consultation Office</a:t>
            </a:r>
          </a:p>
          <a:p>
            <a:pPr algn="ctr">
              <a:buFontTx/>
              <a:buNone/>
              <a:defRPr/>
            </a:pPr>
            <a:r>
              <a:rPr lang="en-US" altLang="en-US" sz="2400" dirty="0"/>
              <a:t>Phone: 800-382-1241 or 724-357-4095</a:t>
            </a:r>
          </a:p>
          <a:p>
            <a:pPr algn="ctr">
              <a:buFontTx/>
              <a:buNone/>
              <a:defRPr/>
            </a:pPr>
            <a:r>
              <a:rPr lang="en-US" altLang="en-US" sz="2400" dirty="0"/>
              <a:t>Website</a:t>
            </a:r>
            <a:r>
              <a:rPr lang="en-US" altLang="en-US" sz="2400" b="1" dirty="0"/>
              <a:t>: </a:t>
            </a:r>
            <a:r>
              <a:rPr lang="en-US" altLang="en-US" sz="2400" dirty="0">
                <a:solidFill>
                  <a:srgbClr val="0070C0"/>
                </a:solidFill>
                <a:hlinkClick r:id="rId3">
                  <a:extLst>
                    <a:ext uri="{A12FA001-AC4F-418D-AE19-62706E023703}">
                      <ahyp:hlinkClr xmlns:ahyp="http://schemas.microsoft.com/office/drawing/2018/hyperlinkcolor" val="tx"/>
                    </a:ext>
                  </a:extLst>
                </a:hlinkClick>
              </a:rPr>
              <a:t>www.iup.edu/pa-oshaconsultation</a:t>
            </a:r>
            <a:endParaRPr lang="en-US" altLang="en-US" sz="2400" dirty="0">
              <a:solidFill>
                <a:srgbClr val="0070C0"/>
              </a:solidFill>
            </a:endParaRPr>
          </a:p>
        </p:txBody>
      </p:sp>
      <p:sp>
        <p:nvSpPr>
          <p:cNvPr id="4" name="TextBox 4">
            <a:extLst>
              <a:ext uri="{FF2B5EF4-FFF2-40B4-BE49-F238E27FC236}">
                <a16:creationId xmlns:a16="http://schemas.microsoft.com/office/drawing/2014/main" id="{8BFF60B0-F131-4E55-96B9-297AB0577223}"/>
              </a:ext>
            </a:extLst>
          </p:cNvPr>
          <p:cNvSpPr txBox="1">
            <a:spLocks noChangeArrowheads="1"/>
          </p:cNvSpPr>
          <p:nvPr/>
        </p:nvSpPr>
        <p:spPr bwMode="auto">
          <a:xfrm>
            <a:off x="9080269" y="6333764"/>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spTree>
    <p:extLst>
      <p:ext uri="{BB962C8B-B14F-4D97-AF65-F5344CB8AC3E}">
        <p14:creationId xmlns:p14="http://schemas.microsoft.com/office/powerpoint/2010/main" val="410053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nstantia"/>
              <a:ea typeface="+mn-ea"/>
              <a:cs typeface="+mn-cs"/>
            </a:endParaRPr>
          </a:p>
        </p:txBody>
      </p:sp>
      <p:sp>
        <p:nvSpPr>
          <p:cNvPr id="6" name="Title 5">
            <a:extLst>
              <a:ext uri="{FF2B5EF4-FFF2-40B4-BE49-F238E27FC236}">
                <a16:creationId xmlns:a16="http://schemas.microsoft.com/office/drawing/2014/main" id="{1DABAFE5-9E79-49BB-A55B-E620DD223EA1}"/>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defTabSz="914400"/>
            <a:r>
              <a:rPr lang="en-US" sz="2800" kern="1200" dirty="0">
                <a:solidFill>
                  <a:schemeClr val="tx1"/>
                </a:solidFill>
                <a:latin typeface="+mj-lt"/>
                <a:ea typeface="+mj-ea"/>
                <a:cs typeface="+mj-cs"/>
              </a:rPr>
              <a:t>Topics:</a:t>
            </a:r>
          </a:p>
        </p:txBody>
      </p:sp>
      <p:sp>
        <p:nvSpPr>
          <p:cNvPr id="7" name="TextBox 6">
            <a:extLst>
              <a:ext uri="{FF2B5EF4-FFF2-40B4-BE49-F238E27FC236}">
                <a16:creationId xmlns:a16="http://schemas.microsoft.com/office/drawing/2014/main" id="{FFE99819-0D41-4C8D-98FD-BEE1C48C7075}"/>
              </a:ext>
            </a:extLst>
          </p:cNvPr>
          <p:cNvSpPr txBox="1"/>
          <p:nvPr/>
        </p:nvSpPr>
        <p:spPr>
          <a:xfrm>
            <a:off x="643468" y="2638043"/>
            <a:ext cx="3363974" cy="3415623"/>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Labor Market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Generational Preferences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Learning Principals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Andragogy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Technology</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onstantia"/>
                <a:ea typeface="+mn-ea"/>
                <a:cs typeface="+mn-cs"/>
              </a:rPr>
              <a:t>Developing Training Programs</a:t>
            </a:r>
          </a:p>
        </p:txBody>
      </p:sp>
      <p:pic>
        <p:nvPicPr>
          <p:cNvPr id="2050" name="Picture 2" descr="Image result for training">
            <a:extLst>
              <a:ext uri="{FF2B5EF4-FFF2-40B4-BE49-F238E27FC236}">
                <a16:creationId xmlns:a16="http://schemas.microsoft.com/office/drawing/2014/main" id="{9D1143D7-918E-409E-8911-8835AC7749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763" y="1723367"/>
            <a:ext cx="6250769" cy="32503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F0B54D7-B216-4FE8-9D7F-45F0101C2E9E}"/>
              </a:ext>
            </a:extLst>
          </p:cNvPr>
          <p:cNvCxnSpPr/>
          <p:nvPr/>
        </p:nvCxnSpPr>
        <p:spPr>
          <a:xfrm>
            <a:off x="5037826" y="1380226"/>
            <a:ext cx="0" cy="4192438"/>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1405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771698" y="309808"/>
            <a:ext cx="10378443" cy="1325563"/>
          </a:xfrm>
        </p:spPr>
        <p:txBody>
          <a:bodyPr/>
          <a:lstStyle/>
          <a:p>
            <a:r>
              <a:rPr lang="en-US" altLang="en-US" dirty="0">
                <a:solidFill>
                  <a:srgbClr val="9E0000"/>
                </a:solidFill>
              </a:rPr>
              <a:t>Labor Market</a:t>
            </a:r>
            <a:endParaRPr lang="en-US"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191239" y="6030958"/>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rPr>
              <a:t>www.iup.edu/pa-oshaconsultation</a:t>
            </a:r>
          </a:p>
        </p:txBody>
      </p:sp>
      <p:graphicFrame>
        <p:nvGraphicFramePr>
          <p:cNvPr id="6" name="Content Placeholder 5">
            <a:extLst>
              <a:ext uri="{FF2B5EF4-FFF2-40B4-BE49-F238E27FC236}">
                <a16:creationId xmlns:a16="http://schemas.microsoft.com/office/drawing/2014/main" id="{965818C6-9D09-4BDB-BFA5-34DBF9F95491}"/>
              </a:ext>
            </a:extLst>
          </p:cNvPr>
          <p:cNvGraphicFramePr>
            <a:graphicFrameLocks noGrp="1"/>
          </p:cNvGraphicFramePr>
          <p:nvPr>
            <p:ph idx="1"/>
            <p:extLst/>
          </p:nvPr>
        </p:nvGraphicFramePr>
        <p:xfrm>
          <a:off x="-1457739" y="972589"/>
          <a:ext cx="12353544" cy="567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CA01136-68C7-48CA-AB06-C8E55E8B0276}"/>
              </a:ext>
            </a:extLst>
          </p:cNvPr>
          <p:cNvSpPr txBox="1"/>
          <p:nvPr/>
        </p:nvSpPr>
        <p:spPr>
          <a:xfrm>
            <a:off x="8197008" y="991764"/>
            <a:ext cx="3876274"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nstantia"/>
                <a:ea typeface="+mn-ea"/>
                <a:cs typeface="+mn-cs"/>
              </a:rPr>
              <a:t>Takeaways: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The labor pool is tight for employer’s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It’s taking longer to find and fill positions – Let alone train and onboard these new employees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Employers are raising wages to try to attract more talent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It is crucial to have </a:t>
            </a:r>
            <a:r>
              <a:rPr kumimoji="0" lang="en-US" sz="1800" b="0" i="0" u="sng" strike="noStrike" kern="1200" cap="none" spc="0" normalizeH="0" baseline="0" noProof="0" dirty="0">
                <a:ln>
                  <a:noFill/>
                </a:ln>
                <a:solidFill>
                  <a:srgbClr val="000000"/>
                </a:solidFill>
                <a:effectLst/>
                <a:uLnTx/>
                <a:uFillTx/>
                <a:latin typeface="Constantia"/>
                <a:ea typeface="+mn-ea"/>
                <a:cs typeface="+mn-cs"/>
              </a:rPr>
              <a:t>effective</a:t>
            </a:r>
            <a:r>
              <a:rPr kumimoji="0" lang="en-US" sz="1800" b="0" i="0" u="none" strike="noStrike" kern="1200" cap="none" spc="0" normalizeH="0" baseline="0" noProof="0" dirty="0">
                <a:ln>
                  <a:noFill/>
                </a:ln>
                <a:solidFill>
                  <a:srgbClr val="000000"/>
                </a:solidFill>
                <a:effectLst/>
                <a:uLnTx/>
                <a:uFillTx/>
                <a:latin typeface="Constantia"/>
                <a:ea typeface="+mn-ea"/>
                <a:cs typeface="+mn-cs"/>
              </a:rPr>
              <a:t> and </a:t>
            </a:r>
            <a:r>
              <a:rPr kumimoji="0" lang="en-US" sz="1800" b="0" i="0" u="sng" strike="noStrike" kern="1200" cap="none" spc="0" normalizeH="0" baseline="0" noProof="0" dirty="0">
                <a:ln>
                  <a:noFill/>
                </a:ln>
                <a:solidFill>
                  <a:srgbClr val="000000"/>
                </a:solidFill>
                <a:effectLst/>
                <a:uLnTx/>
                <a:uFillTx/>
                <a:latin typeface="Constantia"/>
                <a:ea typeface="+mn-ea"/>
                <a:cs typeface="+mn-cs"/>
              </a:rPr>
              <a:t>efficient</a:t>
            </a:r>
            <a:r>
              <a:rPr kumimoji="0" lang="en-US" sz="1800" b="0" i="0" u="none" strike="noStrike" kern="1200" cap="none" spc="0" normalizeH="0" baseline="0" noProof="0" dirty="0">
                <a:ln>
                  <a:noFill/>
                </a:ln>
                <a:solidFill>
                  <a:srgbClr val="000000"/>
                </a:solidFill>
                <a:effectLst/>
                <a:uLnTx/>
                <a:uFillTx/>
                <a:latin typeface="Constantia"/>
                <a:ea typeface="+mn-ea"/>
                <a:cs typeface="+mn-cs"/>
              </a:rPr>
              <a:t> training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It’s hard to justify hours on end of classroom training. We need to be more efficient in our approach to training</a:t>
            </a:r>
          </a:p>
        </p:txBody>
      </p:sp>
      <p:sp>
        <p:nvSpPr>
          <p:cNvPr id="8" name="Rectangle 7">
            <a:extLst>
              <a:ext uri="{FF2B5EF4-FFF2-40B4-BE49-F238E27FC236}">
                <a16:creationId xmlns:a16="http://schemas.microsoft.com/office/drawing/2014/main" id="{D44F7BD9-C4AA-4E57-931E-2BE721835C7B}"/>
              </a:ext>
            </a:extLst>
          </p:cNvPr>
          <p:cNvSpPr/>
          <p:nvPr/>
        </p:nvSpPr>
        <p:spPr>
          <a:xfrm>
            <a:off x="7630477" y="6444908"/>
            <a:ext cx="3523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nstantia"/>
                <a:ea typeface="+mn-ea"/>
                <a:cs typeface="+mn-cs"/>
                <a:hlinkClick r:id="rId8"/>
              </a:rPr>
              <a:t>https://www.bls.gov/news.release/empsit.nr0.htm</a:t>
            </a:r>
            <a:endParaRPr kumimoji="0" lang="en-US" sz="1200" b="0" i="0" u="none" strike="noStrike" kern="1200" cap="none" spc="0" normalizeH="0" baseline="0" noProof="0" dirty="0">
              <a:ln>
                <a:noFill/>
              </a:ln>
              <a:solidFill>
                <a:srgbClr val="000000"/>
              </a:solidFill>
              <a:effectLst/>
              <a:uLnTx/>
              <a:uFillTx/>
              <a:latin typeface="Constantia"/>
              <a:ea typeface="+mn-ea"/>
              <a:cs typeface="+mn-cs"/>
            </a:endParaRPr>
          </a:p>
        </p:txBody>
      </p:sp>
      <p:sp>
        <p:nvSpPr>
          <p:cNvPr id="2" name="Rectangle 1">
            <a:extLst>
              <a:ext uri="{FF2B5EF4-FFF2-40B4-BE49-F238E27FC236}">
                <a16:creationId xmlns:a16="http://schemas.microsoft.com/office/drawing/2014/main" id="{E99073D5-F5F0-49FA-AB37-C0F531BF6EAD}"/>
              </a:ext>
            </a:extLst>
          </p:cNvPr>
          <p:cNvSpPr/>
          <p:nvPr/>
        </p:nvSpPr>
        <p:spPr>
          <a:xfrm>
            <a:off x="7630477" y="6270171"/>
            <a:ext cx="447155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nstantia"/>
                <a:ea typeface="+mn-ea"/>
                <a:cs typeface="+mn-cs"/>
                <a:hlinkClick r:id="rId9"/>
              </a:rPr>
              <a:t>https://www.recruiting.com/blog/are-your-new-hires-quitting/</a:t>
            </a:r>
            <a:endParaRPr kumimoji="0" lang="en-US" sz="1200" b="0" i="0" u="none" strike="noStrike" kern="1200" cap="none" spc="0" normalizeH="0" baseline="0" noProof="0" dirty="0">
              <a:ln>
                <a:noFill/>
              </a:ln>
              <a:solidFill>
                <a:srgbClr val="000000"/>
              </a:solidFill>
              <a:effectLst/>
              <a:uLnTx/>
              <a:uFillTx/>
              <a:latin typeface="Constantia"/>
              <a:ea typeface="+mn-ea"/>
              <a:cs typeface="+mn-cs"/>
            </a:endParaRPr>
          </a:p>
        </p:txBody>
      </p:sp>
      <p:cxnSp>
        <p:nvCxnSpPr>
          <p:cNvPr id="5" name="Straight Arrow Connector 4">
            <a:extLst>
              <a:ext uri="{FF2B5EF4-FFF2-40B4-BE49-F238E27FC236}">
                <a16:creationId xmlns:a16="http://schemas.microsoft.com/office/drawing/2014/main" id="{EA8C4E54-E9C2-4F16-AEA8-3E9D6A0EF9C4}"/>
              </a:ext>
            </a:extLst>
          </p:cNvPr>
          <p:cNvCxnSpPr/>
          <p:nvPr/>
        </p:nvCxnSpPr>
        <p:spPr>
          <a:xfrm flipV="1">
            <a:off x="4727275" y="2932981"/>
            <a:ext cx="0" cy="7246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359899-A23E-4D96-9794-0E27CCF1ACFE}"/>
              </a:ext>
            </a:extLst>
          </p:cNvPr>
          <p:cNvCxnSpPr>
            <a:cxnSpLocks/>
          </p:cNvCxnSpPr>
          <p:nvPr/>
        </p:nvCxnSpPr>
        <p:spPr>
          <a:xfrm>
            <a:off x="5680560" y="2037536"/>
            <a:ext cx="560718" cy="5212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BABEF78-D3AF-4C4C-8F2A-74C4D4849AF8}"/>
              </a:ext>
            </a:extLst>
          </p:cNvPr>
          <p:cNvCxnSpPr>
            <a:cxnSpLocks/>
          </p:cNvCxnSpPr>
          <p:nvPr/>
        </p:nvCxnSpPr>
        <p:spPr>
          <a:xfrm flipH="1">
            <a:off x="6556075" y="4382220"/>
            <a:ext cx="307676" cy="6721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BBD3C0A-C627-4907-96F7-A0F565DEB31A}"/>
              </a:ext>
            </a:extLst>
          </p:cNvPr>
          <p:cNvCxnSpPr>
            <a:cxnSpLocks/>
          </p:cNvCxnSpPr>
          <p:nvPr/>
        </p:nvCxnSpPr>
        <p:spPr>
          <a:xfrm flipH="1" flipV="1">
            <a:off x="4349150" y="5885410"/>
            <a:ext cx="75624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D93DDBD-CEF5-43A1-882D-496E96EB2EFF}"/>
              </a:ext>
            </a:extLst>
          </p:cNvPr>
          <p:cNvCxnSpPr>
            <a:cxnSpLocks/>
          </p:cNvCxnSpPr>
          <p:nvPr/>
        </p:nvCxnSpPr>
        <p:spPr>
          <a:xfrm flipH="1" flipV="1">
            <a:off x="2587503" y="4382219"/>
            <a:ext cx="255917" cy="6721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671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FD75D3-344F-4225-BE4F-9208C11854E4}"/>
              </a:ext>
            </a:extLst>
          </p:cNvPr>
          <p:cNvSpPr>
            <a:spLocks noGrp="1"/>
          </p:cNvSpPr>
          <p:nvPr>
            <p:ph type="title"/>
          </p:nvPr>
        </p:nvSpPr>
        <p:spPr>
          <a:xfrm>
            <a:off x="0" y="0"/>
            <a:ext cx="10515600" cy="1325563"/>
          </a:xfrm>
        </p:spPr>
        <p:txBody>
          <a:bodyPr/>
          <a:lstStyle/>
          <a:p>
            <a:r>
              <a:rPr lang="en-US" dirty="0"/>
              <a:t>Injury? OSHA Inspection?</a:t>
            </a:r>
          </a:p>
        </p:txBody>
      </p:sp>
      <p:sp>
        <p:nvSpPr>
          <p:cNvPr id="5" name="TextBox 4">
            <a:extLst>
              <a:ext uri="{FF2B5EF4-FFF2-40B4-BE49-F238E27FC236}">
                <a16:creationId xmlns:a16="http://schemas.microsoft.com/office/drawing/2014/main" id="{45861D36-47E7-4F00-966D-8E303021D882}"/>
              </a:ext>
            </a:extLst>
          </p:cNvPr>
          <p:cNvSpPr txBox="1"/>
          <p:nvPr/>
        </p:nvSpPr>
        <p:spPr>
          <a:xfrm>
            <a:off x="-1" y="3429000"/>
            <a:ext cx="6660443"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OSHA FY 2019 statistics: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Reported 33,401 federal inspection’s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More than the prior 3 years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Their primary focus on: Trenching, Falls, Chemical exposure and Silica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Provided workplace safety training to 1,392,611 workers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OSHA On-Site Consultation Program identified 137,855 workplace hazards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Protected 3.2 million US workers</a:t>
            </a:r>
          </a:p>
        </p:txBody>
      </p:sp>
      <p:sp>
        <p:nvSpPr>
          <p:cNvPr id="6" name="Rectangle 5">
            <a:extLst>
              <a:ext uri="{FF2B5EF4-FFF2-40B4-BE49-F238E27FC236}">
                <a16:creationId xmlns:a16="http://schemas.microsoft.com/office/drawing/2014/main" id="{92342E02-BEF9-4B8A-9B31-966D9C8E4A47}"/>
              </a:ext>
            </a:extLst>
          </p:cNvPr>
          <p:cNvSpPr/>
          <p:nvPr/>
        </p:nvSpPr>
        <p:spPr>
          <a:xfrm>
            <a:off x="6508581" y="6132310"/>
            <a:ext cx="54918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nstantia"/>
                <a:ea typeface="+mn-ea"/>
                <a:cs typeface="+mn-cs"/>
                <a:hlinkClick r:id="rId3"/>
              </a:rPr>
              <a:t>https://www.osha.gov/news/newsreleases/trade/12032019</a:t>
            </a:r>
            <a:endParaRPr kumimoji="0" lang="en-US" sz="1200" b="0" i="0" u="none" strike="noStrike" kern="1200" cap="none" spc="0" normalizeH="0" baseline="0" noProof="0" dirty="0">
              <a:ln>
                <a:noFill/>
              </a:ln>
              <a:solidFill>
                <a:srgbClr val="00000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nstantia"/>
                <a:ea typeface="+mn-ea"/>
                <a:cs typeface="+mn-cs"/>
                <a:hlinkClick r:id="rId4"/>
              </a:rPr>
              <a:t>https://www.osha.gov/dep/enforcement/Interm_Enforcement_Procedures.html</a:t>
            </a:r>
            <a:endParaRPr kumimoji="0" lang="en-US" sz="1200" b="0" i="0" u="none" strike="noStrike" kern="1200" cap="none" spc="0" normalizeH="0" baseline="0" noProof="0" dirty="0">
              <a:ln>
                <a:noFill/>
              </a:ln>
              <a:solidFill>
                <a:srgbClr val="000000"/>
              </a:solidFill>
              <a:effectLst/>
              <a:uLnTx/>
              <a:uFillTx/>
              <a:latin typeface="Constantia"/>
              <a:ea typeface="+mn-ea"/>
              <a:cs typeface="+mn-cs"/>
            </a:endParaRPr>
          </a:p>
        </p:txBody>
      </p:sp>
      <p:graphicFrame>
        <p:nvGraphicFramePr>
          <p:cNvPr id="7" name="Diagram 6">
            <a:extLst>
              <a:ext uri="{FF2B5EF4-FFF2-40B4-BE49-F238E27FC236}">
                <a16:creationId xmlns:a16="http://schemas.microsoft.com/office/drawing/2014/main" id="{8638DEA5-1B61-4677-B580-5978CF112889}"/>
              </a:ext>
            </a:extLst>
          </p:cNvPr>
          <p:cNvGraphicFramePr/>
          <p:nvPr>
            <p:extLst/>
          </p:nvPr>
        </p:nvGraphicFramePr>
        <p:xfrm>
          <a:off x="5531556" y="869244"/>
          <a:ext cx="6660444" cy="4546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6C6C5814-CF7B-49EC-A7DC-ECE7E455AB77}"/>
              </a:ext>
            </a:extLst>
          </p:cNvPr>
          <p:cNvSpPr txBox="1"/>
          <p:nvPr/>
        </p:nvSpPr>
        <p:spPr>
          <a:xfrm>
            <a:off x="273756" y="1442156"/>
            <a:ext cx="544375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On top of what has been mentioned: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What if you lack sufficient safety training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Statistically, who’s the most likely to get injured?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onstantia"/>
                <a:ea typeface="+mn-ea"/>
                <a:cs typeface="+mn-cs"/>
              </a:rPr>
              <a:t>So, now we filled a role, onboarded an ee, but then we have a reportable incident?</a:t>
            </a:r>
          </a:p>
        </p:txBody>
      </p:sp>
    </p:spTree>
    <p:extLst>
      <p:ext uri="{BB962C8B-B14F-4D97-AF65-F5344CB8AC3E}">
        <p14:creationId xmlns:p14="http://schemas.microsoft.com/office/powerpoint/2010/main" val="32822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C19F34E3-3380-0E40-A916-2904ED112F50}"/>
              </a:ext>
            </a:extLst>
          </p:cNvPr>
          <p:cNvSpPr>
            <a:spLocks noGrp="1"/>
          </p:cNvSpPr>
          <p:nvPr>
            <p:ph type="title"/>
          </p:nvPr>
        </p:nvSpPr>
        <p:spPr>
          <a:xfrm>
            <a:off x="0" y="24058"/>
            <a:ext cx="10378443" cy="1325563"/>
          </a:xfrm>
        </p:spPr>
        <p:txBody>
          <a:bodyPr>
            <a:normAutofit/>
          </a:bodyPr>
          <a:lstStyle/>
          <a:p>
            <a:r>
              <a:rPr lang="en-US" sz="2800">
                <a:solidFill>
                  <a:srgbClr val="9E0000"/>
                </a:solidFill>
              </a:rPr>
              <a:t>Generational Focus on Training/ Development</a:t>
            </a:r>
            <a:endParaRPr lang="en-US" sz="2800" dirty="0"/>
          </a:p>
        </p:txBody>
      </p:sp>
      <p:sp>
        <p:nvSpPr>
          <p:cNvPr id="52" name="Content Placeholder 51">
            <a:extLst>
              <a:ext uri="{FF2B5EF4-FFF2-40B4-BE49-F238E27FC236}">
                <a16:creationId xmlns:a16="http://schemas.microsoft.com/office/drawing/2014/main" id="{050272A7-4D39-9C48-B531-D840481AD9D2}"/>
              </a:ext>
            </a:extLst>
          </p:cNvPr>
          <p:cNvSpPr>
            <a:spLocks noGrp="1"/>
          </p:cNvSpPr>
          <p:nvPr>
            <p:ph idx="1"/>
          </p:nvPr>
        </p:nvSpPr>
        <p:spPr>
          <a:xfrm>
            <a:off x="113156" y="1114812"/>
            <a:ext cx="11735251" cy="5433380"/>
          </a:xfrm>
        </p:spPr>
        <p:txBody>
          <a:bodyPr>
            <a:normAutofit/>
          </a:bodyPr>
          <a:lstStyle/>
          <a:p>
            <a:r>
              <a:rPr lang="en-US" sz="2400" u="sng" dirty="0"/>
              <a:t>Training &amp; development</a:t>
            </a:r>
            <a:r>
              <a:rPr lang="en-US" sz="2400" dirty="0"/>
              <a:t> more important now than ever…</a:t>
            </a:r>
          </a:p>
          <a:p>
            <a:pPr lvl="1"/>
            <a:r>
              <a:rPr lang="en-US" sz="1800" b="1" dirty="0"/>
              <a:t>WHY? </a:t>
            </a:r>
          </a:p>
          <a:p>
            <a:pPr lvl="2"/>
            <a:r>
              <a:rPr lang="en-US" sz="1400" dirty="0"/>
              <a:t>We are experiencing a Major Shift in Workforce Skills, an Industrial Skills Gap in a highly competitive job market– More people filling management roles versus frontline roles</a:t>
            </a:r>
          </a:p>
          <a:p>
            <a:pPr lvl="3"/>
            <a:r>
              <a:rPr lang="en-US" sz="1100" dirty="0"/>
              <a:t>Largely attributed to a generational focus on getting a higher level degree, post high-school </a:t>
            </a:r>
          </a:p>
          <a:p>
            <a:pPr lvl="3"/>
            <a:r>
              <a:rPr lang="en-US" sz="1100" dirty="0"/>
              <a:t>If you look at the job market, Educational &amp; Healthcare services have grown 100% to index from 1990-2015, where as manufacturing has declined by 30%. The jobs are there but pool of candidates is not for the type of positions we desire to fill.</a:t>
            </a:r>
          </a:p>
          <a:p>
            <a:pPr lvl="2"/>
            <a:r>
              <a:rPr lang="en-US" sz="1400" dirty="0"/>
              <a:t>We have tenured, highly knowledgeable employees retiring. How do we capture that parting knowledge?</a:t>
            </a:r>
          </a:p>
          <a:p>
            <a:pPr lvl="2"/>
            <a:r>
              <a:rPr lang="en-US" sz="1400" dirty="0"/>
              <a:t>In 2020, it is predicted that &gt; 26% of manufacturing workers will be 55 or older</a:t>
            </a:r>
          </a:p>
          <a:p>
            <a:pPr lvl="2"/>
            <a:r>
              <a:rPr lang="en-US" sz="1400" dirty="0"/>
              <a:t>Training is a staple in OSHA investigations – A foundational base for determining good faith and workplace culture</a:t>
            </a:r>
          </a:p>
          <a:p>
            <a:pPr lvl="2"/>
            <a:r>
              <a:rPr lang="en-US" sz="1400" dirty="0"/>
              <a:t>It’s heavily valued by our newer generations</a:t>
            </a:r>
          </a:p>
          <a:p>
            <a:pPr lvl="1"/>
            <a:r>
              <a:rPr lang="en-US" sz="1800" b="1" dirty="0"/>
              <a:t>WHO’s filling the shoes?</a:t>
            </a:r>
          </a:p>
          <a:p>
            <a:pPr lvl="2"/>
            <a:r>
              <a:rPr lang="en-US" sz="1400" dirty="0"/>
              <a:t>Our Millennial and Z generation – Our two youngest generations</a:t>
            </a:r>
          </a:p>
          <a:p>
            <a:pPr lvl="3"/>
            <a:r>
              <a:rPr lang="en-US" sz="1100" dirty="0"/>
              <a:t>Millennials (1981-1996) – Are already the largest working generation in the labor force since 2016</a:t>
            </a:r>
          </a:p>
          <a:p>
            <a:pPr lvl="3"/>
            <a:r>
              <a:rPr lang="en-US" sz="1100" dirty="0"/>
              <a:t>Gen Z (1997-present) – Expected to make up 30% of the global workforce by 2030</a:t>
            </a:r>
          </a:p>
          <a:p>
            <a:pPr lvl="2"/>
            <a:endParaRPr lang="en-US" sz="1400" b="1" dirty="0"/>
          </a:p>
        </p:txBody>
      </p:sp>
      <p:sp>
        <p:nvSpPr>
          <p:cNvPr id="4" name="TextBox 4">
            <a:extLst>
              <a:ext uri="{FF2B5EF4-FFF2-40B4-BE49-F238E27FC236}">
                <a16:creationId xmlns:a16="http://schemas.microsoft.com/office/drawing/2014/main" id="{39D9DB98-F88F-40F8-9337-421406466E57}"/>
              </a:ext>
            </a:extLst>
          </p:cNvPr>
          <p:cNvSpPr txBox="1">
            <a:spLocks noChangeArrowheads="1"/>
          </p:cNvSpPr>
          <p:nvPr/>
        </p:nvSpPr>
        <p:spPr bwMode="auto">
          <a:xfrm>
            <a:off x="9257607" y="6271967"/>
            <a:ext cx="259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a:ln>
                  <a:noFill/>
                </a:ln>
                <a:solidFill>
                  <a:srgbClr val="B40000"/>
                </a:solidFill>
                <a:effectLst/>
                <a:uLnTx/>
                <a:uFillTx/>
                <a:latin typeface="Calibri" panose="020F0502020204030204" pitchFamily="34" charset="0"/>
                <a:ea typeface="+mn-ea"/>
                <a:cs typeface="+mn-cs"/>
              </a:rPr>
              <a:t>www.iup.edu/pa-oshaconsultation</a:t>
            </a:r>
            <a:endParaRPr kumimoji="0" lang="en-US" altLang="en-US" sz="1200" b="1" i="0" u="none" strike="noStrike" kern="1200" cap="none" spc="0" normalizeH="0" baseline="0" noProof="0" dirty="0">
              <a:ln>
                <a:noFill/>
              </a:ln>
              <a:solidFill>
                <a:srgbClr val="B40000"/>
              </a:solidFill>
              <a:effectLst/>
              <a:uLnTx/>
              <a:uFillTx/>
              <a:latin typeface="Calibri" panose="020F0502020204030204" pitchFamily="34" charset="0"/>
              <a:ea typeface="+mn-ea"/>
              <a:cs typeface="+mn-cs"/>
            </a:endParaRPr>
          </a:p>
        </p:txBody>
      </p:sp>
      <p:pic>
        <p:nvPicPr>
          <p:cNvPr id="5" name="Picture 4" descr="Screen Shot 2019-08-04 at 1.56.05 PM.png">
            <a:extLst>
              <a:ext uri="{FF2B5EF4-FFF2-40B4-BE49-F238E27FC236}">
                <a16:creationId xmlns:a16="http://schemas.microsoft.com/office/drawing/2014/main" id="{DFA69A72-997F-4FEB-82BB-F946C4A17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730" y="0"/>
            <a:ext cx="6935270" cy="6833942"/>
          </a:xfrm>
          <a:prstGeom prst="rect">
            <a:avLst/>
          </a:prstGeom>
          <a:ln>
            <a:solidFill>
              <a:srgbClr val="000000"/>
            </a:solidFill>
          </a:ln>
        </p:spPr>
      </p:pic>
    </p:spTree>
    <p:extLst>
      <p:ext uri="{BB962C8B-B14F-4D97-AF65-F5344CB8AC3E}">
        <p14:creationId xmlns:p14="http://schemas.microsoft.com/office/powerpoint/2010/main" val="8598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nstantia"/>
              <a:ea typeface="+mn-ea"/>
              <a:cs typeface="+mn-cs"/>
            </a:endParaRPr>
          </a:p>
        </p:txBody>
      </p:sp>
      <p:sp>
        <p:nvSpPr>
          <p:cNvPr id="4" name="Title 3">
            <a:extLst>
              <a:ext uri="{FF2B5EF4-FFF2-40B4-BE49-F238E27FC236}">
                <a16:creationId xmlns:a16="http://schemas.microsoft.com/office/drawing/2014/main" id="{30E8017C-7D12-4E49-9107-1CDBF0A08799}"/>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defTabSz="914400"/>
            <a:r>
              <a:rPr lang="en-US" kern="1200">
                <a:solidFill>
                  <a:schemeClr val="accent1"/>
                </a:solidFill>
                <a:latin typeface="+mj-lt"/>
                <a:ea typeface="+mj-ea"/>
                <a:cs typeface="+mj-cs"/>
              </a:rPr>
              <a:t>Generational Talk</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C2AE5C8-68CA-4836-81CD-126A92E25D17}"/>
              </a:ext>
            </a:extLst>
          </p:cNvPr>
          <p:cNvSpPr/>
          <p:nvPr/>
        </p:nvSpPr>
        <p:spPr>
          <a:xfrm>
            <a:off x="4976031" y="963877"/>
            <a:ext cx="6377769" cy="4930246"/>
          </a:xfrm>
          <a:prstGeom prst="rect">
            <a:avLst/>
          </a:prstGeom>
        </p:spPr>
        <p:txBody>
          <a:bodyPr vert="horz" lIns="91440" tIns="45720" rIns="91440" bIns="45720" rtlCol="0" anchor="ctr">
            <a:normAutofit/>
          </a:bodyPr>
          <a:lstStyle/>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onstantia"/>
                <a:ea typeface="+mn-ea"/>
                <a:cs typeface="+mn-cs"/>
              </a:rPr>
              <a:t>What’s the opportunity?</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With the influx of younger more tech adapt generations, it may be imperative for businesses to shift or adapt how they operate to align with newer generations needs</a:t>
            </a: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hlinkClick r:id="rId3"/>
              </a:rPr>
              <a:t>https://www.youtube.com/watch?v=MajNVgTnsK4</a:t>
            </a:r>
            <a:r>
              <a:rPr kumimoji="0" lang="en-US" sz="1300" b="0" i="0" u="none" strike="noStrike" kern="1200" cap="none" spc="0" normalizeH="0" baseline="0" noProof="0" dirty="0">
                <a:ln>
                  <a:noFill/>
                </a:ln>
                <a:solidFill>
                  <a:srgbClr val="000000"/>
                </a:solidFill>
                <a:effectLst/>
                <a:uLnTx/>
                <a:uFillTx/>
                <a:latin typeface="Constantia"/>
                <a:ea typeface="+mn-ea"/>
                <a:cs typeface="+mn-cs"/>
              </a:rPr>
              <a:t> (1:51)</a:t>
            </a: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Takeaways:  flexible work hours, remote offices, autonomous/ collaborative work environment, personal development</a:t>
            </a: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Development, which is the basic foundation is training programs. Ask yourself, how are your current state training programs? Are they advanced, efficient and streamlined across your enterprise?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onstantia"/>
                <a:ea typeface="+mn-ea"/>
                <a:cs typeface="+mn-cs"/>
              </a:rPr>
              <a:t>Stats</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71% of millennials who leave their company within 2 years, leave because of how they perceive their leadership skills being developed</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On the same note, 69% of millennials aspire to be leaders within their organization within the next 5yrs</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1 in 4 new hires quit within the first 6 months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Constantia"/>
                <a:ea typeface="+mn-ea"/>
                <a:cs typeface="+mn-cs"/>
              </a:rPr>
              <a:t>Take away</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Constantia"/>
                <a:ea typeface="+mn-ea"/>
                <a:cs typeface="+mn-cs"/>
              </a:rPr>
              <a:t>Millennials and gen z are generations with focus on growing their skills. They have less of a focus on making money, more of a focus on development as compared to prior generations.</a:t>
            </a:r>
          </a:p>
        </p:txBody>
      </p:sp>
    </p:spTree>
    <p:extLst>
      <p:ext uri="{BB962C8B-B14F-4D97-AF65-F5344CB8AC3E}">
        <p14:creationId xmlns:p14="http://schemas.microsoft.com/office/powerpoint/2010/main" val="1137842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5E756-9E1B-46E8-9F81-345F25BAD6B5}"/>
              </a:ext>
            </a:extLst>
          </p:cNvPr>
          <p:cNvSpPr>
            <a:spLocks noGrp="1"/>
          </p:cNvSpPr>
          <p:nvPr>
            <p:ph type="title"/>
          </p:nvPr>
        </p:nvSpPr>
        <p:spPr>
          <a:xfrm>
            <a:off x="655320" y="365125"/>
            <a:ext cx="5120114" cy="1692794"/>
          </a:xfrm>
        </p:spPr>
        <p:txBody>
          <a:bodyPr vert="horz" lIns="91440" tIns="45720" rIns="91440" bIns="45720" rtlCol="0" anchor="ctr">
            <a:normAutofit/>
          </a:bodyPr>
          <a:lstStyle/>
          <a:p>
            <a:pPr defTabSz="914400"/>
            <a:r>
              <a:rPr lang="en-US">
                <a:solidFill>
                  <a:schemeClr val="tx1"/>
                </a:solidFill>
                <a:latin typeface="+mj-lt"/>
              </a:rPr>
              <a:t>Learning…</a:t>
            </a:r>
          </a:p>
        </p:txBody>
      </p:sp>
      <p:cxnSp>
        <p:nvCxnSpPr>
          <p:cNvPr id="15"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51BC38-2104-4865-A525-90EBD862DCAD}"/>
              </a:ext>
            </a:extLst>
          </p:cNvPr>
          <p:cNvSpPr txBox="1"/>
          <p:nvPr/>
        </p:nvSpPr>
        <p:spPr>
          <a:xfrm>
            <a:off x="655321" y="2575034"/>
            <a:ext cx="5120113" cy="3462228"/>
          </a:xfrm>
          <a:prstGeom prst="rect">
            <a:avLst/>
          </a:prstGeom>
        </p:spPr>
        <p:txBody>
          <a:bodyPr vert="horz" lIns="91440" tIns="45720" rIns="91440" bIns="45720" rtlCol="0">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onstantia"/>
                <a:ea typeface="+mn-ea"/>
                <a:cs typeface="+mn-cs"/>
              </a:rPr>
              <a:t>Think of a favorite teacher or mentor of yours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onstantia"/>
                <a:ea typeface="+mn-ea"/>
                <a:cs typeface="+mn-cs"/>
              </a:rPr>
              <a:t>Use your LESS dominant hand and on a piece of paper:</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onstantia"/>
                <a:ea typeface="+mn-ea"/>
                <a:cs typeface="+mn-cs"/>
              </a:rPr>
              <a:t>Write their name</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onstantia"/>
                <a:ea typeface="+mn-ea"/>
                <a:cs typeface="+mn-cs"/>
              </a:rPr>
              <a:t>Write words that described what made them impactful</a:t>
            </a:r>
          </a:p>
        </p:txBody>
      </p:sp>
      <p:pic>
        <p:nvPicPr>
          <p:cNvPr id="4" name="Picture 3">
            <a:extLst>
              <a:ext uri="{FF2B5EF4-FFF2-40B4-BE49-F238E27FC236}">
                <a16:creationId xmlns:a16="http://schemas.microsoft.com/office/drawing/2014/main" id="{AC039469-FD6A-4537-9E16-8A4AF4786879}"/>
              </a:ext>
            </a:extLst>
          </p:cNvPr>
          <p:cNvPicPr>
            <a:picLocks noChangeAspect="1"/>
          </p:cNvPicPr>
          <p:nvPr/>
        </p:nvPicPr>
        <p:blipFill rotWithShape="1">
          <a:blip r:embed="rId3">
            <a:extLst>
              <a:ext uri="{28A0092B-C50C-407E-A947-70E740481C1C}">
                <a14:useLocalDpi xmlns:a14="http://schemas.microsoft.com/office/drawing/2010/main" val="0"/>
              </a:ext>
            </a:extLst>
          </a:blip>
          <a:srcRect l="29134" r="2184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90296488"/>
      </p:ext>
    </p:extLst>
  </p:cSld>
  <p:clrMapOvr>
    <a:masterClrMapping/>
  </p:clrMapOvr>
</p:sld>
</file>

<file path=ppt/theme/theme1.xml><?xml version="1.0" encoding="utf-8"?>
<a:theme xmlns:a="http://schemas.openxmlformats.org/drawingml/2006/main" name="1_Office Theme">
  <a:themeElements>
    <a:clrScheme name="IUP 2019">
      <a:dk1>
        <a:srgbClr val="000000"/>
      </a:dk1>
      <a:lt1>
        <a:srgbClr val="FFFFFF"/>
      </a:lt1>
      <a:dk2>
        <a:srgbClr val="9E1B32"/>
      </a:dk2>
      <a:lt2>
        <a:srgbClr val="595959"/>
      </a:lt2>
      <a:accent1>
        <a:srgbClr val="9E1B32"/>
      </a:accent1>
      <a:accent2>
        <a:srgbClr val="595959"/>
      </a:accent2>
      <a:accent3>
        <a:srgbClr val="ECB51B"/>
      </a:accent3>
      <a:accent4>
        <a:srgbClr val="F4824E"/>
      </a:accent4>
      <a:accent5>
        <a:srgbClr val="558185"/>
      </a:accent5>
      <a:accent6>
        <a:srgbClr val="ED596E"/>
      </a:accent6>
      <a:hlink>
        <a:srgbClr val="568286"/>
      </a:hlink>
      <a:folHlink>
        <a:srgbClr val="558185"/>
      </a:folHlink>
    </a:clrScheme>
    <a:fontScheme name="IUP Office 365 Fonts">
      <a:majorFont>
        <a:latin typeface="Franklin Gothic Demi"/>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3C217AD-677F-D24F-AED0-A101B8E738B0}" vid="{7542860F-0F1C-414E-89D0-F5ADD30D1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A94B4AE303654EA1B3ED0F5D3B74A7" ma:contentTypeVersion="7" ma:contentTypeDescription="Create a new document." ma:contentTypeScope="" ma:versionID="9a836ee11fdc7ab69571440470c3ec55">
  <xsd:schema xmlns:xsd="http://www.w3.org/2001/XMLSchema" xmlns:xs="http://www.w3.org/2001/XMLSchema" xmlns:p="http://schemas.microsoft.com/office/2006/metadata/properties" xmlns:ns2="9084b878-4063-4063-a2f4-2dc7d8d331e1" xmlns:ns3="bbecfde1-29a9-4db9-bc32-245c12180cd2" targetNamespace="http://schemas.microsoft.com/office/2006/metadata/properties" ma:root="true" ma:fieldsID="93cfd880e949699f6e16f87b14aefec6" ns2:_="" ns3:_="">
    <xsd:import namespace="9084b878-4063-4063-a2f4-2dc7d8d331e1"/>
    <xsd:import namespace="bbecfde1-29a9-4db9-bc32-245c12180c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84b878-4063-4063-a2f4-2dc7d8d331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ecfde1-29a9-4db9-bc32-245c12180c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470003-5564-4F12-A8BA-3F041D6A15F6}"/>
</file>

<file path=customXml/itemProps2.xml><?xml version="1.0" encoding="utf-8"?>
<ds:datastoreItem xmlns:ds="http://schemas.openxmlformats.org/officeDocument/2006/customXml" ds:itemID="{99DD6CF9-6AE0-4171-AFA3-D30472910E8E}"/>
</file>

<file path=customXml/itemProps3.xml><?xml version="1.0" encoding="utf-8"?>
<ds:datastoreItem xmlns:ds="http://schemas.openxmlformats.org/officeDocument/2006/customXml" ds:itemID="{8FBFDAB1-51EF-4F96-90CA-4CF6E37E53CA}"/>
</file>

<file path=docProps/app.xml><?xml version="1.0" encoding="utf-8"?>
<Properties xmlns="http://schemas.openxmlformats.org/officeDocument/2006/extended-properties" xmlns:vt="http://schemas.openxmlformats.org/officeDocument/2006/docPropsVTypes">
  <TotalTime>0</TotalTime>
  <Words>3017</Words>
  <Application>Microsoft Office PowerPoint</Application>
  <PresentationFormat>Widescreen</PresentationFormat>
  <Paragraphs>379</Paragraphs>
  <Slides>32</Slides>
  <Notes>31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Cambria</vt:lpstr>
      <vt:lpstr>Constantia</vt:lpstr>
      <vt:lpstr>Franklin Gothic Demi</vt:lpstr>
      <vt:lpstr>Times New Roman</vt:lpstr>
      <vt:lpstr>TimesNewRoman</vt:lpstr>
      <vt:lpstr>1_Office Theme</vt:lpstr>
      <vt:lpstr>PowerPoint Presentation</vt:lpstr>
      <vt:lpstr>Training in the Modern Day Work Environment – From Theory and Concepts, to Training Analysis and Evaluation</vt:lpstr>
      <vt:lpstr>Introduction:</vt:lpstr>
      <vt:lpstr>Topics:</vt:lpstr>
      <vt:lpstr>Labor Market</vt:lpstr>
      <vt:lpstr>Injury? OSHA Inspection?</vt:lpstr>
      <vt:lpstr>Generational Focus on Training/ Development</vt:lpstr>
      <vt:lpstr>Generational Talk</vt:lpstr>
      <vt:lpstr>Learning…</vt:lpstr>
      <vt:lpstr>Let’s Talk Big Picture Learning</vt:lpstr>
      <vt:lpstr>Now Let’s Focus on Adult Learning…</vt:lpstr>
      <vt:lpstr>Adult Learning Theory:</vt:lpstr>
      <vt:lpstr>Technology:</vt:lpstr>
      <vt:lpstr>Learning Influences</vt:lpstr>
      <vt:lpstr>The Trainer, the Communicator:</vt:lpstr>
      <vt:lpstr>Andragogy - Facilitator Best Practices</vt:lpstr>
      <vt:lpstr>Practical Tips:</vt:lpstr>
      <vt:lpstr>Final Take away:</vt:lpstr>
      <vt:lpstr>Switching Gears</vt:lpstr>
      <vt:lpstr>Lets Talk Training development</vt:lpstr>
      <vt:lpstr>Training Development – Step 1: Performing Analysis (Where)</vt:lpstr>
      <vt:lpstr>Training Development – Step 2: Determining the Needs (WHY)</vt:lpstr>
      <vt:lpstr>Training Development – Step 3: Development (HOW)</vt:lpstr>
      <vt:lpstr>Training Development – Step 4: Implementation (WHO)</vt:lpstr>
      <vt:lpstr>Training Development – Step 5:  Measuring and Improving (WHAT)</vt:lpstr>
      <vt:lpstr>RECAP:</vt:lpstr>
      <vt:lpstr>Let’s Recap:</vt:lpstr>
      <vt:lpstr>Final Takeaway</vt:lpstr>
      <vt:lpstr>References</vt:lpstr>
      <vt:lpstr>PowerPoint Presentation</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Garverick, Drew {PBC}</dc:creator>
  <cp:lastModifiedBy>Garverick, Drew {PBC}</cp:lastModifiedBy>
  <cp:revision>2</cp:revision>
  <dcterms:created xsi:type="dcterms:W3CDTF">2020-01-31T16:29:35Z</dcterms:created>
  <dcterms:modified xsi:type="dcterms:W3CDTF">2020-01-31T16:30:27Z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0x01010091A94B4AE303654EA1B3ED0F5D3B74A7</vt:lpwstr>
  </property>
</Properties>
</file>