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407" r:id="rId8"/>
    <p:sldId id="405" r:id="rId9"/>
    <p:sldId id="406" r:id="rId10"/>
    <p:sldId id="446" r:id="rId11"/>
    <p:sldId id="402" r:id="rId12"/>
    <p:sldId id="409" r:id="rId13"/>
    <p:sldId id="448" r:id="rId14"/>
    <p:sldId id="410" r:id="rId15"/>
    <p:sldId id="450" r:id="rId16"/>
    <p:sldId id="449" r:id="rId17"/>
    <p:sldId id="414" r:id="rId18"/>
    <p:sldId id="419" r:id="rId19"/>
    <p:sldId id="451" r:id="rId20"/>
    <p:sldId id="420" r:id="rId21"/>
    <p:sldId id="452" r:id="rId22"/>
    <p:sldId id="454" r:id="rId23"/>
    <p:sldId id="422" r:id="rId24"/>
    <p:sldId id="423" r:id="rId25"/>
    <p:sldId id="455" r:id="rId26"/>
    <p:sldId id="424" r:id="rId27"/>
    <p:sldId id="428" r:id="rId28"/>
    <p:sldId id="429" r:id="rId29"/>
    <p:sldId id="430" r:id="rId30"/>
    <p:sldId id="457" r:id="rId31"/>
    <p:sldId id="458" r:id="rId32"/>
    <p:sldId id="460" r:id="rId33"/>
    <p:sldId id="461" r:id="rId34"/>
    <p:sldId id="453" r:id="rId35"/>
    <p:sldId id="462" r:id="rId36"/>
    <p:sldId id="434" r:id="rId37"/>
    <p:sldId id="432" r:id="rId38"/>
    <p:sldId id="484" r:id="rId39"/>
    <p:sldId id="433" r:id="rId40"/>
    <p:sldId id="464" r:id="rId41"/>
    <p:sldId id="435" r:id="rId42"/>
    <p:sldId id="439" r:id="rId43"/>
    <p:sldId id="438" r:id="rId44"/>
    <p:sldId id="437" r:id="rId45"/>
    <p:sldId id="444" r:id="rId46"/>
    <p:sldId id="443" r:id="rId47"/>
    <p:sldId id="469" r:id="rId48"/>
    <p:sldId id="470" r:id="rId49"/>
    <p:sldId id="471" r:id="rId50"/>
    <p:sldId id="472" r:id="rId51"/>
    <p:sldId id="475" r:id="rId52"/>
    <p:sldId id="473" r:id="rId53"/>
    <p:sldId id="474" r:id="rId54"/>
    <p:sldId id="476" r:id="rId55"/>
    <p:sldId id="477" r:id="rId56"/>
    <p:sldId id="478" r:id="rId57"/>
    <p:sldId id="480" r:id="rId58"/>
    <p:sldId id="466" r:id="rId59"/>
    <p:sldId id="483" r:id="rId60"/>
    <p:sldId id="261" r:id="rId61"/>
    <p:sldId id="445" r:id="rId62"/>
    <p:sldId id="269" r:id="rId63"/>
    <p:sldId id="270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0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03" autoAdjust="0"/>
    <p:restoredTop sz="84626"/>
  </p:normalViewPr>
  <p:slideViewPr>
    <p:cSldViewPr snapToGrid="0">
      <p:cViewPr varScale="1">
        <p:scale>
          <a:sx n="75" d="100"/>
          <a:sy n="75" d="100"/>
        </p:scale>
        <p:origin x="96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an Brougher" userId="78366a08-4713-438e-b214-746be428d724" providerId="ADAL" clId="{B601A838-28F9-4037-A5BC-092B68CBF526}"/>
    <pc:docChg chg="undo redo custSel delSld modSld sldOrd">
      <pc:chgData name="Bryan Brougher" userId="78366a08-4713-438e-b214-746be428d724" providerId="ADAL" clId="{B601A838-28F9-4037-A5BC-092B68CBF526}" dt="2021-01-07T16:20:15.182" v="5281" actId="13926"/>
      <pc:docMkLst>
        <pc:docMk/>
      </pc:docMkLst>
      <pc:sldChg chg="addSp delSp modSp mod">
        <pc:chgData name="Bryan Brougher" userId="78366a08-4713-438e-b214-746be428d724" providerId="ADAL" clId="{B601A838-28F9-4037-A5BC-092B68CBF526}" dt="2021-01-07T14:45:32.302" v="4863" actId="14100"/>
        <pc:sldMkLst>
          <pc:docMk/>
          <pc:sldMk cId="2356671256" sldId="258"/>
        </pc:sldMkLst>
        <pc:spChg chg="mod">
          <ac:chgData name="Bryan Brougher" userId="78366a08-4713-438e-b214-746be428d724" providerId="ADAL" clId="{B601A838-28F9-4037-A5BC-092B68CBF526}" dt="2021-01-07T14:44:19.090" v="4854" actId="20577"/>
          <ac:spMkLst>
            <pc:docMk/>
            <pc:sldMk cId="2356671256" sldId="258"/>
            <ac:spMk id="52" creationId="{050272A7-4D39-9C48-B531-D840481AD9D2}"/>
          </ac:spMkLst>
        </pc:spChg>
        <pc:picChg chg="add del mod">
          <ac:chgData name="Bryan Brougher" userId="78366a08-4713-438e-b214-746be428d724" providerId="ADAL" clId="{B601A838-28F9-4037-A5BC-092B68CBF526}" dt="2021-01-07T14:44:29.861" v="4857" actId="21"/>
          <ac:picMkLst>
            <pc:docMk/>
            <pc:sldMk cId="2356671256" sldId="258"/>
            <ac:picMk id="2" creationId="{759603C4-22D4-449A-AC9B-97053E29FDB3}"/>
          </ac:picMkLst>
        </pc:picChg>
        <pc:picChg chg="add mod">
          <ac:chgData name="Bryan Brougher" userId="78366a08-4713-438e-b214-746be428d724" providerId="ADAL" clId="{B601A838-28F9-4037-A5BC-092B68CBF526}" dt="2021-01-07T14:45:32.302" v="4863" actId="14100"/>
          <ac:picMkLst>
            <pc:docMk/>
            <pc:sldMk cId="2356671256" sldId="258"/>
            <ac:picMk id="3" creationId="{1951696B-B2CF-4092-9084-698FACC09A85}"/>
          </ac:picMkLst>
        </pc:picChg>
      </pc:sldChg>
      <pc:sldChg chg="modSp mod">
        <pc:chgData name="Bryan Brougher" userId="78366a08-4713-438e-b214-746be428d724" providerId="ADAL" clId="{B601A838-28F9-4037-A5BC-092B68CBF526}" dt="2020-12-24T04:06:13.079" v="3078" actId="115"/>
        <pc:sldMkLst>
          <pc:docMk/>
          <pc:sldMk cId="4100533507" sldId="270"/>
        </pc:sldMkLst>
        <pc:spChg chg="mod">
          <ac:chgData name="Bryan Brougher" userId="78366a08-4713-438e-b214-746be428d724" providerId="ADAL" clId="{B601A838-28F9-4037-A5BC-092B68CBF526}" dt="2020-12-24T04:06:13.079" v="3078" actId="115"/>
          <ac:spMkLst>
            <pc:docMk/>
            <pc:sldMk cId="4100533507" sldId="270"/>
            <ac:spMk id="52" creationId="{050272A7-4D39-9C48-B531-D840481AD9D2}"/>
          </ac:spMkLst>
        </pc:spChg>
      </pc:sldChg>
      <pc:sldChg chg="del">
        <pc:chgData name="Bryan Brougher" userId="78366a08-4713-438e-b214-746be428d724" providerId="ADAL" clId="{B601A838-28F9-4037-A5BC-092B68CBF526}" dt="2020-12-14T03:23:32.339" v="0" actId="2696"/>
        <pc:sldMkLst>
          <pc:docMk/>
          <pc:sldMk cId="2113468281" sldId="400"/>
        </pc:sldMkLst>
      </pc:sldChg>
      <pc:sldChg chg="del">
        <pc:chgData name="Bryan Brougher" userId="78366a08-4713-438e-b214-746be428d724" providerId="ADAL" clId="{B601A838-28F9-4037-A5BC-092B68CBF526}" dt="2020-12-14T03:23:33.884" v="1" actId="2696"/>
        <pc:sldMkLst>
          <pc:docMk/>
          <pc:sldMk cId="1399286405" sldId="401"/>
        </pc:sldMkLst>
      </pc:sldChg>
      <pc:sldChg chg="addSp modSp mod">
        <pc:chgData name="Bryan Brougher" userId="78366a08-4713-438e-b214-746be428d724" providerId="ADAL" clId="{B601A838-28F9-4037-A5BC-092B68CBF526}" dt="2021-01-07T14:58:48.969" v="4922" actId="1076"/>
        <pc:sldMkLst>
          <pc:docMk/>
          <pc:sldMk cId="1242861138" sldId="402"/>
        </pc:sldMkLst>
        <pc:spChg chg="mod">
          <ac:chgData name="Bryan Brougher" userId="78366a08-4713-438e-b214-746be428d724" providerId="ADAL" clId="{B601A838-28F9-4037-A5BC-092B68CBF526}" dt="2021-01-07T14:58:17.915" v="4911" actId="1076"/>
          <ac:spMkLst>
            <pc:docMk/>
            <pc:sldMk cId="1242861138" sldId="402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4:58:45.091" v="4921" actId="27636"/>
          <ac:spMkLst>
            <pc:docMk/>
            <pc:sldMk cId="1242861138" sldId="402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4:58:48.969" v="4922" actId="1076"/>
          <ac:picMkLst>
            <pc:docMk/>
            <pc:sldMk cId="1242861138" sldId="402"/>
            <ac:picMk id="2" creationId="{4949845D-D3CF-4AD2-ABCB-5FC7821D6330}"/>
          </ac:picMkLst>
        </pc:picChg>
      </pc:sldChg>
      <pc:sldChg chg="addSp modSp mod">
        <pc:chgData name="Bryan Brougher" userId="78366a08-4713-438e-b214-746be428d724" providerId="ADAL" clId="{B601A838-28F9-4037-A5BC-092B68CBF526}" dt="2021-01-07T14:49:20.891" v="4887" actId="14100"/>
        <pc:sldMkLst>
          <pc:docMk/>
          <pc:sldMk cId="75208317" sldId="406"/>
        </pc:sldMkLst>
        <pc:spChg chg="mod">
          <ac:chgData name="Bryan Brougher" userId="78366a08-4713-438e-b214-746be428d724" providerId="ADAL" clId="{B601A838-28F9-4037-A5BC-092B68CBF526}" dt="2021-01-07T14:48:48.168" v="4879" actId="1076"/>
          <ac:spMkLst>
            <pc:docMk/>
            <pc:sldMk cId="75208317" sldId="406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4:49:20.891" v="4887" actId="14100"/>
          <ac:picMkLst>
            <pc:docMk/>
            <pc:sldMk cId="75208317" sldId="406"/>
            <ac:picMk id="2" creationId="{EC7FD2D9-AD14-4402-ABBF-860EEC24BE7B}"/>
          </ac:picMkLst>
        </pc:picChg>
      </pc:sldChg>
      <pc:sldChg chg="addSp modSp mod">
        <pc:chgData name="Bryan Brougher" userId="78366a08-4713-438e-b214-746be428d724" providerId="ADAL" clId="{B601A838-28F9-4037-A5BC-092B68CBF526}" dt="2021-01-07T14:47:37.046" v="4877" actId="27636"/>
        <pc:sldMkLst>
          <pc:docMk/>
          <pc:sldMk cId="205694175" sldId="407"/>
        </pc:sldMkLst>
        <pc:spChg chg="mod">
          <ac:chgData name="Bryan Brougher" userId="78366a08-4713-438e-b214-746be428d724" providerId="ADAL" clId="{B601A838-28F9-4037-A5BC-092B68CBF526}" dt="2021-01-07T14:47:37.046" v="4877" actId="27636"/>
          <ac:spMkLst>
            <pc:docMk/>
            <pc:sldMk cId="205694175" sldId="407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4:47:23.758" v="4872" actId="14100"/>
          <ac:picMkLst>
            <pc:docMk/>
            <pc:sldMk cId="205694175" sldId="407"/>
            <ac:picMk id="2" creationId="{75AE5D52-2A55-42C9-8CB0-266023459885}"/>
          </ac:picMkLst>
        </pc:picChg>
      </pc:sldChg>
      <pc:sldChg chg="modSp del mod">
        <pc:chgData name="Bryan Brougher" userId="78366a08-4713-438e-b214-746be428d724" providerId="ADAL" clId="{B601A838-28F9-4037-A5BC-092B68CBF526}" dt="2020-12-14T03:34:14.392" v="183" actId="2696"/>
        <pc:sldMkLst>
          <pc:docMk/>
          <pc:sldMk cId="682020884" sldId="408"/>
        </pc:sldMkLst>
        <pc:spChg chg="mod">
          <ac:chgData name="Bryan Brougher" userId="78366a08-4713-438e-b214-746be428d724" providerId="ADAL" clId="{B601A838-28F9-4037-A5BC-092B68CBF526}" dt="2020-12-14T03:33:48.324" v="182" actId="6549"/>
          <ac:spMkLst>
            <pc:docMk/>
            <pc:sldMk cId="682020884" sldId="408"/>
            <ac:spMk id="52" creationId="{050272A7-4D39-9C48-B531-D840481AD9D2}"/>
          </ac:spMkLst>
        </pc:spChg>
      </pc:sldChg>
      <pc:sldChg chg="addSp modSp mod">
        <pc:chgData name="Bryan Brougher" userId="78366a08-4713-438e-b214-746be428d724" providerId="ADAL" clId="{B601A838-28F9-4037-A5BC-092B68CBF526}" dt="2021-01-07T15:00:05.797" v="4928" actId="14100"/>
        <pc:sldMkLst>
          <pc:docMk/>
          <pc:sldMk cId="2461476421" sldId="409"/>
        </pc:sldMkLst>
        <pc:spChg chg="mod">
          <ac:chgData name="Bryan Brougher" userId="78366a08-4713-438e-b214-746be428d724" providerId="ADAL" clId="{B601A838-28F9-4037-A5BC-092B68CBF526}" dt="2020-12-14T03:54:06.819" v="564" actId="27636"/>
          <ac:spMkLst>
            <pc:docMk/>
            <pc:sldMk cId="2461476421" sldId="409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4:59:35.490" v="4926" actId="20577"/>
          <ac:spMkLst>
            <pc:docMk/>
            <pc:sldMk cId="2461476421" sldId="409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5:00:05.797" v="4928" actId="14100"/>
          <ac:picMkLst>
            <pc:docMk/>
            <pc:sldMk cId="2461476421" sldId="409"/>
            <ac:picMk id="2" creationId="{6589B6E4-1DC9-45A3-8E87-AC62677D3590}"/>
          </ac:picMkLst>
        </pc:picChg>
      </pc:sldChg>
      <pc:sldChg chg="addSp modSp mod">
        <pc:chgData name="Bryan Brougher" userId="78366a08-4713-438e-b214-746be428d724" providerId="ADAL" clId="{B601A838-28F9-4037-A5BC-092B68CBF526}" dt="2021-01-07T15:10:01.683" v="4936" actId="14100"/>
        <pc:sldMkLst>
          <pc:docMk/>
          <pc:sldMk cId="1366012925" sldId="410"/>
        </pc:sldMkLst>
        <pc:spChg chg="mod">
          <ac:chgData name="Bryan Brougher" userId="78366a08-4713-438e-b214-746be428d724" providerId="ADAL" clId="{B601A838-28F9-4037-A5BC-092B68CBF526}" dt="2021-01-07T15:10:01.683" v="4936" actId="14100"/>
          <ac:spMkLst>
            <pc:docMk/>
            <pc:sldMk cId="1366012925" sldId="410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5:09:56.528" v="4935" actId="1076"/>
          <ac:picMkLst>
            <pc:docMk/>
            <pc:sldMk cId="1366012925" sldId="410"/>
            <ac:picMk id="2" creationId="{A06BE901-AFE2-474C-AC77-241D492CCDF1}"/>
          </ac:picMkLst>
        </pc:picChg>
      </pc:sldChg>
      <pc:sldChg chg="addSp modSp mod">
        <pc:chgData name="Bryan Brougher" userId="78366a08-4713-438e-b214-746be428d724" providerId="ADAL" clId="{B601A838-28F9-4037-A5BC-092B68CBF526}" dt="2021-01-07T15:21:10.924" v="4975" actId="1076"/>
        <pc:sldMkLst>
          <pc:docMk/>
          <pc:sldMk cId="3794090752" sldId="414"/>
        </pc:sldMkLst>
        <pc:spChg chg="mod">
          <ac:chgData name="Bryan Brougher" userId="78366a08-4713-438e-b214-746be428d724" providerId="ADAL" clId="{B601A838-28F9-4037-A5BC-092B68CBF526}" dt="2020-12-14T04:27:40.846" v="888" actId="27636"/>
          <ac:spMkLst>
            <pc:docMk/>
            <pc:sldMk cId="3794090752" sldId="414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0-12-14T04:49:34.599" v="1024" actId="6549"/>
          <ac:spMkLst>
            <pc:docMk/>
            <pc:sldMk cId="3794090752" sldId="414"/>
            <ac:spMk id="52" creationId="{050272A7-4D39-9C48-B531-D840481AD9D2}"/>
          </ac:spMkLst>
        </pc:spChg>
        <pc:picChg chg="add mod modCrop">
          <ac:chgData name="Bryan Brougher" userId="78366a08-4713-438e-b214-746be428d724" providerId="ADAL" clId="{B601A838-28F9-4037-A5BC-092B68CBF526}" dt="2021-01-07T15:21:10.924" v="4975" actId="1076"/>
          <ac:picMkLst>
            <pc:docMk/>
            <pc:sldMk cId="3794090752" sldId="414"/>
            <ac:picMk id="2" creationId="{2DCEC3D9-1A55-4F60-8AAD-CEE0A967E29D}"/>
          </ac:picMkLst>
        </pc:picChg>
      </pc:sldChg>
      <pc:sldChg chg="modSp mod">
        <pc:chgData name="Bryan Brougher" userId="78366a08-4713-438e-b214-746be428d724" providerId="ADAL" clId="{B601A838-28F9-4037-A5BC-092B68CBF526}" dt="2021-01-07T15:29:59.293" v="5010" actId="14100"/>
        <pc:sldMkLst>
          <pc:docMk/>
          <pc:sldMk cId="3766395552" sldId="419"/>
        </pc:sldMkLst>
        <pc:spChg chg="mod">
          <ac:chgData name="Bryan Brougher" userId="78366a08-4713-438e-b214-746be428d724" providerId="ADAL" clId="{B601A838-28F9-4037-A5BC-092B68CBF526}" dt="2020-12-14T04:50:08.726" v="1026" actId="14100"/>
          <ac:spMkLst>
            <pc:docMk/>
            <pc:sldMk cId="3766395552" sldId="419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5:29:59.293" v="5010" actId="14100"/>
          <ac:spMkLst>
            <pc:docMk/>
            <pc:sldMk cId="3766395552" sldId="419"/>
            <ac:spMk id="52" creationId="{050272A7-4D39-9C48-B531-D840481AD9D2}"/>
          </ac:spMkLst>
        </pc:spChg>
      </pc:sldChg>
      <pc:sldChg chg="addSp delSp modSp mod">
        <pc:chgData name="Bryan Brougher" userId="78366a08-4713-438e-b214-746be428d724" providerId="ADAL" clId="{B601A838-28F9-4037-A5BC-092B68CBF526}" dt="2021-01-07T15:32:11.627" v="5034" actId="6549"/>
        <pc:sldMkLst>
          <pc:docMk/>
          <pc:sldMk cId="486008787" sldId="420"/>
        </pc:sldMkLst>
        <pc:spChg chg="mod">
          <ac:chgData name="Bryan Brougher" userId="78366a08-4713-438e-b214-746be428d724" providerId="ADAL" clId="{B601A838-28F9-4037-A5BC-092B68CBF526}" dt="2020-12-14T05:04:48.611" v="1216" actId="14100"/>
          <ac:spMkLst>
            <pc:docMk/>
            <pc:sldMk cId="486008787" sldId="420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5:32:11.627" v="5034" actId="6549"/>
          <ac:spMkLst>
            <pc:docMk/>
            <pc:sldMk cId="486008787" sldId="420"/>
            <ac:spMk id="52" creationId="{050272A7-4D39-9C48-B531-D840481AD9D2}"/>
          </ac:spMkLst>
        </pc:spChg>
        <pc:picChg chg="add del mod">
          <ac:chgData name="Bryan Brougher" userId="78366a08-4713-438e-b214-746be428d724" providerId="ADAL" clId="{B601A838-28F9-4037-A5BC-092B68CBF526}" dt="2021-01-07T15:31:59.457" v="5025" actId="21"/>
          <ac:picMkLst>
            <pc:docMk/>
            <pc:sldMk cId="486008787" sldId="420"/>
            <ac:picMk id="2" creationId="{03AF1410-A9F8-4E7C-A4AB-186607EAB3F2}"/>
          </ac:picMkLst>
        </pc:picChg>
      </pc:sldChg>
      <pc:sldChg chg="modSp del mod">
        <pc:chgData name="Bryan Brougher" userId="78366a08-4713-438e-b214-746be428d724" providerId="ADAL" clId="{B601A838-28F9-4037-A5BC-092B68CBF526}" dt="2020-12-14T04:21:19.911" v="730" actId="2696"/>
        <pc:sldMkLst>
          <pc:docMk/>
          <pc:sldMk cId="3930111340" sldId="421"/>
        </pc:sldMkLst>
        <pc:spChg chg="mod">
          <ac:chgData name="Bryan Brougher" userId="78366a08-4713-438e-b214-746be428d724" providerId="ADAL" clId="{B601A838-28F9-4037-A5BC-092B68CBF526}" dt="2020-12-14T04:12:16.808" v="725" actId="14100"/>
          <ac:spMkLst>
            <pc:docMk/>
            <pc:sldMk cId="3930111340" sldId="421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0-12-14T04:14:36.540" v="729" actId="6549"/>
          <ac:spMkLst>
            <pc:docMk/>
            <pc:sldMk cId="3930111340" sldId="421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0-12-23T02:19:29.803" v="1437" actId="20577"/>
        <pc:sldMkLst>
          <pc:docMk/>
          <pc:sldMk cId="4010787471" sldId="422"/>
        </pc:sldMkLst>
        <pc:spChg chg="mod">
          <ac:chgData name="Bryan Brougher" userId="78366a08-4713-438e-b214-746be428d724" providerId="ADAL" clId="{B601A838-28F9-4037-A5BC-092B68CBF526}" dt="2020-12-14T05:10:37.417" v="1248" actId="14100"/>
          <ac:spMkLst>
            <pc:docMk/>
            <pc:sldMk cId="4010787471" sldId="422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0-12-23T02:19:29.803" v="1437" actId="20577"/>
          <ac:spMkLst>
            <pc:docMk/>
            <pc:sldMk cId="4010787471" sldId="422"/>
            <ac:spMk id="52" creationId="{050272A7-4D39-9C48-B531-D840481AD9D2}"/>
          </ac:spMkLst>
        </pc:spChg>
      </pc:sldChg>
      <pc:sldChg chg="addSp modSp mod">
        <pc:chgData name="Bryan Brougher" userId="78366a08-4713-438e-b214-746be428d724" providerId="ADAL" clId="{B601A838-28F9-4037-A5BC-092B68CBF526}" dt="2021-01-07T15:38:05.911" v="5054" actId="14100"/>
        <pc:sldMkLst>
          <pc:docMk/>
          <pc:sldMk cId="2263370546" sldId="423"/>
        </pc:sldMkLst>
        <pc:spChg chg="mod">
          <ac:chgData name="Bryan Brougher" userId="78366a08-4713-438e-b214-746be428d724" providerId="ADAL" clId="{B601A838-28F9-4037-A5BC-092B68CBF526}" dt="2021-01-07T15:37:32.221" v="5049" actId="1076"/>
          <ac:spMkLst>
            <pc:docMk/>
            <pc:sldMk cId="2263370546" sldId="423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5:37:43.985" v="5051" actId="1076"/>
          <ac:spMkLst>
            <pc:docMk/>
            <pc:sldMk cId="2263370546" sldId="423"/>
            <ac:spMk id="52" creationId="{050272A7-4D39-9C48-B531-D840481AD9D2}"/>
          </ac:spMkLst>
        </pc:spChg>
        <pc:picChg chg="add mod modCrop">
          <ac:chgData name="Bryan Brougher" userId="78366a08-4713-438e-b214-746be428d724" providerId="ADAL" clId="{B601A838-28F9-4037-A5BC-092B68CBF526}" dt="2021-01-07T15:37:26.041" v="5046" actId="1076"/>
          <ac:picMkLst>
            <pc:docMk/>
            <pc:sldMk cId="2263370546" sldId="423"/>
            <ac:picMk id="2" creationId="{00AEDF84-1B51-4381-A896-55A09D31190A}"/>
          </ac:picMkLst>
        </pc:picChg>
        <pc:picChg chg="add mod">
          <ac:chgData name="Bryan Brougher" userId="78366a08-4713-438e-b214-746be428d724" providerId="ADAL" clId="{B601A838-28F9-4037-A5BC-092B68CBF526}" dt="2021-01-07T15:38:05.911" v="5054" actId="14100"/>
          <ac:picMkLst>
            <pc:docMk/>
            <pc:sldMk cId="2263370546" sldId="423"/>
            <ac:picMk id="3" creationId="{C5885A66-4AEE-4338-960C-91CD5FC85AAF}"/>
          </ac:picMkLst>
        </pc:picChg>
      </pc:sldChg>
      <pc:sldChg chg="addSp modSp mod">
        <pc:chgData name="Bryan Brougher" userId="78366a08-4713-438e-b214-746be428d724" providerId="ADAL" clId="{B601A838-28F9-4037-A5BC-092B68CBF526}" dt="2021-01-07T15:45:10.376" v="5133" actId="1076"/>
        <pc:sldMkLst>
          <pc:docMk/>
          <pc:sldMk cId="2004693831" sldId="424"/>
        </pc:sldMkLst>
        <pc:spChg chg="mod">
          <ac:chgData name="Bryan Brougher" userId="78366a08-4713-438e-b214-746be428d724" providerId="ADAL" clId="{B601A838-28F9-4037-A5BC-092B68CBF526}" dt="2020-12-23T03:36:39.661" v="1621" actId="6549"/>
          <ac:spMkLst>
            <pc:docMk/>
            <pc:sldMk cId="2004693831" sldId="424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5:45:10.376" v="5133" actId="1076"/>
          <ac:picMkLst>
            <pc:docMk/>
            <pc:sldMk cId="2004693831" sldId="424"/>
            <ac:picMk id="2" creationId="{2737BD72-A079-4E2C-A4A3-3B300D61A2A7}"/>
          </ac:picMkLst>
        </pc:picChg>
      </pc:sldChg>
      <pc:sldChg chg="modSp mod">
        <pc:chgData name="Bryan Brougher" userId="78366a08-4713-438e-b214-746be428d724" providerId="ADAL" clId="{B601A838-28F9-4037-A5BC-092B68CBF526}" dt="2020-12-23T03:41:13.702" v="1763" actId="255"/>
        <pc:sldMkLst>
          <pc:docMk/>
          <pc:sldMk cId="1210582979" sldId="428"/>
        </pc:sldMkLst>
        <pc:spChg chg="mod">
          <ac:chgData name="Bryan Brougher" userId="78366a08-4713-438e-b214-746be428d724" providerId="ADAL" clId="{B601A838-28F9-4037-A5BC-092B68CBF526}" dt="2020-12-23T03:41:13.702" v="1763" actId="255"/>
          <ac:spMkLst>
            <pc:docMk/>
            <pc:sldMk cId="1210582979" sldId="428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0-12-23T03:43:53.649" v="1886" actId="12"/>
        <pc:sldMkLst>
          <pc:docMk/>
          <pc:sldMk cId="2264663842" sldId="429"/>
        </pc:sldMkLst>
        <pc:spChg chg="mod">
          <ac:chgData name="Bryan Brougher" userId="78366a08-4713-438e-b214-746be428d724" providerId="ADAL" clId="{B601A838-28F9-4037-A5BC-092B68CBF526}" dt="2020-12-23T03:43:53.649" v="1886" actId="12"/>
          <ac:spMkLst>
            <pc:docMk/>
            <pc:sldMk cId="2264663842" sldId="429"/>
            <ac:spMk id="52" creationId="{050272A7-4D39-9C48-B531-D840481AD9D2}"/>
          </ac:spMkLst>
        </pc:spChg>
      </pc:sldChg>
      <pc:sldChg chg="addSp modSp mod">
        <pc:chgData name="Bryan Brougher" userId="78366a08-4713-438e-b214-746be428d724" providerId="ADAL" clId="{B601A838-28F9-4037-A5BC-092B68CBF526}" dt="2021-01-07T15:48:38.851" v="5143" actId="1076"/>
        <pc:sldMkLst>
          <pc:docMk/>
          <pc:sldMk cId="3681045198" sldId="430"/>
        </pc:sldMkLst>
        <pc:spChg chg="mod">
          <ac:chgData name="Bryan Brougher" userId="78366a08-4713-438e-b214-746be428d724" providerId="ADAL" clId="{B601A838-28F9-4037-A5BC-092B68CBF526}" dt="2020-12-23T03:46:14.340" v="1939" actId="20577"/>
          <ac:spMkLst>
            <pc:docMk/>
            <pc:sldMk cId="3681045198" sldId="430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5:46:46.803" v="5135" actId="1076"/>
          <ac:picMkLst>
            <pc:docMk/>
            <pc:sldMk cId="3681045198" sldId="430"/>
            <ac:picMk id="2" creationId="{A28E72ED-C57A-45FF-B51B-E6DF9DAA995C}"/>
          </ac:picMkLst>
        </pc:picChg>
        <pc:picChg chg="add mod">
          <ac:chgData name="Bryan Brougher" userId="78366a08-4713-438e-b214-746be428d724" providerId="ADAL" clId="{B601A838-28F9-4037-A5BC-092B68CBF526}" dt="2021-01-07T15:48:37.067" v="5142" actId="1076"/>
          <ac:picMkLst>
            <pc:docMk/>
            <pc:sldMk cId="3681045198" sldId="430"/>
            <ac:picMk id="3" creationId="{5D634EA3-6FFF-4684-9487-0D0051FB9BBD}"/>
          </ac:picMkLst>
        </pc:picChg>
        <pc:picChg chg="add mod">
          <ac:chgData name="Bryan Brougher" userId="78366a08-4713-438e-b214-746be428d724" providerId="ADAL" clId="{B601A838-28F9-4037-A5BC-092B68CBF526}" dt="2021-01-07T15:48:38.851" v="5143" actId="1076"/>
          <ac:picMkLst>
            <pc:docMk/>
            <pc:sldMk cId="3681045198" sldId="430"/>
            <ac:picMk id="5" creationId="{51A963A5-B988-4031-A3B0-ECD46E7746E2}"/>
          </ac:picMkLst>
        </pc:picChg>
      </pc:sldChg>
      <pc:sldChg chg="modSp del mod">
        <pc:chgData name="Bryan Brougher" userId="78366a08-4713-438e-b214-746be428d724" providerId="ADAL" clId="{B601A838-28F9-4037-A5BC-092B68CBF526}" dt="2021-01-07T14:26:01.380" v="4795" actId="2696"/>
        <pc:sldMkLst>
          <pc:docMk/>
          <pc:sldMk cId="98133575" sldId="431"/>
        </pc:sldMkLst>
        <pc:spChg chg="mod">
          <ac:chgData name="Bryan Brougher" userId="78366a08-4713-438e-b214-746be428d724" providerId="ADAL" clId="{B601A838-28F9-4037-A5BC-092B68CBF526}" dt="2020-12-29T03:41:35.282" v="4510" actId="13926"/>
          <ac:spMkLst>
            <pc:docMk/>
            <pc:sldMk cId="98133575" sldId="431"/>
            <ac:spMk id="52" creationId="{050272A7-4D39-9C48-B531-D840481AD9D2}"/>
          </ac:spMkLst>
        </pc:spChg>
      </pc:sldChg>
      <pc:sldChg chg="addSp modSp mod">
        <pc:chgData name="Bryan Brougher" userId="78366a08-4713-438e-b214-746be428d724" providerId="ADAL" clId="{B601A838-28F9-4037-A5BC-092B68CBF526}" dt="2021-01-07T16:04:08.954" v="5212" actId="1076"/>
        <pc:sldMkLst>
          <pc:docMk/>
          <pc:sldMk cId="1320133827" sldId="432"/>
        </pc:sldMkLst>
        <pc:spChg chg="mod">
          <ac:chgData name="Bryan Brougher" userId="78366a08-4713-438e-b214-746be428d724" providerId="ADAL" clId="{B601A838-28F9-4037-A5BC-092B68CBF526}" dt="2021-01-07T16:04:00.633" v="5209" actId="1076"/>
          <ac:spMkLst>
            <pc:docMk/>
            <pc:sldMk cId="1320133827" sldId="432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04:03.878" v="5210" actId="1076"/>
          <ac:spMkLst>
            <pc:docMk/>
            <pc:sldMk cId="1320133827" sldId="432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6:04:08.954" v="5212" actId="1076"/>
          <ac:picMkLst>
            <pc:docMk/>
            <pc:sldMk cId="1320133827" sldId="432"/>
            <ac:picMk id="2" creationId="{CA77CD7F-FDC8-44A0-8066-7C79E1186E68}"/>
          </ac:picMkLst>
        </pc:picChg>
      </pc:sldChg>
      <pc:sldChg chg="addSp modSp mod">
        <pc:chgData name="Bryan Brougher" userId="78366a08-4713-438e-b214-746be428d724" providerId="ADAL" clId="{B601A838-28F9-4037-A5BC-092B68CBF526}" dt="2021-01-07T16:06:41.109" v="5218" actId="1076"/>
        <pc:sldMkLst>
          <pc:docMk/>
          <pc:sldMk cId="432781809" sldId="433"/>
        </pc:sldMkLst>
        <pc:spChg chg="mod">
          <ac:chgData name="Bryan Brougher" userId="78366a08-4713-438e-b214-746be428d724" providerId="ADAL" clId="{B601A838-28F9-4037-A5BC-092B68CBF526}" dt="2021-01-07T16:06:38.259" v="5217" actId="1076"/>
          <ac:spMkLst>
            <pc:docMk/>
            <pc:sldMk cId="432781809" sldId="433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06:41.109" v="5218" actId="1076"/>
          <ac:spMkLst>
            <pc:docMk/>
            <pc:sldMk cId="432781809" sldId="433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6:06:29.738" v="5214" actId="1076"/>
          <ac:picMkLst>
            <pc:docMk/>
            <pc:sldMk cId="432781809" sldId="433"/>
            <ac:picMk id="2" creationId="{D83DDA93-FCCD-488C-A316-42A923FE55BC}"/>
          </ac:picMkLst>
        </pc:picChg>
      </pc:sldChg>
      <pc:sldChg chg="addSp modSp mod">
        <pc:chgData name="Bryan Brougher" userId="78366a08-4713-438e-b214-746be428d724" providerId="ADAL" clId="{B601A838-28F9-4037-A5BC-092B68CBF526}" dt="2021-01-07T16:03:21.716" v="5202" actId="1076"/>
        <pc:sldMkLst>
          <pc:docMk/>
          <pc:sldMk cId="2980595627" sldId="434"/>
        </pc:sldMkLst>
        <pc:spChg chg="mod">
          <ac:chgData name="Bryan Brougher" userId="78366a08-4713-438e-b214-746be428d724" providerId="ADAL" clId="{B601A838-28F9-4037-A5BC-092B68CBF526}" dt="2020-12-24T00:46:43.257" v="2114" actId="12"/>
          <ac:spMkLst>
            <pc:docMk/>
            <pc:sldMk cId="2980595627" sldId="434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6:03:21.716" v="5202" actId="1076"/>
          <ac:picMkLst>
            <pc:docMk/>
            <pc:sldMk cId="2980595627" sldId="434"/>
            <ac:picMk id="2" creationId="{74084B74-C83A-47F3-B434-A1D5AB2FB69B}"/>
          </ac:picMkLst>
        </pc:picChg>
      </pc:sldChg>
      <pc:sldChg chg="addSp modSp mod">
        <pc:chgData name="Bryan Brougher" userId="78366a08-4713-438e-b214-746be428d724" providerId="ADAL" clId="{B601A838-28F9-4037-A5BC-092B68CBF526}" dt="2021-01-07T16:08:16.550" v="5225" actId="1076"/>
        <pc:sldMkLst>
          <pc:docMk/>
          <pc:sldMk cId="3138290819" sldId="435"/>
        </pc:sldMkLst>
        <pc:spChg chg="mod">
          <ac:chgData name="Bryan Brougher" userId="78366a08-4713-438e-b214-746be428d724" providerId="ADAL" clId="{B601A838-28F9-4037-A5BC-092B68CBF526}" dt="2021-01-07T16:08:02.143" v="5222" actId="20577"/>
          <ac:spMkLst>
            <pc:docMk/>
            <pc:sldMk cId="3138290819" sldId="435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6:08:16.550" v="5225" actId="1076"/>
          <ac:picMkLst>
            <pc:docMk/>
            <pc:sldMk cId="3138290819" sldId="435"/>
            <ac:picMk id="2" creationId="{630EE3D2-1F57-4911-8D43-DD7BA807E5CC}"/>
          </ac:picMkLst>
        </pc:picChg>
        <pc:picChg chg="add mod">
          <ac:chgData name="Bryan Brougher" userId="78366a08-4713-438e-b214-746be428d724" providerId="ADAL" clId="{B601A838-28F9-4037-A5BC-092B68CBF526}" dt="2021-01-07T16:08:14.932" v="5224" actId="1076"/>
          <ac:picMkLst>
            <pc:docMk/>
            <pc:sldMk cId="3138290819" sldId="435"/>
            <ac:picMk id="3" creationId="{136FE13B-8DD5-49CF-B3C8-EF027C84FF96}"/>
          </ac:picMkLst>
        </pc:picChg>
      </pc:sldChg>
      <pc:sldChg chg="modSp del mod">
        <pc:chgData name="Bryan Brougher" userId="78366a08-4713-438e-b214-746be428d724" providerId="ADAL" clId="{B601A838-28F9-4037-A5BC-092B68CBF526}" dt="2021-01-07T14:28:27.173" v="4796" actId="2696"/>
        <pc:sldMkLst>
          <pc:docMk/>
          <pc:sldMk cId="3472907875" sldId="436"/>
        </pc:sldMkLst>
        <pc:spChg chg="mod">
          <ac:chgData name="Bryan Brougher" userId="78366a08-4713-438e-b214-746be428d724" providerId="ADAL" clId="{B601A838-28F9-4037-A5BC-092B68CBF526}" dt="2020-12-29T03:42:18.754" v="4513" actId="13926"/>
          <ac:spMkLst>
            <pc:docMk/>
            <pc:sldMk cId="3472907875" sldId="436"/>
            <ac:spMk id="52" creationId="{050272A7-4D39-9C48-B531-D840481AD9D2}"/>
          </ac:spMkLst>
        </pc:spChg>
      </pc:sldChg>
      <pc:sldChg chg="addSp modSp mod">
        <pc:chgData name="Bryan Brougher" userId="78366a08-4713-438e-b214-746be428d724" providerId="ADAL" clId="{B601A838-28F9-4037-A5BC-092B68CBF526}" dt="2021-01-07T16:13:44.513" v="5243" actId="1076"/>
        <pc:sldMkLst>
          <pc:docMk/>
          <pc:sldMk cId="1463084391" sldId="437"/>
        </pc:sldMkLst>
        <pc:spChg chg="mod">
          <ac:chgData name="Bryan Brougher" userId="78366a08-4713-438e-b214-746be428d724" providerId="ADAL" clId="{B601A838-28F9-4037-A5BC-092B68CBF526}" dt="2020-12-24T04:08:12.919" v="3143" actId="6549"/>
          <ac:spMkLst>
            <pc:docMk/>
            <pc:sldMk cId="1463084391" sldId="437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6:13:43.600" v="5242" actId="1076"/>
          <ac:picMkLst>
            <pc:docMk/>
            <pc:sldMk cId="1463084391" sldId="437"/>
            <ac:picMk id="2" creationId="{21C73488-D23E-4780-B646-E0571B9C214D}"/>
          </ac:picMkLst>
        </pc:picChg>
        <pc:picChg chg="add mod">
          <ac:chgData name="Bryan Brougher" userId="78366a08-4713-438e-b214-746be428d724" providerId="ADAL" clId="{B601A838-28F9-4037-A5BC-092B68CBF526}" dt="2021-01-07T16:13:44.513" v="5243" actId="1076"/>
          <ac:picMkLst>
            <pc:docMk/>
            <pc:sldMk cId="1463084391" sldId="437"/>
            <ac:picMk id="3" creationId="{CB636B05-C10E-4AAB-9BA8-20D40D739EBA}"/>
          </ac:picMkLst>
        </pc:picChg>
      </pc:sldChg>
      <pc:sldChg chg="addSp modSp mod">
        <pc:chgData name="Bryan Brougher" userId="78366a08-4713-438e-b214-746be428d724" providerId="ADAL" clId="{B601A838-28F9-4037-A5BC-092B68CBF526}" dt="2021-01-07T16:11:11.087" v="5237" actId="1076"/>
        <pc:sldMkLst>
          <pc:docMk/>
          <pc:sldMk cId="3738024456" sldId="438"/>
        </pc:sldMkLst>
        <pc:spChg chg="mod">
          <ac:chgData name="Bryan Brougher" userId="78366a08-4713-438e-b214-746be428d724" providerId="ADAL" clId="{B601A838-28F9-4037-A5BC-092B68CBF526}" dt="2020-12-24T02:15:34.477" v="3061" actId="12"/>
          <ac:spMkLst>
            <pc:docMk/>
            <pc:sldMk cId="3738024456" sldId="438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6:10:28.825" v="5233" actId="14100"/>
          <ac:picMkLst>
            <pc:docMk/>
            <pc:sldMk cId="3738024456" sldId="438"/>
            <ac:picMk id="2" creationId="{2C25841C-3358-46A6-BB0E-8B1406E907FA}"/>
          </ac:picMkLst>
        </pc:picChg>
        <pc:picChg chg="add mod">
          <ac:chgData name="Bryan Brougher" userId="78366a08-4713-438e-b214-746be428d724" providerId="ADAL" clId="{B601A838-28F9-4037-A5BC-092B68CBF526}" dt="2021-01-07T16:11:11.087" v="5237" actId="1076"/>
          <ac:picMkLst>
            <pc:docMk/>
            <pc:sldMk cId="3738024456" sldId="438"/>
            <ac:picMk id="3" creationId="{9931C18A-966C-44C8-AE93-E596030B6A70}"/>
          </ac:picMkLst>
        </pc:picChg>
      </pc:sldChg>
      <pc:sldChg chg="addSp modSp mod">
        <pc:chgData name="Bryan Brougher" userId="78366a08-4713-438e-b214-746be428d724" providerId="ADAL" clId="{B601A838-28F9-4037-A5BC-092B68CBF526}" dt="2021-01-07T16:09:34.713" v="5231" actId="1076"/>
        <pc:sldMkLst>
          <pc:docMk/>
          <pc:sldMk cId="3625812990" sldId="439"/>
        </pc:sldMkLst>
        <pc:spChg chg="mod">
          <ac:chgData name="Bryan Brougher" userId="78366a08-4713-438e-b214-746be428d724" providerId="ADAL" clId="{B601A838-28F9-4037-A5BC-092B68CBF526}" dt="2021-01-07T16:09:32.274" v="5230" actId="1076"/>
          <ac:spMkLst>
            <pc:docMk/>
            <pc:sldMk cId="3625812990" sldId="439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09:34.713" v="5231" actId="1076"/>
          <ac:spMkLst>
            <pc:docMk/>
            <pc:sldMk cId="3625812990" sldId="439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6:09:27.055" v="5227" actId="1076"/>
          <ac:picMkLst>
            <pc:docMk/>
            <pc:sldMk cId="3625812990" sldId="439"/>
            <ac:picMk id="2" creationId="{BB21D582-E344-40F4-80DB-2C62F2DDE73F}"/>
          </ac:picMkLst>
        </pc:picChg>
      </pc:sldChg>
      <pc:sldChg chg="modSp del mod ord">
        <pc:chgData name="Bryan Brougher" userId="78366a08-4713-438e-b214-746be428d724" providerId="ADAL" clId="{B601A838-28F9-4037-A5BC-092B68CBF526}" dt="2020-12-29T00:47:38.899" v="3591" actId="2696"/>
        <pc:sldMkLst>
          <pc:docMk/>
          <pc:sldMk cId="2670543290" sldId="442"/>
        </pc:sldMkLst>
        <pc:spChg chg="mod">
          <ac:chgData name="Bryan Brougher" userId="78366a08-4713-438e-b214-746be428d724" providerId="ADAL" clId="{B601A838-28F9-4037-A5BC-092B68CBF526}" dt="2020-12-28T23:20:42.511" v="3309" actId="27636"/>
          <ac:spMkLst>
            <pc:docMk/>
            <pc:sldMk cId="2670543290" sldId="442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0-12-24T04:14:29.114" v="3275" actId="12"/>
        <pc:sldMkLst>
          <pc:docMk/>
          <pc:sldMk cId="2739083431" sldId="443"/>
        </pc:sldMkLst>
        <pc:spChg chg="mod">
          <ac:chgData name="Bryan Brougher" userId="78366a08-4713-438e-b214-746be428d724" providerId="ADAL" clId="{B601A838-28F9-4037-A5BC-092B68CBF526}" dt="2020-12-24T04:14:29.114" v="3275" actId="12"/>
          <ac:spMkLst>
            <pc:docMk/>
            <pc:sldMk cId="2739083431" sldId="443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0-12-24T04:10:29.335" v="3212" actId="12"/>
        <pc:sldMkLst>
          <pc:docMk/>
          <pc:sldMk cId="1533391594" sldId="444"/>
        </pc:sldMkLst>
        <pc:spChg chg="mod">
          <ac:chgData name="Bryan Brougher" userId="78366a08-4713-438e-b214-746be428d724" providerId="ADAL" clId="{B601A838-28F9-4037-A5BC-092B68CBF526}" dt="2020-12-24T04:10:29.335" v="3212" actId="12"/>
          <ac:spMkLst>
            <pc:docMk/>
            <pc:sldMk cId="1533391594" sldId="444"/>
            <ac:spMk id="52" creationId="{050272A7-4D39-9C48-B531-D840481AD9D2}"/>
          </ac:spMkLst>
        </pc:spChg>
      </pc:sldChg>
      <pc:sldChg chg="addSp modSp mod">
        <pc:chgData name="Bryan Brougher" userId="78366a08-4713-438e-b214-746be428d724" providerId="ADAL" clId="{B601A838-28F9-4037-A5BC-092B68CBF526}" dt="2021-01-07T14:54:54.149" v="4905" actId="1076"/>
        <pc:sldMkLst>
          <pc:docMk/>
          <pc:sldMk cId="853340955" sldId="446"/>
        </pc:sldMkLst>
        <pc:spChg chg="mod">
          <ac:chgData name="Bryan Brougher" userId="78366a08-4713-438e-b214-746be428d724" providerId="ADAL" clId="{B601A838-28F9-4037-A5BC-092B68CBF526}" dt="2021-01-07T14:54:41.346" v="4900" actId="27636"/>
          <ac:spMkLst>
            <pc:docMk/>
            <pc:sldMk cId="853340955" sldId="446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4:54:50.714" v="4904" actId="27636"/>
          <ac:spMkLst>
            <pc:docMk/>
            <pc:sldMk cId="853340955" sldId="446"/>
            <ac:spMk id="52" creationId="{050272A7-4D39-9C48-B531-D840481AD9D2}"/>
          </ac:spMkLst>
        </pc:spChg>
        <pc:picChg chg="add mod modCrop">
          <ac:chgData name="Bryan Brougher" userId="78366a08-4713-438e-b214-746be428d724" providerId="ADAL" clId="{B601A838-28F9-4037-A5BC-092B68CBF526}" dt="2021-01-07T14:54:05.803" v="4896" actId="1076"/>
          <ac:picMkLst>
            <pc:docMk/>
            <pc:sldMk cId="853340955" sldId="446"/>
            <ac:picMk id="2" creationId="{340B162E-579F-4D56-BFF5-0C26A685EFC3}"/>
          </ac:picMkLst>
        </pc:picChg>
        <pc:picChg chg="add mod">
          <ac:chgData name="Bryan Brougher" userId="78366a08-4713-438e-b214-746be428d724" providerId="ADAL" clId="{B601A838-28F9-4037-A5BC-092B68CBF526}" dt="2021-01-07T14:54:54.149" v="4905" actId="1076"/>
          <ac:picMkLst>
            <pc:docMk/>
            <pc:sldMk cId="853340955" sldId="446"/>
            <ac:picMk id="3" creationId="{400BC1C7-9161-4638-95C6-49C827F8D676}"/>
          </ac:picMkLst>
        </pc:picChg>
      </pc:sldChg>
      <pc:sldChg chg="del">
        <pc:chgData name="Bryan Brougher" userId="78366a08-4713-438e-b214-746be428d724" providerId="ADAL" clId="{B601A838-28F9-4037-A5BC-092B68CBF526}" dt="2020-12-14T04:06:08.671" v="665" actId="2696"/>
        <pc:sldMkLst>
          <pc:docMk/>
          <pc:sldMk cId="3484026095" sldId="447"/>
        </pc:sldMkLst>
      </pc:sldChg>
      <pc:sldChg chg="modSp mod">
        <pc:chgData name="Bryan Brougher" userId="78366a08-4713-438e-b214-746be428d724" providerId="ADAL" clId="{B601A838-28F9-4037-A5BC-092B68CBF526}" dt="2020-12-14T04:03:51.905" v="664" actId="255"/>
        <pc:sldMkLst>
          <pc:docMk/>
          <pc:sldMk cId="763893230" sldId="448"/>
        </pc:sldMkLst>
        <pc:spChg chg="mod">
          <ac:chgData name="Bryan Brougher" userId="78366a08-4713-438e-b214-746be428d724" providerId="ADAL" clId="{B601A838-28F9-4037-A5BC-092B68CBF526}" dt="2020-12-14T04:03:51.905" v="664" actId="255"/>
          <ac:spMkLst>
            <pc:docMk/>
            <pc:sldMk cId="763893230" sldId="448"/>
            <ac:spMk id="52" creationId="{050272A7-4D39-9C48-B531-D840481AD9D2}"/>
          </ac:spMkLst>
        </pc:spChg>
      </pc:sldChg>
      <pc:sldChg chg="addSp modSp mod">
        <pc:chgData name="Bryan Brougher" userId="78366a08-4713-438e-b214-746be428d724" providerId="ADAL" clId="{B601A838-28F9-4037-A5BC-092B68CBF526}" dt="2021-01-07T15:20:08.289" v="4968" actId="1076"/>
        <pc:sldMkLst>
          <pc:docMk/>
          <pc:sldMk cId="593772760" sldId="449"/>
        </pc:sldMkLst>
        <pc:spChg chg="mod">
          <ac:chgData name="Bryan Brougher" userId="78366a08-4713-438e-b214-746be428d724" providerId="ADAL" clId="{B601A838-28F9-4037-A5BC-092B68CBF526}" dt="2021-01-07T15:15:27.775" v="4941" actId="1076"/>
          <ac:spMkLst>
            <pc:docMk/>
            <pc:sldMk cId="593772760" sldId="449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5:19:19.916" v="4962"/>
          <ac:spMkLst>
            <pc:docMk/>
            <pc:sldMk cId="593772760" sldId="449"/>
            <ac:spMk id="52" creationId="{050272A7-4D39-9C48-B531-D840481AD9D2}"/>
          </ac:spMkLst>
        </pc:spChg>
        <pc:picChg chg="add mod modCrop">
          <ac:chgData name="Bryan Brougher" userId="78366a08-4713-438e-b214-746be428d724" providerId="ADAL" clId="{B601A838-28F9-4037-A5BC-092B68CBF526}" dt="2021-01-07T15:18:17.295" v="4956" actId="1076"/>
          <ac:picMkLst>
            <pc:docMk/>
            <pc:sldMk cId="593772760" sldId="449"/>
            <ac:picMk id="2" creationId="{689A866B-7512-4A0C-A2E7-96F82FD9531E}"/>
          </ac:picMkLst>
        </pc:picChg>
        <pc:picChg chg="add mod">
          <ac:chgData name="Bryan Brougher" userId="78366a08-4713-438e-b214-746be428d724" providerId="ADAL" clId="{B601A838-28F9-4037-A5BC-092B68CBF526}" dt="2021-01-07T15:18:38.392" v="4960" actId="1076"/>
          <ac:picMkLst>
            <pc:docMk/>
            <pc:sldMk cId="593772760" sldId="449"/>
            <ac:picMk id="3" creationId="{229BFDC8-4945-4243-A41F-E143C6BF9892}"/>
          </ac:picMkLst>
        </pc:picChg>
        <pc:picChg chg="add mod">
          <ac:chgData name="Bryan Brougher" userId="78366a08-4713-438e-b214-746be428d724" providerId="ADAL" clId="{B601A838-28F9-4037-A5BC-092B68CBF526}" dt="2021-01-07T15:19:32.412" v="4966" actId="1076"/>
          <ac:picMkLst>
            <pc:docMk/>
            <pc:sldMk cId="593772760" sldId="449"/>
            <ac:picMk id="5" creationId="{2839FA98-4728-4A54-ACDF-47CA89F79EC6}"/>
          </ac:picMkLst>
        </pc:picChg>
        <pc:picChg chg="add mod">
          <ac:chgData name="Bryan Brougher" userId="78366a08-4713-438e-b214-746be428d724" providerId="ADAL" clId="{B601A838-28F9-4037-A5BC-092B68CBF526}" dt="2021-01-07T15:20:08.289" v="4968" actId="1076"/>
          <ac:picMkLst>
            <pc:docMk/>
            <pc:sldMk cId="593772760" sldId="449"/>
            <ac:picMk id="6" creationId="{57D11EFC-6D6B-440B-854F-3D82BF388578}"/>
          </ac:picMkLst>
        </pc:picChg>
      </pc:sldChg>
      <pc:sldChg chg="addSp modSp mod">
        <pc:chgData name="Bryan Brougher" userId="78366a08-4713-438e-b214-746be428d724" providerId="ADAL" clId="{B601A838-28F9-4037-A5BC-092B68CBF526}" dt="2021-01-07T15:17:22.243" v="4950" actId="1076"/>
        <pc:sldMkLst>
          <pc:docMk/>
          <pc:sldMk cId="2399067778" sldId="450"/>
        </pc:sldMkLst>
        <pc:spChg chg="mod">
          <ac:chgData name="Bryan Brougher" userId="78366a08-4713-438e-b214-746be428d724" providerId="ADAL" clId="{B601A838-28F9-4037-A5BC-092B68CBF526}" dt="2021-01-07T15:17:13.364" v="4946" actId="1076"/>
          <ac:spMkLst>
            <pc:docMk/>
            <pc:sldMk cId="2399067778" sldId="450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5:17:18.853" v="4949" actId="20577"/>
          <ac:spMkLst>
            <pc:docMk/>
            <pc:sldMk cId="2399067778" sldId="450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5:17:22.243" v="4950" actId="1076"/>
          <ac:picMkLst>
            <pc:docMk/>
            <pc:sldMk cId="2399067778" sldId="450"/>
            <ac:picMk id="2" creationId="{1106D043-06E1-4029-A9A4-F870F8ABC06E}"/>
          </ac:picMkLst>
        </pc:picChg>
      </pc:sldChg>
      <pc:sldChg chg="modSp mod">
        <pc:chgData name="Bryan Brougher" userId="78366a08-4713-438e-b214-746be428d724" providerId="ADAL" clId="{B601A838-28F9-4037-A5BC-092B68CBF526}" dt="2020-12-14T04:58:15.407" v="1151" actId="20577"/>
        <pc:sldMkLst>
          <pc:docMk/>
          <pc:sldMk cId="3180462070" sldId="451"/>
        </pc:sldMkLst>
        <pc:spChg chg="mod">
          <ac:chgData name="Bryan Brougher" userId="78366a08-4713-438e-b214-746be428d724" providerId="ADAL" clId="{B601A838-28F9-4037-A5BC-092B68CBF526}" dt="2020-12-14T04:58:15.407" v="1151" actId="20577"/>
          <ac:spMkLst>
            <pc:docMk/>
            <pc:sldMk cId="3180462070" sldId="451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0-12-23T02:11:04.241" v="1296" actId="13926"/>
        <pc:sldMkLst>
          <pc:docMk/>
          <pc:sldMk cId="3984364396" sldId="452"/>
        </pc:sldMkLst>
        <pc:spChg chg="mod">
          <ac:chgData name="Bryan Brougher" userId="78366a08-4713-438e-b214-746be428d724" providerId="ADAL" clId="{B601A838-28F9-4037-A5BC-092B68CBF526}" dt="2020-12-14T05:08:55.940" v="1244" actId="14100"/>
          <ac:spMkLst>
            <pc:docMk/>
            <pc:sldMk cId="3984364396" sldId="452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0-12-23T02:11:04.241" v="1296" actId="13926"/>
          <ac:spMkLst>
            <pc:docMk/>
            <pc:sldMk cId="3984364396" sldId="452"/>
            <ac:spMk id="52" creationId="{050272A7-4D39-9C48-B531-D840481AD9D2}"/>
          </ac:spMkLst>
        </pc:spChg>
      </pc:sldChg>
      <pc:sldChg chg="modSp mod ord">
        <pc:chgData name="Bryan Brougher" userId="78366a08-4713-438e-b214-746be428d724" providerId="ADAL" clId="{B601A838-28F9-4037-A5BC-092B68CBF526}" dt="2021-01-07T15:57:44.128" v="5194" actId="20577"/>
        <pc:sldMkLst>
          <pc:docMk/>
          <pc:sldMk cId="3439998346" sldId="453"/>
        </pc:sldMkLst>
        <pc:spChg chg="mod">
          <ac:chgData name="Bryan Brougher" userId="78366a08-4713-438e-b214-746be428d724" providerId="ADAL" clId="{B601A838-28F9-4037-A5BC-092B68CBF526}" dt="2020-12-23T03:59:25.236" v="2008"/>
          <ac:spMkLst>
            <pc:docMk/>
            <pc:sldMk cId="3439998346" sldId="453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5:57:44.128" v="5194" actId="20577"/>
          <ac:spMkLst>
            <pc:docMk/>
            <pc:sldMk cId="3439998346" sldId="453"/>
            <ac:spMk id="52" creationId="{050272A7-4D39-9C48-B531-D840481AD9D2}"/>
          </ac:spMkLst>
        </pc:spChg>
      </pc:sldChg>
      <pc:sldChg chg="addSp modSp mod ord">
        <pc:chgData name="Bryan Brougher" userId="78366a08-4713-438e-b214-746be428d724" providerId="ADAL" clId="{B601A838-28F9-4037-A5BC-092B68CBF526}" dt="2021-01-07T15:35:07.998" v="5036" actId="1076"/>
        <pc:sldMkLst>
          <pc:docMk/>
          <pc:sldMk cId="219839243" sldId="454"/>
        </pc:sldMkLst>
        <pc:spChg chg="mod">
          <ac:chgData name="Bryan Brougher" userId="78366a08-4713-438e-b214-746be428d724" providerId="ADAL" clId="{B601A838-28F9-4037-A5BC-092B68CBF526}" dt="2020-12-23T02:14:23.173" v="1333" actId="20577"/>
          <ac:spMkLst>
            <pc:docMk/>
            <pc:sldMk cId="219839243" sldId="454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5:35:07.998" v="5036" actId="1076"/>
          <ac:picMkLst>
            <pc:docMk/>
            <pc:sldMk cId="219839243" sldId="454"/>
            <ac:picMk id="2" creationId="{5EA754F3-346F-4EC0-827D-DEAC368AF0F5}"/>
          </ac:picMkLst>
        </pc:picChg>
      </pc:sldChg>
      <pc:sldChg chg="modSp mod">
        <pc:chgData name="Bryan Brougher" userId="78366a08-4713-438e-b214-746be428d724" providerId="ADAL" clId="{B601A838-28F9-4037-A5BC-092B68CBF526}" dt="2021-01-07T15:44:08.394" v="5131" actId="20577"/>
        <pc:sldMkLst>
          <pc:docMk/>
          <pc:sldMk cId="1857467104" sldId="455"/>
        </pc:sldMkLst>
        <pc:spChg chg="mod">
          <ac:chgData name="Bryan Brougher" userId="78366a08-4713-438e-b214-746be428d724" providerId="ADAL" clId="{B601A838-28F9-4037-A5BC-092B68CBF526}" dt="2021-01-07T15:44:08.394" v="5131" actId="20577"/>
          <ac:spMkLst>
            <pc:docMk/>
            <pc:sldMk cId="1857467104" sldId="455"/>
            <ac:spMk id="52" creationId="{050272A7-4D39-9C48-B531-D840481AD9D2}"/>
          </ac:spMkLst>
        </pc:spChg>
      </pc:sldChg>
      <pc:sldChg chg="modSp del mod">
        <pc:chgData name="Bryan Brougher" userId="78366a08-4713-438e-b214-746be428d724" providerId="ADAL" clId="{B601A838-28F9-4037-A5BC-092B68CBF526}" dt="2021-01-07T15:40:35.082" v="5055" actId="2696"/>
        <pc:sldMkLst>
          <pc:docMk/>
          <pc:sldMk cId="3028431561" sldId="456"/>
        </pc:sldMkLst>
        <pc:spChg chg="mod">
          <ac:chgData name="Bryan Brougher" userId="78366a08-4713-438e-b214-746be428d724" providerId="ADAL" clId="{B601A838-28F9-4037-A5BC-092B68CBF526}" dt="2020-12-23T03:32:32.576" v="1592" actId="13926"/>
          <ac:spMkLst>
            <pc:docMk/>
            <pc:sldMk cId="3028431561" sldId="456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5:50:33.468" v="5161" actId="20577"/>
        <pc:sldMkLst>
          <pc:docMk/>
          <pc:sldMk cId="700878325" sldId="457"/>
        </pc:sldMkLst>
        <pc:spChg chg="mod">
          <ac:chgData name="Bryan Brougher" userId="78366a08-4713-438e-b214-746be428d724" providerId="ADAL" clId="{B601A838-28F9-4037-A5BC-092B68CBF526}" dt="2021-01-07T15:50:33.468" v="5161" actId="20577"/>
          <ac:spMkLst>
            <pc:docMk/>
            <pc:sldMk cId="700878325" sldId="457"/>
            <ac:spMk id="52" creationId="{050272A7-4D39-9C48-B531-D840481AD9D2}"/>
          </ac:spMkLst>
        </pc:spChg>
      </pc:sldChg>
      <pc:sldChg chg="addSp modSp mod">
        <pc:chgData name="Bryan Brougher" userId="78366a08-4713-438e-b214-746be428d724" providerId="ADAL" clId="{B601A838-28F9-4037-A5BC-092B68CBF526}" dt="2020-12-23T03:53:55.683" v="1965" actId="1076"/>
        <pc:sldMkLst>
          <pc:docMk/>
          <pc:sldMk cId="712439207" sldId="458"/>
        </pc:sldMkLst>
        <pc:spChg chg="mod">
          <ac:chgData name="Bryan Brougher" userId="78366a08-4713-438e-b214-746be428d724" providerId="ADAL" clId="{B601A838-28F9-4037-A5BC-092B68CBF526}" dt="2020-12-23T03:53:50.697" v="1963" actId="20577"/>
          <ac:spMkLst>
            <pc:docMk/>
            <pc:sldMk cId="712439207" sldId="458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0-12-23T03:53:55.683" v="1965" actId="1076"/>
          <ac:picMkLst>
            <pc:docMk/>
            <pc:sldMk cId="712439207" sldId="458"/>
            <ac:picMk id="2" creationId="{E95918C2-4FFF-40D2-BF60-9D9B51731CA3}"/>
          </ac:picMkLst>
        </pc:picChg>
      </pc:sldChg>
      <pc:sldChg chg="del ord">
        <pc:chgData name="Bryan Brougher" userId="78366a08-4713-438e-b214-746be428d724" providerId="ADAL" clId="{B601A838-28F9-4037-A5BC-092B68CBF526}" dt="2021-01-07T14:42:17.945" v="4849" actId="2696"/>
        <pc:sldMkLst>
          <pc:docMk/>
          <pc:sldMk cId="1450397976" sldId="459"/>
        </pc:sldMkLst>
      </pc:sldChg>
      <pc:sldChg chg="addSp delSp modSp mod ord">
        <pc:chgData name="Bryan Brougher" userId="78366a08-4713-438e-b214-746be428d724" providerId="ADAL" clId="{B601A838-28F9-4037-A5BC-092B68CBF526}" dt="2021-01-07T15:54:22.423" v="5168" actId="1076"/>
        <pc:sldMkLst>
          <pc:docMk/>
          <pc:sldMk cId="2588648591" sldId="460"/>
        </pc:sldMkLst>
        <pc:spChg chg="mod">
          <ac:chgData name="Bryan Brougher" userId="78366a08-4713-438e-b214-746be428d724" providerId="ADAL" clId="{B601A838-28F9-4037-A5BC-092B68CBF526}" dt="2020-12-23T03:59:03.439" v="2006"/>
          <ac:spMkLst>
            <pc:docMk/>
            <pc:sldMk cId="2588648591" sldId="460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0-12-23T04:01:08.686" v="2018" actId="20577"/>
          <ac:spMkLst>
            <pc:docMk/>
            <pc:sldMk cId="2588648591" sldId="460"/>
            <ac:spMk id="52" creationId="{050272A7-4D39-9C48-B531-D840481AD9D2}"/>
          </ac:spMkLst>
        </pc:spChg>
        <pc:picChg chg="add del mod">
          <ac:chgData name="Bryan Brougher" userId="78366a08-4713-438e-b214-746be428d724" providerId="ADAL" clId="{B601A838-28F9-4037-A5BC-092B68CBF526}" dt="2021-01-07T15:52:24.136" v="5164" actId="21"/>
          <ac:picMkLst>
            <pc:docMk/>
            <pc:sldMk cId="2588648591" sldId="460"/>
            <ac:picMk id="2" creationId="{36CE005F-735B-4260-B114-50D010DCEEF7}"/>
          </ac:picMkLst>
        </pc:picChg>
        <pc:picChg chg="add mod">
          <ac:chgData name="Bryan Brougher" userId="78366a08-4713-438e-b214-746be428d724" providerId="ADAL" clId="{B601A838-28F9-4037-A5BC-092B68CBF526}" dt="2021-01-07T15:54:22.423" v="5168" actId="1076"/>
          <ac:picMkLst>
            <pc:docMk/>
            <pc:sldMk cId="2588648591" sldId="460"/>
            <ac:picMk id="3" creationId="{75DE3AA1-65DB-4864-8035-B823DEFEC1E1}"/>
          </ac:picMkLst>
        </pc:picChg>
      </pc:sldChg>
      <pc:sldChg chg="addSp modSp mod">
        <pc:chgData name="Bryan Brougher" userId="78366a08-4713-438e-b214-746be428d724" providerId="ADAL" clId="{B601A838-28F9-4037-A5BC-092B68CBF526}" dt="2021-01-07T15:57:27.349" v="5189" actId="20577"/>
        <pc:sldMkLst>
          <pc:docMk/>
          <pc:sldMk cId="1001973151" sldId="461"/>
        </pc:sldMkLst>
        <pc:spChg chg="mod">
          <ac:chgData name="Bryan Brougher" userId="78366a08-4713-438e-b214-746be428d724" providerId="ADAL" clId="{B601A838-28F9-4037-A5BC-092B68CBF526}" dt="2021-01-07T15:56:13.862" v="5173" actId="1076"/>
          <ac:spMkLst>
            <pc:docMk/>
            <pc:sldMk cId="1001973151" sldId="461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5:57:27.349" v="5189" actId="20577"/>
          <ac:spMkLst>
            <pc:docMk/>
            <pc:sldMk cId="1001973151" sldId="461"/>
            <ac:spMk id="52" creationId="{050272A7-4D39-9C48-B531-D840481AD9D2}"/>
          </ac:spMkLst>
        </pc:spChg>
        <pc:picChg chg="add mod">
          <ac:chgData name="Bryan Brougher" userId="78366a08-4713-438e-b214-746be428d724" providerId="ADAL" clId="{B601A838-28F9-4037-A5BC-092B68CBF526}" dt="2021-01-07T15:56:22.997" v="5177" actId="1076"/>
          <ac:picMkLst>
            <pc:docMk/>
            <pc:sldMk cId="1001973151" sldId="461"/>
            <ac:picMk id="2" creationId="{27FCC544-8EDC-4319-B276-4AF9CF1410A4}"/>
          </ac:picMkLst>
        </pc:picChg>
      </pc:sldChg>
      <pc:sldChg chg="modSp mod">
        <pc:chgData name="Bryan Brougher" userId="78366a08-4713-438e-b214-746be428d724" providerId="ADAL" clId="{B601A838-28F9-4037-A5BC-092B68CBF526}" dt="2021-01-07T15:59:17.353" v="5197" actId="20577"/>
        <pc:sldMkLst>
          <pc:docMk/>
          <pc:sldMk cId="1887905638" sldId="462"/>
        </pc:sldMkLst>
        <pc:spChg chg="mod">
          <ac:chgData name="Bryan Brougher" userId="78366a08-4713-438e-b214-746be428d724" providerId="ADAL" clId="{B601A838-28F9-4037-A5BC-092B68CBF526}" dt="2021-01-07T15:59:17.353" v="5197" actId="20577"/>
          <ac:spMkLst>
            <pc:docMk/>
            <pc:sldMk cId="1887905638" sldId="462"/>
            <ac:spMk id="52" creationId="{050272A7-4D39-9C48-B531-D840481AD9D2}"/>
          </ac:spMkLst>
        </pc:spChg>
      </pc:sldChg>
      <pc:sldChg chg="del">
        <pc:chgData name="Bryan Brougher" userId="78366a08-4713-438e-b214-746be428d724" providerId="ADAL" clId="{B601A838-28F9-4037-A5BC-092B68CBF526}" dt="2020-12-24T01:57:52.566" v="2601" actId="2696"/>
        <pc:sldMkLst>
          <pc:docMk/>
          <pc:sldMk cId="645771416" sldId="463"/>
        </pc:sldMkLst>
      </pc:sldChg>
      <pc:sldChg chg="modSp mod">
        <pc:chgData name="Bryan Brougher" userId="78366a08-4713-438e-b214-746be428d724" providerId="ADAL" clId="{B601A838-28F9-4037-A5BC-092B68CBF526}" dt="2020-12-24T01:57:59.727" v="2603" actId="27636"/>
        <pc:sldMkLst>
          <pc:docMk/>
          <pc:sldMk cId="611979373" sldId="464"/>
        </pc:sldMkLst>
        <pc:spChg chg="mod">
          <ac:chgData name="Bryan Brougher" userId="78366a08-4713-438e-b214-746be428d724" providerId="ADAL" clId="{B601A838-28F9-4037-A5BC-092B68CBF526}" dt="2020-12-24T01:57:59.727" v="2603" actId="27636"/>
          <ac:spMkLst>
            <pc:docMk/>
            <pc:sldMk cId="611979373" sldId="464"/>
            <ac:spMk id="52" creationId="{050272A7-4D39-9C48-B531-D840481AD9D2}"/>
          </ac:spMkLst>
        </pc:spChg>
      </pc:sldChg>
      <pc:sldChg chg="modSp del mod">
        <pc:chgData name="Bryan Brougher" userId="78366a08-4713-438e-b214-746be428d724" providerId="ADAL" clId="{B601A838-28F9-4037-A5BC-092B68CBF526}" dt="2021-01-07T14:24:57.082" v="4794" actId="2696"/>
        <pc:sldMkLst>
          <pc:docMk/>
          <pc:sldMk cId="1298229882" sldId="465"/>
        </pc:sldMkLst>
        <pc:spChg chg="mod">
          <ac:chgData name="Bryan Brougher" userId="78366a08-4713-438e-b214-746be428d724" providerId="ADAL" clId="{B601A838-28F9-4037-A5BC-092B68CBF526}" dt="2020-12-29T03:43:42.285" v="4514" actId="13926"/>
          <ac:spMkLst>
            <pc:docMk/>
            <pc:sldMk cId="1298229882" sldId="465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6:20:09.969" v="5280" actId="13926"/>
        <pc:sldMkLst>
          <pc:docMk/>
          <pc:sldMk cId="1671157270" sldId="466"/>
        </pc:sldMkLst>
        <pc:spChg chg="mod">
          <ac:chgData name="Bryan Brougher" userId="78366a08-4713-438e-b214-746be428d724" providerId="ADAL" clId="{B601A838-28F9-4037-A5BC-092B68CBF526}" dt="2021-01-07T16:20:09.969" v="5280" actId="13926"/>
          <ac:spMkLst>
            <pc:docMk/>
            <pc:sldMk cId="1671157270" sldId="466"/>
            <ac:spMk id="52" creationId="{050272A7-4D39-9C48-B531-D840481AD9D2}"/>
          </ac:spMkLst>
        </pc:spChg>
      </pc:sldChg>
      <pc:sldChg chg="del">
        <pc:chgData name="Bryan Brougher" userId="78366a08-4713-438e-b214-746be428d724" providerId="ADAL" clId="{B601A838-28F9-4037-A5BC-092B68CBF526}" dt="2020-12-28T23:17:13.557" v="3282" actId="2696"/>
        <pc:sldMkLst>
          <pc:docMk/>
          <pc:sldMk cId="662694988" sldId="467"/>
        </pc:sldMkLst>
      </pc:sldChg>
      <pc:sldChg chg="del">
        <pc:chgData name="Bryan Brougher" userId="78366a08-4713-438e-b214-746be428d724" providerId="ADAL" clId="{B601A838-28F9-4037-A5BC-092B68CBF526}" dt="2020-12-29T00:47:53.971" v="3592" actId="2696"/>
        <pc:sldMkLst>
          <pc:docMk/>
          <pc:sldMk cId="2212574420" sldId="468"/>
        </pc:sldMkLst>
      </pc:sldChg>
      <pc:sldChg chg="modSp mod">
        <pc:chgData name="Bryan Brougher" userId="78366a08-4713-438e-b214-746be428d724" providerId="ADAL" clId="{B601A838-28F9-4037-A5BC-092B68CBF526}" dt="2021-01-07T16:19:01.713" v="5267" actId="13926"/>
        <pc:sldMkLst>
          <pc:docMk/>
          <pc:sldMk cId="1520591433" sldId="469"/>
        </pc:sldMkLst>
        <pc:spChg chg="mod">
          <ac:chgData name="Bryan Brougher" userId="78366a08-4713-438e-b214-746be428d724" providerId="ADAL" clId="{B601A838-28F9-4037-A5BC-092B68CBF526}" dt="2020-12-29T00:00:49.126" v="3441" actId="14100"/>
          <ac:spMkLst>
            <pc:docMk/>
            <pc:sldMk cId="1520591433" sldId="469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19:01.713" v="5267" actId="13926"/>
          <ac:spMkLst>
            <pc:docMk/>
            <pc:sldMk cId="1520591433" sldId="469"/>
            <ac:spMk id="52" creationId="{050272A7-4D39-9C48-B531-D840481AD9D2}"/>
          </ac:spMkLst>
        </pc:spChg>
      </pc:sldChg>
      <pc:sldChg chg="addSp modSp mod">
        <pc:chgData name="Bryan Brougher" userId="78366a08-4713-438e-b214-746be428d724" providerId="ADAL" clId="{B601A838-28F9-4037-A5BC-092B68CBF526}" dt="2021-01-07T16:19:08.164" v="5268" actId="13926"/>
        <pc:sldMkLst>
          <pc:docMk/>
          <pc:sldMk cId="4050105701" sldId="470"/>
        </pc:sldMkLst>
        <pc:spChg chg="add mod">
          <ac:chgData name="Bryan Brougher" userId="78366a08-4713-438e-b214-746be428d724" providerId="ADAL" clId="{B601A838-28F9-4037-A5BC-092B68CBF526}" dt="2020-12-29T00:46:54.058" v="3586" actId="27636"/>
          <ac:spMkLst>
            <pc:docMk/>
            <pc:sldMk cId="4050105701" sldId="470"/>
            <ac:spMk id="5" creationId="{409B1195-C414-4AED-B41D-A71BB4A80A08}"/>
          </ac:spMkLst>
        </pc:spChg>
        <pc:spChg chg="mod">
          <ac:chgData name="Bryan Brougher" userId="78366a08-4713-438e-b214-746be428d724" providerId="ADAL" clId="{B601A838-28F9-4037-A5BC-092B68CBF526}" dt="2020-12-29T02:37:53.588" v="4342" actId="20577"/>
          <ac:spMkLst>
            <pc:docMk/>
            <pc:sldMk cId="4050105701" sldId="470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19:08.164" v="5268" actId="13926"/>
          <ac:spMkLst>
            <pc:docMk/>
            <pc:sldMk cId="4050105701" sldId="470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6:19:12.120" v="5269" actId="13926"/>
        <pc:sldMkLst>
          <pc:docMk/>
          <pc:sldMk cId="4016688020" sldId="471"/>
        </pc:sldMkLst>
        <pc:spChg chg="mod">
          <ac:chgData name="Bryan Brougher" userId="78366a08-4713-438e-b214-746be428d724" providerId="ADAL" clId="{B601A838-28F9-4037-A5BC-092B68CBF526}" dt="2020-12-29T02:38:25.004" v="4345" actId="14100"/>
          <ac:spMkLst>
            <pc:docMk/>
            <pc:sldMk cId="4016688020" sldId="471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19:12.120" v="5269" actId="13926"/>
          <ac:spMkLst>
            <pc:docMk/>
            <pc:sldMk cId="4016688020" sldId="471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6:19:16.567" v="5270" actId="13926"/>
        <pc:sldMkLst>
          <pc:docMk/>
          <pc:sldMk cId="1412966126" sldId="472"/>
        </pc:sldMkLst>
        <pc:spChg chg="mod">
          <ac:chgData name="Bryan Brougher" userId="78366a08-4713-438e-b214-746be428d724" providerId="ADAL" clId="{B601A838-28F9-4037-A5BC-092B68CBF526}" dt="2020-12-29T02:37:34.505" v="4336" actId="20577"/>
          <ac:spMkLst>
            <pc:docMk/>
            <pc:sldMk cId="1412966126" sldId="472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19:16.567" v="5270" actId="13926"/>
          <ac:spMkLst>
            <pc:docMk/>
            <pc:sldMk cId="1412966126" sldId="472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6:19:29.333" v="5273" actId="13926"/>
        <pc:sldMkLst>
          <pc:docMk/>
          <pc:sldMk cId="2883353573" sldId="473"/>
        </pc:sldMkLst>
        <pc:spChg chg="mod">
          <ac:chgData name="Bryan Brougher" userId="78366a08-4713-438e-b214-746be428d724" providerId="ADAL" clId="{B601A838-28F9-4037-A5BC-092B68CBF526}" dt="2020-12-29T02:37:22.689" v="4330" actId="20577"/>
          <ac:spMkLst>
            <pc:docMk/>
            <pc:sldMk cId="2883353573" sldId="473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19:29.333" v="5273" actId="13926"/>
          <ac:spMkLst>
            <pc:docMk/>
            <pc:sldMk cId="2883353573" sldId="473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6:19:34.067" v="5274" actId="13926"/>
        <pc:sldMkLst>
          <pc:docMk/>
          <pc:sldMk cId="1044491735" sldId="474"/>
        </pc:sldMkLst>
        <pc:spChg chg="mod">
          <ac:chgData name="Bryan Brougher" userId="78366a08-4713-438e-b214-746be428d724" providerId="ADAL" clId="{B601A838-28F9-4037-A5BC-092B68CBF526}" dt="2020-12-29T02:37:15.221" v="4327" actId="20577"/>
          <ac:spMkLst>
            <pc:docMk/>
            <pc:sldMk cId="1044491735" sldId="474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19:34.067" v="5274" actId="13926"/>
          <ac:spMkLst>
            <pc:docMk/>
            <pc:sldMk cId="1044491735" sldId="474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6:19:22.837" v="5271" actId="13926"/>
        <pc:sldMkLst>
          <pc:docMk/>
          <pc:sldMk cId="1552089623" sldId="475"/>
        </pc:sldMkLst>
        <pc:spChg chg="mod">
          <ac:chgData name="Bryan Brougher" userId="78366a08-4713-438e-b214-746be428d724" providerId="ADAL" clId="{B601A838-28F9-4037-A5BC-092B68CBF526}" dt="2020-12-29T02:37:27.007" v="4333" actId="20577"/>
          <ac:spMkLst>
            <pc:docMk/>
            <pc:sldMk cId="1552089623" sldId="475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19:22.837" v="5271" actId="13926"/>
          <ac:spMkLst>
            <pc:docMk/>
            <pc:sldMk cId="1552089623" sldId="475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6:19:38.794" v="5275" actId="13926"/>
        <pc:sldMkLst>
          <pc:docMk/>
          <pc:sldMk cId="2335042573" sldId="476"/>
        </pc:sldMkLst>
        <pc:spChg chg="mod">
          <ac:chgData name="Bryan Brougher" userId="78366a08-4713-438e-b214-746be428d724" providerId="ADAL" clId="{B601A838-28F9-4037-A5BC-092B68CBF526}" dt="2020-12-29T02:37:10.331" v="4324" actId="20577"/>
          <ac:spMkLst>
            <pc:docMk/>
            <pc:sldMk cId="2335042573" sldId="476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19:38.794" v="5275" actId="13926"/>
          <ac:spMkLst>
            <pc:docMk/>
            <pc:sldMk cId="2335042573" sldId="476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6:19:43.021" v="5276" actId="13926"/>
        <pc:sldMkLst>
          <pc:docMk/>
          <pc:sldMk cId="2983385594" sldId="477"/>
        </pc:sldMkLst>
        <pc:spChg chg="mod">
          <ac:chgData name="Bryan Brougher" userId="78366a08-4713-438e-b214-746be428d724" providerId="ADAL" clId="{B601A838-28F9-4037-A5BC-092B68CBF526}" dt="2020-12-29T02:37:03.578" v="4321" actId="20577"/>
          <ac:spMkLst>
            <pc:docMk/>
            <pc:sldMk cId="2983385594" sldId="477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19:43.021" v="5276" actId="13926"/>
          <ac:spMkLst>
            <pc:docMk/>
            <pc:sldMk cId="2983385594" sldId="477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6:19:48.347" v="5277" actId="13926"/>
        <pc:sldMkLst>
          <pc:docMk/>
          <pc:sldMk cId="3519649605" sldId="478"/>
        </pc:sldMkLst>
        <pc:spChg chg="mod">
          <ac:chgData name="Bryan Brougher" userId="78366a08-4713-438e-b214-746be428d724" providerId="ADAL" clId="{B601A838-28F9-4037-A5BC-092B68CBF526}" dt="2021-01-07T16:15:18.745" v="5245" actId="14100"/>
          <ac:spMkLst>
            <pc:docMk/>
            <pc:sldMk cId="3519649605" sldId="478"/>
            <ac:spMk id="49" creationId="{C19F34E3-3380-0E40-A916-2904ED112F50}"/>
          </ac:spMkLst>
        </pc:spChg>
        <pc:spChg chg="mod">
          <ac:chgData name="Bryan Brougher" userId="78366a08-4713-438e-b214-746be428d724" providerId="ADAL" clId="{B601A838-28F9-4037-A5BC-092B68CBF526}" dt="2021-01-07T16:19:48.347" v="5277" actId="13926"/>
          <ac:spMkLst>
            <pc:docMk/>
            <pc:sldMk cId="3519649605" sldId="478"/>
            <ac:spMk id="52" creationId="{050272A7-4D39-9C48-B531-D840481AD9D2}"/>
          </ac:spMkLst>
        </pc:spChg>
      </pc:sldChg>
      <pc:sldChg chg="del">
        <pc:chgData name="Bryan Brougher" userId="78366a08-4713-438e-b214-746be428d724" providerId="ADAL" clId="{B601A838-28F9-4037-A5BC-092B68CBF526}" dt="2020-12-30T09:07:12.009" v="4515" actId="2696"/>
        <pc:sldMkLst>
          <pc:docMk/>
          <pc:sldMk cId="1438571255" sldId="479"/>
        </pc:sldMkLst>
      </pc:sldChg>
      <pc:sldChg chg="addSp modSp mod">
        <pc:chgData name="Bryan Brougher" userId="78366a08-4713-438e-b214-746be428d724" providerId="ADAL" clId="{B601A838-28F9-4037-A5BC-092B68CBF526}" dt="2021-01-07T16:19:59.321" v="5279" actId="14100"/>
        <pc:sldMkLst>
          <pc:docMk/>
          <pc:sldMk cId="3200420359" sldId="480"/>
        </pc:sldMkLst>
        <pc:spChg chg="add mod">
          <ac:chgData name="Bryan Brougher" userId="78366a08-4713-438e-b214-746be428d724" providerId="ADAL" clId="{B601A838-28F9-4037-A5BC-092B68CBF526}" dt="2021-01-07T16:17:33.969" v="5264" actId="14100"/>
          <ac:spMkLst>
            <pc:docMk/>
            <pc:sldMk cId="3200420359" sldId="480"/>
            <ac:spMk id="5" creationId="{D17AC07D-409A-4849-BB3B-B1B1BD153F4A}"/>
          </ac:spMkLst>
        </pc:spChg>
        <pc:spChg chg="add mod">
          <ac:chgData name="Bryan Brougher" userId="78366a08-4713-438e-b214-746be428d724" providerId="ADAL" clId="{B601A838-28F9-4037-A5BC-092B68CBF526}" dt="2021-01-07T16:17:40.283" v="5266" actId="1076"/>
          <ac:spMkLst>
            <pc:docMk/>
            <pc:sldMk cId="3200420359" sldId="480"/>
            <ac:spMk id="6" creationId="{D0E11CE0-9DF6-44A7-B566-0DB5521FD769}"/>
          </ac:spMkLst>
        </pc:spChg>
        <pc:spChg chg="mod">
          <ac:chgData name="Bryan Brougher" userId="78366a08-4713-438e-b214-746be428d724" providerId="ADAL" clId="{B601A838-28F9-4037-A5BC-092B68CBF526}" dt="2021-01-07T16:19:59.321" v="5279" actId="14100"/>
          <ac:spMkLst>
            <pc:docMk/>
            <pc:sldMk cId="3200420359" sldId="480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6:20:15.182" v="5281" actId="13926"/>
        <pc:sldMkLst>
          <pc:docMk/>
          <pc:sldMk cId="3496151198" sldId="481"/>
        </pc:sldMkLst>
        <pc:spChg chg="mod">
          <ac:chgData name="Bryan Brougher" userId="78366a08-4713-438e-b214-746be428d724" providerId="ADAL" clId="{B601A838-28F9-4037-A5BC-092B68CBF526}" dt="2021-01-07T16:20:15.182" v="5281" actId="13926"/>
          <ac:spMkLst>
            <pc:docMk/>
            <pc:sldMk cId="3496151198" sldId="481"/>
            <ac:spMk id="52" creationId="{050272A7-4D39-9C48-B531-D840481AD9D2}"/>
          </ac:spMkLst>
        </pc:spChg>
      </pc:sldChg>
      <pc:sldChg chg="modSp del mod">
        <pc:chgData name="Bryan Brougher" userId="78366a08-4713-438e-b214-746be428d724" providerId="ADAL" clId="{B601A838-28F9-4037-A5BC-092B68CBF526}" dt="2020-12-30T09:33:51.600" v="4793" actId="2696"/>
        <pc:sldMkLst>
          <pc:docMk/>
          <pc:sldMk cId="4216190608" sldId="482"/>
        </pc:sldMkLst>
        <pc:spChg chg="mod">
          <ac:chgData name="Bryan Brougher" userId="78366a08-4713-438e-b214-746be428d724" providerId="ADAL" clId="{B601A838-28F9-4037-A5BC-092B68CBF526}" dt="2020-12-29T03:21:19.449" v="4508" actId="15"/>
          <ac:spMkLst>
            <pc:docMk/>
            <pc:sldMk cId="4216190608" sldId="482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B601A838-28F9-4037-A5BC-092B68CBF526}" dt="2021-01-07T14:42:12.394" v="4848" actId="13926"/>
        <pc:sldMkLst>
          <pc:docMk/>
          <pc:sldMk cId="20602509" sldId="483"/>
        </pc:sldMkLst>
        <pc:spChg chg="mod">
          <ac:chgData name="Bryan Brougher" userId="78366a08-4713-438e-b214-746be428d724" providerId="ADAL" clId="{B601A838-28F9-4037-A5BC-092B68CBF526}" dt="2021-01-07T14:42:12.394" v="4848" actId="13926"/>
          <ac:spMkLst>
            <pc:docMk/>
            <pc:sldMk cId="20602509" sldId="483"/>
            <ac:spMk id="52" creationId="{050272A7-4D39-9C48-B531-D840481AD9D2}"/>
          </ac:spMkLst>
        </pc:spChg>
      </pc:sldChg>
    </pc:docChg>
  </pc:docChgLst>
  <pc:docChgLst>
    <pc:chgData name="Bryan Brougher" userId="78366a08-4713-438e-b214-746be428d724" providerId="ADAL" clId="{5EDFDCA6-FC4E-4AEF-83F0-C9801B1E49D5}"/>
    <pc:docChg chg="undo redo custSel delSld modSld">
      <pc:chgData name="Bryan Brougher" userId="78366a08-4713-438e-b214-746be428d724" providerId="ADAL" clId="{5EDFDCA6-FC4E-4AEF-83F0-C9801B1E49D5}" dt="2021-01-11T15:21:05.990" v="819" actId="20577"/>
      <pc:docMkLst>
        <pc:docMk/>
      </pc:docMkLst>
      <pc:sldChg chg="modSp mod">
        <pc:chgData name="Bryan Brougher" userId="78366a08-4713-438e-b214-746be428d724" providerId="ADAL" clId="{5EDFDCA6-FC4E-4AEF-83F0-C9801B1E49D5}" dt="2021-01-08T14:43:26.003" v="632" actId="1076"/>
        <pc:sldMkLst>
          <pc:docMk/>
          <pc:sldMk cId="2866403356" sldId="257"/>
        </pc:sldMkLst>
        <pc:spChg chg="mod">
          <ac:chgData name="Bryan Brougher" userId="78366a08-4713-438e-b214-746be428d724" providerId="ADAL" clId="{5EDFDCA6-FC4E-4AEF-83F0-C9801B1E49D5}" dt="2021-01-08T14:43:22.436" v="631" actId="14100"/>
          <ac:spMkLst>
            <pc:docMk/>
            <pc:sldMk cId="2866403356" sldId="257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08T14:43:26.003" v="632" actId="1076"/>
          <ac:spMkLst>
            <pc:docMk/>
            <pc:sldMk cId="2866403356" sldId="257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03:09:13.822" v="5" actId="14100"/>
        <pc:sldMkLst>
          <pc:docMk/>
          <pc:sldMk cId="2356671256" sldId="258"/>
        </pc:sldMkLst>
        <pc:spChg chg="mod">
          <ac:chgData name="Bryan Brougher" userId="78366a08-4713-438e-b214-746be428d724" providerId="ADAL" clId="{5EDFDCA6-FC4E-4AEF-83F0-C9801B1E49D5}" dt="2021-01-08T03:09:06.414" v="3" actId="14100"/>
          <ac:spMkLst>
            <pc:docMk/>
            <pc:sldMk cId="2356671256" sldId="258"/>
            <ac:spMk id="52" creationId="{050272A7-4D39-9C48-B531-D840481AD9D2}"/>
          </ac:spMkLst>
        </pc:spChg>
        <pc:picChg chg="mod">
          <ac:chgData name="Bryan Brougher" userId="78366a08-4713-438e-b214-746be428d724" providerId="ADAL" clId="{5EDFDCA6-FC4E-4AEF-83F0-C9801B1E49D5}" dt="2021-01-08T03:09:13.822" v="5" actId="14100"/>
          <ac:picMkLst>
            <pc:docMk/>
            <pc:sldMk cId="2356671256" sldId="258"/>
            <ac:picMk id="3" creationId="{1951696B-B2CF-4092-9084-698FACC09A85}"/>
          </ac:picMkLst>
        </pc:picChg>
      </pc:sldChg>
      <pc:sldChg chg="modSp mod">
        <pc:chgData name="Bryan Brougher" userId="78366a08-4713-438e-b214-746be428d724" providerId="ADAL" clId="{5EDFDCA6-FC4E-4AEF-83F0-C9801B1E49D5}" dt="2021-01-11T15:21:05.990" v="819" actId="20577"/>
        <pc:sldMkLst>
          <pc:docMk/>
          <pc:sldMk cId="4100533507" sldId="270"/>
        </pc:sldMkLst>
        <pc:spChg chg="mod">
          <ac:chgData name="Bryan Brougher" userId="78366a08-4713-438e-b214-746be428d724" providerId="ADAL" clId="{5EDFDCA6-FC4E-4AEF-83F0-C9801B1E49D5}" dt="2021-01-11T15:21:05.990" v="819" actId="20577"/>
          <ac:spMkLst>
            <pc:docMk/>
            <pc:sldMk cId="4100533507" sldId="270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43:55.105" v="634" actId="14100"/>
        <pc:sldMkLst>
          <pc:docMk/>
          <pc:sldMk cId="449398949" sldId="405"/>
        </pc:sldMkLst>
        <pc:spChg chg="mod">
          <ac:chgData name="Bryan Brougher" userId="78366a08-4713-438e-b214-746be428d724" providerId="ADAL" clId="{5EDFDCA6-FC4E-4AEF-83F0-C9801B1E49D5}" dt="2021-01-08T14:43:55.105" v="634" actId="14100"/>
          <ac:spMkLst>
            <pc:docMk/>
            <pc:sldMk cId="449398949" sldId="405"/>
            <ac:spMk id="49" creationId="{C19F34E3-3380-0E40-A916-2904ED112F50}"/>
          </ac:spMkLst>
        </pc:spChg>
      </pc:sldChg>
      <pc:sldChg chg="modSp mod">
        <pc:chgData name="Bryan Brougher" userId="78366a08-4713-438e-b214-746be428d724" providerId="ADAL" clId="{5EDFDCA6-FC4E-4AEF-83F0-C9801B1E49D5}" dt="2021-01-08T14:44:05.498" v="636" actId="14100"/>
        <pc:sldMkLst>
          <pc:docMk/>
          <pc:sldMk cId="75208317" sldId="406"/>
        </pc:sldMkLst>
        <pc:spChg chg="mod">
          <ac:chgData name="Bryan Brougher" userId="78366a08-4713-438e-b214-746be428d724" providerId="ADAL" clId="{5EDFDCA6-FC4E-4AEF-83F0-C9801B1E49D5}" dt="2021-01-08T14:44:05.498" v="636" actId="14100"/>
          <ac:spMkLst>
            <pc:docMk/>
            <pc:sldMk cId="75208317" sldId="406"/>
            <ac:spMk id="49" creationId="{C19F34E3-3380-0E40-A916-2904ED112F50}"/>
          </ac:spMkLst>
        </pc:spChg>
      </pc:sldChg>
      <pc:sldChg chg="modSp mod">
        <pc:chgData name="Bryan Brougher" userId="78366a08-4713-438e-b214-746be428d724" providerId="ADAL" clId="{5EDFDCA6-FC4E-4AEF-83F0-C9801B1E49D5}" dt="2021-01-11T15:08:26.524" v="685" actId="6549"/>
        <pc:sldMkLst>
          <pc:docMk/>
          <pc:sldMk cId="205694175" sldId="407"/>
        </pc:sldMkLst>
        <pc:spChg chg="mod">
          <ac:chgData name="Bryan Brougher" userId="78366a08-4713-438e-b214-746be428d724" providerId="ADAL" clId="{5EDFDCA6-FC4E-4AEF-83F0-C9801B1E49D5}" dt="2021-01-11T15:08:26.524" v="685" actId="6549"/>
          <ac:spMkLst>
            <pc:docMk/>
            <pc:sldMk cId="205694175" sldId="407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09:04.865" v="686" actId="21"/>
        <pc:sldMkLst>
          <pc:docMk/>
          <pc:sldMk cId="2461476421" sldId="409"/>
        </pc:sldMkLst>
        <pc:spChg chg="mod">
          <ac:chgData name="Bryan Brougher" userId="78366a08-4713-438e-b214-746be428d724" providerId="ADAL" clId="{5EDFDCA6-FC4E-4AEF-83F0-C9801B1E49D5}" dt="2021-01-11T15:09:04.865" v="686" actId="21"/>
          <ac:spMkLst>
            <pc:docMk/>
            <pc:sldMk cId="2461476421" sldId="409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54:01.452" v="675" actId="14100"/>
        <pc:sldMkLst>
          <pc:docMk/>
          <pc:sldMk cId="1366012925" sldId="410"/>
        </pc:sldMkLst>
        <pc:spChg chg="mod">
          <ac:chgData name="Bryan Brougher" userId="78366a08-4713-438e-b214-746be428d724" providerId="ADAL" clId="{5EDFDCA6-FC4E-4AEF-83F0-C9801B1E49D5}" dt="2021-01-08T14:44:38.211" v="639" actId="14100"/>
          <ac:spMkLst>
            <pc:docMk/>
            <pc:sldMk cId="1366012925" sldId="410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08T14:54:01.452" v="675" actId="14100"/>
          <ac:spMkLst>
            <pc:docMk/>
            <pc:sldMk cId="1366012925" sldId="410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09:36.131" v="692" actId="20577"/>
        <pc:sldMkLst>
          <pc:docMk/>
          <pc:sldMk cId="3794090752" sldId="414"/>
        </pc:sldMkLst>
        <pc:spChg chg="mod">
          <ac:chgData name="Bryan Brougher" userId="78366a08-4713-438e-b214-746be428d724" providerId="ADAL" clId="{5EDFDCA6-FC4E-4AEF-83F0-C9801B1E49D5}" dt="2021-01-11T15:09:36.131" v="692" actId="20577"/>
          <ac:spMkLst>
            <pc:docMk/>
            <pc:sldMk cId="3794090752" sldId="414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10:52.943" v="693" actId="13926"/>
        <pc:sldMkLst>
          <pc:docMk/>
          <pc:sldMk cId="3766395552" sldId="419"/>
        </pc:sldMkLst>
        <pc:spChg chg="mod">
          <ac:chgData name="Bryan Brougher" userId="78366a08-4713-438e-b214-746be428d724" providerId="ADAL" clId="{5EDFDCA6-FC4E-4AEF-83F0-C9801B1E49D5}" dt="2021-01-11T15:10:52.943" v="693" actId="13926"/>
          <ac:spMkLst>
            <pc:docMk/>
            <pc:sldMk cId="3766395552" sldId="419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14:31.123" v="720" actId="115"/>
        <pc:sldMkLst>
          <pc:docMk/>
          <pc:sldMk cId="2263370546" sldId="423"/>
        </pc:sldMkLst>
        <pc:spChg chg="mod">
          <ac:chgData name="Bryan Brougher" userId="78366a08-4713-438e-b214-746be428d724" providerId="ADAL" clId="{5EDFDCA6-FC4E-4AEF-83F0-C9801B1E49D5}" dt="2021-01-08T14:45:32.915" v="641" actId="255"/>
          <ac:spMkLst>
            <pc:docMk/>
            <pc:sldMk cId="2263370546" sldId="423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11T15:14:31.123" v="720" actId="115"/>
          <ac:spMkLst>
            <pc:docMk/>
            <pc:sldMk cId="2263370546" sldId="423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14:48.831" v="724" actId="20577"/>
        <pc:sldMkLst>
          <pc:docMk/>
          <pc:sldMk cId="2004693831" sldId="424"/>
        </pc:sldMkLst>
        <pc:spChg chg="mod">
          <ac:chgData name="Bryan Brougher" userId="78366a08-4713-438e-b214-746be428d724" providerId="ADAL" clId="{5EDFDCA6-FC4E-4AEF-83F0-C9801B1E49D5}" dt="2021-01-11T15:14:48.831" v="724" actId="20577"/>
          <ac:spMkLst>
            <pc:docMk/>
            <pc:sldMk cId="2004693831" sldId="424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14:56.929" v="726" actId="20577"/>
        <pc:sldMkLst>
          <pc:docMk/>
          <pc:sldMk cId="1210582979" sldId="428"/>
        </pc:sldMkLst>
        <pc:spChg chg="mod">
          <ac:chgData name="Bryan Brougher" userId="78366a08-4713-438e-b214-746be428d724" providerId="ADAL" clId="{5EDFDCA6-FC4E-4AEF-83F0-C9801B1E49D5}" dt="2021-01-11T15:14:56.929" v="726" actId="20577"/>
          <ac:spMkLst>
            <pc:docMk/>
            <pc:sldMk cId="1210582979" sldId="428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15:13.998" v="735" actId="20577"/>
        <pc:sldMkLst>
          <pc:docMk/>
          <pc:sldMk cId="2264663842" sldId="429"/>
        </pc:sldMkLst>
        <pc:spChg chg="mod">
          <ac:chgData name="Bryan Brougher" userId="78366a08-4713-438e-b214-746be428d724" providerId="ADAL" clId="{5EDFDCA6-FC4E-4AEF-83F0-C9801B1E49D5}" dt="2021-01-11T15:15:13.998" v="735" actId="20577"/>
          <ac:spMkLst>
            <pc:docMk/>
            <pc:sldMk cId="2264663842" sldId="429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15:37.162" v="738" actId="20577"/>
        <pc:sldMkLst>
          <pc:docMk/>
          <pc:sldMk cId="3681045198" sldId="430"/>
        </pc:sldMkLst>
        <pc:spChg chg="mod">
          <ac:chgData name="Bryan Brougher" userId="78366a08-4713-438e-b214-746be428d724" providerId="ADAL" clId="{5EDFDCA6-FC4E-4AEF-83F0-C9801B1E49D5}" dt="2021-01-11T15:15:37.162" v="738" actId="20577"/>
          <ac:spMkLst>
            <pc:docMk/>
            <pc:sldMk cId="3681045198" sldId="430"/>
            <ac:spMk id="52" creationId="{050272A7-4D39-9C48-B531-D840481AD9D2}"/>
          </ac:spMkLst>
        </pc:spChg>
      </pc:sldChg>
      <pc:sldChg chg="delSp modSp mod">
        <pc:chgData name="Bryan Brougher" userId="78366a08-4713-438e-b214-746be428d724" providerId="ADAL" clId="{5EDFDCA6-FC4E-4AEF-83F0-C9801B1E49D5}" dt="2021-01-11T15:17:50.477" v="766" actId="14100"/>
        <pc:sldMkLst>
          <pc:docMk/>
          <pc:sldMk cId="1320133827" sldId="432"/>
        </pc:sldMkLst>
        <pc:spChg chg="mod">
          <ac:chgData name="Bryan Brougher" userId="78366a08-4713-438e-b214-746be428d724" providerId="ADAL" clId="{5EDFDCA6-FC4E-4AEF-83F0-C9801B1E49D5}" dt="2021-01-11T15:17:50.477" v="766" actId="14100"/>
          <ac:spMkLst>
            <pc:docMk/>
            <pc:sldMk cId="1320133827" sldId="432"/>
            <ac:spMk id="52" creationId="{050272A7-4D39-9C48-B531-D840481AD9D2}"/>
          </ac:spMkLst>
        </pc:spChg>
        <pc:picChg chg="del mod">
          <ac:chgData name="Bryan Brougher" userId="78366a08-4713-438e-b214-746be428d724" providerId="ADAL" clId="{5EDFDCA6-FC4E-4AEF-83F0-C9801B1E49D5}" dt="2021-01-11T15:17:45.764" v="764" actId="21"/>
          <ac:picMkLst>
            <pc:docMk/>
            <pc:sldMk cId="1320133827" sldId="432"/>
            <ac:picMk id="2" creationId="{CA77CD7F-FDC8-44A0-8066-7C79E1186E68}"/>
          </ac:picMkLst>
        </pc:picChg>
      </pc:sldChg>
      <pc:sldChg chg="modSp mod">
        <pc:chgData name="Bryan Brougher" userId="78366a08-4713-438e-b214-746be428d724" providerId="ADAL" clId="{5EDFDCA6-FC4E-4AEF-83F0-C9801B1E49D5}" dt="2021-01-11T15:18:25.717" v="767" actId="20577"/>
        <pc:sldMkLst>
          <pc:docMk/>
          <pc:sldMk cId="432781809" sldId="433"/>
        </pc:sldMkLst>
        <pc:spChg chg="mod">
          <ac:chgData name="Bryan Brougher" userId="78366a08-4713-438e-b214-746be428d724" providerId="ADAL" clId="{5EDFDCA6-FC4E-4AEF-83F0-C9801B1E49D5}" dt="2021-01-11T15:18:25.717" v="767" actId="20577"/>
          <ac:spMkLst>
            <pc:docMk/>
            <pc:sldMk cId="432781809" sldId="433"/>
            <ac:spMk id="52" creationId="{050272A7-4D39-9C48-B531-D840481AD9D2}"/>
          </ac:spMkLst>
        </pc:spChg>
        <pc:picChg chg="mod">
          <ac:chgData name="Bryan Brougher" userId="78366a08-4713-438e-b214-746be428d724" providerId="ADAL" clId="{5EDFDCA6-FC4E-4AEF-83F0-C9801B1E49D5}" dt="2021-01-08T14:50:58.407" v="664" actId="1076"/>
          <ac:picMkLst>
            <pc:docMk/>
            <pc:sldMk cId="432781809" sldId="433"/>
            <ac:picMk id="2" creationId="{D83DDA93-FCCD-488C-A316-42A923FE55BC}"/>
          </ac:picMkLst>
        </pc:picChg>
      </pc:sldChg>
      <pc:sldChg chg="modSp mod">
        <pc:chgData name="Bryan Brougher" userId="78366a08-4713-438e-b214-746be428d724" providerId="ADAL" clId="{5EDFDCA6-FC4E-4AEF-83F0-C9801B1E49D5}" dt="2021-01-11T15:19:26.817" v="779" actId="1076"/>
        <pc:sldMkLst>
          <pc:docMk/>
          <pc:sldMk cId="3738024456" sldId="438"/>
        </pc:sldMkLst>
        <pc:spChg chg="mod">
          <ac:chgData name="Bryan Brougher" userId="78366a08-4713-438e-b214-746be428d724" providerId="ADAL" clId="{5EDFDCA6-FC4E-4AEF-83F0-C9801B1E49D5}" dt="2021-01-11T15:19:18.253" v="774" actId="20577"/>
          <ac:spMkLst>
            <pc:docMk/>
            <pc:sldMk cId="3738024456" sldId="438"/>
            <ac:spMk id="52" creationId="{050272A7-4D39-9C48-B531-D840481AD9D2}"/>
          </ac:spMkLst>
        </pc:spChg>
        <pc:picChg chg="mod">
          <ac:chgData name="Bryan Brougher" userId="78366a08-4713-438e-b214-746be428d724" providerId="ADAL" clId="{5EDFDCA6-FC4E-4AEF-83F0-C9801B1E49D5}" dt="2021-01-11T15:19:26.817" v="779" actId="1076"/>
          <ac:picMkLst>
            <pc:docMk/>
            <pc:sldMk cId="3738024456" sldId="438"/>
            <ac:picMk id="2" creationId="{2C25841C-3358-46A6-BB0E-8B1406E907FA}"/>
          </ac:picMkLst>
        </pc:picChg>
        <pc:picChg chg="mod">
          <ac:chgData name="Bryan Brougher" userId="78366a08-4713-438e-b214-746be428d724" providerId="ADAL" clId="{5EDFDCA6-FC4E-4AEF-83F0-C9801B1E49D5}" dt="2021-01-11T15:19:22.370" v="776" actId="1076"/>
          <ac:picMkLst>
            <pc:docMk/>
            <pc:sldMk cId="3738024456" sldId="438"/>
            <ac:picMk id="3" creationId="{9931C18A-966C-44C8-AE93-E596030B6A70}"/>
          </ac:picMkLst>
        </pc:picChg>
      </pc:sldChg>
      <pc:sldChg chg="modSp mod">
        <pc:chgData name="Bryan Brougher" userId="78366a08-4713-438e-b214-746be428d724" providerId="ADAL" clId="{5EDFDCA6-FC4E-4AEF-83F0-C9801B1E49D5}" dt="2021-01-11T15:18:52.228" v="770" actId="1076"/>
        <pc:sldMkLst>
          <pc:docMk/>
          <pc:sldMk cId="3625812990" sldId="439"/>
        </pc:sldMkLst>
        <pc:spChg chg="mod">
          <ac:chgData name="Bryan Brougher" userId="78366a08-4713-438e-b214-746be428d724" providerId="ADAL" clId="{5EDFDCA6-FC4E-4AEF-83F0-C9801B1E49D5}" dt="2021-01-08T14:46:49.800" v="643" actId="255"/>
          <ac:spMkLst>
            <pc:docMk/>
            <pc:sldMk cId="3625812990" sldId="439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11T15:18:47.850" v="769" actId="20577"/>
          <ac:spMkLst>
            <pc:docMk/>
            <pc:sldMk cId="3625812990" sldId="439"/>
            <ac:spMk id="52" creationId="{050272A7-4D39-9C48-B531-D840481AD9D2}"/>
          </ac:spMkLst>
        </pc:spChg>
        <pc:picChg chg="mod">
          <ac:chgData name="Bryan Brougher" userId="78366a08-4713-438e-b214-746be428d724" providerId="ADAL" clId="{5EDFDCA6-FC4E-4AEF-83F0-C9801B1E49D5}" dt="2021-01-11T15:18:52.228" v="770" actId="1076"/>
          <ac:picMkLst>
            <pc:docMk/>
            <pc:sldMk cId="3625812990" sldId="439"/>
            <ac:picMk id="2" creationId="{BB21D582-E344-40F4-80DB-2C62F2DDE73F}"/>
          </ac:picMkLst>
        </pc:picChg>
      </pc:sldChg>
      <pc:sldChg chg="modSp mod">
        <pc:chgData name="Bryan Brougher" userId="78366a08-4713-438e-b214-746be428d724" providerId="ADAL" clId="{5EDFDCA6-FC4E-4AEF-83F0-C9801B1E49D5}" dt="2021-01-08T14:54:40.107" v="680" actId="1076"/>
        <pc:sldMkLst>
          <pc:docMk/>
          <pc:sldMk cId="853340955" sldId="446"/>
        </pc:sldMkLst>
        <pc:spChg chg="mod">
          <ac:chgData name="Bryan Brougher" userId="78366a08-4713-438e-b214-746be428d724" providerId="ADAL" clId="{5EDFDCA6-FC4E-4AEF-83F0-C9801B1E49D5}" dt="2021-01-08T14:54:40.107" v="680" actId="1076"/>
          <ac:spMkLst>
            <pc:docMk/>
            <pc:sldMk cId="853340955" sldId="446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09:22.217" v="690" actId="1076"/>
        <pc:sldMkLst>
          <pc:docMk/>
          <pc:sldMk cId="763893230" sldId="448"/>
        </pc:sldMkLst>
        <pc:spChg chg="mod">
          <ac:chgData name="Bryan Brougher" userId="78366a08-4713-438e-b214-746be428d724" providerId="ADAL" clId="{5EDFDCA6-FC4E-4AEF-83F0-C9801B1E49D5}" dt="2021-01-08T14:44:27.857" v="637" actId="1076"/>
          <ac:spMkLst>
            <pc:docMk/>
            <pc:sldMk cId="763893230" sldId="448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11T15:09:22.217" v="690" actId="1076"/>
          <ac:spMkLst>
            <pc:docMk/>
            <pc:sldMk cId="763893230" sldId="448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13:27.823" v="717" actId="20577"/>
        <pc:sldMkLst>
          <pc:docMk/>
          <pc:sldMk cId="3180462070" sldId="451"/>
        </pc:sldMkLst>
        <pc:spChg chg="mod">
          <ac:chgData name="Bryan Brougher" userId="78366a08-4713-438e-b214-746be428d724" providerId="ADAL" clId="{5EDFDCA6-FC4E-4AEF-83F0-C9801B1E49D5}" dt="2021-01-11T15:13:27.823" v="717" actId="20577"/>
          <ac:spMkLst>
            <pc:docMk/>
            <pc:sldMk cId="3180462070" sldId="451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52:32.611" v="666" actId="255"/>
        <pc:sldMkLst>
          <pc:docMk/>
          <pc:sldMk cId="3984364396" sldId="452"/>
        </pc:sldMkLst>
        <pc:spChg chg="mod">
          <ac:chgData name="Bryan Brougher" userId="78366a08-4713-438e-b214-746be428d724" providerId="ADAL" clId="{5EDFDCA6-FC4E-4AEF-83F0-C9801B1E49D5}" dt="2021-01-08T14:52:32.611" v="666" actId="255"/>
          <ac:spMkLst>
            <pc:docMk/>
            <pc:sldMk cId="3984364396" sldId="452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15:52.531" v="742" actId="20577"/>
        <pc:sldMkLst>
          <pc:docMk/>
          <pc:sldMk cId="700878325" sldId="457"/>
        </pc:sldMkLst>
        <pc:spChg chg="mod">
          <ac:chgData name="Bryan Brougher" userId="78366a08-4713-438e-b214-746be428d724" providerId="ADAL" clId="{5EDFDCA6-FC4E-4AEF-83F0-C9801B1E49D5}" dt="2021-01-11T15:15:52.531" v="742" actId="20577"/>
          <ac:spMkLst>
            <pc:docMk/>
            <pc:sldMk cId="700878325" sldId="457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16:05.303" v="743" actId="20577"/>
        <pc:sldMkLst>
          <pc:docMk/>
          <pc:sldMk cId="712439207" sldId="458"/>
        </pc:sldMkLst>
        <pc:spChg chg="mod">
          <ac:chgData name="Bryan Brougher" userId="78366a08-4713-438e-b214-746be428d724" providerId="ADAL" clId="{5EDFDCA6-FC4E-4AEF-83F0-C9801B1E49D5}" dt="2021-01-11T15:16:05.303" v="743" actId="20577"/>
          <ac:spMkLst>
            <pc:docMk/>
            <pc:sldMk cId="712439207" sldId="458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16:31.534" v="754" actId="20577"/>
        <pc:sldMkLst>
          <pc:docMk/>
          <pc:sldMk cId="2588648591" sldId="460"/>
        </pc:sldMkLst>
        <pc:spChg chg="mod">
          <ac:chgData name="Bryan Brougher" userId="78366a08-4713-438e-b214-746be428d724" providerId="ADAL" clId="{5EDFDCA6-FC4E-4AEF-83F0-C9801B1E49D5}" dt="2021-01-11T15:16:31.534" v="754" actId="20577"/>
          <ac:spMkLst>
            <pc:docMk/>
            <pc:sldMk cId="2588648591" sldId="460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11T15:19:55.846" v="781" actId="1076"/>
        <pc:sldMkLst>
          <pc:docMk/>
          <pc:sldMk cId="1671157270" sldId="466"/>
        </pc:sldMkLst>
        <pc:spChg chg="mod">
          <ac:chgData name="Bryan Brougher" userId="78366a08-4713-438e-b214-746be428d724" providerId="ADAL" clId="{5EDFDCA6-FC4E-4AEF-83F0-C9801B1E49D5}" dt="2021-01-11T15:19:53.758" v="780" actId="1076"/>
          <ac:spMkLst>
            <pc:docMk/>
            <pc:sldMk cId="1671157270" sldId="466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11T15:19:55.846" v="781" actId="1076"/>
          <ac:spMkLst>
            <pc:docMk/>
            <pc:sldMk cId="1671157270" sldId="466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47:45.819" v="645" actId="14100"/>
        <pc:sldMkLst>
          <pc:docMk/>
          <pc:sldMk cId="1520591433" sldId="469"/>
        </pc:sldMkLst>
        <pc:spChg chg="mod">
          <ac:chgData name="Bryan Brougher" userId="78366a08-4713-438e-b214-746be428d724" providerId="ADAL" clId="{5EDFDCA6-FC4E-4AEF-83F0-C9801B1E49D5}" dt="2021-01-08T14:47:45.819" v="645" actId="14100"/>
          <ac:spMkLst>
            <pc:docMk/>
            <pc:sldMk cId="1520591433" sldId="469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08T03:12:46.476" v="72" actId="13926"/>
          <ac:spMkLst>
            <pc:docMk/>
            <pc:sldMk cId="1520591433" sldId="469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47:53.298" v="647" actId="14100"/>
        <pc:sldMkLst>
          <pc:docMk/>
          <pc:sldMk cId="4050105701" sldId="470"/>
        </pc:sldMkLst>
        <pc:spChg chg="mod">
          <ac:chgData name="Bryan Brougher" userId="78366a08-4713-438e-b214-746be428d724" providerId="ADAL" clId="{5EDFDCA6-FC4E-4AEF-83F0-C9801B1E49D5}" dt="2021-01-08T13:53:27.604" v="136" actId="255"/>
          <ac:spMkLst>
            <pc:docMk/>
            <pc:sldMk cId="4050105701" sldId="470"/>
            <ac:spMk id="5" creationId="{409B1195-C414-4AED-B41D-A71BB4A80A08}"/>
          </ac:spMkLst>
        </pc:spChg>
        <pc:spChg chg="mod">
          <ac:chgData name="Bryan Brougher" userId="78366a08-4713-438e-b214-746be428d724" providerId="ADAL" clId="{5EDFDCA6-FC4E-4AEF-83F0-C9801B1E49D5}" dt="2021-01-08T14:47:53.298" v="647" actId="14100"/>
          <ac:spMkLst>
            <pc:docMk/>
            <pc:sldMk cId="4050105701" sldId="470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08T13:53:43.605" v="139" actId="1076"/>
          <ac:spMkLst>
            <pc:docMk/>
            <pc:sldMk cId="4050105701" sldId="470"/>
            <ac:spMk id="52" creationId="{050272A7-4D39-9C48-B531-D840481AD9D2}"/>
          </ac:spMkLst>
        </pc:spChg>
      </pc:sldChg>
      <pc:sldChg chg="addSp modSp mod">
        <pc:chgData name="Bryan Brougher" userId="78366a08-4713-438e-b214-746be428d724" providerId="ADAL" clId="{5EDFDCA6-FC4E-4AEF-83F0-C9801B1E49D5}" dt="2021-01-08T13:55:15.406" v="155" actId="6549"/>
        <pc:sldMkLst>
          <pc:docMk/>
          <pc:sldMk cId="4016688020" sldId="471"/>
        </pc:sldMkLst>
        <pc:spChg chg="add mod">
          <ac:chgData name="Bryan Brougher" userId="78366a08-4713-438e-b214-746be428d724" providerId="ADAL" clId="{5EDFDCA6-FC4E-4AEF-83F0-C9801B1E49D5}" dt="2021-01-08T13:54:56.390" v="153" actId="1076"/>
          <ac:spMkLst>
            <pc:docMk/>
            <pc:sldMk cId="4016688020" sldId="471"/>
            <ac:spMk id="5" creationId="{972DAE69-F6C9-48BD-8C0E-DD24A156AEBC}"/>
          </ac:spMkLst>
        </pc:spChg>
        <pc:spChg chg="mod">
          <ac:chgData name="Bryan Brougher" userId="78366a08-4713-438e-b214-746be428d724" providerId="ADAL" clId="{5EDFDCA6-FC4E-4AEF-83F0-C9801B1E49D5}" dt="2021-01-08T13:54:51.955" v="152" actId="1076"/>
          <ac:spMkLst>
            <pc:docMk/>
            <pc:sldMk cId="4016688020" sldId="471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08T13:55:15.406" v="155" actId="6549"/>
          <ac:spMkLst>
            <pc:docMk/>
            <pc:sldMk cId="4016688020" sldId="471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3:59:31.407" v="195" actId="114"/>
        <pc:sldMkLst>
          <pc:docMk/>
          <pc:sldMk cId="1412966126" sldId="472"/>
        </pc:sldMkLst>
        <pc:spChg chg="mod">
          <ac:chgData name="Bryan Brougher" userId="78366a08-4713-438e-b214-746be428d724" providerId="ADAL" clId="{5EDFDCA6-FC4E-4AEF-83F0-C9801B1E49D5}" dt="2021-01-08T13:59:31.407" v="195" actId="114"/>
          <ac:spMkLst>
            <pc:docMk/>
            <pc:sldMk cId="1412966126" sldId="472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09:13.424" v="281" actId="13926"/>
        <pc:sldMkLst>
          <pc:docMk/>
          <pc:sldMk cId="2883353573" sldId="473"/>
        </pc:sldMkLst>
        <pc:spChg chg="mod">
          <ac:chgData name="Bryan Brougher" userId="78366a08-4713-438e-b214-746be428d724" providerId="ADAL" clId="{5EDFDCA6-FC4E-4AEF-83F0-C9801B1E49D5}" dt="2021-01-08T14:09:13.424" v="281" actId="13926"/>
          <ac:spMkLst>
            <pc:docMk/>
            <pc:sldMk cId="2883353573" sldId="473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13:30.966" v="327" actId="13926"/>
        <pc:sldMkLst>
          <pc:docMk/>
          <pc:sldMk cId="1044491735" sldId="474"/>
        </pc:sldMkLst>
        <pc:spChg chg="mod">
          <ac:chgData name="Bryan Brougher" userId="78366a08-4713-438e-b214-746be428d724" providerId="ADAL" clId="{5EDFDCA6-FC4E-4AEF-83F0-C9801B1E49D5}" dt="2021-01-08T14:13:05.019" v="323" actId="14100"/>
          <ac:spMkLst>
            <pc:docMk/>
            <pc:sldMk cId="1044491735" sldId="474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08T14:13:30.966" v="327" actId="13926"/>
          <ac:spMkLst>
            <pc:docMk/>
            <pc:sldMk cId="1044491735" sldId="474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05:39.575" v="224" actId="13926"/>
        <pc:sldMkLst>
          <pc:docMk/>
          <pc:sldMk cId="1552089623" sldId="475"/>
        </pc:sldMkLst>
        <pc:spChg chg="mod">
          <ac:chgData name="Bryan Brougher" userId="78366a08-4713-438e-b214-746be428d724" providerId="ADAL" clId="{5EDFDCA6-FC4E-4AEF-83F0-C9801B1E49D5}" dt="2021-01-08T14:05:39.575" v="224" actId="13926"/>
          <ac:spMkLst>
            <pc:docMk/>
            <pc:sldMk cId="1552089623" sldId="475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48:18.358" v="649" actId="14100"/>
        <pc:sldMkLst>
          <pc:docMk/>
          <pc:sldMk cId="2335042573" sldId="476"/>
        </pc:sldMkLst>
        <pc:spChg chg="mod">
          <ac:chgData name="Bryan Brougher" userId="78366a08-4713-438e-b214-746be428d724" providerId="ADAL" clId="{5EDFDCA6-FC4E-4AEF-83F0-C9801B1E49D5}" dt="2021-01-08T14:48:18.358" v="649" actId="14100"/>
          <ac:spMkLst>
            <pc:docMk/>
            <pc:sldMk cId="2335042573" sldId="476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08T14:14:56.540" v="328" actId="13926"/>
          <ac:spMkLst>
            <pc:docMk/>
            <pc:sldMk cId="2335042573" sldId="476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48:25.741" v="651" actId="14100"/>
        <pc:sldMkLst>
          <pc:docMk/>
          <pc:sldMk cId="2983385594" sldId="477"/>
        </pc:sldMkLst>
        <pc:spChg chg="mod">
          <ac:chgData name="Bryan Brougher" userId="78366a08-4713-438e-b214-746be428d724" providerId="ADAL" clId="{5EDFDCA6-FC4E-4AEF-83F0-C9801B1E49D5}" dt="2021-01-08T14:48:25.741" v="651" actId="14100"/>
          <ac:spMkLst>
            <pc:docMk/>
            <pc:sldMk cId="2983385594" sldId="477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08T14:18:14.455" v="484" actId="13926"/>
          <ac:spMkLst>
            <pc:docMk/>
            <pc:sldMk cId="2983385594" sldId="477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26:24.975" v="513" actId="13926"/>
        <pc:sldMkLst>
          <pc:docMk/>
          <pc:sldMk cId="3519649605" sldId="478"/>
        </pc:sldMkLst>
        <pc:spChg chg="mod">
          <ac:chgData name="Bryan Brougher" userId="78366a08-4713-438e-b214-746be428d724" providerId="ADAL" clId="{5EDFDCA6-FC4E-4AEF-83F0-C9801B1E49D5}" dt="2021-01-08T14:26:24.975" v="513" actId="13926"/>
          <ac:spMkLst>
            <pc:docMk/>
            <pc:sldMk cId="3519649605" sldId="478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48:36.153" v="653" actId="14100"/>
        <pc:sldMkLst>
          <pc:docMk/>
          <pc:sldMk cId="3200420359" sldId="480"/>
        </pc:sldMkLst>
        <pc:spChg chg="mod">
          <ac:chgData name="Bryan Brougher" userId="78366a08-4713-438e-b214-746be428d724" providerId="ADAL" clId="{5EDFDCA6-FC4E-4AEF-83F0-C9801B1E49D5}" dt="2021-01-08T14:48:36.153" v="653" actId="14100"/>
          <ac:spMkLst>
            <pc:docMk/>
            <pc:sldMk cId="3200420359" sldId="480"/>
            <ac:spMk id="49" creationId="{C19F34E3-3380-0E40-A916-2904ED112F50}"/>
          </ac:spMkLst>
        </pc:spChg>
      </pc:sldChg>
      <pc:sldChg chg="modSp del mod">
        <pc:chgData name="Bryan Brougher" userId="78366a08-4713-438e-b214-746be428d724" providerId="ADAL" clId="{5EDFDCA6-FC4E-4AEF-83F0-C9801B1E49D5}" dt="2021-01-08T14:36:51.713" v="598" actId="2696"/>
        <pc:sldMkLst>
          <pc:docMk/>
          <pc:sldMk cId="3496151198" sldId="481"/>
        </pc:sldMkLst>
        <pc:spChg chg="mod">
          <ac:chgData name="Bryan Brougher" userId="78366a08-4713-438e-b214-746be428d724" providerId="ADAL" clId="{5EDFDCA6-FC4E-4AEF-83F0-C9801B1E49D5}" dt="2021-01-08T14:33:21.412" v="579" actId="14100"/>
          <ac:spMkLst>
            <pc:docMk/>
            <pc:sldMk cId="3496151198" sldId="481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08T14:34:22.950" v="582" actId="6549"/>
          <ac:spMkLst>
            <pc:docMk/>
            <pc:sldMk cId="3496151198" sldId="481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5EDFDCA6-FC4E-4AEF-83F0-C9801B1E49D5}" dt="2021-01-08T14:40:41.183" v="615" actId="1076"/>
        <pc:sldMkLst>
          <pc:docMk/>
          <pc:sldMk cId="20602509" sldId="483"/>
        </pc:sldMkLst>
        <pc:spChg chg="mod">
          <ac:chgData name="Bryan Brougher" userId="78366a08-4713-438e-b214-746be428d724" providerId="ADAL" clId="{5EDFDCA6-FC4E-4AEF-83F0-C9801B1E49D5}" dt="2021-01-08T14:40:09.094" v="609" actId="14100"/>
          <ac:spMkLst>
            <pc:docMk/>
            <pc:sldMk cId="20602509" sldId="483"/>
            <ac:spMk id="49" creationId="{C19F34E3-3380-0E40-A916-2904ED112F50}"/>
          </ac:spMkLst>
        </pc:spChg>
        <pc:spChg chg="mod">
          <ac:chgData name="Bryan Brougher" userId="78366a08-4713-438e-b214-746be428d724" providerId="ADAL" clId="{5EDFDCA6-FC4E-4AEF-83F0-C9801B1E49D5}" dt="2021-01-08T14:40:41.183" v="615" actId="1076"/>
          <ac:spMkLst>
            <pc:docMk/>
            <pc:sldMk cId="20602509" sldId="483"/>
            <ac:spMk id="52" creationId="{050272A7-4D39-9C48-B531-D840481AD9D2}"/>
          </ac:spMkLst>
        </pc:spChg>
      </pc:sldChg>
      <pc:sldChg chg="addSp delSp modSp mod">
        <pc:chgData name="Bryan Brougher" userId="78366a08-4713-438e-b214-746be428d724" providerId="ADAL" clId="{5EDFDCA6-FC4E-4AEF-83F0-C9801B1E49D5}" dt="2021-01-11T15:17:42.364" v="762" actId="1076"/>
        <pc:sldMkLst>
          <pc:docMk/>
          <pc:sldMk cId="3331354947" sldId="484"/>
        </pc:sldMkLst>
        <pc:spChg chg="add del mod">
          <ac:chgData name="Bryan Brougher" userId="78366a08-4713-438e-b214-746be428d724" providerId="ADAL" clId="{5EDFDCA6-FC4E-4AEF-83F0-C9801B1E49D5}" dt="2021-01-11T15:17:36.877" v="760" actId="21"/>
          <ac:spMkLst>
            <pc:docMk/>
            <pc:sldMk cId="3331354947" sldId="484"/>
            <ac:spMk id="5" creationId="{1189C685-CE78-41E5-8D75-581591F08A48}"/>
          </ac:spMkLst>
        </pc:spChg>
        <pc:spChg chg="del mod">
          <ac:chgData name="Bryan Brougher" userId="78366a08-4713-438e-b214-746be428d724" providerId="ADAL" clId="{5EDFDCA6-FC4E-4AEF-83F0-C9801B1E49D5}" dt="2021-01-11T15:17:33.136" v="759" actId="21"/>
          <ac:spMkLst>
            <pc:docMk/>
            <pc:sldMk cId="3331354947" sldId="484"/>
            <ac:spMk id="52" creationId="{050272A7-4D39-9C48-B531-D840481AD9D2}"/>
          </ac:spMkLst>
        </pc:spChg>
        <pc:picChg chg="mod">
          <ac:chgData name="Bryan Brougher" userId="78366a08-4713-438e-b214-746be428d724" providerId="ADAL" clId="{5EDFDCA6-FC4E-4AEF-83F0-C9801B1E49D5}" dt="2021-01-11T15:17:42.364" v="762" actId="1076"/>
          <ac:picMkLst>
            <pc:docMk/>
            <pc:sldMk cId="3331354947" sldId="484"/>
            <ac:picMk id="2" creationId="{CA77CD7F-FDC8-44A0-8066-7C79E1186E68}"/>
          </ac:picMkLst>
        </pc:picChg>
      </pc:sldChg>
    </pc:docChg>
  </pc:docChgLst>
  <pc:docChgLst>
    <pc:chgData name="Bryan Brougher" userId="78366a08-4713-438e-b214-746be428d724" providerId="ADAL" clId="{13251A19-462F-4F99-A3D4-D976E3567FBF}"/>
    <pc:docChg chg="modSld">
      <pc:chgData name="Bryan Brougher" userId="78366a08-4713-438e-b214-746be428d724" providerId="ADAL" clId="{13251A19-462F-4F99-A3D4-D976E3567FBF}" dt="2021-02-02T02:37:05.640" v="2" actId="255"/>
      <pc:docMkLst>
        <pc:docMk/>
      </pc:docMkLst>
      <pc:sldChg chg="modSp mod">
        <pc:chgData name="Bryan Brougher" userId="78366a08-4713-438e-b214-746be428d724" providerId="ADAL" clId="{13251A19-462F-4F99-A3D4-D976E3567FBF}" dt="2021-02-02T01:54:32.502" v="0" actId="13926"/>
        <pc:sldMkLst>
          <pc:docMk/>
          <pc:sldMk cId="3766395552" sldId="419"/>
        </pc:sldMkLst>
        <pc:spChg chg="mod">
          <ac:chgData name="Bryan Brougher" userId="78366a08-4713-438e-b214-746be428d724" providerId="ADAL" clId="{13251A19-462F-4F99-A3D4-D976E3567FBF}" dt="2021-02-02T01:54:32.502" v="0" actId="13926"/>
          <ac:spMkLst>
            <pc:docMk/>
            <pc:sldMk cId="3766395552" sldId="419"/>
            <ac:spMk id="52" creationId="{050272A7-4D39-9C48-B531-D840481AD9D2}"/>
          </ac:spMkLst>
        </pc:spChg>
      </pc:sldChg>
      <pc:sldChg chg="modSp mod">
        <pc:chgData name="Bryan Brougher" userId="78366a08-4713-438e-b214-746be428d724" providerId="ADAL" clId="{13251A19-462F-4F99-A3D4-D976E3567FBF}" dt="2021-02-02T02:37:05.640" v="2" actId="255"/>
        <pc:sldMkLst>
          <pc:docMk/>
          <pc:sldMk cId="1412966126" sldId="472"/>
        </pc:sldMkLst>
        <pc:spChg chg="mod">
          <ac:chgData name="Bryan Brougher" userId="78366a08-4713-438e-b214-746be428d724" providerId="ADAL" clId="{13251A19-462F-4F99-A3D4-D976E3567FBF}" dt="2021-02-02T02:37:05.640" v="2" actId="255"/>
          <ac:spMkLst>
            <pc:docMk/>
            <pc:sldMk cId="1412966126" sldId="472"/>
            <ac:spMk id="52" creationId="{050272A7-4D39-9C48-B531-D840481AD9D2}"/>
          </ac:spMkLst>
        </pc:spChg>
      </pc:sldChg>
    </pc:docChg>
  </pc:docChgLst>
  <pc:docChgLst>
    <pc:chgData name="Bryan Brougher" userId="78366a08-4713-438e-b214-746be428d724" providerId="ADAL" clId="{D1AF51E7-8BE0-411C-91B9-C848629F91E6}"/>
    <pc:docChg chg="modSld">
      <pc:chgData name="Bryan Brougher" userId="78366a08-4713-438e-b214-746be428d724" providerId="ADAL" clId="{D1AF51E7-8BE0-411C-91B9-C848629F91E6}" dt="2021-02-04T18:40:38.308" v="0" actId="20577"/>
      <pc:docMkLst>
        <pc:docMk/>
      </pc:docMkLst>
      <pc:sldChg chg="modSp mod">
        <pc:chgData name="Bryan Brougher" userId="78366a08-4713-438e-b214-746be428d724" providerId="ADAL" clId="{D1AF51E7-8BE0-411C-91B9-C848629F91E6}" dt="2021-02-04T18:40:38.308" v="0" actId="20577"/>
        <pc:sldMkLst>
          <pc:docMk/>
          <pc:sldMk cId="700878325" sldId="457"/>
        </pc:sldMkLst>
        <pc:spChg chg="mod">
          <ac:chgData name="Bryan Brougher" userId="78366a08-4713-438e-b214-746be428d724" providerId="ADAL" clId="{D1AF51E7-8BE0-411C-91B9-C848629F91E6}" dt="2021-02-04T18:40:38.308" v="0" actId="20577"/>
          <ac:spMkLst>
            <pc:docMk/>
            <pc:sldMk cId="700878325" sldId="457"/>
            <ac:spMk id="52" creationId="{050272A7-4D39-9C48-B531-D840481AD9D2}"/>
          </ac:spMkLst>
        </pc:spChg>
      </pc:sldChg>
    </pc:docChg>
  </pc:docChgLst>
  <pc:docChgLst>
    <pc:chgData name="Bryan Brougher" userId="78366a08-4713-438e-b214-746be428d724" providerId="ADAL" clId="{4618BFEC-1582-4304-9CCE-392FB793E28C}"/>
    <pc:docChg chg="modSld">
      <pc:chgData name="Bryan Brougher" userId="78366a08-4713-438e-b214-746be428d724" providerId="ADAL" clId="{4618BFEC-1582-4304-9CCE-392FB793E28C}" dt="2020-12-15T19:35:59.463" v="9" actId="20577"/>
      <pc:docMkLst>
        <pc:docMk/>
      </pc:docMkLst>
      <pc:sldChg chg="modSp mod">
        <pc:chgData name="Bryan Brougher" userId="78366a08-4713-438e-b214-746be428d724" providerId="ADAL" clId="{4618BFEC-1582-4304-9CCE-392FB793E28C}" dt="2020-12-15T19:35:59.463" v="9" actId="20577"/>
        <pc:sldMkLst>
          <pc:docMk/>
          <pc:sldMk cId="4100533507" sldId="270"/>
        </pc:sldMkLst>
        <pc:spChg chg="mod">
          <ac:chgData name="Bryan Brougher" userId="78366a08-4713-438e-b214-746be428d724" providerId="ADAL" clId="{4618BFEC-1582-4304-9CCE-392FB793E28C}" dt="2020-12-15T19:35:59.463" v="9" actId="20577"/>
          <ac:spMkLst>
            <pc:docMk/>
            <pc:sldMk cId="4100533507" sldId="270"/>
            <ac:spMk id="52" creationId="{050272A7-4D39-9C48-B531-D840481AD9D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ECFC5E5-7CE2-0F40-93DC-911B1E365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7D9781-8A14-41C2-BACD-4380FDE919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insert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F452-C46B-4B3A-8EEC-FADC686C2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B353-B968-4C26-9195-ECDEBBAA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472C9-200B-4ABB-B686-1BCAACC8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C6312-F216-45F1-A03D-36119C4B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D19C7-AABD-5C4F-8150-7A9B8BE167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401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3A05A6B-9B8F-6442-AAE0-C6AEEEFC0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823C2-4445-C94C-870F-7AD3C16D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0DD90-1844-8540-80EF-5F7D2C33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5D7D9-EBE3-364E-B732-13B8342D0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B9A9E11-04E1-9E44-84E7-3CF46AE5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6888" y="269875"/>
            <a:ext cx="5783371" cy="590232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0EBFF6B-81BD-814A-B1D4-98573343A9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7389" y="269877"/>
            <a:ext cx="5590667" cy="2820797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087B1AE-D78A-A248-8145-0F228BF3EA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7389" y="3351406"/>
            <a:ext cx="5590667" cy="2820797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3FFF10-3D70-6E4D-8722-78F95EC314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208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5CE344-D670-6F46-A21E-FB65A76EC1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full-screen picture</a:t>
            </a:r>
          </a:p>
        </p:txBody>
      </p:sp>
    </p:spTree>
    <p:extLst>
      <p:ext uri="{BB962C8B-B14F-4D97-AF65-F5344CB8AC3E}">
        <p14:creationId xmlns:p14="http://schemas.microsoft.com/office/powerpoint/2010/main" val="349759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1C5C06-2DF9-D049-A6B2-04F61D397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7D2C4B-B5D7-479A-9B0C-31DD325D4D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1248" y="1664208"/>
            <a:ext cx="105156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3BD4A-33EE-45CE-AB4A-75B9E3258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032504"/>
            <a:ext cx="10515600" cy="11521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CF198-BDD9-4152-8D3C-53043EA2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4931" y="5894265"/>
            <a:ext cx="14371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5C3BE7-E80C-4D5C-8EB8-295547A75DAE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D4660-DB06-4FBE-B73A-F03B9B07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9541" y="5893230"/>
            <a:ext cx="30292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D7523-8013-4431-9915-BB8899283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6034" y="5893230"/>
            <a:ext cx="137081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EDB695-B233-4887-BF2C-7F3BB78C8E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EFD232-0A3C-6A49-8C5A-A52910167A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6" y="5594103"/>
            <a:ext cx="1733093" cy="6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A7C493-589C-C841-AC42-8215ACB32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4C0F03-81DE-40F6-8B2B-165F97389D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07410"/>
            <a:ext cx="10515600" cy="1865679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EFF09-B482-4C53-9C14-844079885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07794"/>
            <a:ext cx="105156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133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2962677-F35E-5A44-9730-6B7FBC62D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70542-BAD9-4527-8274-72EFC3485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ED776-5EF1-40ED-8122-D5295FDD5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3B4FA-5FF7-49AD-B9DD-8E9CD27F8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4BAF7-BFF1-4B48-9B36-E7318685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6FD7A-B770-489E-9D65-43C10BFA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2CEAE-2949-49FA-9F6D-C60B6553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BB9DFD-786E-2847-9F8A-6E23BBAB3D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41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50FA805-C5EA-8D4A-89BB-A1B060D92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49E802-5479-4E91-8145-E11CCBBE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F94A8-D1EC-428C-B43C-4F8E52384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F5AFD-307B-427D-8FA0-E37F8990B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C8B95-B621-4AB9-BED5-238004F90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B85C5-7749-4B64-A0F0-69294B6CE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71985-2DE0-4FC9-B144-EF1F8FF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D19645-E376-447C-B18A-2A4EA885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809BCB-31B7-4751-8EAF-AA50DD1C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CDBD5-A7DA-864D-922B-6E499FDDB9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36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C0B1895-DF97-EC4E-82DD-352630A87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CF7CDE-623B-4B66-AA24-6CBE9B64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25B4-E103-42F4-8503-0786F3BD3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0C98A-4325-4A4F-BE9C-2A7D4E089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9063E-E048-4D9F-B091-97298D71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37E77-66B9-4D08-8DAC-5715DD47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638A1-F14D-4936-AC8C-1D3B59B4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E6EA25-A469-4146-BDB1-D2601BC7EF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121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4BC3EF-3EA9-E744-BABE-07C0A5546949}"/>
              </a:ext>
            </a:extLst>
          </p:cNvPr>
          <p:cNvSpPr/>
          <p:nvPr userDrawn="1"/>
        </p:nvSpPr>
        <p:spPr>
          <a:xfrm>
            <a:off x="6099048" y="0"/>
            <a:ext cx="6099048" cy="6858000"/>
          </a:xfrm>
          <a:prstGeom prst="rect">
            <a:avLst/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414A10-C669-6549-A1EF-76C795306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35792-033C-0B42-A6E6-BCF85424BC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9501" y="5841999"/>
            <a:ext cx="2222500" cy="1016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EB3D25-65B6-46A2-8EE9-4CF25DE6E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9048" y="0"/>
            <a:ext cx="6099048" cy="685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74832-7E8D-4469-A2B3-ACA6209E3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4021A-A03E-4E8B-A2F8-FE7B0E79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042F4-6D58-4230-8F98-EF0FC7EC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02D6F-433C-4853-A9A9-0AFEADB76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004959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760ED-C6E0-4BB0-BFD5-A83E3DB89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500495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197971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08EF8D4-E7CC-944C-B26A-C90FBFD21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D5E22-B959-4B5E-A82E-A3EA5514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04DCF-3D69-461A-A65A-D1DC13111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819A5-4CBC-4639-81D8-4C116B78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19AC1-069A-48C5-B1D4-FC07630A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BF7BC-BC7A-5248-B04A-EDBD69E124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953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816E31-77FA-8949-8661-38BF60CB0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168" b="38372"/>
          <a:stretch/>
        </p:blipFill>
        <p:spPr>
          <a:xfrm>
            <a:off x="7924800" y="3"/>
            <a:ext cx="4267200" cy="685799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744649-15FC-4A75-869D-722F2242C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3BE7-E80C-4D5C-8EB8-295547A75DAE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ED3A8-5E75-473A-AFB8-0C9C1087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EB949-22D7-473F-AD11-37456B66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B695-B233-4887-BF2C-7F3BB78C8EB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95AA7-1587-7A44-B6E7-4AAE93B26F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6356350"/>
            <a:ext cx="919725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62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D274CE-68B4-4471-88A1-7A2F06A4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B173B-AA29-42AE-B63E-363191608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C3A81-A3FB-407B-9CF7-A75201601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1248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2"/>
                </a:solidFill>
                <a:latin typeface="Franklin Gothic Demi" panose="020B0603020102020204" pitchFamily="34" charset="0"/>
              </a:defRPr>
            </a:lvl1pPr>
          </a:lstStyle>
          <a:p>
            <a:fld id="{DB5C3BE7-E80C-4D5C-8EB8-295547A75DAE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CF0FC-C65B-460D-AB67-064DEA95D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8035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bg2"/>
                </a:solidFill>
                <a:latin typeface="Franklin Gothic Demi" panose="020B06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4809D-D249-4D5C-A9E2-7E6FF603C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986" y="6356352"/>
            <a:ext cx="1370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2"/>
                </a:solidFill>
                <a:latin typeface="Franklin Gothic Demi" panose="020B0603020102020204" pitchFamily="34" charset="0"/>
              </a:defRPr>
            </a:lvl1pPr>
          </a:lstStyle>
          <a:p>
            <a:fld id="{A9EDB695-B233-4887-BF2C-7F3BB78C8E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5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4" r:id="rId8"/>
    <p:sldLayoutId id="2147483655" r:id="rId9"/>
    <p:sldLayoutId id="2147483659" r:id="rId10"/>
    <p:sldLayoutId id="214748365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up.edu/pa-oshaconsultation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sha.gov/laws-regs/regulations/standardnumber/1910/1910.13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laws-regs/regulations/standardnumber/1910/1910.133" TargetMode="External"/><Relationship Id="rId2" Type="http://schemas.openxmlformats.org/officeDocument/2006/relationships/hyperlink" Target="https://www.osha.gov/laws-regs/regulations/standardnumber/1910/1910.132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sha.gov/laws-regs/regulations/standardnumber/1910/1910.134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sha.gov/consultation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osha.gov/Publications/OSHA3993.pdf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iosh/npptl/usernotices/counterfeitResp.html" TargetMode="External"/><Relationship Id="rId2" Type="http://schemas.openxmlformats.org/officeDocument/2006/relationships/hyperlink" Target="https://www.cdc.gov/niosh/npptl/topics/respirators/disp_part/n95list1.html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hcp/ppe-strategy/powered-air-purifying-respirators-strategy.html" TargetMode="External"/><Relationship Id="rId2" Type="http://schemas.openxmlformats.org/officeDocument/2006/relationships/hyperlink" Target="https://www.cdc.gov/coronavirus/2019-ncov/hcp/elastomeric-respirators-strategy/index.html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SLTC/covid-19/" TargetMode="External"/><Relationship Id="rId2" Type="http://schemas.openxmlformats.org/officeDocument/2006/relationships/hyperlink" Target="#_bookmark0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sha.gov/memos/2020-04-03/enforcement-guidance-use-respiratory-protection-equipment-certified-under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coronavirus/2019-ncov/hcp/ppe-strategy/decontamination-reuse-respirators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hcp/ppe-strategy/decontamination-reuse-respirators.html" TargetMode="External"/><Relationship Id="rId2" Type="http://schemas.openxmlformats.org/officeDocument/2006/relationships/hyperlink" Target="https://www.osha.gov/memos/2020-04-24/enforcement-guidance-decontamination-filtering-facepiece-respirators-healthcare#ftn10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coronavirus/2019-ncov/hcp/respirators-strategy/index.html" TargetMode="External"/><Relationship Id="rId2" Type="http://schemas.openxmlformats.org/officeDocument/2006/relationships/hyperlink" Target="https://www.osha.gov/sites/default/files/respiratory-protection-covid19-compliance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sha.gov/SLTC/covid-19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ennsylvania-OSHA-Consultation-Program-548810235234647/" TargetMode="External"/><Relationship Id="rId2" Type="http://schemas.openxmlformats.org/officeDocument/2006/relationships/hyperlink" Target="http://www.iup.edu/pa-oshaconsultation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witter.com/search?q=PA%20OSHA%20Consultation&amp;src=sav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cdc.gov/handwashing/when-how-handwashing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up.edu/pa-oshaconsultation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cdc.gov/coronavirus/2019-ncov/hcp/nursing-home-long-term-care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hcp/nursing-home-long-term-care.html" TargetMode="External"/><Relationship Id="rId2" Type="http://schemas.openxmlformats.org/officeDocument/2006/relationships/hyperlink" Target="https://www.osha.gov/Publications/OSHA4025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D0E600-516D-4156-B3F6-49679D712FA6}"/>
              </a:ext>
            </a:extLst>
          </p:cNvPr>
          <p:cNvSpPr/>
          <p:nvPr/>
        </p:nvSpPr>
        <p:spPr>
          <a:xfrm>
            <a:off x="3048000" y="1120676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6000" b="1" dirty="0">
                <a:solidFill>
                  <a:schemeClr val="bg1"/>
                </a:solidFill>
              </a:rPr>
              <a:t>Welcome</a:t>
            </a:r>
            <a:br>
              <a:rPr lang="en-US" altLang="en-US" sz="3200" b="1" dirty="0">
                <a:solidFill>
                  <a:schemeClr val="bg1"/>
                </a:solidFill>
              </a:rPr>
            </a:b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800" b="1" u="sng" dirty="0">
                <a:solidFill>
                  <a:schemeClr val="bg1"/>
                </a:solidFill>
              </a:rPr>
              <a:t>COVID-19 Respiratory Protection Guidance for Long Term Care Facilities </a:t>
            </a:r>
            <a:br>
              <a:rPr lang="en-US" altLang="en-US" sz="2800" b="1" u="sng" dirty="0">
                <a:solidFill>
                  <a:schemeClr val="bg1"/>
                </a:solidFill>
              </a:rPr>
            </a:br>
            <a:br>
              <a:rPr lang="en-US" altLang="en-US" sz="2800" b="1" u="sng" dirty="0">
                <a:solidFill>
                  <a:schemeClr val="bg1"/>
                </a:solidFill>
              </a:rPr>
            </a:br>
            <a:r>
              <a:rPr lang="en-US" altLang="en-US" sz="2000" b="1" dirty="0">
                <a:solidFill>
                  <a:schemeClr val="bg1"/>
                </a:solidFill>
              </a:rPr>
              <a:t>Will begin at 10:30am</a:t>
            </a:r>
            <a:br>
              <a:rPr lang="en-US" altLang="en-US" sz="2000" b="1" dirty="0">
                <a:solidFill>
                  <a:schemeClr val="bg1"/>
                </a:solidFill>
              </a:rPr>
            </a:br>
            <a:br>
              <a:rPr lang="en-US" altLang="en-US" b="1" dirty="0">
                <a:solidFill>
                  <a:schemeClr val="bg1"/>
                </a:solidFill>
              </a:rPr>
            </a:br>
            <a:r>
              <a:rPr lang="en-US" altLang="en-US" b="1" dirty="0">
                <a:solidFill>
                  <a:schemeClr val="bg1"/>
                </a:solidFill>
              </a:rPr>
              <a:t>Presented by:</a:t>
            </a:r>
            <a:br>
              <a:rPr lang="en-US" altLang="en-US" b="1" dirty="0">
                <a:solidFill>
                  <a:schemeClr val="bg1"/>
                </a:solidFill>
              </a:rPr>
            </a:br>
            <a:r>
              <a:rPr lang="en-US" altLang="en-US" u="sng" dirty="0">
                <a:solidFill>
                  <a:schemeClr val="bg1"/>
                </a:solidFill>
              </a:rPr>
              <a:t>Bryan Brougher, CSP</a:t>
            </a:r>
            <a:br>
              <a:rPr lang="en-US" altLang="en-US" dirty="0">
                <a:solidFill>
                  <a:schemeClr val="bg1"/>
                </a:solidFill>
              </a:rPr>
            </a:b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b="1" dirty="0">
                <a:solidFill>
                  <a:schemeClr val="bg1"/>
                </a:solidFill>
              </a:rPr>
              <a:t>Pennsylvania OSHA Consultation Office</a:t>
            </a:r>
            <a:br>
              <a:rPr lang="en-US" altLang="en-US" b="1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Phone: 800-382-1241 or 724-357-4095</a:t>
            </a: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Website</a:t>
            </a:r>
            <a:r>
              <a:rPr lang="en-US" altLang="en-US" b="1" dirty="0">
                <a:solidFill>
                  <a:schemeClr val="bg1"/>
                </a:solidFill>
              </a:rPr>
              <a:t>: </a:t>
            </a:r>
            <a:r>
              <a:rPr lang="en-US" altLang="en-US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www.iup.edu/pa-oshaconsultation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5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90" y="181469"/>
            <a:ext cx="10378443" cy="126231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COVID-19 Respiratory Protection Guidance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52" y="1167566"/>
            <a:ext cx="10378443" cy="51044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Therefore written, worksite-specific respiratory protection program (RPP),  including:</a:t>
            </a:r>
          </a:p>
          <a:p>
            <a:r>
              <a:rPr lang="en-US" sz="3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Medical evaluation</a:t>
            </a:r>
          </a:p>
          <a:p>
            <a:r>
              <a:rPr lang="en-US" sz="32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F</a:t>
            </a:r>
            <a:r>
              <a:rPr lang="en-US" sz="3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it testing</a:t>
            </a:r>
            <a:endParaRPr lang="en-US" sz="320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r>
              <a:rPr lang="en-US" sz="32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</a:t>
            </a:r>
            <a:r>
              <a:rPr lang="en-US" sz="3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raining </a:t>
            </a:r>
          </a:p>
          <a:p>
            <a:r>
              <a:rPr lang="en-US" sz="32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O</a:t>
            </a:r>
            <a:r>
              <a:rPr lang="en-US" sz="3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ther elements</a:t>
            </a:r>
          </a:p>
          <a:p>
            <a:r>
              <a:rPr lang="en-US" sz="3200" b="1" u="sng" spc="-20" dirty="0">
                <a:solidFill>
                  <a:srgbClr val="25408F"/>
                </a:solidFill>
                <a:effectLst/>
                <a:uFill>
                  <a:solidFill>
                    <a:srgbClr val="25408F"/>
                  </a:solidFill>
                </a:uFill>
                <a:ea typeface="Century Gothic" panose="020B0502020202020204" pitchFamily="34" charset="0"/>
                <a:cs typeface="Century Gothic" panose="020B0502020202020204" pitchFamily="34" charset="0"/>
              </a:rPr>
              <a:t>OSHA’s  </a:t>
            </a:r>
            <a:r>
              <a:rPr lang="en-US" sz="3200" b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Respiratory  Protection  standard</a:t>
            </a:r>
            <a:r>
              <a:rPr lang="en-US" sz="3200" b="1" u="none" strike="noStrike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 </a:t>
            </a:r>
            <a:r>
              <a:rPr lang="en-US" sz="3200" b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(29  CFR 1910.134).</a:t>
            </a:r>
            <a:r>
              <a:rPr lang="en-US" sz="3200" b="1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endParaRPr lang="en-US" sz="3200" dirty="0">
              <a:solidFill>
                <a:srgbClr val="231F2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76389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68" y="309808"/>
            <a:ext cx="11070410" cy="1325563"/>
          </a:xfrm>
        </p:spPr>
        <p:txBody>
          <a:bodyPr/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COVID-19 Respiratory Protection Guidance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8" y="1635371"/>
            <a:ext cx="7692190" cy="4636596"/>
          </a:xfrm>
        </p:spPr>
        <p:txBody>
          <a:bodyPr>
            <a:normAutofit/>
          </a:bodyPr>
          <a:lstStyle/>
          <a:p>
            <a:pPr marL="0" marR="2403475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See  OSHA’s </a:t>
            </a:r>
          </a:p>
          <a:p>
            <a:pPr marL="0" marR="2403475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240347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General</a:t>
            </a:r>
            <a:r>
              <a:rPr lang="en-US" u="sng" spc="-60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u="sng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PPE</a:t>
            </a:r>
            <a:r>
              <a:rPr lang="en-US" u="sng" spc="-55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u="sng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standard</a:t>
            </a:r>
            <a:r>
              <a:rPr lang="en-US" spc="-60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(29 CFR</a:t>
            </a:r>
            <a:r>
              <a:rPr lang="en-US" spc="-12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1910.132)</a:t>
            </a:r>
          </a:p>
          <a:p>
            <a:pPr marR="240347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spc="-20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Eye</a:t>
            </a:r>
            <a:r>
              <a:rPr lang="en-US" u="sng" spc="-120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u="sng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and</a:t>
            </a:r>
            <a:r>
              <a:rPr lang="en-US" u="sng" spc="-120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u="sng" spc="-15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Face</a:t>
            </a:r>
            <a:r>
              <a:rPr lang="en-US" u="sng" spc="-115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u="sng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Protection</a:t>
            </a:r>
            <a:r>
              <a:rPr lang="en-US" u="sng" spc="-120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u="sng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standard</a:t>
            </a:r>
            <a:r>
              <a:rPr lang="en-US" spc="-120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(29</a:t>
            </a:r>
            <a:r>
              <a:rPr lang="en-US" spc="-11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CFR</a:t>
            </a:r>
            <a:r>
              <a:rPr lang="en-US" spc="-12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1910.133).</a:t>
            </a:r>
          </a:p>
          <a:p>
            <a:pPr marR="240347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2403475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OSHA</a:t>
            </a:r>
            <a:r>
              <a:rPr lang="en-US" spc="-20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requirements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other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PPE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Requirements </a:t>
            </a:r>
            <a:endParaRPr lang="en-US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6BE901-AFE2-474C-AC77-241D492CC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014" y="1875452"/>
            <a:ext cx="4071186" cy="390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12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7" y="251651"/>
            <a:ext cx="10378443" cy="66876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Face Coverings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7" y="1106905"/>
            <a:ext cx="10955081" cy="5165063"/>
          </a:xfrm>
        </p:spPr>
        <p:txBody>
          <a:bodyPr>
            <a:noAutofit/>
          </a:bodyPr>
          <a:lstStyle/>
          <a:p>
            <a:pPr marR="22098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</a:pPr>
            <a:r>
              <a:rPr lang="en-US" b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Facemasks Authorized for Use as Source Control by the FDA</a:t>
            </a:r>
          </a:p>
          <a:p>
            <a:pPr marR="22098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</a:pPr>
            <a:r>
              <a:rPr lang="en-US" b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FDA-cleared or Authorized Surgical Masks</a:t>
            </a:r>
          </a:p>
          <a:p>
            <a:pPr marR="22098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</a:pPr>
            <a:r>
              <a:rPr lang="en-US" b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</a:t>
            </a:r>
          </a:p>
          <a:p>
            <a:pPr marL="0" marR="220980" indent="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  <a:buNone/>
            </a:pPr>
            <a:endParaRPr lang="en-US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220980" indent="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  <a:buNone/>
            </a:pPr>
            <a:endParaRPr lang="en-US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220980" indent="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  <a:buNone/>
            </a:pPr>
            <a:endParaRPr lang="en-US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220980" indent="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There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are</a:t>
            </a:r>
            <a:r>
              <a:rPr lang="en-US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multiple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products/devices</a:t>
            </a:r>
            <a:r>
              <a:rPr lang="en-US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that</a:t>
            </a:r>
            <a:r>
              <a:rPr lang="en-US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can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be</a:t>
            </a:r>
            <a:r>
              <a:rPr lang="en-US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used</a:t>
            </a:r>
            <a:r>
              <a:rPr lang="en-US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during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COVID-19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pandemic</a:t>
            </a:r>
            <a:r>
              <a:rPr lang="en-US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cover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</a:t>
            </a:r>
            <a:r>
              <a:rPr lang="en-US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wearer’s mouth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nose,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it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is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important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select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right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one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situation.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6D043-06E1-4029-A9A4-F870F8ABC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973" y="2357437"/>
            <a:ext cx="34956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67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179464"/>
            <a:ext cx="10378443" cy="813139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Face Coverings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347537"/>
            <a:ext cx="10515600" cy="4924429"/>
          </a:xfrm>
        </p:spPr>
        <p:txBody>
          <a:bodyPr>
            <a:noAutofit/>
          </a:bodyPr>
          <a:lstStyle/>
          <a:p>
            <a:pPr marL="0" marR="220980" indent="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Source control  - products/devices reduce the spread of respiratory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secretions and</a:t>
            </a:r>
            <a:r>
              <a:rPr lang="en-US" spc="-14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aerosols</a:t>
            </a:r>
            <a:r>
              <a:rPr lang="en-US" spc="-15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when</a:t>
            </a:r>
            <a:r>
              <a:rPr lang="en-US" spc="-14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that</a:t>
            </a:r>
            <a:r>
              <a:rPr lang="en-US" spc="-15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person</a:t>
            </a:r>
            <a:r>
              <a:rPr lang="en-US" spc="-14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is</a:t>
            </a:r>
            <a:r>
              <a:rPr lang="en-US" spc="-15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breathing,</a:t>
            </a:r>
            <a:r>
              <a:rPr lang="en-US" spc="-14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talking,</a:t>
            </a:r>
            <a:r>
              <a:rPr lang="en-US" spc="-15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sneezing,</a:t>
            </a:r>
            <a:r>
              <a:rPr lang="en-US" spc="-14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or coughing.</a:t>
            </a:r>
            <a:r>
              <a:rPr lang="en-US" spc="-7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L="0" marR="220980" indent="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  <a:buNone/>
            </a:pPr>
            <a:endParaRPr lang="en-US" spc="-75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220980" indent="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  <a:buNone/>
            </a:pPr>
            <a:endParaRPr lang="en-US" spc="-75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220980" indent="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  <a:buNone/>
            </a:pPr>
            <a:endParaRPr lang="en-US" spc="-75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220980" indent="0">
              <a:lnSpc>
                <a:spcPct val="108000"/>
              </a:lnSpc>
              <a:spcBef>
                <a:spcPts val="8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Recommend for everyone in health care facilities including LTCFs because of potential for asymptomatic and pre-symptomatic transmission.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9A866B-7512-4A0C-A2E7-96F82FD95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5" t="2480" r="27999" b="26947"/>
          <a:stretch/>
        </p:blipFill>
        <p:spPr>
          <a:xfrm>
            <a:off x="1108409" y="2839452"/>
            <a:ext cx="1458328" cy="1512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9BFDC8-4945-4243-A41F-E143C6BF9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456" y="2851484"/>
            <a:ext cx="1458328" cy="1616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9FA98-4728-4A54-ACDF-47CA89F79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275" y="2588109"/>
            <a:ext cx="1804558" cy="1879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D11EFC-6D6B-440B-854F-3D82BF388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616" y="2380220"/>
            <a:ext cx="22955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72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232188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Face Coverings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34589"/>
            <a:ext cx="10515600" cy="43447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When should h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ealthcare providers wear source control products/devices?</a:t>
            </a:r>
          </a:p>
          <a:p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At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all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times</a:t>
            </a:r>
            <a:r>
              <a:rPr lang="en-US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while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they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are</a:t>
            </a:r>
            <a:r>
              <a:rPr lang="en-US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</a:t>
            </a:r>
            <a:r>
              <a:rPr lang="en-US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LTCF,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including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</a:t>
            </a:r>
            <a:r>
              <a:rPr lang="en-US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breakrooms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endParaRPr lang="en-US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lvl="1">
              <a:buFont typeface="Constantia" panose="02030602050306030303" pitchFamily="18" charset="0"/>
              <a:buChar char="⁻"/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source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control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product/device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should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be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appropriate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 anticipated</a:t>
            </a:r>
            <a:r>
              <a:rPr lang="en-US" spc="-7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exposure(s). </a:t>
            </a:r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EC3D9-1A55-4F60-8AAD-CEE0A967E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69" r="82" b="25562"/>
          <a:stretch/>
        </p:blipFill>
        <p:spPr>
          <a:xfrm>
            <a:off x="8071191" y="4010031"/>
            <a:ext cx="3078950" cy="226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90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893350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Face Coverings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468874"/>
            <a:ext cx="10515600" cy="4370452"/>
          </a:xfrm>
        </p:spPr>
        <p:txBody>
          <a:bodyPr>
            <a:noAutofit/>
          </a:bodyPr>
          <a:lstStyle/>
          <a:p>
            <a:pPr marL="0" marR="155575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Cloth Face Coverings</a:t>
            </a:r>
            <a:r>
              <a:rPr lang="en-US" sz="20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: 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Homemade or commercially available products made of cloth that cover the nose and mouth. </a:t>
            </a:r>
          </a:p>
          <a:p>
            <a:pPr marL="0" marR="155575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55575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DO NOT wear in lieu of an FDA - surgical mask - protection against exposure to splashes and sprays</a:t>
            </a:r>
          </a:p>
          <a:p>
            <a:pPr marR="155575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DO NOT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provide effective respiratory protection against airborne hazards  - </a:t>
            </a:r>
            <a:r>
              <a:rPr lang="en-US" strike="sngStrike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OSHA’s Respiratory Protection standard.</a:t>
            </a:r>
          </a:p>
          <a:p>
            <a:pPr marR="155575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NOT considered PPE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376639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893350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Face Coverings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34589"/>
            <a:ext cx="10515600" cy="4344785"/>
          </a:xfrm>
        </p:spPr>
        <p:txBody>
          <a:bodyPr>
            <a:noAutofit/>
          </a:bodyPr>
          <a:lstStyle/>
          <a:p>
            <a:pPr marL="0" marR="155575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Cloth Face Coverings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:</a:t>
            </a:r>
          </a:p>
          <a:p>
            <a:pPr marL="0" marR="155575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55575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LTCF patients and visitors should wear </a:t>
            </a:r>
            <a:r>
              <a:rPr lang="en-US" u="sng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their own cloth face covering</a:t>
            </a:r>
          </a:p>
          <a:p>
            <a:pPr marR="155575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endParaRPr lang="en-US" u="sng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55575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No cloth face covering available – LTCF should provide a facemask, surgical mask, or cloth face covering.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3180462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925434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Face Coverings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3" y="1957137"/>
            <a:ext cx="10886245" cy="4094527"/>
          </a:xfrm>
        </p:spPr>
        <p:txBody>
          <a:bodyPr>
            <a:normAutofit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b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Facemasks:</a:t>
            </a:r>
            <a:r>
              <a:rPr lang="en-US" b="1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b="1" spc="-14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4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L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ook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similar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surgical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masks,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but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do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not provide</a:t>
            </a:r>
            <a:r>
              <a:rPr lang="en-US" spc="-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fluid</a:t>
            </a:r>
            <a:r>
              <a:rPr lang="en-US" spc="-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resistance.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DO NOT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provide</a:t>
            </a:r>
            <a:r>
              <a:rPr lang="en-US" spc="-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effective</a:t>
            </a:r>
            <a:r>
              <a:rPr lang="en-US" spc="-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respiratory</a:t>
            </a:r>
            <a:r>
              <a:rPr lang="en-US" spc="-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protection</a:t>
            </a:r>
            <a:r>
              <a:rPr lang="en-US" spc="-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</a:t>
            </a:r>
            <a:r>
              <a:rPr lang="en-US" spc="-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workers</a:t>
            </a:r>
            <a:r>
              <a:rPr lang="en-US" spc="-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when</a:t>
            </a:r>
            <a:r>
              <a:rPr lang="en-US" spc="-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protection</a:t>
            </a:r>
            <a:r>
              <a:rPr lang="en-US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against</a:t>
            </a:r>
            <a:r>
              <a:rPr lang="en-US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airborne</a:t>
            </a:r>
            <a:r>
              <a:rPr lang="en-US" spc="-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hazards</a:t>
            </a:r>
            <a:r>
              <a:rPr lang="en-US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is</a:t>
            </a:r>
            <a:r>
              <a:rPr lang="en-US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needed</a:t>
            </a:r>
            <a:endParaRPr lang="en-US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Do</a:t>
            </a:r>
            <a:r>
              <a:rPr lang="en-US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not</a:t>
            </a:r>
            <a:r>
              <a:rPr lang="en-US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fall</a:t>
            </a:r>
            <a:r>
              <a:rPr lang="en-US" spc="-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under</a:t>
            </a:r>
            <a:r>
              <a:rPr lang="en-US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OSHA’s</a:t>
            </a:r>
            <a:r>
              <a:rPr lang="en-US" spc="-5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Respiratory</a:t>
            </a:r>
            <a:r>
              <a:rPr lang="en-US" u="sng" spc="-5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Protection</a:t>
            </a:r>
            <a:r>
              <a:rPr lang="en-US" u="sng" spc="-5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standard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.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NOT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considered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PPE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wearer but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can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assist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source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control.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endParaRPr lang="en-US" sz="2400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486008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877308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Face Coverings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b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Facemasks:</a:t>
            </a:r>
            <a:r>
              <a:rPr lang="en-US" b="1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b="1" spc="-14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endParaRPr lang="en-US" spc="-14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FDA (not OSHA) 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has</a:t>
            </a:r>
            <a:r>
              <a:rPr lang="en-US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authorized the</a:t>
            </a:r>
            <a:r>
              <a:rPr lang="en-US" spc="-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emergency</a:t>
            </a:r>
            <a:r>
              <a:rPr lang="en-US" spc="-7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</a:t>
            </a:r>
            <a:r>
              <a:rPr lang="en-US" spc="-7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pc="-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facemasks</a:t>
            </a: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</a:t>
            </a:r>
            <a:r>
              <a:rPr lang="en-US" spc="-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</a:t>
            </a:r>
            <a:r>
              <a:rPr lang="en-US" spc="-7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as </a:t>
            </a:r>
            <a:r>
              <a:rPr lang="en-US" u="sng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source</a:t>
            </a:r>
            <a:r>
              <a:rPr lang="en-US" u="sng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u="sng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control</a:t>
            </a:r>
            <a:r>
              <a:rPr lang="en-US" u="sng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by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general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public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healthcare</a:t>
            </a:r>
            <a:r>
              <a:rPr lang="en-US" spc="-1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personnel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accordance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with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CDC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recommendations</a:t>
            </a:r>
            <a:r>
              <a:rPr lang="en-US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during</a:t>
            </a:r>
            <a:r>
              <a:rPr lang="en-US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COVID-19</a:t>
            </a:r>
            <a:r>
              <a:rPr lang="en-US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</a:p>
          <a:p>
            <a:pPr marL="457189" marR="133350" lvl="1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800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-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i.e.,  KN95</a:t>
            </a:r>
            <a:r>
              <a:rPr lang="en-US" sz="2800" spc="-1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</a:t>
            </a:r>
            <a:r>
              <a:rPr lang="en-US" sz="2800" spc="-1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with</a:t>
            </a:r>
            <a:r>
              <a:rPr lang="en-US" sz="2800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ear</a:t>
            </a:r>
            <a:r>
              <a:rPr lang="en-US" sz="2800" spc="-1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loops</a:t>
            </a:r>
            <a:r>
              <a:rPr lang="en-US" sz="2800" spc="-1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instead</a:t>
            </a:r>
            <a:r>
              <a:rPr lang="en-US" sz="2800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z="2800" spc="-1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head</a:t>
            </a:r>
            <a:r>
              <a:rPr lang="en-US" sz="2800" spc="-1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straps</a:t>
            </a:r>
            <a:endParaRPr lang="en-US" sz="28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3984364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797097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Face Coverings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443789"/>
            <a:ext cx="10515600" cy="4607875"/>
          </a:xfrm>
        </p:spPr>
        <p:txBody>
          <a:bodyPr>
            <a:normAutofit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b="1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FDA-cleared  or authorized surgical masks</a:t>
            </a: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: Surgical masks are cleared, or are authorized for emergency use, by the FDA . 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PPE standard (29 CFR 1910.132) and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Bloodborne Pathogens standard (29 CFR 1910.1030).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0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A754F3-346F-4EC0-827D-DEAC368AF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028" y="3670414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309809"/>
            <a:ext cx="10634217" cy="1406450"/>
          </a:xfrm>
        </p:spPr>
        <p:txBody>
          <a:bodyPr anchor="t" anchorCtr="0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en-US" u="sng" dirty="0">
                <a:solidFill>
                  <a:srgbClr val="9E0000"/>
                </a:solidFill>
              </a:rPr>
              <a:t>COVID-19 Respiratory Protection Guidance for Long Term Care Facilities </a:t>
            </a:r>
            <a:br>
              <a:rPr lang="en-US" altLang="en-US" u="sng" dirty="0">
                <a:solidFill>
                  <a:srgbClr val="9E0000"/>
                </a:solidFill>
              </a:rPr>
            </a:br>
            <a:endParaRPr lang="en-US" u="sng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249" y="2517925"/>
            <a:ext cx="10515600" cy="29735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000" b="1" u="sng" dirty="0"/>
              <a:t>Webinar General Info</a:t>
            </a:r>
            <a:br>
              <a:rPr lang="en-US" altLang="en-US" sz="2000" dirty="0"/>
            </a:br>
            <a:r>
              <a:rPr lang="en-US" altLang="en-US" sz="2000" dirty="0"/>
              <a:t>PowerPoint Presentation</a:t>
            </a:r>
            <a:br>
              <a:rPr lang="en-US" altLang="en-US" sz="2000" dirty="0"/>
            </a:br>
            <a:r>
              <a:rPr lang="en-US" altLang="en-US" sz="2000" dirty="0"/>
              <a:t>Q&amp;A</a:t>
            </a:r>
            <a:br>
              <a:rPr lang="en-US" altLang="en-US" sz="2000" dirty="0"/>
            </a:br>
            <a:br>
              <a:rPr lang="en-US" altLang="en-US" sz="2000" b="1" u="sng" dirty="0"/>
            </a:br>
            <a:r>
              <a:rPr lang="en-US" altLang="en-US" sz="2000" b="1" u="sng" dirty="0"/>
              <a:t>Questions</a:t>
            </a:r>
            <a:r>
              <a:rPr lang="en-US" altLang="en-US" sz="2000" b="1" dirty="0"/>
              <a:t> </a:t>
            </a:r>
            <a:br>
              <a:rPr lang="en-US" altLang="en-US" sz="2000" b="1" dirty="0"/>
            </a:br>
            <a:r>
              <a:rPr lang="en-US" altLang="en-US" sz="2000" dirty="0"/>
              <a:t>Chat is open to submit questions.</a:t>
            </a:r>
            <a:br>
              <a:rPr lang="en-US" altLang="en-US" sz="2000" dirty="0"/>
            </a:br>
            <a:r>
              <a:rPr lang="en-US" altLang="en-US" sz="2000" dirty="0"/>
              <a:t>We will be answering questions through this chat feature. If due to the technical nature of the question a more thorough response is required, we will post the answer on our website within seven days of the webinar.</a:t>
            </a:r>
            <a:endParaRPr lang="en-US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DBEB457-DF2D-408D-86B0-30630C57F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2866403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797097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Face Coverings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443789"/>
            <a:ext cx="10515600" cy="4607875"/>
          </a:xfrm>
        </p:spPr>
        <p:txBody>
          <a:bodyPr>
            <a:normAutofit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b="1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FDA-cleared  or authorized surgical masks</a:t>
            </a: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: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FDA-cleared or authorized surgical masks &gt; cloth face coverings for healthcare workers,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ea typeface="Century Gothic" panose="020B0502020202020204" pitchFamily="34" charset="0"/>
                <a:cs typeface="Century Gothic" panose="020B0502020202020204" pitchFamily="34" charset="0"/>
              </a:rPr>
              <a:t>O</a:t>
            </a: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ffer both source control and protection for the wearer against exposure to splashes and sprays of infectious material from others.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DO NOT FALL UNDER OSHA’S RESPIRATORY PROTECTION STANDARD</a:t>
            </a:r>
            <a:endParaRPr lang="en-US" sz="20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4010787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6" y="309808"/>
            <a:ext cx="10378443" cy="540424"/>
          </a:xfrm>
        </p:spPr>
        <p:txBody>
          <a:bodyPr>
            <a:no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Face Coverings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45" y="1687550"/>
            <a:ext cx="11076709" cy="4925304"/>
          </a:xfrm>
        </p:spPr>
        <p:txBody>
          <a:bodyPr>
            <a:normAutofit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600" b="1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 (including FDA-cleared or authorized surgical N95 respirators and surgical masks N95 FFRs):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12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600" u="sng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Suspected or confirmed SARS-CoV-2</a:t>
            </a:r>
            <a:r>
              <a:rPr lang="en-US" sz="26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- NIOSH-approved N95 FFR or equivalent or higher-level respirator (29 CFR 1910.134).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600" u="sng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Exposure to splashes and sprays of infectious material </a:t>
            </a:r>
            <a:r>
              <a:rPr lang="en-US" sz="26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- FDA-cleared or authorized surgical N95 FFR (29 CFR 1910.134 and 29 CFR 1910.1030).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600" u="sng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Surgical N95 respirators </a:t>
            </a:r>
            <a:r>
              <a:rPr lang="en-US" sz="26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= </a:t>
            </a:r>
            <a:r>
              <a:rPr lang="en-US" sz="2600" u="sng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protection of N95 respirator</a:t>
            </a:r>
            <a:r>
              <a:rPr lang="en-US" sz="26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; but also meets the FDA requirements for fluid penetration, flammability, and biocompatibility (see 21 CFR 878.4040(b)(1)).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AEDF84-1B51-4381-A896-55A09D311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3" t="19780" r="4421" b="5668"/>
          <a:stretch/>
        </p:blipFill>
        <p:spPr>
          <a:xfrm>
            <a:off x="771696" y="0"/>
            <a:ext cx="1700463" cy="1668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885A66-4AEE-4338-960C-91CD5FC85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096" y="0"/>
            <a:ext cx="1769094" cy="16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70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732929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Face Coverings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7" y="1346663"/>
            <a:ext cx="11076709" cy="4705002"/>
          </a:xfrm>
        </p:spPr>
        <p:txBody>
          <a:bodyPr>
            <a:normAutofit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3300" b="1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 (including FDA-cleared or authorized surgical N95 respirators and surgical masks N95 FFRs):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0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OSHA regulates respirators under the Respiratory Protection standard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 order for</a:t>
            </a:r>
            <a:r>
              <a:rPr lang="en-US" dirty="0"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 respirator to provide the expected level of protection, must </a:t>
            </a:r>
            <a:r>
              <a:rPr lang="en-US" dirty="0">
                <a:ea typeface="Century Gothic" panose="020B0502020202020204" pitchFamily="34" charset="0"/>
                <a:cs typeface="Century Gothic" panose="020B0502020202020204" pitchFamily="34" charset="0"/>
              </a:rPr>
              <a:t>meet requirements </a:t>
            </a:r>
            <a:r>
              <a:rPr lang="en-US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 a respiratory protection program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0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857467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OSHA’s Small Entity Compliance Guide for the Respiratory Protection Standard - The guide includes step-by-step instructions for compliance with the standard, including: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Checklists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ea typeface="Century Gothic" panose="020B0502020202020204" pitchFamily="34" charset="0"/>
                <a:cs typeface="Century Gothic" panose="020B0502020202020204" pitchFamily="34" charset="0"/>
              </a:rPr>
              <a:t>C</a:t>
            </a: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ommonly-asked questions,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ea typeface="Century Gothic" panose="020B0502020202020204" pitchFamily="34" charset="0"/>
                <a:cs typeface="Century Gothic" panose="020B0502020202020204" pitchFamily="34" charset="0"/>
              </a:rPr>
              <a:t>S</a:t>
            </a: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ample written RPP.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 key elements of an RPP the following: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37BD72-A079-4E2C-A4A3-3B300D61A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409" y="2580272"/>
            <a:ext cx="2571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93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2072005" lv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Program Administrator - O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versee</a:t>
            </a:r>
            <a:r>
              <a:rPr lang="en-US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all</a:t>
            </a:r>
            <a:r>
              <a:rPr lang="en-US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elements of</a:t>
            </a:r>
            <a:r>
              <a:rPr lang="en-US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RPP.</a:t>
            </a:r>
            <a:r>
              <a:rPr lang="en-US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L="0" marR="2072005" lv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pc="-18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2072005" lvl="0" indent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This may be</a:t>
            </a:r>
            <a:r>
              <a:rPr lang="en-US" spc="-18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:</a:t>
            </a:r>
          </a:p>
          <a:p>
            <a:pPr marR="2072005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A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</a:t>
            </a:r>
            <a:r>
              <a:rPr lang="en-US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infection</a:t>
            </a:r>
            <a:r>
              <a:rPr lang="en-US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prevention</a:t>
            </a:r>
            <a:r>
              <a:rPr lang="en-US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control practitioner or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</a:t>
            </a:r>
            <a:r>
              <a:rPr lang="en-US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nurse</a:t>
            </a:r>
            <a:r>
              <a:rPr lang="en-US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administrator.</a:t>
            </a:r>
            <a:r>
              <a:rPr lang="en-US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2072005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pc="-16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Consultant/Industrial Hygienist</a:t>
            </a:r>
          </a:p>
          <a:p>
            <a:pPr marR="2072005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Other</a:t>
            </a:r>
          </a:p>
          <a:p>
            <a:pPr marR="2072005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Contact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OSHA’s </a:t>
            </a:r>
            <a:r>
              <a:rPr lang="en-US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On-Site Consultation Program</a:t>
            </a:r>
            <a:r>
              <a:rPr lang="en-US" u="none" strike="noStrike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.</a:t>
            </a:r>
            <a:endParaRPr lang="en-US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210582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Written RPP –Details worksite-specific procedures and elements </a:t>
            </a:r>
            <a:r>
              <a:rPr lang="en-US" spc="-2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required</a:t>
            </a:r>
            <a:r>
              <a:rPr lang="en-US" spc="-1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</a:t>
            </a:r>
            <a:r>
              <a:rPr lang="en-US" spc="-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 including: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M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edical</a:t>
            </a:r>
            <a:r>
              <a:rPr lang="en-US" spc="-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evaluation,</a:t>
            </a:r>
            <a:r>
              <a:rPr lang="en-US" spc="-1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F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it</a:t>
            </a:r>
            <a:r>
              <a:rPr lang="en-US" spc="-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testing,</a:t>
            </a:r>
            <a:r>
              <a:rPr lang="en-US" spc="-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raining,</a:t>
            </a:r>
            <a:r>
              <a:rPr lang="en-US" spc="-1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M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aintenance,</a:t>
            </a:r>
            <a:r>
              <a:rPr lang="en-US" spc="-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etc.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Voluntary</a:t>
            </a:r>
            <a:r>
              <a:rPr lang="en-US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</a:t>
            </a:r>
            <a:r>
              <a:rPr lang="en-US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</a:t>
            </a:r>
            <a:r>
              <a:rPr lang="en-US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as applicable</a:t>
            </a:r>
            <a:r>
              <a:rPr lang="en-US" spc="-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endParaRPr lang="en-US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2264663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Risk</a:t>
            </a:r>
            <a:r>
              <a:rPr lang="en-US" sz="2400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assessment</a:t>
            </a:r>
            <a:r>
              <a:rPr lang="en-US" sz="2400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- </a:t>
            </a:r>
            <a:r>
              <a:rPr lang="en-US" sz="2400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identify</a:t>
            </a:r>
            <a:r>
              <a:rPr lang="en-US" sz="2400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at risk workers</a:t>
            </a:r>
            <a:r>
              <a:rPr lang="en-US" sz="2400" spc="-13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at</a:t>
            </a:r>
            <a:r>
              <a:rPr lang="en-US" sz="2400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risk</a:t>
            </a:r>
            <a:r>
              <a:rPr lang="en-US" sz="2400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z="2400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exposure</a:t>
            </a:r>
            <a:r>
              <a:rPr lang="en-US" sz="2400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z="2400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any</a:t>
            </a:r>
            <a:r>
              <a:rPr lang="en-US" sz="2400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airborne</a:t>
            </a:r>
            <a:r>
              <a:rPr lang="en-US" sz="2400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hazards such as: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SARS-CoV-2,</a:t>
            </a:r>
            <a:r>
              <a:rPr lang="en-US" sz="2400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uberculosis</a:t>
            </a:r>
            <a:r>
              <a:rPr lang="en-US" sz="2400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[TB],</a:t>
            </a:r>
            <a:r>
              <a:rPr lang="en-US" sz="2400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Legionella,</a:t>
            </a:r>
            <a:r>
              <a:rPr lang="en-US" sz="2400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Certain</a:t>
            </a:r>
            <a:r>
              <a:rPr lang="en-US" sz="2400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hazardous</a:t>
            </a:r>
            <a:r>
              <a:rPr lang="en-US" sz="2400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chemicals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endParaRPr lang="en-US" sz="2400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8E72ED-C57A-45FF-B51B-E6DF9DAA9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590" y="2143125"/>
            <a:ext cx="2286000" cy="1285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34EA3-6FFF-4684-9487-0D0051FB9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652" y="3072358"/>
            <a:ext cx="1714500" cy="1190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963A5-B988-4031-A3B0-ECD46E774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045" y="3865246"/>
            <a:ext cx="2421857" cy="11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45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Such</a:t>
            </a:r>
            <a:r>
              <a:rPr lang="en-US" sz="2400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workers</a:t>
            </a:r>
            <a:r>
              <a:rPr lang="en-US" sz="2400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could include:</a:t>
            </a:r>
            <a:r>
              <a:rPr lang="en-US" sz="2400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taff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close</a:t>
            </a:r>
            <a:r>
              <a:rPr lang="en-US" sz="2400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contact</a:t>
            </a:r>
            <a:r>
              <a:rPr lang="en-US" sz="2400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with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residents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with confirmed</a:t>
            </a:r>
            <a:r>
              <a:rPr lang="en-US" sz="2400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or</a:t>
            </a:r>
            <a:r>
              <a:rPr lang="en-US" sz="2400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suspected</a:t>
            </a:r>
            <a:r>
              <a:rPr lang="en-US" sz="2400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COVID-19</a:t>
            </a:r>
            <a:r>
              <a:rPr lang="en-US" sz="2400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endParaRPr lang="en-US" sz="2400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Clinical staff performing </a:t>
            </a:r>
            <a:r>
              <a:rPr lang="en-US" sz="240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aerosol-generating procedures</a:t>
            </a:r>
            <a:endParaRPr lang="en-US" sz="2400" spc="-15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Cleaning staff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Maintenance staff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Visiting practitioners </a:t>
            </a: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700878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</a:t>
            </a:r>
            <a:r>
              <a:rPr lang="en-US" sz="2400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classifying</a:t>
            </a:r>
            <a:r>
              <a:rPr lang="en-US" sz="2400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exposure</a:t>
            </a:r>
            <a:r>
              <a:rPr lang="en-US" sz="2400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risk</a:t>
            </a:r>
            <a:r>
              <a:rPr lang="en-US" sz="2400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 SARS-CoV-2,</a:t>
            </a:r>
            <a:r>
              <a:rPr lang="en-US" sz="2400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OSHA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has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divided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job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tasks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into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four</a:t>
            </a:r>
            <a:r>
              <a:rPr lang="en-US" sz="2400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risk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exposure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levels,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as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depicted</a:t>
            </a:r>
            <a:r>
              <a:rPr lang="en-US" sz="2400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</a:t>
            </a:r>
            <a:r>
              <a:rPr lang="en-US" sz="2400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z="2400" spc="-19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occupational risk pyramid for</a:t>
            </a:r>
            <a:r>
              <a:rPr lang="en-US" sz="2400" u="sng" spc="-11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2400" u="sng" spc="-1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COVID-19</a:t>
            </a:r>
            <a:r>
              <a:rPr lang="en-US" sz="2400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</a:p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5918C2-4FFF-40D2-BF60-9D9B51731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308" y="2746065"/>
            <a:ext cx="4633362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39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877308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346663"/>
            <a:ext cx="10515600" cy="4705002"/>
          </a:xfrm>
        </p:spPr>
        <p:txBody>
          <a:bodyPr>
            <a:normAutofit fontScale="92500"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/>
              <a:t>VERY HIGH EXPOSURE RISK Jobs with a high potential for exposure to known or suspected sources of COVID-19 during: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/>
              <a:t>Specific medical,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/>
              <a:t>Postmortem, or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/>
              <a:t>Laboratory procedures.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/>
              <a:t>Workers include: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/>
              <a:t>Healthcare and morgue workers - aerosol-generating procedures on or collecting/handling specimens from potentially infectious patients or bodies of people known to have, or suspected of having, COVID-19.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E3AA1-65DB-4864-8035-B823DEFEC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547" y="2388965"/>
            <a:ext cx="2041550" cy="20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4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325563"/>
          </a:xfrm>
        </p:spPr>
        <p:txBody>
          <a:bodyPr/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COVID-19 Respiratory Protection Guidance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3389"/>
            <a:ext cx="8648007" cy="4494803"/>
          </a:xfrm>
        </p:spPr>
        <p:txBody>
          <a:bodyPr>
            <a:normAutofit/>
          </a:bodyPr>
          <a:lstStyle/>
          <a:p>
            <a:pPr marL="0" marR="1348105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a typeface="Century Gothic" panose="020B0502020202020204" pitchFamily="34" charset="0"/>
                <a:cs typeface="Century Gothic" panose="020B0502020202020204" pitchFamily="34" charset="0"/>
              </a:rPr>
              <a:t>G</a:t>
            </a:r>
            <a:r>
              <a:rPr lang="en-US" sz="3200" b="1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uidance is designed specifically for:</a:t>
            </a:r>
          </a:p>
          <a:p>
            <a:pPr marL="0" marR="1348105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48105">
              <a:lnSpc>
                <a:spcPct val="9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Nursing homes, </a:t>
            </a:r>
          </a:p>
          <a:p>
            <a:pPr marR="1348105">
              <a:lnSpc>
                <a:spcPct val="9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Assisted living, </a:t>
            </a:r>
            <a:endParaRPr lang="en-US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48105">
              <a:lnSpc>
                <a:spcPct val="9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Other long-term care facilities (LTCFs) </a:t>
            </a:r>
          </a:p>
          <a:p>
            <a:pPr marR="1348105" lvl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Constantia" panose="02030602050306030303" pitchFamily="18" charset="0"/>
              <a:buChar char="⁻"/>
            </a:pPr>
            <a:r>
              <a:rPr lang="en-US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Skilled nursing facilities</a:t>
            </a:r>
            <a:endParaRPr lang="en-US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48105" lvl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Constantia" panose="02030602050306030303" pitchFamily="18" charset="0"/>
              <a:buChar char="⁻"/>
            </a:pPr>
            <a:r>
              <a:rPr lang="en-US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Inpatient hospice</a:t>
            </a:r>
            <a:endParaRPr lang="en-US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48105" lvl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Constantia" panose="02030602050306030303" pitchFamily="18" charset="0"/>
              <a:buChar char="⁻"/>
            </a:pPr>
            <a:r>
              <a:rPr lang="en-US" dirty="0">
                <a:ea typeface="Century Gothic" panose="020B0502020202020204" pitchFamily="34" charset="0"/>
                <a:cs typeface="Century Gothic" panose="020B0502020202020204" pitchFamily="34" charset="0"/>
              </a:rPr>
              <a:t>C</a:t>
            </a:r>
            <a:r>
              <a:rPr lang="en-US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onvalescent homes</a:t>
            </a:r>
            <a:endParaRPr lang="en-US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48105" lvl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 typeface="Constantia" panose="02030602050306030303" pitchFamily="18" charset="0"/>
              <a:buChar char="⁻"/>
            </a:pPr>
            <a:r>
              <a:rPr lang="en-US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Group homes with nursing care)</a:t>
            </a:r>
            <a:endParaRPr lang="en-US" sz="28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1696B-B2CF-4092-9084-698FACC09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645" y="2053389"/>
            <a:ext cx="3929676" cy="39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71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166750"/>
            <a:ext cx="10378443" cy="49652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5620"/>
            <a:ext cx="10515600" cy="3572002"/>
          </a:xfrm>
        </p:spPr>
        <p:txBody>
          <a:bodyPr>
            <a:normAutofit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/>
              <a:t>HIGH EXPOSURE RISK Jobs with a high potential for exposure to known or suspected sources of COVID-19.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dirty="0"/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/>
              <a:t>Workers in this category include - Healthcare delivery, healthcare support, medical transport, and mortuary workers exposed to known or suspected COVID-19 patients or bodies of people known to have, or suspected of having, COVID-19 at the time of death. </a:t>
            </a:r>
            <a:endParaRPr lang="en-US" dirty="0">
              <a:solidFill>
                <a:srgbClr val="FF0000"/>
              </a:solidFill>
              <a:effectLst/>
              <a:highlight>
                <a:srgbClr val="FFFF00"/>
              </a:highlight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FCC544-8EDC-4319-B276-4AF9CF141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141" y="4548125"/>
            <a:ext cx="2667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73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877308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 lnSpcReduction="10000"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/>
              <a:t>MEDIUM EXPOSURE RISK Jobs that require frequent/close contact with people who may be infected, but who are not known or suspected patients.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dirty="0"/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/>
              <a:t>Workers in this category include - Those who may have contact with the general public (e.g., schools, high-population-density work environments, some high-volume retail settings), including individuals returning from locations with widespread COVID-19 transmission.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3439998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877308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/>
              <a:t>LOWER EXPOSURE RISK (CAUTION) Jobs that do not require contact with people known to be, or suspected of being, infected.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dirty="0"/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/>
              <a:t> Workers in this category have minimal occupational contact with the public and other coworkers.</a:t>
            </a:r>
            <a:endParaRPr lang="en-US" dirty="0">
              <a:solidFill>
                <a:srgbClr val="FF0000"/>
              </a:solidFill>
              <a:effectLst/>
              <a:highlight>
                <a:srgbClr val="FFFF00"/>
              </a:highlight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887905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 fontScale="92500" lnSpcReduction="10000"/>
          </a:bodyPr>
          <a:lstStyle/>
          <a:p>
            <a:pPr marL="0" marR="211455" lvl="0" indent="0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Implement</a:t>
            </a:r>
            <a:r>
              <a:rPr lang="en-US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procedures</a:t>
            </a:r>
            <a:r>
              <a:rPr lang="en-US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</a:t>
            </a:r>
            <a:r>
              <a:rPr lang="en-US" spc="-17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selecting</a:t>
            </a:r>
            <a:r>
              <a:rPr lang="en-US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7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appropriate</a:t>
            </a:r>
            <a:r>
              <a:rPr lang="en-US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type</a:t>
            </a:r>
            <a:r>
              <a:rPr lang="en-US" spc="-17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respirator(s)</a:t>
            </a:r>
            <a:r>
              <a:rPr lang="en-US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</a:t>
            </a:r>
            <a:r>
              <a:rPr lang="en-US" spc="-17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hazard</a:t>
            </a:r>
            <a:endParaRPr lang="en-US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211455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I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nfectious agent (e.g., SARS-CoV-2) </a:t>
            </a:r>
          </a:p>
          <a:p>
            <a:pPr marL="0" marR="211455" lvl="0" indent="0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	and/or </a:t>
            </a:r>
          </a:p>
          <a:p>
            <a:pPr marR="211455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Hazardous chemical. </a:t>
            </a:r>
          </a:p>
          <a:p>
            <a:pPr marR="211455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  <a:tabLst>
                <a:tab pos="276860" algn="l"/>
              </a:tabLst>
            </a:pPr>
            <a:endParaRPr lang="en-US" sz="240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211455" indent="0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 program administrator identifies </a:t>
            </a:r>
          </a:p>
          <a:p>
            <a:pPr marR="211455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type(s)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 </a:t>
            </a:r>
            <a:r>
              <a:rPr lang="en-US" spc="-19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hazard(s), </a:t>
            </a:r>
          </a:p>
          <a:p>
            <a:pPr marR="211455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workplace</a:t>
            </a:r>
            <a:r>
              <a:rPr lang="en-US" dirty="0"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factors,</a:t>
            </a:r>
            <a:r>
              <a:rPr lang="en-US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pc="-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211455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user</a:t>
            </a:r>
            <a:r>
              <a:rPr lang="en-US" spc="-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factors.</a:t>
            </a:r>
            <a:r>
              <a:rPr lang="en-US" spc="-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endParaRPr lang="en-US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84B74-C83A-47F3-B434-A1D5AB2FB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207" y="2673195"/>
            <a:ext cx="3869716" cy="316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95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124155"/>
            <a:ext cx="10378443" cy="49652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559341"/>
            <a:ext cx="10451194" cy="3864536"/>
          </a:xfrm>
        </p:spPr>
        <p:txBody>
          <a:bodyPr>
            <a:normAutofit/>
          </a:bodyPr>
          <a:lstStyle/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Select NIOSH-approved</a:t>
            </a:r>
            <a:r>
              <a:rPr lang="en-US" sz="2400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</a:t>
            </a:r>
            <a:r>
              <a:rPr lang="en-US" sz="2400" spc="-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-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cautious</a:t>
            </a:r>
            <a:r>
              <a:rPr lang="en-US" sz="2400" spc="-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z="2400" spc="-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counterfeit</a:t>
            </a:r>
            <a:r>
              <a:rPr lang="en-US" sz="2400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respirators,</a:t>
            </a:r>
            <a:r>
              <a:rPr lang="en-US" sz="2400" spc="-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spc="-5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z="2400" spc="-17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determine</a:t>
            </a:r>
            <a:r>
              <a:rPr lang="en-US" sz="2400" spc="-17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if</a:t>
            </a:r>
            <a:r>
              <a:rPr lang="en-US" sz="2400" spc="-17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z="2400" spc="-17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respirator</a:t>
            </a:r>
            <a:r>
              <a:rPr lang="en-US" sz="2400" spc="-17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model</a:t>
            </a:r>
            <a:r>
              <a:rPr lang="en-US" sz="2400" spc="-17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being considered </a:t>
            </a:r>
            <a:r>
              <a:rPr lang="en-US" sz="2400" spc="-17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is</a:t>
            </a:r>
            <a:r>
              <a:rPr lang="en-US" sz="2400" spc="-17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NIOSH-approved, Access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NIOSH’s</a:t>
            </a:r>
            <a:r>
              <a:rPr lang="en-US" sz="240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i="1" u="sng" spc="-1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NIOSH-Approved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N95 Particulate Filtering Facepiece Respirators</a:t>
            </a:r>
            <a:r>
              <a:rPr lang="en-US" sz="2400" i="1" u="none" strike="noStrike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u="none" strike="noStrike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Counterfeit Respirators / Misrepresentation of NIOSH- </a:t>
            </a:r>
            <a:r>
              <a:rPr lang="en-US" sz="2400" i="1" u="sng" spc="-1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Approval</a:t>
            </a: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320133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124155"/>
            <a:ext cx="10378443" cy="49652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77CD7F-FDC8-44A0-8066-7C79E118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48" y="686508"/>
            <a:ext cx="9173895" cy="536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54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193336"/>
            <a:ext cx="10378443" cy="730548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3" y="1248627"/>
            <a:ext cx="11313834" cy="4652355"/>
          </a:xfrm>
        </p:spPr>
        <p:txBody>
          <a:bodyPr>
            <a:normAutofit/>
          </a:bodyPr>
          <a:lstStyle/>
          <a:p>
            <a:pPr marL="0" marR="387985" lvl="0" indent="0">
              <a:lnSpc>
                <a:spcPct val="108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SUPPLY CHAIN:	…. DEPLETED….</a:t>
            </a:r>
          </a:p>
          <a:p>
            <a:pPr marL="0" marR="387985" lvl="0" indent="0">
              <a:lnSpc>
                <a:spcPct val="108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N95</a:t>
            </a:r>
            <a:r>
              <a:rPr lang="en-US" sz="2400" spc="-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FFRs P100 N99’s, reusable elastomeric (rubber), PAPR</a:t>
            </a:r>
          </a:p>
          <a:p>
            <a:pPr marL="0" marR="387985" lvl="0" indent="0">
              <a:lnSpc>
                <a:spcPct val="108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387985" lvl="0" indent="0">
              <a:lnSpc>
                <a:spcPct val="108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Initial investment for elastomeric and PAPR &gt; N95 FFR… but leads to cost distribution.</a:t>
            </a:r>
          </a:p>
          <a:p>
            <a:pPr marL="0" marR="387985" lvl="0" indent="0">
              <a:lnSpc>
                <a:spcPct val="108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387985" lvl="0" indent="0">
              <a:lnSpc>
                <a:spcPct val="108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Loose-fitting PAPR – NO fit test required… saves time and money</a:t>
            </a:r>
          </a:p>
          <a:p>
            <a:pPr marL="0" marR="387985" lvl="0" indent="0">
              <a:lnSpc>
                <a:spcPct val="108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3DDA93-FCCD-488C-A316-42A923FE5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471" y="4744424"/>
            <a:ext cx="1681277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81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399309"/>
            <a:ext cx="10515600" cy="4652355"/>
          </a:xfrm>
        </p:spPr>
        <p:txBody>
          <a:bodyPr>
            <a:normAutofit/>
          </a:bodyPr>
          <a:lstStyle/>
          <a:p>
            <a:pPr marL="0" marR="387985" lvl="0" indent="0">
              <a:lnSpc>
                <a:spcPct val="108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387985" lvl="0" indent="0">
              <a:lnSpc>
                <a:spcPct val="108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Additional information in advantages/Disadvantages </a:t>
            </a:r>
          </a:p>
          <a:p>
            <a:pPr marR="387985">
              <a:lnSpc>
                <a:spcPct val="108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CDC’s</a:t>
            </a:r>
            <a:r>
              <a:rPr lang="en-US" sz="2400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Elastomeric</a:t>
            </a:r>
            <a:r>
              <a:rPr lang="en-US" sz="2400" i="1" u="sng" spc="-13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Respirators:</a:t>
            </a:r>
            <a:r>
              <a:rPr lang="en-US" sz="2400" i="1" u="sng" spc="-13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Strategies</a:t>
            </a:r>
            <a:r>
              <a:rPr lang="en-US" sz="2400" i="1" u="sng" spc="-13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During</a:t>
            </a:r>
            <a:r>
              <a:rPr lang="en-US" sz="2400" i="1" u="sng" spc="-13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Conventional</a:t>
            </a:r>
            <a:r>
              <a:rPr lang="en-US" sz="2400" i="1" u="sng" spc="-13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and</a:t>
            </a:r>
            <a:r>
              <a:rPr lang="en-US" sz="2400" i="1" u="sng" spc="-13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Surge</a:t>
            </a:r>
            <a:r>
              <a:rPr lang="en-US" sz="2400" i="1" u="sng" spc="-14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Demand</a:t>
            </a:r>
            <a:r>
              <a:rPr lang="en-US" sz="2400" i="1" u="sng" spc="-13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Situations</a:t>
            </a:r>
            <a:r>
              <a:rPr lang="en-US" sz="2400" i="1" u="none" strike="noStrike" spc="-11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endParaRPr lang="en-US" sz="2400" i="1" u="none" strike="noStrike" spc="-115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387985">
              <a:lnSpc>
                <a:spcPct val="108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CDC’s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Considerations</a:t>
            </a:r>
            <a:r>
              <a:rPr lang="en-US" sz="2400" i="1" u="sng" spc="-15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for</a:t>
            </a:r>
            <a:r>
              <a:rPr lang="en-US" sz="2400" i="1" u="sng" spc="-15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Optimizing</a:t>
            </a:r>
            <a:r>
              <a:rPr lang="en-US" sz="2400" i="1" u="sng" spc="-15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the</a:t>
            </a:r>
            <a:r>
              <a:rPr lang="en-US" sz="2400" i="1" u="sng" spc="-15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Supply</a:t>
            </a:r>
            <a:r>
              <a:rPr lang="en-US" sz="2400" i="1" u="sng" spc="-15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of</a:t>
            </a:r>
            <a:r>
              <a:rPr lang="en-US" sz="2400" i="1" u="sng" spc="-15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400" i="1" u="sng" spc="-1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Powered</a:t>
            </a:r>
            <a:r>
              <a:rPr lang="en-US" sz="2400" i="1" u="sng" spc="-15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Air-Purifying</a:t>
            </a:r>
            <a:r>
              <a:rPr lang="en-US" sz="2400" i="1" u="sng" spc="-15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4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Respirators</a:t>
            </a:r>
            <a:r>
              <a:rPr lang="en-US" sz="2400" i="1" u="sng" spc="-15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400" i="1" u="sng" spc="-1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(PAPRs</a:t>
            </a:r>
            <a:r>
              <a:rPr lang="en-US" sz="1800" i="1" u="sng" spc="-1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)</a:t>
            </a: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611979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Medical evaluations </a:t>
            </a:r>
            <a:r>
              <a:rPr lang="en-US" sz="2400" dirty="0">
                <a:ea typeface="Century Gothic" panose="020B0502020202020204" pitchFamily="34" charset="0"/>
                <a:cs typeface="Century Gothic" panose="020B0502020202020204" pitchFamily="34" charset="0"/>
              </a:rPr>
              <a:t>needed if respirators required prior to wearing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Find a PLCHP - Physician or other licensed healthcare professional to conduct the medical evaluations and maintain confidentiality.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0EE3D2-1F57-4911-8D43-DD7BA807E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170" y="2357437"/>
            <a:ext cx="3152775" cy="2143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6FE13B-8DD5-49CF-B3C8-EF027C84F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930" y="2357437"/>
            <a:ext cx="13620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90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204567"/>
            <a:ext cx="10378443" cy="590735"/>
          </a:xfrm>
        </p:spPr>
        <p:txBody>
          <a:bodyPr>
            <a:no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9153"/>
            <a:ext cx="10515600" cy="4344785"/>
          </a:xfrm>
        </p:spPr>
        <p:txBody>
          <a:bodyPr>
            <a:normAutofit/>
          </a:bodyPr>
          <a:lstStyle/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FIT TESTING – Must perform pr</a:t>
            </a:r>
            <a:r>
              <a:rPr lang="en-US" sz="2400" dirty="0">
                <a:ea typeface="Century Gothic" panose="020B0502020202020204" pitchFamily="34" charset="0"/>
                <a:cs typeface="Century Gothic" panose="020B0502020202020204" pitchFamily="34" charset="0"/>
              </a:rPr>
              <a:t>ior to requiring use of a tight-fitting respirator (e.g., N95 FFR)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ea typeface="Century Gothic" panose="020B0502020202020204" pitchFamily="34" charset="0"/>
                <a:cs typeface="Century Gothic" panose="020B0502020202020204" pitchFamily="34" charset="0"/>
              </a:rPr>
              <a:t>Prior to initial use.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Whenever a different respirator size, style, model or make is used,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ea typeface="Century Gothic" panose="020B0502020202020204" pitchFamily="34" charset="0"/>
                <a:cs typeface="Century Gothic" panose="020B0502020202020204" pitchFamily="34" charset="0"/>
              </a:rPr>
              <a:t>A</a:t>
            </a: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 least annually </a:t>
            </a: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ea typeface="Century Gothic" panose="020B0502020202020204" pitchFamily="34" charset="0"/>
                <a:cs typeface="Century Gothic" panose="020B0502020202020204" pitchFamily="34" charset="0"/>
              </a:rPr>
              <a:t>E</a:t>
            </a:r>
            <a:r>
              <a:rPr lang="en-US" sz="24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nsures that the size, make, and model of the respirator provides  proper seal providing expected level of protection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1D582-E344-40F4-80DB-2C62F2DD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108" y="3909890"/>
            <a:ext cx="31432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1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325563"/>
          </a:xfrm>
        </p:spPr>
        <p:txBody>
          <a:bodyPr/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COVID-19 Respiratory Protection Guidance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93" y="2106174"/>
            <a:ext cx="8463523" cy="4165793"/>
          </a:xfrm>
        </p:spPr>
        <p:txBody>
          <a:bodyPr>
            <a:normAutofit/>
          </a:bodyPr>
          <a:lstStyle/>
          <a:p>
            <a:pPr marL="0" marR="1348105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Why are LTCFs different than other healthcare settings?</a:t>
            </a:r>
          </a:p>
          <a:p>
            <a:pPr marL="0" marR="1348105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48105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Not only do they provide skilled </a:t>
            </a:r>
            <a:r>
              <a:rPr lang="en-US" sz="3200" dirty="0">
                <a:ea typeface="Century Gothic" panose="020B0502020202020204" pitchFamily="34" charset="0"/>
                <a:cs typeface="Century Gothic" panose="020B0502020202020204" pitchFamily="34" charset="0"/>
              </a:rPr>
              <a:t>nursing care</a:t>
            </a:r>
          </a:p>
          <a:p>
            <a:pPr marL="0" marR="1348105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48105" indent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They assist residents and clients with tasks of daily living</a:t>
            </a:r>
            <a:endParaRPr lang="en-US" sz="3200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AE5D52-2A55-42C9-8CB0-266023459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379" y="2024820"/>
            <a:ext cx="4084028" cy="424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4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Establish procedures and schedules for the maintenance and storage</a:t>
            </a:r>
            <a:r>
              <a:rPr lang="en-US" sz="2400" spc="-21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procedures for ….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Cleaning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Disinfecting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Storing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Repairing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D</a:t>
            </a: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iscarding </a:t>
            </a:r>
          </a:p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5841C-3358-46A6-BB0E-8B1406E90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64" y="2276234"/>
            <a:ext cx="1727995" cy="1774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31C18A-966C-44C8-AE93-E596030B6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783" y="3794211"/>
            <a:ext cx="1900715" cy="190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24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TRAINING:  When respirator use is required</a:t>
            </a:r>
          </a:p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z="24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Training must be conducted in a manner that is understandable to workers.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C73488-D23E-4780-B646-E0571B9C2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07" y="3683950"/>
            <a:ext cx="3790950" cy="2143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36B05-C10E-4AAB-9BA8-20D40D739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590" y="3683949"/>
            <a:ext cx="31146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84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565088"/>
          </a:xfrm>
        </p:spPr>
        <p:txBody>
          <a:bodyPr>
            <a:normAutofit fontScale="92500" lnSpcReduction="10000"/>
          </a:bodyPr>
          <a:lstStyle/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spc="-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What training is required?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How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properly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put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them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on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take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them</a:t>
            </a:r>
            <a:r>
              <a:rPr lang="en-US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off (DON/DOFF)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How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conduct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proper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user</a:t>
            </a:r>
            <a:r>
              <a:rPr lang="en-US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seal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checks</a:t>
            </a:r>
            <a:endParaRPr lang="en-US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How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recognize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respiratory</a:t>
            </a:r>
            <a:r>
              <a:rPr lang="en-US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hazards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</a:t>
            </a:r>
            <a:r>
              <a:rPr lang="en-US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their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workplace</a:t>
            </a:r>
            <a:endParaRPr lang="en-US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limitations</a:t>
            </a:r>
            <a:r>
              <a:rPr lang="en-US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 capabilities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H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ow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recognize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medical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signs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symptoms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that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may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prevent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or limit</a:t>
            </a:r>
            <a:r>
              <a:rPr lang="en-US" spc="-17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effective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use.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Ensure</a:t>
            </a:r>
            <a:r>
              <a:rPr lang="en-US" spc="-17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that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they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can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demonstrate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7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knowledge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safely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pc="-17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correctly use their</a:t>
            </a:r>
            <a:r>
              <a:rPr lang="en-US" spc="-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respirators.</a:t>
            </a:r>
            <a:endParaRPr lang="en-US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533391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089501"/>
          </a:xfrm>
        </p:spPr>
        <p:txBody>
          <a:bodyPr>
            <a:normAutofit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Respiratory Protection Program (RPP)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rmAutofit/>
          </a:bodyPr>
          <a:lstStyle/>
          <a:p>
            <a:pPr marL="0" marR="13335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PERIODIC EVALUATIONS OF: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workplace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ensure</a:t>
            </a:r>
            <a:r>
              <a:rPr lang="en-US" spc="-1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that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your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written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RPP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is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being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properly</a:t>
            </a: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0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imple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mented</a:t>
            </a:r>
            <a:r>
              <a:rPr lang="en-US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is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up-to-date</a:t>
            </a:r>
            <a:endParaRPr lang="en-US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Ensure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that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workers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are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using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their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properly.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3335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tabLst>
                <a:tab pos="276860" algn="l"/>
              </a:tabLs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Solicit</a:t>
            </a:r>
            <a:r>
              <a:rPr lang="en-US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input from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workers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(and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union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representatives,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if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applicable)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provide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feedback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on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program.</a:t>
            </a:r>
            <a:endParaRPr lang="en-US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33350" lvl="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  <a:tabLst>
                <a:tab pos="276860" algn="l"/>
              </a:tabLst>
            </a:pPr>
            <a:endParaRPr lang="en-US" sz="24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27390834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808"/>
            <a:ext cx="12041945" cy="135857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Temporary Enforcement Discretion Related to the Respiratory Protection Standard During COVID-19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119" y="2093423"/>
            <a:ext cx="11145288" cy="4063537"/>
          </a:xfrm>
        </p:spPr>
        <p:txBody>
          <a:bodyPr>
            <a:normAutofit/>
          </a:bodyPr>
          <a:lstStyle/>
          <a:p>
            <a:pPr marL="0" marR="155575" indent="0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 keep supplies -</a:t>
            </a:r>
            <a:r>
              <a:rPr lang="en-US" sz="2200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OSHA has</a:t>
            </a:r>
            <a:r>
              <a:rPr lang="en-US" sz="2200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temporarily</a:t>
            </a:r>
            <a:r>
              <a:rPr lang="en-US" sz="2200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allows enforcement</a:t>
            </a:r>
            <a:r>
              <a:rPr lang="en-US" sz="2200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flexibility –</a:t>
            </a:r>
            <a:r>
              <a:rPr lang="en-US" sz="2200" spc="-1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including</a:t>
            </a:r>
            <a:r>
              <a:rPr lang="en-US" sz="2200" i="1" spc="-195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:</a:t>
            </a:r>
          </a:p>
          <a:p>
            <a:pPr marR="155575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</a:pP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Certain</a:t>
            </a:r>
            <a:r>
              <a:rPr lang="en-US" sz="2200" i="1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fit</a:t>
            </a:r>
            <a:r>
              <a:rPr lang="en-US" sz="2200" i="1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testing provisions,</a:t>
            </a:r>
            <a:r>
              <a:rPr lang="en-US" sz="2200" u="none" strike="noStrike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endParaRPr lang="en-US" sz="2200" u="none" strike="noStrike" dirty="0">
              <a:solidFill>
                <a:srgbClr val="25408F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55575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</a:pP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 use of respirators that are beyond their manufacturer’s recommended shelf life, </a:t>
            </a:r>
          </a:p>
          <a:p>
            <a:pPr marR="155575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</a:pP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Extended use</a:t>
            </a:r>
            <a:r>
              <a:rPr lang="en-US" sz="2200" i="1" spc="-1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reuse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respirators,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55575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</a:pP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The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use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alternative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certified</a:t>
            </a:r>
            <a:r>
              <a:rPr lang="en-US" sz="2200" i="1" spc="-1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under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standards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certain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other countries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z="2200" i="1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jurisdictions,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and</a:t>
            </a:r>
            <a:r>
              <a:rPr lang="en-US" sz="2200" i="1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55575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</a:pP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Decontamination</a:t>
            </a:r>
            <a:r>
              <a:rPr lang="en-US" sz="2200" i="1" spc="-14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z="2200" i="1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</a:t>
            </a:r>
            <a:r>
              <a:rPr lang="en-US" sz="2200" i="1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L="0" marR="155575" indent="0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  <a:buNone/>
            </a:pPr>
            <a:endParaRPr lang="en-US" sz="2200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155575" indent="0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This is described</a:t>
            </a:r>
            <a:r>
              <a:rPr lang="en-US" sz="2200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</a:t>
            </a:r>
            <a:r>
              <a:rPr lang="en-US" sz="2200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detail</a:t>
            </a:r>
            <a:r>
              <a:rPr lang="en-US" sz="2200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in</a:t>
            </a:r>
            <a:r>
              <a:rPr lang="en-US" sz="2200" spc="-1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various</a:t>
            </a:r>
            <a:r>
              <a:rPr lang="en-US" sz="2200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temporary</a:t>
            </a:r>
            <a:r>
              <a:rPr lang="en-US" sz="2200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enforcement</a:t>
            </a:r>
            <a:r>
              <a:rPr lang="en-US" sz="2200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memoranda,</a:t>
            </a:r>
            <a:r>
              <a:rPr lang="en-US" sz="2200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which</a:t>
            </a:r>
            <a:r>
              <a:rPr lang="en-US" sz="2200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can</a:t>
            </a:r>
            <a:r>
              <a:rPr lang="en-US" sz="2200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be</a:t>
            </a:r>
            <a:r>
              <a:rPr lang="en-US" sz="2200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found</a:t>
            </a:r>
            <a:r>
              <a:rPr lang="en-US" sz="2200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on</a:t>
            </a:r>
            <a:r>
              <a:rPr lang="en-US" sz="2200" spc="-16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200" i="1" u="sng" spc="-2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OSHA’s</a:t>
            </a:r>
            <a:r>
              <a:rPr lang="en-US" sz="2200" i="1" u="sng" spc="-17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200" i="1" u="sng" spc="-1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COVID-19</a:t>
            </a:r>
            <a:r>
              <a:rPr lang="en-US" sz="2200" i="1" u="sng" spc="-17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2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webpage</a:t>
            </a:r>
            <a:r>
              <a:rPr lang="en-US" sz="2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endParaRPr lang="en-US" sz="2200" i="1" spc="-13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520591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5" y="193950"/>
            <a:ext cx="11454511" cy="101255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Temporary Enforcement Discretion Related to Certain Fit Testing Provisions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93" y="2598791"/>
            <a:ext cx="11183814" cy="282163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rgbClr val="333333"/>
                </a:solidFill>
                <a:effectLst/>
              </a:rPr>
              <a:t>Good-faith effort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rgbClr val="333333"/>
                </a:solidFill>
                <a:effectLst/>
              </a:rPr>
              <a:t>Only NIOSH-certified respirators;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333333"/>
                </a:solidFill>
                <a:effectLst/>
              </a:rPr>
              <a:t>Strategies to optimize the supply and prioritizing use;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333333"/>
                </a:solidFill>
                <a:effectLst/>
              </a:rPr>
              <a:t>Initial fit tests for each HCP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0" i="0" dirty="0">
              <a:solidFill>
                <a:srgbClr val="333333"/>
              </a:solidFill>
              <a:effectLst/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  <p:sp>
        <p:nvSpPr>
          <p:cNvPr id="5" name="Content Placeholder 51">
            <a:extLst>
              <a:ext uri="{FF2B5EF4-FFF2-40B4-BE49-F238E27FC236}">
                <a16:creationId xmlns:a16="http://schemas.microsoft.com/office/drawing/2014/main" id="{409B1195-C414-4AED-B41D-A71BB4A80A08}"/>
              </a:ext>
            </a:extLst>
          </p:cNvPr>
          <p:cNvSpPr txBox="1">
            <a:spLocks/>
          </p:cNvSpPr>
          <p:nvPr/>
        </p:nvSpPr>
        <p:spPr>
          <a:xfrm>
            <a:off x="520506" y="1461505"/>
            <a:ext cx="10515600" cy="600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600" b="1" u="sng" dirty="0">
                <a:solidFill>
                  <a:srgbClr val="333333"/>
                </a:solidFill>
              </a:rPr>
              <a:t>Annual</a:t>
            </a:r>
            <a:r>
              <a:rPr lang="en-US" sz="3600" dirty="0">
                <a:solidFill>
                  <a:srgbClr val="333333"/>
                </a:solidFill>
              </a:rPr>
              <a:t> fit testing, 29 CFR § 1910.134(f)(2), </a:t>
            </a:r>
            <a:endParaRPr lang="en-US" sz="3600" dirty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05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31" y="278481"/>
            <a:ext cx="10378443" cy="113916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000" u="sng" dirty="0">
                <a:solidFill>
                  <a:srgbClr val="9E0000"/>
                </a:solidFill>
              </a:rPr>
              <a:t>Temporary Enforcement Discretion Related to Certain Fit Testing Provisions</a:t>
            </a:r>
            <a:endParaRPr lang="en-US" sz="4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74" y="2779966"/>
            <a:ext cx="10515600" cy="342578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333333"/>
                </a:solidFill>
                <a:effectLst/>
              </a:rPr>
              <a:t>Inform employees of temporarily suspension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333333"/>
                </a:solidFill>
                <a:effectLst/>
              </a:rPr>
              <a:t>Perform user seal checks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333333"/>
                </a:solidFill>
                <a:effectLst/>
              </a:rPr>
              <a:t>Conduct a fit test if physical conditions change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333333"/>
                </a:solidFill>
                <a:effectLst/>
              </a:rPr>
              <a:t>Inform management if integrity and/or fit is compromised.</a:t>
            </a:r>
          </a:p>
          <a:p>
            <a:pPr marR="155575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</a:pPr>
            <a:endParaRPr lang="en-US" sz="32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  <p:sp>
        <p:nvSpPr>
          <p:cNvPr id="5" name="Content Placeholder 51">
            <a:extLst>
              <a:ext uri="{FF2B5EF4-FFF2-40B4-BE49-F238E27FC236}">
                <a16:creationId xmlns:a16="http://schemas.microsoft.com/office/drawing/2014/main" id="{972DAE69-F6C9-48BD-8C0E-DD24A156AEBC}"/>
              </a:ext>
            </a:extLst>
          </p:cNvPr>
          <p:cNvSpPr txBox="1">
            <a:spLocks/>
          </p:cNvSpPr>
          <p:nvPr/>
        </p:nvSpPr>
        <p:spPr>
          <a:xfrm>
            <a:off x="497384" y="1764233"/>
            <a:ext cx="10515600" cy="600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600" b="1" u="sng" dirty="0">
                <a:solidFill>
                  <a:srgbClr val="333333"/>
                </a:solidFill>
              </a:rPr>
              <a:t>Annual</a:t>
            </a:r>
            <a:r>
              <a:rPr lang="en-US" sz="3600" dirty="0">
                <a:solidFill>
                  <a:srgbClr val="333333"/>
                </a:solidFill>
              </a:rPr>
              <a:t> fit testing, 29 CFR § 1910.134(f)(2), </a:t>
            </a:r>
            <a:endParaRPr lang="en-US" sz="3600" dirty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88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87730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Temporary Enforcement Discretion Related to Extended Use or Expired Respirators 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344785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None/>
            </a:pPr>
            <a:r>
              <a:rPr lang="en-US" sz="2400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All employers:</a:t>
            </a:r>
            <a:endParaRPr lang="en-US" sz="2400" b="1" u="sng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US" sz="2400" b="1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24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Extended use or reuse of N95s:   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xtend use/reuse of respirator, as long as: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Respirator maintains its structural and functional integrity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Filter material is not physically damaged, soiled, or contaminated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Writte</a:t>
            </a:r>
            <a:r>
              <a:rPr lang="en-US" sz="2600" dirty="0">
                <a:ea typeface="Times New Roman" panose="02020603050405020304" pitchFamily="18" charset="0"/>
                <a:cs typeface="Times New Roman" panose="02020603050405020304" pitchFamily="18" charset="0"/>
              </a:rPr>
              <a:t>n RPP – Details 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circumstances where a disposable respirator considered not available for extended use or reuse.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Extended use is preferred over reuse due to contact transmission risk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412966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87730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Temporary Enforcement Discretion Related to Extended Use or Expired Respirators 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706879"/>
            <a:ext cx="10515600" cy="4565088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None/>
            </a:pPr>
            <a:r>
              <a:rPr lang="en-US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All employers:</a:t>
            </a:r>
            <a:endParaRPr lang="en-US" b="1" u="sng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Extended use or reuse of N95s: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as long as: (con’t)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Proper storage.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User seal check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Training to discard if structural and functional integrity is compromised, or user seal check failures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Training and procedures 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for proper donning/doffing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Appropriate sequence for donning/doffing procedures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552089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87730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Temporary Enforcement Discretion Related to Extended Use or Expired Respirators 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24" y="1557149"/>
            <a:ext cx="11260316" cy="4714818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30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of expired N95s:</a:t>
            </a:r>
            <a:br>
              <a:rPr lang="en-US" sz="3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of N95 FFRs beyond recommended shelf life</a:t>
            </a:r>
            <a:endParaRPr lang="en-US" sz="3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nly previously NIOSH-certified expired N95 FFRs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3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Notify Employees expired N95s use.</a:t>
            </a:r>
            <a:endParaRPr lang="en-US" sz="3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3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 not co-mingle expired products </a:t>
            </a:r>
            <a:r>
              <a:rPr lang="en-US" sz="3000" dirty="0">
                <a:ea typeface="Times New Roman" panose="02020603050405020304" pitchFamily="18" charset="0"/>
                <a:cs typeface="Times New Roman" panose="02020603050405020304" pitchFamily="18" charset="0"/>
              </a:rPr>
              <a:t>with those </a:t>
            </a:r>
            <a:r>
              <a:rPr lang="en-US" sz="3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within shelf life.</a:t>
            </a:r>
            <a:endParaRPr lang="en-US" sz="3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3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Employers oversite -  ensure that workers visually inspect,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3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Employers own stored cache vs U.S. Strategic National Stockpile - seek assistance from the manufacturer or independent lab</a:t>
            </a:r>
            <a:endParaRPr lang="en-US" sz="3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2883353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309809"/>
            <a:ext cx="10671839" cy="1054758"/>
          </a:xfrm>
        </p:spPr>
        <p:txBody>
          <a:bodyPr/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COVID-19 Respiratory Protection Guidance</a:t>
            </a:r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7585E-B036-45D9-B7EF-116844F45A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31994" y="1635371"/>
            <a:ext cx="56578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989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149388"/>
            <a:ext cx="10378443" cy="70874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Temporary Enforcement Discretion Related to Extended Use or Expired Respirators 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93" y="1252025"/>
            <a:ext cx="10943705" cy="5019942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None/>
            </a:pPr>
            <a:r>
              <a:rPr lang="en-US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Healthcare employers only:</a:t>
            </a:r>
            <a:endParaRPr lang="en-US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Expired N95s generally must 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 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used when HCPs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erform surgical procedures on patients 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nfected with, or potentially infected with, SARS-CoV-2, or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erform or are present for procedures expected to generate aerosols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Procedures where respiratory secretions are likely to be poorly controlled.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CDC - prioritize the use of N95 respirators by activity type. When higher potential for exposure use respirators shelf life, before using respirators that are beyond shelf life.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0444917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80211"/>
            <a:ext cx="11496715" cy="166837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Temporary Enforcement Discretion Related to Respirators Certified under Standards of Other Countries or Jurisdictions 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2117558"/>
            <a:ext cx="10515600" cy="4430633"/>
          </a:xfrm>
        </p:spPr>
        <p:txBody>
          <a:bodyPr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Air-purifying elastomeric respirators, and compatible filters certified under the following standards of other countries or jurisdictions provide greater protection than surgical masks 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dirty="0">
              <a:solidFill>
                <a:srgbClr val="333333"/>
              </a:solidFill>
              <a:effectLst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Australia: AS/NZS 1716:2012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Brazil: ABNT/NBR 13694:1996; ABNT/NBR 13697:1996; and ABNT/NBR 13698:2011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People's Republic of China: GB 2626-2006; and GB 2626-2019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European Union: EN 140-1999; EN 143-2000; and EN 149-2001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Japan: JMHLW-2000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Republic of Korea: KMOEL-2014-46; and KMOEL-2017-64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</a:rPr>
              <a:t>Mexico: NOM-116-2009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23350425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80211"/>
            <a:ext cx="11296356" cy="166837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Temporary Enforcement Discretion Related to Respirators Certified under Standards of Other Countries or Jurisdictions 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955409"/>
            <a:ext cx="11538918" cy="4316558"/>
          </a:xfrm>
        </p:spPr>
        <p:txBody>
          <a:bodyPr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333333"/>
                </a:solidFill>
              </a:rPr>
              <a:t>Follow certification under the following standards to ensure similar filtration as NIOSH-certified equipment (as described in Tables 1 and 2, of the OSHA Enforcement Guidance).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hlinkClick r:id="rId2"/>
              </a:rPr>
              <a:t>Enforcement Guidance for Use of Respiratory Protection Equipment Certified under Standards of Other Countries or Jurisdictions During the Coronavirus Disease 2019 (COVID-19) Pandemic | Occupational Safety and Health Administration (osha.gov)</a:t>
            </a:r>
            <a:r>
              <a:rPr lang="en-US" sz="2400" dirty="0"/>
              <a:t>,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endParaRPr lang="en-US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2983385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10189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Temporary Enforcement Discretion Related to Decontamination of Filtering Facepiece Respirators in Healthcare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855" y="1860884"/>
            <a:ext cx="10515600" cy="4687308"/>
          </a:xfrm>
        </p:spPr>
        <p:txBody>
          <a:bodyPr>
            <a:no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NIOSH - </a:t>
            </a:r>
            <a:r>
              <a:rPr lang="en-US" sz="2400" dirty="0">
                <a:solidFill>
                  <a:srgbClr val="333333"/>
                </a:solidFill>
              </a:rPr>
              <a:t>I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dentified limited </a:t>
            </a:r>
            <a:r>
              <a:rPr lang="en-US" sz="2400" b="0" i="0" u="none" strike="noStrike" dirty="0">
                <a:solidFill>
                  <a:srgbClr val="800080"/>
                </a:solidFill>
                <a:effectLst/>
                <a:hlinkClick r:id="rId2" tooltip="Decontamination and Reuse of Filtering Facepiece Respirators"/>
              </a:rPr>
              <a:t>available research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suggesting these methods for decontaminating FFRs: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Vaporous hydrogen peroxide;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Ultraviolet germicidal irradiation; and/or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Moist heat (e.g., using water heated in an oven).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If such methods are not available, use: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Microwave-generated steam; and/or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Liquid hydrogen peroxide.</a:t>
            </a:r>
          </a:p>
          <a:p>
            <a:pPr marL="1143000" marR="0" lvl="2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endParaRPr lang="en-US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35196496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22" y="80211"/>
            <a:ext cx="11467185" cy="166837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Temporary Enforcement Discretion Related to Decontamination of Filtering Facepiece Respirators in Healthcare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58" y="2021305"/>
            <a:ext cx="11215797" cy="1407695"/>
          </a:xfrm>
        </p:spPr>
        <p:txBody>
          <a:bodyPr>
            <a:no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SHOULD NOT use the following methods unless objective data that sufficiently demonstrate the safety and effectiveness of such methods become available:</a:t>
            </a:r>
          </a:p>
          <a:p>
            <a:pPr marL="1143000" marR="0" lvl="2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endParaRPr lang="en-US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sp>
        <p:nvSpPr>
          <p:cNvPr id="5" name="Content Placeholder 51">
            <a:extLst>
              <a:ext uri="{FF2B5EF4-FFF2-40B4-BE49-F238E27FC236}">
                <a16:creationId xmlns:a16="http://schemas.microsoft.com/office/drawing/2014/main" id="{D17AC07D-409A-4849-BB3B-B1B1BD153F4A}"/>
              </a:ext>
            </a:extLst>
          </p:cNvPr>
          <p:cNvSpPr txBox="1">
            <a:spLocks/>
          </p:cNvSpPr>
          <p:nvPr/>
        </p:nvSpPr>
        <p:spPr>
          <a:xfrm>
            <a:off x="381222" y="3429000"/>
            <a:ext cx="5259114" cy="2842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33333"/>
                </a:solidFill>
              </a:rPr>
              <a:t>Autoclaving;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33333"/>
                </a:solidFill>
              </a:rPr>
              <a:t>Dry heat;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33333"/>
                </a:solidFill>
              </a:rPr>
              <a:t>Isopropyl alcohol;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33333"/>
                </a:solidFill>
              </a:rPr>
              <a:t>Soap;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33333"/>
                </a:solidFill>
              </a:rPr>
              <a:t>Dry microwave irradiation;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33333"/>
                </a:solidFill>
              </a:rPr>
              <a:t>Chlorine bleach; and/or</a:t>
            </a:r>
          </a:p>
          <a:p>
            <a:pPr marL="1143000" lvl="2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endParaRPr lang="en-US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1">
            <a:extLst>
              <a:ext uri="{FF2B5EF4-FFF2-40B4-BE49-F238E27FC236}">
                <a16:creationId xmlns:a16="http://schemas.microsoft.com/office/drawing/2014/main" id="{D0E11CE0-9DF6-44A7-B566-0DB5521FD769}"/>
              </a:ext>
            </a:extLst>
          </p:cNvPr>
          <p:cNvSpPr txBox="1">
            <a:spLocks/>
          </p:cNvSpPr>
          <p:nvPr/>
        </p:nvSpPr>
        <p:spPr>
          <a:xfrm>
            <a:off x="5081449" y="3429000"/>
            <a:ext cx="6901893" cy="2521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33333"/>
                </a:solidFill>
              </a:rPr>
              <a:t>Disinfectant wipes, regardless of impregnation (i.e., chemical saturation); and/or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33333"/>
                </a:solidFill>
              </a:rPr>
              <a:t>Ethylene oxide (EtO).[</a:t>
            </a:r>
            <a:r>
              <a:rPr lang="en-US" sz="2400" dirty="0">
                <a:solidFill>
                  <a:srgbClr val="800080"/>
                </a:solidFill>
                <a:hlinkClick r:id="rId2" tooltip="Footnote 10"/>
              </a:rPr>
              <a:t>10</a:t>
            </a:r>
            <a:r>
              <a:rPr lang="en-US" sz="2400" dirty="0">
                <a:solidFill>
                  <a:srgbClr val="333333"/>
                </a:solidFill>
              </a:rPr>
              <a:t>]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33333"/>
                </a:solidFill>
              </a:rPr>
              <a:t>The </a:t>
            </a:r>
            <a:r>
              <a:rPr lang="en-US" sz="2400" dirty="0">
                <a:solidFill>
                  <a:srgbClr val="800080"/>
                </a:solidFill>
                <a:hlinkClick r:id="rId3" tooltip="Decontamination and Reuse of Filtering Facepiece Respirators"/>
              </a:rPr>
              <a:t>NIOSH-evaluated research</a:t>
            </a:r>
            <a:r>
              <a:rPr lang="en-US" sz="2400" dirty="0">
                <a:solidFill>
                  <a:srgbClr val="333333"/>
                </a:solidFill>
              </a:rPr>
              <a:t> provides justification for each method evaluated.</a:t>
            </a:r>
          </a:p>
          <a:p>
            <a:pPr marL="1143000" lvl="2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endParaRPr lang="en-US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203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21" y="174262"/>
            <a:ext cx="11296357" cy="1237638"/>
          </a:xfrm>
        </p:spPr>
        <p:txBody>
          <a:bodyPr>
            <a:noAutofit/>
          </a:bodyPr>
          <a:lstStyle/>
          <a:p>
            <a:pPr algn="ctr"/>
            <a:r>
              <a:rPr lang="en-US" altLang="en-US" sz="4000" u="sng" dirty="0">
                <a:solidFill>
                  <a:srgbClr val="9E0000"/>
                </a:solidFill>
              </a:rPr>
              <a:t>Temporary Enforcement Discretion Related to the Respiratory Protection Standard During COVID-19</a:t>
            </a:r>
            <a:endParaRPr lang="en-US" sz="4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21" y="1492740"/>
            <a:ext cx="10832123" cy="4583844"/>
          </a:xfrm>
        </p:spPr>
        <p:txBody>
          <a:bodyPr>
            <a:noAutofit/>
          </a:bodyPr>
          <a:lstStyle/>
          <a:p>
            <a:pPr marL="0" marR="155575" indent="0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  <a:buNone/>
            </a:pPr>
            <a:r>
              <a:rPr lang="en-US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b="1" spc="-1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 obtain enforcement discretion:</a:t>
            </a:r>
          </a:p>
          <a:p>
            <a:pPr marR="155575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Demonstrate and document good-faith efforts </a:t>
            </a:r>
          </a:p>
          <a:p>
            <a:pPr marR="155575" lvl="1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  <a:buFont typeface="Calibri" panose="020F0502020204030204" pitchFamily="34" charset="0"/>
              <a:buChar char="⁻"/>
            </a:pPr>
            <a:r>
              <a:rPr lang="en-US" b="1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Understanding</a:t>
            </a:r>
            <a:r>
              <a:rPr lang="en-US" b="1" i="1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b="1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Compliance with OSHA’s Respiratory Standard During the Coronavirus Disease (COVID-19) Pandemic</a:t>
            </a:r>
            <a:endParaRPr lang="en-US" b="1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55575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OSHA’s temporary enforcement memoranda are time-limited </a:t>
            </a:r>
          </a:p>
          <a:p>
            <a:pPr marR="155575" lvl="1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  <a:buFont typeface="Calibri" panose="020F0502020204030204" pitchFamily="34" charset="0"/>
              <a:buChar char="⁻"/>
            </a:pPr>
            <a:r>
              <a:rPr lang="en-US" b="1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CDC’s </a:t>
            </a:r>
            <a:r>
              <a:rPr lang="en-US" b="1" i="1" u="sng" dirty="0">
                <a:solidFill>
                  <a:srgbClr val="25408F"/>
                </a:solidFill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Strategies for Optimizing the Supply of N95 Respirators</a:t>
            </a:r>
            <a:endParaRPr lang="en-US" b="1" i="1" u="sng" dirty="0">
              <a:solidFill>
                <a:srgbClr val="25408F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55575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</a:pP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Enforcement  discretion  applies  only all possible steps to comply with measures in a particular  control</a:t>
            </a:r>
            <a:r>
              <a:rPr lang="en-US" sz="2800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spc="-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strategy are taken.</a:t>
            </a:r>
            <a:r>
              <a:rPr lang="en-US" sz="2800" spc="-18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R="155575">
              <a:lnSpc>
                <a:spcPct val="106000"/>
              </a:lnSpc>
              <a:spcBef>
                <a:spcPts val="415"/>
              </a:spcBef>
              <a:spcAft>
                <a:spcPts val="0"/>
              </a:spcAft>
            </a:pPr>
            <a:r>
              <a:rPr lang="en-US" sz="2800" spc="-4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LTCF</a:t>
            </a:r>
            <a:r>
              <a:rPr lang="en-US" sz="2800" spc="-2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employers</a:t>
            </a:r>
            <a:r>
              <a:rPr lang="en-US" sz="2800" spc="-2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should</a:t>
            </a:r>
            <a:r>
              <a:rPr lang="en-US" sz="2800" spc="-2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periodically</a:t>
            </a:r>
            <a:r>
              <a:rPr lang="en-US" sz="2800" spc="-2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refer</a:t>
            </a:r>
            <a:r>
              <a:rPr lang="en-US" sz="2800" spc="-2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to</a:t>
            </a:r>
            <a:r>
              <a:rPr lang="en-US" sz="2800" spc="-2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i="1" u="sng" spc="-2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4"/>
              </a:rPr>
              <a:t>OSHA’s</a:t>
            </a:r>
            <a:r>
              <a:rPr lang="en-US" sz="2800" i="1" u="sng" spc="-23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4"/>
              </a:rPr>
              <a:t> </a:t>
            </a:r>
            <a:r>
              <a:rPr lang="en-US" sz="2800" i="1" u="sng" spc="-1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4"/>
              </a:rPr>
              <a:t>COVID-</a:t>
            </a:r>
            <a:r>
              <a:rPr lang="en-US" sz="2800" i="1" u="sng" spc="-23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4"/>
              </a:rPr>
              <a:t> </a:t>
            </a:r>
            <a:r>
              <a:rPr lang="en-US" sz="28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4"/>
              </a:rPr>
              <a:t>19</a:t>
            </a:r>
            <a:r>
              <a:rPr lang="en-US" sz="2800" i="1" u="sng" spc="-24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4"/>
              </a:rPr>
              <a:t> </a:t>
            </a:r>
            <a:r>
              <a:rPr lang="en-US" sz="28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4"/>
              </a:rPr>
              <a:t>webpage</a:t>
            </a:r>
            <a:r>
              <a:rPr lang="en-US" sz="2800" i="1" u="none" strike="noStrike" spc="-22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4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</a:t>
            </a:r>
            <a:r>
              <a:rPr lang="en-US" sz="2800" spc="-22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enforcement discretion memoranda and guidance.</a:t>
            </a:r>
            <a:endParaRPr lang="en-US" sz="28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6711572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93" y="309808"/>
            <a:ext cx="11504813" cy="106882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Temporary Enforcement Discretion Related to the Respiratory Protection Standard During COVID-19</a:t>
            </a:r>
            <a:endParaRPr lang="en-US" sz="200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93" y="2082020"/>
            <a:ext cx="11318524" cy="4023359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General - keep in mind ther</a:t>
            </a:r>
            <a:r>
              <a:rPr lang="en-US" sz="3000" dirty="0">
                <a:ea typeface="Calibri" panose="020F0502020204030204" pitchFamily="34" charset="0"/>
                <a:cs typeface="Times New Roman" panose="02020603050405020304" pitchFamily="18" charset="0"/>
              </a:rPr>
              <a:t>e are specific requirements in each of these enforcement discretions but basically you want to ensure: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Good faith effort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Assess ongoin</a:t>
            </a:r>
            <a:r>
              <a:rPr lang="en-US" sz="3000" dirty="0">
                <a:ea typeface="Calibri" panose="020F0502020204030204" pitchFamily="34" charset="0"/>
                <a:cs typeface="Times New Roman" panose="02020603050405020304" pitchFamily="18" charset="0"/>
              </a:rPr>
              <a:t>g </a:t>
            </a: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engineering controls, work practices, and                           administrative controls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Document effort to comply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Train employees</a:t>
            </a:r>
          </a:p>
          <a:p>
            <a:pPr marL="0" marR="76200" indent="0">
              <a:lnSpc>
                <a:spcPct val="107000"/>
              </a:lnSpc>
              <a:spcBef>
                <a:spcPts val="885"/>
              </a:spcBef>
              <a:spcAft>
                <a:spcPts val="0"/>
              </a:spcAft>
              <a:buNone/>
            </a:pPr>
            <a:endParaRPr lang="en-US" sz="30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206025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B6CB8603-4A8E-4F0E-A36A-0D2E419A1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72C353-19ED-4664-A4CF-4D3EBAD71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44" y="158496"/>
            <a:ext cx="9546337" cy="60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66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B6CB8603-4A8E-4F0E-A36A-0D2E419A1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ACA76-D4D3-4092-9D05-8AE822F66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53" y="515958"/>
            <a:ext cx="9919854" cy="5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535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325563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9E0000"/>
                </a:solidFill>
              </a:rPr>
              <a:t>Contact us</a:t>
            </a:r>
            <a:endParaRPr lang="en-US" dirty="0">
              <a:solidFill>
                <a:srgbClr val="9E0000"/>
              </a:solidFill>
            </a:endParaRP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656999"/>
            <a:ext cx="10515600" cy="4344785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Pennsylvania OSHA Consultation Office</a:t>
            </a:r>
          </a:p>
          <a:p>
            <a:r>
              <a:rPr lang="en-US" altLang="en-US" sz="2400" dirty="0"/>
              <a:t>Phone: 800-382-1241</a:t>
            </a:r>
          </a:p>
          <a:p>
            <a:r>
              <a:rPr lang="en-US" altLang="en-US" sz="2400" dirty="0"/>
              <a:t>Web: </a:t>
            </a:r>
            <a:r>
              <a:rPr lang="en-US" altLang="en-US" sz="2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www.iup.edu/pa-oshaconsultation/</a:t>
            </a:r>
            <a:endParaRPr lang="en-US" altLang="en-US" sz="2400" dirty="0">
              <a:solidFill>
                <a:srgbClr val="0070C0"/>
              </a:solidFill>
            </a:endParaRPr>
          </a:p>
          <a:p>
            <a:r>
              <a:rPr lang="en-US" altLang="en-US" sz="2400" dirty="0"/>
              <a:t>Facebook: </a:t>
            </a:r>
            <a:r>
              <a:rPr lang="en-US" alt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https://www.facebook.com/Pennsylvania-OSHA-Consultation-Program-548810235234647/</a:t>
            </a:r>
            <a:endParaRPr lang="en-US" altLang="en-US" sz="2400" dirty="0">
              <a:solidFill>
                <a:srgbClr val="0070C0"/>
              </a:solidFill>
            </a:endParaRPr>
          </a:p>
          <a:p>
            <a:r>
              <a:rPr lang="en-US" altLang="en-US" sz="2400" dirty="0"/>
              <a:t>Twitter: </a:t>
            </a:r>
            <a:r>
              <a:rPr lang="en-US" altLang="en-US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https://twitter.com/search?q=PA%20OSHA%20Consultation&amp;src=savs</a:t>
            </a:r>
            <a:endParaRPr lang="en-US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BFF60B0-F131-4E55-96B9-297AB0577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269" y="6333764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1347383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06" y="309808"/>
            <a:ext cx="11113476" cy="1325563"/>
          </a:xfrm>
        </p:spPr>
        <p:txBody>
          <a:bodyPr/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COVID-19 Respiratory Protection Guidance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03" y="1781276"/>
            <a:ext cx="7650407" cy="4344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Reassess:</a:t>
            </a:r>
          </a:p>
          <a:p>
            <a:pPr marL="0" indent="0">
              <a:buNone/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E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ngineering controls (e.g.,</a:t>
            </a:r>
            <a:r>
              <a:rPr lang="en-US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ventilation)</a:t>
            </a:r>
            <a:endParaRPr lang="en-US" spc="-130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A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dministrative</a:t>
            </a:r>
            <a:r>
              <a:rPr lang="en-US" spc="-13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controls</a:t>
            </a:r>
            <a:r>
              <a:rPr lang="en-US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(e.g.,</a:t>
            </a:r>
            <a:r>
              <a:rPr lang="en-US" spc="-13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hand</a:t>
            </a:r>
            <a:r>
              <a:rPr lang="en-US" u="sng" spc="-13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hygiene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, physical</a:t>
            </a:r>
            <a:r>
              <a:rPr lang="en-US" spc="-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distancing,</a:t>
            </a:r>
            <a:r>
              <a:rPr lang="en-US" spc="-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cleaning/disinfection</a:t>
            </a:r>
            <a:r>
              <a:rPr lang="en-US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of</a:t>
            </a:r>
            <a:r>
              <a:rPr lang="en-US" spc="-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surfaces</a:t>
            </a:r>
            <a:r>
              <a:rPr lang="en-US" spc="-5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)</a:t>
            </a:r>
            <a:r>
              <a:rPr lang="en-US" spc="-6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231F20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I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dentify changes to</a:t>
            </a:r>
            <a:r>
              <a:rPr lang="en-US" spc="-1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avoid</a:t>
            </a:r>
            <a:r>
              <a:rPr lang="en-US" spc="-1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over-reliance</a:t>
            </a:r>
            <a:r>
              <a:rPr lang="en-US" spc="-1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on</a:t>
            </a:r>
            <a:r>
              <a:rPr lang="en-US" spc="-1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respirators and</a:t>
            </a:r>
            <a:r>
              <a:rPr lang="en-US" spc="-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other</a:t>
            </a:r>
            <a:r>
              <a:rPr lang="en-US" spc="-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PPE</a:t>
            </a:r>
            <a:r>
              <a:rPr lang="en-US" spc="-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7FD2D9-AD14-4402-ABBF-860EEC24B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579" y="2508500"/>
            <a:ext cx="4619165" cy="31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83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8"/>
            <a:ext cx="10378443" cy="1325563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9E0000"/>
                </a:solidFill>
              </a:rPr>
              <a:t>Thank You</a:t>
            </a:r>
            <a:endParaRPr lang="en-US" dirty="0">
              <a:solidFill>
                <a:srgbClr val="9E0000"/>
              </a:solidFill>
            </a:endParaRP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812175"/>
            <a:ext cx="10515600" cy="4344785"/>
          </a:xfrm>
        </p:spPr>
        <p:txBody>
          <a:bodyPr>
            <a:normAutofit/>
          </a:bodyPr>
          <a:lstStyle/>
          <a:p>
            <a:pPr algn="ctr">
              <a:buFontTx/>
              <a:buNone/>
              <a:defRPr/>
            </a:pPr>
            <a:r>
              <a:rPr lang="en-US" altLang="en-US" sz="2400" b="1" dirty="0"/>
              <a:t>Upcoming Webinar:</a:t>
            </a:r>
          </a:p>
          <a:p>
            <a:pPr algn="ctr">
              <a:buFontTx/>
              <a:buNone/>
              <a:defRPr/>
            </a:pPr>
            <a:r>
              <a:rPr lang="en-US" altLang="en-US" sz="2400" u="sng" dirty="0">
                <a:solidFill>
                  <a:srgbClr val="9E0000"/>
                </a:solidFill>
              </a:rPr>
              <a:t>How to Reduce  Your EMR and Impress Your Boss</a:t>
            </a:r>
          </a:p>
          <a:p>
            <a:pPr algn="ctr">
              <a:buFontTx/>
              <a:buNone/>
              <a:defRPr/>
            </a:pPr>
            <a:r>
              <a:rPr lang="en-US" altLang="en-US" sz="2400" u="sng">
                <a:solidFill>
                  <a:srgbClr val="9E0000"/>
                </a:solidFill>
              </a:rPr>
              <a:t>March 10</a:t>
            </a:r>
            <a:r>
              <a:rPr lang="en-US" altLang="en-US" sz="2400">
                <a:solidFill>
                  <a:srgbClr val="9E0000"/>
                </a:solidFill>
              </a:rPr>
              <a:t> </a:t>
            </a:r>
            <a:r>
              <a:rPr lang="en-US" altLang="en-US" sz="2400" dirty="0">
                <a:solidFill>
                  <a:srgbClr val="9E0000"/>
                </a:solidFill>
              </a:rPr>
              <a:t>@ 10:30am</a:t>
            </a:r>
          </a:p>
          <a:p>
            <a:pPr algn="ctr">
              <a:buFontTx/>
              <a:buNone/>
              <a:defRPr/>
            </a:pPr>
            <a:endParaRPr lang="en-US" altLang="en-US" sz="2400" dirty="0"/>
          </a:p>
          <a:p>
            <a:pPr algn="ctr">
              <a:buFontTx/>
              <a:buNone/>
              <a:defRPr/>
            </a:pPr>
            <a:r>
              <a:rPr lang="en-US" altLang="en-US" sz="2400" b="1" dirty="0"/>
              <a:t>Pennsylvania OSHA Consultation Office</a:t>
            </a:r>
          </a:p>
          <a:p>
            <a:pPr algn="ctr">
              <a:buFontTx/>
              <a:buNone/>
              <a:defRPr/>
            </a:pPr>
            <a:r>
              <a:rPr lang="en-US" altLang="en-US" sz="2400" dirty="0"/>
              <a:t>Phone: 800-382-1241 or 724-357-4095</a:t>
            </a:r>
          </a:p>
          <a:p>
            <a:pPr algn="ctr">
              <a:buFontTx/>
              <a:buNone/>
              <a:defRPr/>
            </a:pPr>
            <a:r>
              <a:rPr lang="en-US" altLang="en-US" sz="2400" dirty="0"/>
              <a:t>Website</a:t>
            </a:r>
            <a:r>
              <a:rPr lang="en-US" altLang="en-US" sz="2400" b="1" dirty="0"/>
              <a:t>: </a:t>
            </a:r>
            <a:r>
              <a:rPr lang="en-US" altLang="en-US" sz="2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www.iup.edu/pa-oshaconsultation</a:t>
            </a:r>
            <a:endParaRPr lang="en-US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BFF60B0-F131-4E55-96B9-297AB0577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269" y="6333764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</p:spTree>
    <p:extLst>
      <p:ext uri="{BB962C8B-B14F-4D97-AF65-F5344CB8AC3E}">
        <p14:creationId xmlns:p14="http://schemas.microsoft.com/office/powerpoint/2010/main" val="410053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97356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COVID-19 Respiratory Protection Guidance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99" y="1337416"/>
            <a:ext cx="11431002" cy="4853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CDC’s</a:t>
            </a:r>
            <a:r>
              <a:rPr lang="en-US" spc="-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COVID-19</a:t>
            </a:r>
            <a:r>
              <a:rPr lang="en-US" spc="-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webpage</a:t>
            </a:r>
            <a:r>
              <a:rPr lang="en-US" spc="-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on</a:t>
            </a:r>
            <a:r>
              <a:rPr lang="en-US" spc="-8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Nursing</a:t>
            </a:r>
            <a:r>
              <a:rPr lang="en-US" i="1" u="sng" spc="-11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Homes</a:t>
            </a:r>
            <a:r>
              <a:rPr lang="en-US" i="1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and</a:t>
            </a:r>
            <a:r>
              <a:rPr lang="en-US" i="1" u="sng" spc="-21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i="1" u="sng" spc="-3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Long-Term</a:t>
            </a:r>
            <a:r>
              <a:rPr lang="en-US" i="1" u="sng" spc="-21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Care</a:t>
            </a:r>
            <a:r>
              <a:rPr lang="en-US" i="1" u="sng" spc="-21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Facilities</a:t>
            </a:r>
            <a:r>
              <a:rPr lang="en-US" i="1" u="sng" dirty="0">
                <a:solidFill>
                  <a:srgbClr val="25408F"/>
                </a:solidFill>
                <a:effectLst/>
                <a:uFill>
                  <a:solidFill>
                    <a:srgbClr val="25408F"/>
                  </a:solidFill>
                </a:uFill>
                <a:ea typeface="Century Gothic" panose="020B0502020202020204" pitchFamily="34" charset="0"/>
                <a:cs typeface="Century Gothic" panose="020B0502020202020204" pitchFamily="34" charset="0"/>
              </a:rPr>
              <a:t>)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en-US" spc="-20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indent="0">
              <a:buNone/>
            </a:pPr>
            <a:endParaRPr lang="en-US" spc="-20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indent="0">
              <a:buNone/>
            </a:pPr>
            <a:endParaRPr lang="en-US" spc="-200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Engineering and administrative controls  - Vital</a:t>
            </a:r>
            <a:r>
              <a:rPr lang="en-US" spc="-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due to supply</a:t>
            </a:r>
            <a:r>
              <a:rPr lang="en-US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chain</a:t>
            </a:r>
            <a:r>
              <a:rPr lang="en-US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demand</a:t>
            </a:r>
            <a:r>
              <a:rPr lang="en-US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for</a:t>
            </a:r>
            <a:r>
              <a:rPr lang="en-US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N95</a:t>
            </a:r>
            <a:r>
              <a:rPr lang="en-US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filtering</a:t>
            </a:r>
            <a:r>
              <a:rPr lang="en-US" spc="-15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facepiece respirators (FFRs). </a:t>
            </a:r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0B162E-579F-4D56-BFF5-0C26A685E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752"/>
          <a:stretch/>
        </p:blipFill>
        <p:spPr>
          <a:xfrm>
            <a:off x="380499" y="2382753"/>
            <a:ext cx="5330491" cy="2381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0BC1C7-9161-4638-95C6-49C827F8D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361" y="2290174"/>
            <a:ext cx="5330491" cy="25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0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191599"/>
            <a:ext cx="10378443" cy="830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COVID-19 Respiratory Protection Guidance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87" y="1329128"/>
            <a:ext cx="7538113" cy="4344785"/>
          </a:xfrm>
        </p:spPr>
        <p:txBody>
          <a:bodyPr>
            <a:normAutofit lnSpcReduction="10000"/>
          </a:bodyPr>
          <a:lstStyle/>
          <a:p>
            <a:pPr marL="0" marR="2329180" indent="0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Additional</a:t>
            </a:r>
            <a:r>
              <a:rPr lang="en-US" sz="3200" spc="-2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control</a:t>
            </a:r>
            <a:r>
              <a:rPr lang="en-US" sz="3200" spc="-21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strategies</a:t>
            </a:r>
            <a:r>
              <a:rPr lang="en-US" sz="3200" spc="-2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L="0" marR="2329180" indent="0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  <a:buNone/>
            </a:pPr>
            <a:endParaRPr lang="en-US" sz="3200" spc="-215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2329180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</a:pPr>
            <a:r>
              <a:rPr lang="en-US" sz="3200" spc="-2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OSHA’s </a:t>
            </a:r>
            <a:r>
              <a:rPr lang="en-US" sz="3200" i="1" u="sng" spc="-1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COVID-19</a:t>
            </a:r>
            <a:r>
              <a:rPr lang="en-US" sz="3200" i="1" u="sng" spc="-21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Guidance</a:t>
            </a:r>
            <a:r>
              <a:rPr lang="en-US" sz="3200" i="1" u="sng" spc="-21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for</a:t>
            </a:r>
            <a:r>
              <a:rPr lang="en-US" sz="3200" i="1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Nursing</a:t>
            </a:r>
            <a:r>
              <a:rPr lang="en-US" sz="3200" i="1" u="sng" spc="-20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Home</a:t>
            </a:r>
            <a:r>
              <a:rPr lang="en-US" sz="3200" i="1" u="sng" spc="-20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and</a:t>
            </a:r>
            <a:r>
              <a:rPr lang="en-US" sz="3200" i="1" u="sng" spc="-20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3200" i="1" u="sng" spc="-3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Long-Term</a:t>
            </a:r>
            <a:r>
              <a:rPr lang="en-US" sz="3200" i="1" u="sng" spc="-20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Care</a:t>
            </a:r>
            <a:r>
              <a:rPr lang="en-US" sz="3200" i="1" u="sng" spc="-20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Facility</a:t>
            </a:r>
            <a:r>
              <a:rPr lang="en-US" sz="3200" i="1" u="sng" spc="-20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r>
              <a:rPr lang="en-US" sz="3200" i="1" u="sng" spc="-1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Workers</a:t>
            </a:r>
            <a:r>
              <a:rPr lang="en-US" sz="3200" i="1" u="none" strike="noStrike" spc="-19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2"/>
              </a:rPr>
              <a:t> </a:t>
            </a:r>
            <a:endParaRPr lang="en-US" sz="3200" i="1" u="none" strike="noStrike" spc="-190" dirty="0">
              <a:solidFill>
                <a:srgbClr val="25408F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2329180">
              <a:lnSpc>
                <a:spcPct val="108000"/>
              </a:lnSpc>
              <a:spcBef>
                <a:spcPts val="350"/>
              </a:spcBef>
              <a:spcAft>
                <a:spcPts val="0"/>
              </a:spcAft>
            </a:pPr>
            <a:r>
              <a:rPr lang="en-US" sz="3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CDC’s</a:t>
            </a:r>
            <a:r>
              <a:rPr lang="en-US" sz="3200" spc="-19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Nursing</a:t>
            </a:r>
            <a:r>
              <a:rPr lang="en-US" sz="3200" i="1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Homes</a:t>
            </a:r>
            <a:r>
              <a:rPr lang="en-US" sz="3200" i="1" u="sng" spc="-9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and</a:t>
            </a:r>
            <a:r>
              <a:rPr lang="en-US" sz="3200" i="1" u="sng" spc="-9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3200" i="1" u="sng" spc="-3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Long-Term</a:t>
            </a:r>
            <a:r>
              <a:rPr lang="en-US" sz="3200" i="1" u="sng" spc="-85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Care</a:t>
            </a:r>
            <a:r>
              <a:rPr lang="en-US" sz="3200" i="1" u="sng" spc="-90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 </a:t>
            </a:r>
            <a:r>
              <a:rPr lang="en-US" sz="3200" i="1" u="sng" dirty="0">
                <a:solidFill>
                  <a:srgbClr val="25408F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Facilities</a:t>
            </a:r>
            <a:r>
              <a:rPr lang="en-US" sz="3200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endParaRPr lang="en-US" sz="3200" dirty="0"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9845D-D3CF-4AD2-ABCB-5FC7821D6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919" y="1914132"/>
            <a:ext cx="5967662" cy="302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61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C19F34E3-3380-0E40-A916-2904ED11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309809"/>
            <a:ext cx="10378443" cy="126231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dirty="0">
                <a:solidFill>
                  <a:srgbClr val="9E0000"/>
                </a:solidFill>
              </a:rPr>
              <a:t>COVID-19 Respiratory Protection Guidance</a:t>
            </a:r>
            <a:endParaRPr lang="en-US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050272A7-4D39-9C48-B531-D840481A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443789"/>
            <a:ext cx="10378443" cy="51044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pc="-15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Close contact with people with known or suspected COVID-19 unavoidable… </a:t>
            </a:r>
            <a:r>
              <a:rPr lang="en-US" dirty="0">
                <a:solidFill>
                  <a:srgbClr val="231F20"/>
                </a:solidFill>
                <a:effectLst/>
                <a:ea typeface="Century Gothic" panose="020B0502020202020204" pitchFamily="34" charset="0"/>
                <a:cs typeface="Century Gothic" panose="020B0502020202020204" pitchFamily="34" charset="0"/>
              </a:rPr>
              <a:t> PPE including respirators required </a:t>
            </a:r>
          </a:p>
          <a:p>
            <a:pPr marL="0" indent="0">
              <a:buNone/>
            </a:pPr>
            <a:endParaRPr lang="en-US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231F20"/>
              </a:solidFill>
              <a:effectLst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231F20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D9DB98-F88F-40F8-9337-42140646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607" y="6271967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B40000"/>
                </a:solidFill>
              </a:rPr>
              <a:t>www.iup.edu/pa-oshaconsultation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89B6E4-1DC9-45A3-8E87-AC62677D3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905" y="2681287"/>
            <a:ext cx="5184357" cy="225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76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UP 2019">
      <a:dk1>
        <a:srgbClr val="000000"/>
      </a:dk1>
      <a:lt1>
        <a:srgbClr val="FFFFFF"/>
      </a:lt1>
      <a:dk2>
        <a:srgbClr val="9E1B32"/>
      </a:dk2>
      <a:lt2>
        <a:srgbClr val="595959"/>
      </a:lt2>
      <a:accent1>
        <a:srgbClr val="9E1B32"/>
      </a:accent1>
      <a:accent2>
        <a:srgbClr val="595959"/>
      </a:accent2>
      <a:accent3>
        <a:srgbClr val="ECB51B"/>
      </a:accent3>
      <a:accent4>
        <a:srgbClr val="F4824E"/>
      </a:accent4>
      <a:accent5>
        <a:srgbClr val="558185"/>
      </a:accent5>
      <a:accent6>
        <a:srgbClr val="ED596E"/>
      </a:accent6>
      <a:hlink>
        <a:srgbClr val="568286"/>
      </a:hlink>
      <a:folHlink>
        <a:srgbClr val="558185"/>
      </a:folHlink>
    </a:clrScheme>
    <a:fontScheme name="IUP Office 365 Fonts">
      <a:majorFont>
        <a:latin typeface="Franklin Gothic Demi"/>
        <a:ea typeface=""/>
        <a:cs typeface=""/>
      </a:majorFont>
      <a:minorFont>
        <a:latin typeface="Constant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3C217AD-677F-D24F-AED0-A101B8E738B0}" vid="{7542860F-0F1C-414E-89D0-F5ADD30D187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94B4AE303654EA1B3ED0F5D3B74A7" ma:contentTypeVersion="12" ma:contentTypeDescription="Create a new document." ma:contentTypeScope="" ma:versionID="ca40444a4782630031e768ecba2bdd42">
  <xsd:schema xmlns:xsd="http://www.w3.org/2001/XMLSchema" xmlns:xs="http://www.w3.org/2001/XMLSchema" xmlns:p="http://schemas.microsoft.com/office/2006/metadata/properties" xmlns:ns2="9084b878-4063-4063-a2f4-2dc7d8d331e1" xmlns:ns3="bbecfde1-29a9-4db9-bc32-245c12180cd2" targetNamespace="http://schemas.microsoft.com/office/2006/metadata/properties" ma:root="true" ma:fieldsID="de8acde793976ccf758c06d65d39a95b" ns2:_="" ns3:_="">
    <xsd:import namespace="9084b878-4063-4063-a2f4-2dc7d8d331e1"/>
    <xsd:import namespace="bbecfde1-29a9-4db9-bc32-245c12180c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4b878-4063-4063-a2f4-2dc7d8d331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cfde1-29a9-4db9-bc32-245c12180cd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412AD0-324E-48B9-B3C2-D112A658DB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840B02-7105-42A4-8F16-EC45E077E976}">
  <ds:schemaRefs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670de48e-7e03-4129-951d-016b876f25d6"/>
    <ds:schemaRef ds:uri="1d9192ee-616a-45f4-8716-29eb522a162a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D85C86D-B2B3-4528-B944-E3930FBD43AA}"/>
</file>

<file path=docProps/app.xml><?xml version="1.0" encoding="utf-8"?>
<Properties xmlns="http://schemas.openxmlformats.org/officeDocument/2006/extended-properties" xmlns:vt="http://schemas.openxmlformats.org/officeDocument/2006/docPropsVTypes">
  <Template>IUP Woodgrain v1.0</Template>
  <TotalTime>2431</TotalTime>
  <Words>3385</Words>
  <Application>Microsoft Office PowerPoint</Application>
  <PresentationFormat>Widescreen</PresentationFormat>
  <Paragraphs>413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Century Gothic</vt:lpstr>
      <vt:lpstr>Constantia</vt:lpstr>
      <vt:lpstr>Courier New</vt:lpstr>
      <vt:lpstr>Franklin Gothic Demi</vt:lpstr>
      <vt:lpstr>Times New Roman</vt:lpstr>
      <vt:lpstr>Wingdings</vt:lpstr>
      <vt:lpstr>Office Theme</vt:lpstr>
      <vt:lpstr>PowerPoint Presentation</vt:lpstr>
      <vt:lpstr>COVID-19 Respiratory Protection Guidance for Long Term Care Facilities  </vt:lpstr>
      <vt:lpstr>COVID-19 Respiratory Protection Guidance</vt:lpstr>
      <vt:lpstr>COVID-19 Respiratory Protection Guidance</vt:lpstr>
      <vt:lpstr>COVID-19 Respiratory Protection Guidance</vt:lpstr>
      <vt:lpstr>COVID-19 Respiratory Protection Guidance</vt:lpstr>
      <vt:lpstr>COVID-19 Respiratory Protection Guidance</vt:lpstr>
      <vt:lpstr>COVID-19 Respiratory Protection Guidance</vt:lpstr>
      <vt:lpstr>COVID-19 Respiratory Protection Guidance</vt:lpstr>
      <vt:lpstr>COVID-19 Respiratory Protection Guidance</vt:lpstr>
      <vt:lpstr>COVID-19 Respiratory Protection Guidance</vt:lpstr>
      <vt:lpstr>Face Coverings</vt:lpstr>
      <vt:lpstr>Face Coverings</vt:lpstr>
      <vt:lpstr>Face Coverings</vt:lpstr>
      <vt:lpstr>Face Coverings</vt:lpstr>
      <vt:lpstr>Face Coverings</vt:lpstr>
      <vt:lpstr>Face Coverings</vt:lpstr>
      <vt:lpstr>Face Coverings</vt:lpstr>
      <vt:lpstr>Face Coverings</vt:lpstr>
      <vt:lpstr>Face Coverings</vt:lpstr>
      <vt:lpstr>Face Coverings</vt:lpstr>
      <vt:lpstr>Face Coverings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Respiratory Protection Program (RPP)</vt:lpstr>
      <vt:lpstr>Temporary Enforcement Discretion Related to the Respiratory Protection Standard During COVID-19</vt:lpstr>
      <vt:lpstr>Temporary Enforcement Discretion Related to Certain Fit Testing Provisions</vt:lpstr>
      <vt:lpstr>Temporary Enforcement Discretion Related to Certain Fit Testing Provisions</vt:lpstr>
      <vt:lpstr>Temporary Enforcement Discretion Related to Extended Use or Expired Respirators </vt:lpstr>
      <vt:lpstr>Temporary Enforcement Discretion Related to Extended Use or Expired Respirators </vt:lpstr>
      <vt:lpstr>Temporary Enforcement Discretion Related to Extended Use or Expired Respirators </vt:lpstr>
      <vt:lpstr>Temporary Enforcement Discretion Related to Extended Use or Expired Respirators </vt:lpstr>
      <vt:lpstr>Temporary Enforcement Discretion Related to Respirators Certified under Standards of Other Countries or Jurisdictions </vt:lpstr>
      <vt:lpstr>Temporary Enforcement Discretion Related to Respirators Certified under Standards of Other Countries or Jurisdictions </vt:lpstr>
      <vt:lpstr>Temporary Enforcement Discretion Related to Decontamination of Filtering Facepiece Respirators in Healthcare</vt:lpstr>
      <vt:lpstr>Temporary Enforcement Discretion Related to Decontamination of Filtering Facepiece Respirators in Healthcare</vt:lpstr>
      <vt:lpstr>Temporary Enforcement Discretion Related to the Respiratory Protection Standard During COVID-19</vt:lpstr>
      <vt:lpstr>Temporary Enforcement Discretion Related to the Respiratory Protection Standard During COVID-19</vt:lpstr>
      <vt:lpstr>PowerPoint Presentation</vt:lpstr>
      <vt:lpstr>PowerPoint Presentation</vt:lpstr>
      <vt:lpstr>Contact us</vt:lpstr>
      <vt:lpstr>Thank You</vt:lpstr>
    </vt:vector>
  </TitlesOfParts>
  <Manager/>
  <Company>Indiana University of Pennsylvania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Tammy Harvey</dc:creator>
  <cp:keywords/>
  <dc:description/>
  <cp:lastModifiedBy>Bryan Brougher</cp:lastModifiedBy>
  <cp:revision>14</cp:revision>
  <dcterms:created xsi:type="dcterms:W3CDTF">2019-09-06T20:18:55Z</dcterms:created>
  <dcterms:modified xsi:type="dcterms:W3CDTF">2021-02-04T18:40:41Z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0x01010091A94B4AE303654EA1B3ED0F5D3B74A7</vt:lpwstr>
  </property>
</Properties>
</file>