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handoutMasterIdLst>
    <p:handoutMasterId r:id="rId43"/>
  </p:handoutMasterIdLst>
  <p:sldIdLst>
    <p:sldId id="256" r:id="rId5"/>
    <p:sldId id="257" r:id="rId6"/>
    <p:sldId id="258" r:id="rId7"/>
    <p:sldId id="265" r:id="rId8"/>
    <p:sldId id="302" r:id="rId9"/>
    <p:sldId id="271" r:id="rId10"/>
    <p:sldId id="274" r:id="rId11"/>
    <p:sldId id="277" r:id="rId12"/>
    <p:sldId id="276" r:id="rId13"/>
    <p:sldId id="278" r:id="rId14"/>
    <p:sldId id="275" r:id="rId15"/>
    <p:sldId id="280" r:id="rId16"/>
    <p:sldId id="279" r:id="rId17"/>
    <p:sldId id="282" r:id="rId18"/>
    <p:sldId id="305" r:id="rId19"/>
    <p:sldId id="285" r:id="rId20"/>
    <p:sldId id="287" r:id="rId21"/>
    <p:sldId id="288" r:id="rId22"/>
    <p:sldId id="289" r:id="rId23"/>
    <p:sldId id="297" r:id="rId24"/>
    <p:sldId id="281" r:id="rId25"/>
    <p:sldId id="304" r:id="rId26"/>
    <p:sldId id="284" r:id="rId27"/>
    <p:sldId id="294" r:id="rId28"/>
    <p:sldId id="306" r:id="rId29"/>
    <p:sldId id="295" r:id="rId30"/>
    <p:sldId id="296" r:id="rId31"/>
    <p:sldId id="283" r:id="rId32"/>
    <p:sldId id="291" r:id="rId33"/>
    <p:sldId id="290" r:id="rId34"/>
    <p:sldId id="286" r:id="rId35"/>
    <p:sldId id="293" r:id="rId36"/>
    <p:sldId id="298" r:id="rId37"/>
    <p:sldId id="292" r:id="rId38"/>
    <p:sldId id="301" r:id="rId39"/>
    <p:sldId id="261" r:id="rId40"/>
    <p:sldId id="269" r:id="rId41"/>
    <p:sldId id="270"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0000"/>
    <a:srgbClr val="5A5A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E96A9D-E77D-4103-A0FF-7D9595E4A1FA}" v="195" dt="2020-12-29T15:14:36.4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03" autoAdjust="0"/>
    <p:restoredTop sz="84626"/>
  </p:normalViewPr>
  <p:slideViewPr>
    <p:cSldViewPr snapToGrid="0">
      <p:cViewPr varScale="1">
        <p:scale>
          <a:sx n="85" d="100"/>
          <a:sy n="85" d="100"/>
        </p:scale>
        <p:origin x="90" y="84"/>
      </p:cViewPr>
      <p:guideLst/>
    </p:cSldViewPr>
  </p:slideViewPr>
  <p:notesTextViewPr>
    <p:cViewPr>
      <p:scale>
        <a:sx n="1" d="1"/>
        <a:sy n="1" d="1"/>
      </p:scale>
      <p:origin x="0" y="0"/>
    </p:cViewPr>
  </p:notesTextViewPr>
  <p:sorterViewPr>
    <p:cViewPr>
      <p:scale>
        <a:sx n="100" d="100"/>
        <a:sy n="100" d="100"/>
      </p:scale>
      <p:origin x="0" y="-6990"/>
    </p:cViewPr>
  </p:sorterViewPr>
  <p:notesViewPr>
    <p:cSldViewPr snapToGrid="0">
      <p:cViewPr varScale="1">
        <p:scale>
          <a:sx n="55" d="100"/>
          <a:sy n="55" d="100"/>
        </p:scale>
        <p:origin x="2862"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Larson" userId="fa71ecc1-dc57-42e7-8cd5-6271dcbc955a" providerId="ADAL" clId="{B8E96A9D-E77D-4103-A0FF-7D9595E4A1FA}"/>
    <pc:docChg chg="undo redo custSel mod addSld delSld modSld sldOrd">
      <pc:chgData name="Daniel Larson" userId="fa71ecc1-dc57-42e7-8cd5-6271dcbc955a" providerId="ADAL" clId="{B8E96A9D-E77D-4103-A0FF-7D9595E4A1FA}" dt="2020-12-29T16:23:39.493" v="12524" actId="20577"/>
      <pc:docMkLst>
        <pc:docMk/>
      </pc:docMkLst>
      <pc:sldChg chg="addSp delSp modSp">
        <pc:chgData name="Daniel Larson" userId="fa71ecc1-dc57-42e7-8cd5-6271dcbc955a" providerId="ADAL" clId="{B8E96A9D-E77D-4103-A0FF-7D9595E4A1FA}" dt="2020-12-17T13:18:37.283" v="12219" actId="20577"/>
        <pc:sldMkLst>
          <pc:docMk/>
          <pc:sldMk cId="1064654676" sldId="256"/>
        </pc:sldMkLst>
        <pc:spChg chg="add del mod">
          <ac:chgData name="Daniel Larson" userId="fa71ecc1-dc57-42e7-8cd5-6271dcbc955a" providerId="ADAL" clId="{B8E96A9D-E77D-4103-A0FF-7D9595E4A1FA}" dt="2020-12-16T15:38:46.266" v="11961"/>
          <ac:spMkLst>
            <pc:docMk/>
            <pc:sldMk cId="1064654676" sldId="256"/>
            <ac:spMk id="2" creationId="{727C6821-B4A2-4DCF-A856-1311CFD808AD}"/>
          </ac:spMkLst>
        </pc:spChg>
        <pc:spChg chg="add del mod">
          <ac:chgData name="Daniel Larson" userId="fa71ecc1-dc57-42e7-8cd5-6271dcbc955a" providerId="ADAL" clId="{B8E96A9D-E77D-4103-A0FF-7D9595E4A1FA}" dt="2020-12-16T15:38:46.266" v="11961"/>
          <ac:spMkLst>
            <pc:docMk/>
            <pc:sldMk cId="1064654676" sldId="256"/>
            <ac:spMk id="3" creationId="{2D411BA3-DAFE-42AE-9756-C0163585BF06}"/>
          </ac:spMkLst>
        </pc:spChg>
        <pc:spChg chg="add del mod">
          <ac:chgData name="Daniel Larson" userId="fa71ecc1-dc57-42e7-8cd5-6271dcbc955a" providerId="ADAL" clId="{B8E96A9D-E77D-4103-A0FF-7D9595E4A1FA}" dt="2020-12-16T15:38:52.922" v="11963"/>
          <ac:spMkLst>
            <pc:docMk/>
            <pc:sldMk cId="1064654676" sldId="256"/>
            <ac:spMk id="4" creationId="{477AEAB1-A24A-4038-A998-136ADE315EDD}"/>
          </ac:spMkLst>
        </pc:spChg>
        <pc:spChg chg="mod">
          <ac:chgData name="Daniel Larson" userId="fa71ecc1-dc57-42e7-8cd5-6271dcbc955a" providerId="ADAL" clId="{B8E96A9D-E77D-4103-A0FF-7D9595E4A1FA}" dt="2020-12-17T13:18:37.283" v="12219" actId="20577"/>
          <ac:spMkLst>
            <pc:docMk/>
            <pc:sldMk cId="1064654676" sldId="256"/>
            <ac:spMk id="5" creationId="{89D0E600-516D-4156-B3F6-49679D712FA6}"/>
          </ac:spMkLst>
        </pc:spChg>
        <pc:spChg chg="add del mod">
          <ac:chgData name="Daniel Larson" userId="fa71ecc1-dc57-42e7-8cd5-6271dcbc955a" providerId="ADAL" clId="{B8E96A9D-E77D-4103-A0FF-7D9595E4A1FA}" dt="2020-12-16T15:38:52.922" v="11963"/>
          <ac:spMkLst>
            <pc:docMk/>
            <pc:sldMk cId="1064654676" sldId="256"/>
            <ac:spMk id="6" creationId="{5BB1CCB1-8F41-4E4A-B677-BA344E662529}"/>
          </ac:spMkLst>
        </pc:spChg>
      </pc:sldChg>
      <pc:sldChg chg="addSp delSp modSp">
        <pc:chgData name="Daniel Larson" userId="fa71ecc1-dc57-42e7-8cd5-6271dcbc955a" providerId="ADAL" clId="{B8E96A9D-E77D-4103-A0FF-7D9595E4A1FA}" dt="2020-12-16T15:21:49.057" v="11933"/>
        <pc:sldMkLst>
          <pc:docMk/>
          <pc:sldMk cId="2866403356" sldId="257"/>
        </pc:sldMkLst>
        <pc:spChg chg="add del mod">
          <ac:chgData name="Daniel Larson" userId="fa71ecc1-dc57-42e7-8cd5-6271dcbc955a" providerId="ADAL" clId="{B8E96A9D-E77D-4103-A0FF-7D9595E4A1FA}" dt="2020-12-16T15:18:48.417" v="11923"/>
          <ac:spMkLst>
            <pc:docMk/>
            <pc:sldMk cId="2866403356" sldId="257"/>
            <ac:spMk id="6" creationId="{8DB20C51-8AD9-4C4A-BA62-3C4E570ED222}"/>
          </ac:spMkLst>
        </pc:spChg>
        <pc:spChg chg="mod">
          <ac:chgData name="Daniel Larson" userId="fa71ecc1-dc57-42e7-8cd5-6271dcbc955a" providerId="ADAL" clId="{B8E96A9D-E77D-4103-A0FF-7D9595E4A1FA}" dt="2020-12-16T15:18:43.006" v="11922" actId="27636"/>
          <ac:spMkLst>
            <pc:docMk/>
            <pc:sldMk cId="2866403356" sldId="257"/>
            <ac:spMk id="49" creationId="{C19F34E3-3380-0E40-A916-2904ED112F50}"/>
          </ac:spMkLst>
        </pc:spChg>
        <pc:spChg chg="mod">
          <ac:chgData name="Daniel Larson" userId="fa71ecc1-dc57-42e7-8cd5-6271dcbc955a" providerId="ADAL" clId="{B8E96A9D-E77D-4103-A0FF-7D9595E4A1FA}" dt="2020-12-16T15:21:49.057" v="11933"/>
          <ac:spMkLst>
            <pc:docMk/>
            <pc:sldMk cId="2866403356" sldId="257"/>
            <ac:spMk id="52" creationId="{050272A7-4D39-9C48-B531-D840481AD9D2}"/>
          </ac:spMkLst>
        </pc:spChg>
        <pc:picChg chg="add del mod">
          <ac:chgData name="Daniel Larson" userId="fa71ecc1-dc57-42e7-8cd5-6271dcbc955a" providerId="ADAL" clId="{B8E96A9D-E77D-4103-A0FF-7D9595E4A1FA}" dt="2020-12-16T15:17:03.503" v="11920" actId="931"/>
          <ac:picMkLst>
            <pc:docMk/>
            <pc:sldMk cId="2866403356" sldId="257"/>
            <ac:picMk id="3" creationId="{9A7357EE-736E-408A-BD53-1CC53616DDCE}"/>
          </ac:picMkLst>
        </pc:picChg>
        <pc:picChg chg="add mod">
          <ac:chgData name="Daniel Larson" userId="fa71ecc1-dc57-42e7-8cd5-6271dcbc955a" providerId="ADAL" clId="{B8E96A9D-E77D-4103-A0FF-7D9595E4A1FA}" dt="2020-12-16T15:16:13.573" v="11918" actId="1076"/>
          <ac:picMkLst>
            <pc:docMk/>
            <pc:sldMk cId="2866403356" sldId="257"/>
            <ac:picMk id="5" creationId="{28E38928-C98A-41A4-93F1-E5214FD34CAF}"/>
          </ac:picMkLst>
        </pc:picChg>
        <pc:picChg chg="add mod">
          <ac:chgData name="Daniel Larson" userId="fa71ecc1-dc57-42e7-8cd5-6271dcbc955a" providerId="ADAL" clId="{B8E96A9D-E77D-4103-A0FF-7D9595E4A1FA}" dt="2020-12-16T15:19:06.939" v="11924" actId="14100"/>
          <ac:picMkLst>
            <pc:docMk/>
            <pc:sldMk cId="2866403356" sldId="257"/>
            <ac:picMk id="9" creationId="{F18D11DC-BA06-457B-BC75-8066A48BA92A}"/>
          </ac:picMkLst>
        </pc:picChg>
      </pc:sldChg>
      <pc:sldChg chg="addSp delSp modSp">
        <pc:chgData name="Daniel Larson" userId="fa71ecc1-dc57-42e7-8cd5-6271dcbc955a" providerId="ADAL" clId="{B8E96A9D-E77D-4103-A0FF-7D9595E4A1FA}" dt="2020-12-29T15:15:53.953" v="12460" actId="20577"/>
        <pc:sldMkLst>
          <pc:docMk/>
          <pc:sldMk cId="2356671256" sldId="258"/>
        </pc:sldMkLst>
        <pc:spChg chg="add del mod">
          <ac:chgData name="Daniel Larson" userId="fa71ecc1-dc57-42e7-8cd5-6271dcbc955a" providerId="ADAL" clId="{B8E96A9D-E77D-4103-A0FF-7D9595E4A1FA}" dt="2020-12-16T15:42:08.819" v="11990"/>
          <ac:spMkLst>
            <pc:docMk/>
            <pc:sldMk cId="2356671256" sldId="258"/>
            <ac:spMk id="2" creationId="{1A8FB3E2-7AFE-443C-A728-ABF673CC9EAF}"/>
          </ac:spMkLst>
        </pc:spChg>
        <pc:spChg chg="mod">
          <ac:chgData name="Daniel Larson" userId="fa71ecc1-dc57-42e7-8cd5-6271dcbc955a" providerId="ADAL" clId="{B8E96A9D-E77D-4103-A0FF-7D9595E4A1FA}" dt="2020-12-01T16:03:03.456" v="513" actId="20577"/>
          <ac:spMkLst>
            <pc:docMk/>
            <pc:sldMk cId="2356671256" sldId="258"/>
            <ac:spMk id="49" creationId="{C19F34E3-3380-0E40-A916-2904ED112F50}"/>
          </ac:spMkLst>
        </pc:spChg>
        <pc:spChg chg="mod">
          <ac:chgData name="Daniel Larson" userId="fa71ecc1-dc57-42e7-8cd5-6271dcbc955a" providerId="ADAL" clId="{B8E96A9D-E77D-4103-A0FF-7D9595E4A1FA}" dt="2020-12-29T15:15:53.953" v="12460" actId="20577"/>
          <ac:spMkLst>
            <pc:docMk/>
            <pc:sldMk cId="2356671256" sldId="258"/>
            <ac:spMk id="52" creationId="{050272A7-4D39-9C48-B531-D840481AD9D2}"/>
          </ac:spMkLst>
        </pc:spChg>
        <pc:picChg chg="add mod">
          <ac:chgData name="Daniel Larson" userId="fa71ecc1-dc57-42e7-8cd5-6271dcbc955a" providerId="ADAL" clId="{B8E96A9D-E77D-4103-A0FF-7D9595E4A1FA}" dt="2020-12-16T15:42:08.819" v="11990"/>
          <ac:picMkLst>
            <pc:docMk/>
            <pc:sldMk cId="2356671256" sldId="258"/>
            <ac:picMk id="6" creationId="{FDBE05AC-A8CD-4977-977F-498C647081E8}"/>
          </ac:picMkLst>
        </pc:picChg>
      </pc:sldChg>
      <pc:sldChg chg="modSp">
        <pc:chgData name="Daniel Larson" userId="fa71ecc1-dc57-42e7-8cd5-6271dcbc955a" providerId="ADAL" clId="{B8E96A9D-E77D-4103-A0FF-7D9595E4A1FA}" dt="2020-12-10T13:39:32.343" v="8725" actId="20577"/>
        <pc:sldMkLst>
          <pc:docMk/>
          <pc:sldMk cId="859898338" sldId="265"/>
        </pc:sldMkLst>
        <pc:spChg chg="mod">
          <ac:chgData name="Daniel Larson" userId="fa71ecc1-dc57-42e7-8cd5-6271dcbc955a" providerId="ADAL" clId="{B8E96A9D-E77D-4103-A0FF-7D9595E4A1FA}" dt="2020-12-10T13:39:32.343" v="8725" actId="20577"/>
          <ac:spMkLst>
            <pc:docMk/>
            <pc:sldMk cId="859898338" sldId="265"/>
            <ac:spMk id="49" creationId="{C19F34E3-3380-0E40-A916-2904ED112F50}"/>
          </ac:spMkLst>
        </pc:spChg>
        <pc:spChg chg="mod">
          <ac:chgData name="Daniel Larson" userId="fa71ecc1-dc57-42e7-8cd5-6271dcbc955a" providerId="ADAL" clId="{B8E96A9D-E77D-4103-A0FF-7D9595E4A1FA}" dt="2020-12-10T13:39:11.301" v="8714" actId="20577"/>
          <ac:spMkLst>
            <pc:docMk/>
            <pc:sldMk cId="859898338" sldId="265"/>
            <ac:spMk id="52" creationId="{050272A7-4D39-9C48-B531-D840481AD9D2}"/>
          </ac:spMkLst>
        </pc:spChg>
      </pc:sldChg>
      <pc:sldChg chg="modSp">
        <pc:chgData name="Daniel Larson" userId="fa71ecc1-dc57-42e7-8cd5-6271dcbc955a" providerId="ADAL" clId="{B8E96A9D-E77D-4103-A0FF-7D9595E4A1FA}" dt="2020-12-01T18:22:05.236" v="5518" actId="20577"/>
        <pc:sldMkLst>
          <pc:docMk/>
          <pc:sldMk cId="4048915921" sldId="266"/>
        </pc:sldMkLst>
        <pc:spChg chg="mod">
          <ac:chgData name="Daniel Larson" userId="fa71ecc1-dc57-42e7-8cd5-6271dcbc955a" providerId="ADAL" clId="{B8E96A9D-E77D-4103-A0FF-7D9595E4A1FA}" dt="2020-12-01T18:18:13.316" v="5217" actId="20577"/>
          <ac:spMkLst>
            <pc:docMk/>
            <pc:sldMk cId="4048915921" sldId="266"/>
            <ac:spMk id="49" creationId="{C19F34E3-3380-0E40-A916-2904ED112F50}"/>
          </ac:spMkLst>
        </pc:spChg>
        <pc:spChg chg="mod">
          <ac:chgData name="Daniel Larson" userId="fa71ecc1-dc57-42e7-8cd5-6271dcbc955a" providerId="ADAL" clId="{B8E96A9D-E77D-4103-A0FF-7D9595E4A1FA}" dt="2020-12-01T18:22:05.236" v="5518" actId="20577"/>
          <ac:spMkLst>
            <pc:docMk/>
            <pc:sldMk cId="4048915921" sldId="266"/>
            <ac:spMk id="52" creationId="{050272A7-4D39-9C48-B531-D840481AD9D2}"/>
          </ac:spMkLst>
        </pc:spChg>
      </pc:sldChg>
      <pc:sldChg chg="modSp">
        <pc:chgData name="Daniel Larson" userId="fa71ecc1-dc57-42e7-8cd5-6271dcbc955a" providerId="ADAL" clId="{B8E96A9D-E77D-4103-A0FF-7D9595E4A1FA}" dt="2020-12-17T13:22:28.116" v="12234" actId="20577"/>
        <pc:sldMkLst>
          <pc:docMk/>
          <pc:sldMk cId="4100533507" sldId="270"/>
        </pc:sldMkLst>
        <pc:spChg chg="mod">
          <ac:chgData name="Daniel Larson" userId="fa71ecc1-dc57-42e7-8cd5-6271dcbc955a" providerId="ADAL" clId="{B8E96A9D-E77D-4103-A0FF-7D9595E4A1FA}" dt="2020-12-17T13:22:28.116" v="12234" actId="20577"/>
          <ac:spMkLst>
            <pc:docMk/>
            <pc:sldMk cId="4100533507" sldId="270"/>
            <ac:spMk id="52" creationId="{050272A7-4D39-9C48-B531-D840481AD9D2}"/>
          </ac:spMkLst>
        </pc:spChg>
      </pc:sldChg>
      <pc:sldChg chg="modSp add">
        <pc:chgData name="Daniel Larson" userId="fa71ecc1-dc57-42e7-8cd5-6271dcbc955a" providerId="ADAL" clId="{B8E96A9D-E77D-4103-A0FF-7D9595E4A1FA}" dt="2020-12-29T15:16:41.557" v="12469" actId="20577"/>
        <pc:sldMkLst>
          <pc:docMk/>
          <pc:sldMk cId="2887703370" sldId="271"/>
        </pc:sldMkLst>
        <pc:spChg chg="mod">
          <ac:chgData name="Daniel Larson" userId="fa71ecc1-dc57-42e7-8cd5-6271dcbc955a" providerId="ADAL" clId="{B8E96A9D-E77D-4103-A0FF-7D9595E4A1FA}" dt="2020-12-01T16:20:04.332" v="1360" actId="20577"/>
          <ac:spMkLst>
            <pc:docMk/>
            <pc:sldMk cId="2887703370" sldId="271"/>
            <ac:spMk id="49" creationId="{C19F34E3-3380-0E40-A916-2904ED112F50}"/>
          </ac:spMkLst>
        </pc:spChg>
        <pc:spChg chg="mod">
          <ac:chgData name="Daniel Larson" userId="fa71ecc1-dc57-42e7-8cd5-6271dcbc955a" providerId="ADAL" clId="{B8E96A9D-E77D-4103-A0FF-7D9595E4A1FA}" dt="2020-12-29T15:16:41.557" v="12469" actId="20577"/>
          <ac:spMkLst>
            <pc:docMk/>
            <pc:sldMk cId="2887703370" sldId="271"/>
            <ac:spMk id="52" creationId="{050272A7-4D39-9C48-B531-D840481AD9D2}"/>
          </ac:spMkLst>
        </pc:spChg>
      </pc:sldChg>
      <pc:sldChg chg="modSp add del">
        <pc:chgData name="Daniel Larson" userId="fa71ecc1-dc57-42e7-8cd5-6271dcbc955a" providerId="ADAL" clId="{B8E96A9D-E77D-4103-A0FF-7D9595E4A1FA}" dt="2020-12-01T16:23:58.837" v="1403" actId="2696"/>
        <pc:sldMkLst>
          <pc:docMk/>
          <pc:sldMk cId="280258198" sldId="272"/>
        </pc:sldMkLst>
        <pc:spChg chg="mod">
          <ac:chgData name="Daniel Larson" userId="fa71ecc1-dc57-42e7-8cd5-6271dcbc955a" providerId="ADAL" clId="{B8E96A9D-E77D-4103-A0FF-7D9595E4A1FA}" dt="2020-12-01T16:21:20.350" v="1386" actId="20577"/>
          <ac:spMkLst>
            <pc:docMk/>
            <pc:sldMk cId="280258198" sldId="272"/>
            <ac:spMk id="49" creationId="{C19F34E3-3380-0E40-A916-2904ED112F50}"/>
          </ac:spMkLst>
        </pc:spChg>
        <pc:spChg chg="mod">
          <ac:chgData name="Daniel Larson" userId="fa71ecc1-dc57-42e7-8cd5-6271dcbc955a" providerId="ADAL" clId="{B8E96A9D-E77D-4103-A0FF-7D9595E4A1FA}" dt="2020-12-01T16:23:26.205" v="1402" actId="255"/>
          <ac:spMkLst>
            <pc:docMk/>
            <pc:sldMk cId="280258198" sldId="272"/>
            <ac:spMk id="52" creationId="{050272A7-4D39-9C48-B531-D840481AD9D2}"/>
          </ac:spMkLst>
        </pc:spChg>
      </pc:sldChg>
      <pc:sldChg chg="add del">
        <pc:chgData name="Daniel Larson" userId="fa71ecc1-dc57-42e7-8cd5-6271dcbc955a" providerId="ADAL" clId="{B8E96A9D-E77D-4103-A0FF-7D9595E4A1FA}" dt="2020-12-01T16:34:10.675" v="1847" actId="2696"/>
        <pc:sldMkLst>
          <pc:docMk/>
          <pc:sldMk cId="2004046838" sldId="273"/>
        </pc:sldMkLst>
      </pc:sldChg>
      <pc:sldChg chg="addSp modSp add">
        <pc:chgData name="Daniel Larson" userId="fa71ecc1-dc57-42e7-8cd5-6271dcbc955a" providerId="ADAL" clId="{B8E96A9D-E77D-4103-A0FF-7D9595E4A1FA}" dt="2020-12-22T16:24:13.651" v="12246" actId="6549"/>
        <pc:sldMkLst>
          <pc:docMk/>
          <pc:sldMk cId="1940315936" sldId="274"/>
        </pc:sldMkLst>
        <pc:spChg chg="mod">
          <ac:chgData name="Daniel Larson" userId="fa71ecc1-dc57-42e7-8cd5-6271dcbc955a" providerId="ADAL" clId="{B8E96A9D-E77D-4103-A0FF-7D9595E4A1FA}" dt="2020-12-01T16:24:11.859" v="1427" actId="20577"/>
          <ac:spMkLst>
            <pc:docMk/>
            <pc:sldMk cId="1940315936" sldId="274"/>
            <ac:spMk id="49" creationId="{C19F34E3-3380-0E40-A916-2904ED112F50}"/>
          </ac:spMkLst>
        </pc:spChg>
        <pc:spChg chg="mod">
          <ac:chgData name="Daniel Larson" userId="fa71ecc1-dc57-42e7-8cd5-6271dcbc955a" providerId="ADAL" clId="{B8E96A9D-E77D-4103-A0FF-7D9595E4A1FA}" dt="2020-12-22T16:24:13.651" v="12246" actId="6549"/>
          <ac:spMkLst>
            <pc:docMk/>
            <pc:sldMk cId="1940315936" sldId="274"/>
            <ac:spMk id="52" creationId="{050272A7-4D39-9C48-B531-D840481AD9D2}"/>
          </ac:spMkLst>
        </pc:spChg>
        <pc:picChg chg="add mod">
          <ac:chgData name="Daniel Larson" userId="fa71ecc1-dc57-42e7-8cd5-6271dcbc955a" providerId="ADAL" clId="{B8E96A9D-E77D-4103-A0FF-7D9595E4A1FA}" dt="2020-12-16T15:44:45.536" v="12003" actId="1076"/>
          <ac:picMkLst>
            <pc:docMk/>
            <pc:sldMk cId="1940315936" sldId="274"/>
            <ac:picMk id="5" creationId="{24272E50-1521-4FBF-8E97-78605E2AE1E0}"/>
          </ac:picMkLst>
        </pc:picChg>
      </pc:sldChg>
      <pc:sldChg chg="addSp delSp modSp add">
        <pc:chgData name="Daniel Larson" userId="fa71ecc1-dc57-42e7-8cd5-6271dcbc955a" providerId="ADAL" clId="{B8E96A9D-E77D-4103-A0FF-7D9595E4A1FA}" dt="2020-12-29T15:35:38.220" v="12520" actId="20577"/>
        <pc:sldMkLst>
          <pc:docMk/>
          <pc:sldMk cId="2886602673" sldId="275"/>
        </pc:sldMkLst>
        <pc:spChg chg="add del mod">
          <ac:chgData name="Daniel Larson" userId="fa71ecc1-dc57-42e7-8cd5-6271dcbc955a" providerId="ADAL" clId="{B8E96A9D-E77D-4103-A0FF-7D9595E4A1FA}" dt="2020-12-16T15:25:08.429" v="11955"/>
          <ac:spMkLst>
            <pc:docMk/>
            <pc:sldMk cId="2886602673" sldId="275"/>
            <ac:spMk id="2" creationId="{2CE3B9A6-BF54-4BD7-89DD-53A9C2A8BC1A}"/>
          </ac:spMkLst>
        </pc:spChg>
        <pc:spChg chg="add del mod">
          <ac:chgData name="Daniel Larson" userId="fa71ecc1-dc57-42e7-8cd5-6271dcbc955a" providerId="ADAL" clId="{B8E96A9D-E77D-4103-A0FF-7D9595E4A1FA}" dt="2020-12-16T16:00:09.036" v="12010"/>
          <ac:spMkLst>
            <pc:docMk/>
            <pc:sldMk cId="2886602673" sldId="275"/>
            <ac:spMk id="3" creationId="{69AFE960-64C5-4DC9-B026-8F0D435AE5D7}"/>
          </ac:spMkLst>
        </pc:spChg>
        <pc:spChg chg="mod">
          <ac:chgData name="Daniel Larson" userId="fa71ecc1-dc57-42e7-8cd5-6271dcbc955a" providerId="ADAL" clId="{B8E96A9D-E77D-4103-A0FF-7D9595E4A1FA}" dt="2020-12-01T17:02:34.896" v="2803" actId="20577"/>
          <ac:spMkLst>
            <pc:docMk/>
            <pc:sldMk cId="2886602673" sldId="275"/>
            <ac:spMk id="49" creationId="{C19F34E3-3380-0E40-A916-2904ED112F50}"/>
          </ac:spMkLst>
        </pc:spChg>
        <pc:spChg chg="mod">
          <ac:chgData name="Daniel Larson" userId="fa71ecc1-dc57-42e7-8cd5-6271dcbc955a" providerId="ADAL" clId="{B8E96A9D-E77D-4103-A0FF-7D9595E4A1FA}" dt="2020-12-29T15:35:38.220" v="12520" actId="20577"/>
          <ac:spMkLst>
            <pc:docMk/>
            <pc:sldMk cId="2886602673" sldId="275"/>
            <ac:spMk id="52" creationId="{050272A7-4D39-9C48-B531-D840481AD9D2}"/>
          </ac:spMkLst>
        </pc:spChg>
      </pc:sldChg>
      <pc:sldChg chg="addSp delSp modSp add mod modClrScheme chgLayout">
        <pc:chgData name="Daniel Larson" userId="fa71ecc1-dc57-42e7-8cd5-6271dcbc955a" providerId="ADAL" clId="{B8E96A9D-E77D-4103-A0FF-7D9595E4A1FA}" dt="2020-12-29T15:33:25.611" v="12470" actId="6549"/>
        <pc:sldMkLst>
          <pc:docMk/>
          <pc:sldMk cId="2879968614" sldId="276"/>
        </pc:sldMkLst>
        <pc:spChg chg="mod">
          <ac:chgData name="Daniel Larson" userId="fa71ecc1-dc57-42e7-8cd5-6271dcbc955a" providerId="ADAL" clId="{B8E96A9D-E77D-4103-A0FF-7D9595E4A1FA}" dt="2020-12-16T15:36:21.279" v="11959" actId="26606"/>
          <ac:spMkLst>
            <pc:docMk/>
            <pc:sldMk cId="2879968614" sldId="276"/>
            <ac:spMk id="4" creationId="{39D9DB98-F88F-40F8-9337-421406466E57}"/>
          </ac:spMkLst>
        </pc:spChg>
        <pc:spChg chg="mod">
          <ac:chgData name="Daniel Larson" userId="fa71ecc1-dc57-42e7-8cd5-6271dcbc955a" providerId="ADAL" clId="{B8E96A9D-E77D-4103-A0FF-7D9595E4A1FA}" dt="2020-12-16T15:36:21.279" v="11959" actId="26606"/>
          <ac:spMkLst>
            <pc:docMk/>
            <pc:sldMk cId="2879968614" sldId="276"/>
            <ac:spMk id="49" creationId="{C19F34E3-3380-0E40-A916-2904ED112F50}"/>
          </ac:spMkLst>
        </pc:spChg>
        <pc:spChg chg="add del mod">
          <ac:chgData name="Daniel Larson" userId="fa71ecc1-dc57-42e7-8cd5-6271dcbc955a" providerId="ADAL" clId="{B8E96A9D-E77D-4103-A0FF-7D9595E4A1FA}" dt="2020-12-29T15:33:25.611" v="12470" actId="6549"/>
          <ac:spMkLst>
            <pc:docMk/>
            <pc:sldMk cId="2879968614" sldId="276"/>
            <ac:spMk id="52" creationId="{050272A7-4D39-9C48-B531-D840481AD9D2}"/>
          </ac:spMkLst>
        </pc:spChg>
        <pc:spChg chg="add del mod">
          <ac:chgData name="Daniel Larson" userId="fa71ecc1-dc57-42e7-8cd5-6271dcbc955a" providerId="ADAL" clId="{B8E96A9D-E77D-4103-A0FF-7D9595E4A1FA}" dt="2020-12-16T15:24:05.744" v="11951" actId="26606"/>
          <ac:spMkLst>
            <pc:docMk/>
            <pc:sldMk cId="2879968614" sldId="276"/>
            <ac:spMk id="57" creationId="{8A84FEEA-A47F-47A5-81C3-FA4E73FB6956}"/>
          </ac:spMkLst>
        </pc:spChg>
        <pc:spChg chg="add del mod">
          <ac:chgData name="Daniel Larson" userId="fa71ecc1-dc57-42e7-8cd5-6271dcbc955a" providerId="ADAL" clId="{B8E96A9D-E77D-4103-A0FF-7D9595E4A1FA}" dt="2020-12-16T15:24:05.744" v="11951" actId="26606"/>
          <ac:spMkLst>
            <pc:docMk/>
            <pc:sldMk cId="2879968614" sldId="276"/>
            <ac:spMk id="59" creationId="{60AC12C2-7151-411E-8978-FAFE0A57E065}"/>
          </ac:spMkLst>
        </pc:spChg>
        <pc:spChg chg="add del mod">
          <ac:chgData name="Daniel Larson" userId="fa71ecc1-dc57-42e7-8cd5-6271dcbc955a" providerId="ADAL" clId="{B8E96A9D-E77D-4103-A0FF-7D9595E4A1FA}" dt="2020-12-16T15:23:39.097" v="11941" actId="26606"/>
          <ac:spMkLst>
            <pc:docMk/>
            <pc:sldMk cId="2879968614" sldId="276"/>
            <ac:spMk id="60" creationId="{050272A7-4D39-9C48-B531-D840481AD9D2}"/>
          </ac:spMkLst>
        </pc:spChg>
        <pc:spChg chg="add del mod">
          <ac:chgData name="Daniel Larson" userId="fa71ecc1-dc57-42e7-8cd5-6271dcbc955a" providerId="ADAL" clId="{B8E96A9D-E77D-4103-A0FF-7D9595E4A1FA}" dt="2020-12-16T15:23:53.760" v="11947" actId="26606"/>
          <ac:spMkLst>
            <pc:docMk/>
            <pc:sldMk cId="2879968614" sldId="276"/>
            <ac:spMk id="66" creationId="{050272A7-4D39-9C48-B531-D840481AD9D2}"/>
          </ac:spMkLst>
        </pc:spChg>
        <pc:spChg chg="add del mod">
          <ac:chgData name="Daniel Larson" userId="fa71ecc1-dc57-42e7-8cd5-6271dcbc955a" providerId="ADAL" clId="{B8E96A9D-E77D-4103-A0FF-7D9595E4A1FA}" dt="2020-12-16T15:24:05.744" v="11951" actId="26606"/>
          <ac:spMkLst>
            <pc:docMk/>
            <pc:sldMk cId="2879968614" sldId="276"/>
            <ac:spMk id="70" creationId="{050272A7-4D39-9C48-B531-D840481AD9D2}"/>
          </ac:spMkLst>
        </pc:spChg>
        <pc:graphicFrameChg chg="add del mod">
          <ac:chgData name="Daniel Larson" userId="fa71ecc1-dc57-42e7-8cd5-6271dcbc955a" providerId="ADAL" clId="{B8E96A9D-E77D-4103-A0FF-7D9595E4A1FA}" dt="2020-12-16T15:23:07.721" v="11935" actId="26606"/>
          <ac:graphicFrameMkLst>
            <pc:docMk/>
            <pc:sldMk cId="2879968614" sldId="276"/>
            <ac:graphicFrameMk id="54" creationId="{C54CD91A-AC2D-42FE-A45E-F66D9C64D145}"/>
          </ac:graphicFrameMkLst>
        </pc:graphicFrameChg>
        <pc:graphicFrameChg chg="add del mod">
          <ac:chgData name="Daniel Larson" userId="fa71ecc1-dc57-42e7-8cd5-6271dcbc955a" providerId="ADAL" clId="{B8E96A9D-E77D-4103-A0FF-7D9595E4A1FA}" dt="2020-12-16T15:36:01.871" v="11957" actId="26606"/>
          <ac:graphicFrameMkLst>
            <pc:docMk/>
            <pc:sldMk cId="2879968614" sldId="276"/>
            <ac:graphicFrameMk id="55" creationId="{A040DFBD-16A0-4C62-A615-D63F9AAD986D}"/>
          </ac:graphicFrameMkLst>
        </pc:graphicFrameChg>
        <pc:graphicFrameChg chg="add del mod">
          <ac:chgData name="Daniel Larson" userId="fa71ecc1-dc57-42e7-8cd5-6271dcbc955a" providerId="ADAL" clId="{B8E96A9D-E77D-4103-A0FF-7D9595E4A1FA}" dt="2020-12-16T15:23:09.622" v="11937" actId="26606"/>
          <ac:graphicFrameMkLst>
            <pc:docMk/>
            <pc:sldMk cId="2879968614" sldId="276"/>
            <ac:graphicFrameMk id="56" creationId="{44FFE263-6EE9-414C-B77F-46DAE5DCB3A9}"/>
          </ac:graphicFrameMkLst>
        </pc:graphicFrameChg>
        <pc:graphicFrameChg chg="add del mod">
          <ac:chgData name="Daniel Larson" userId="fa71ecc1-dc57-42e7-8cd5-6271dcbc955a" providerId="ADAL" clId="{B8E96A9D-E77D-4103-A0FF-7D9595E4A1FA}" dt="2020-12-16T15:23:36.065" v="11939" actId="26606"/>
          <ac:graphicFrameMkLst>
            <pc:docMk/>
            <pc:sldMk cId="2879968614" sldId="276"/>
            <ac:graphicFrameMk id="58" creationId="{C54CD91A-AC2D-42FE-A45E-F66D9C64D145}"/>
          </ac:graphicFrameMkLst>
        </pc:graphicFrameChg>
        <pc:graphicFrameChg chg="add del mod">
          <ac:chgData name="Daniel Larson" userId="fa71ecc1-dc57-42e7-8cd5-6271dcbc955a" providerId="ADAL" clId="{B8E96A9D-E77D-4103-A0FF-7D9595E4A1FA}" dt="2020-12-16T15:36:21.279" v="11959" actId="26606"/>
          <ac:graphicFrameMkLst>
            <pc:docMk/>
            <pc:sldMk cId="2879968614" sldId="276"/>
            <ac:graphicFrameMk id="61" creationId="{FA363985-9F6C-4B61-B1C4-6D8B4388C243}"/>
          </ac:graphicFrameMkLst>
        </pc:graphicFrameChg>
        <pc:graphicFrameChg chg="add del mod">
          <ac:chgData name="Daniel Larson" userId="fa71ecc1-dc57-42e7-8cd5-6271dcbc955a" providerId="ADAL" clId="{B8E96A9D-E77D-4103-A0FF-7D9595E4A1FA}" dt="2020-12-16T15:23:46.135" v="11943" actId="26606"/>
          <ac:graphicFrameMkLst>
            <pc:docMk/>
            <pc:sldMk cId="2879968614" sldId="276"/>
            <ac:graphicFrameMk id="62" creationId="{87A78C20-294D-4C2A-9F0C-A7EA5E2E6DC2}"/>
          </ac:graphicFrameMkLst>
        </pc:graphicFrameChg>
        <pc:graphicFrameChg chg="add del mod">
          <ac:chgData name="Daniel Larson" userId="fa71ecc1-dc57-42e7-8cd5-6271dcbc955a" providerId="ADAL" clId="{B8E96A9D-E77D-4103-A0FF-7D9595E4A1FA}" dt="2020-12-16T15:23:51.077" v="11945" actId="26606"/>
          <ac:graphicFrameMkLst>
            <pc:docMk/>
            <pc:sldMk cId="2879968614" sldId="276"/>
            <ac:graphicFrameMk id="64" creationId="{0DF36CCD-FC43-4DB1-B497-83EAAF5668C7}"/>
          </ac:graphicFrameMkLst>
        </pc:graphicFrameChg>
        <pc:graphicFrameChg chg="add del mod">
          <ac:chgData name="Daniel Larson" userId="fa71ecc1-dc57-42e7-8cd5-6271dcbc955a" providerId="ADAL" clId="{B8E96A9D-E77D-4103-A0FF-7D9595E4A1FA}" dt="2020-12-16T15:23:56.696" v="11949" actId="26606"/>
          <ac:graphicFrameMkLst>
            <pc:docMk/>
            <pc:sldMk cId="2879968614" sldId="276"/>
            <ac:graphicFrameMk id="68" creationId="{CC5B0A5D-E6A9-4B78-8524-CB2DC9788B05}"/>
          </ac:graphicFrameMkLst>
        </pc:graphicFrameChg>
        <pc:graphicFrameChg chg="add del mod">
          <ac:chgData name="Daniel Larson" userId="fa71ecc1-dc57-42e7-8cd5-6271dcbc955a" providerId="ADAL" clId="{B8E96A9D-E77D-4103-A0FF-7D9595E4A1FA}" dt="2020-12-16T15:24:17.510" v="11953" actId="26606"/>
          <ac:graphicFrameMkLst>
            <pc:docMk/>
            <pc:sldMk cId="2879968614" sldId="276"/>
            <ac:graphicFrameMk id="72" creationId="{C54CD91A-AC2D-42FE-A45E-F66D9C64D145}"/>
          </ac:graphicFrameMkLst>
        </pc:graphicFrameChg>
      </pc:sldChg>
      <pc:sldChg chg="addSp modSp add">
        <pc:chgData name="Daniel Larson" userId="fa71ecc1-dc57-42e7-8cd5-6271dcbc955a" providerId="ADAL" clId="{B8E96A9D-E77D-4103-A0FF-7D9595E4A1FA}" dt="2020-12-22T16:26:41.205" v="12257" actId="1035"/>
        <pc:sldMkLst>
          <pc:docMk/>
          <pc:sldMk cId="3960681797" sldId="277"/>
        </pc:sldMkLst>
        <pc:spChg chg="mod">
          <ac:chgData name="Daniel Larson" userId="fa71ecc1-dc57-42e7-8cd5-6271dcbc955a" providerId="ADAL" clId="{B8E96A9D-E77D-4103-A0FF-7D9595E4A1FA}" dt="2020-12-16T16:15:36.320" v="12051" actId="20577"/>
          <ac:spMkLst>
            <pc:docMk/>
            <pc:sldMk cId="3960681797" sldId="277"/>
            <ac:spMk id="49" creationId="{C19F34E3-3380-0E40-A916-2904ED112F50}"/>
          </ac:spMkLst>
        </pc:spChg>
        <pc:spChg chg="mod">
          <ac:chgData name="Daniel Larson" userId="fa71ecc1-dc57-42e7-8cd5-6271dcbc955a" providerId="ADAL" clId="{B8E96A9D-E77D-4103-A0FF-7D9595E4A1FA}" dt="2020-12-22T16:26:41.205" v="12257" actId="1035"/>
          <ac:spMkLst>
            <pc:docMk/>
            <pc:sldMk cId="3960681797" sldId="277"/>
            <ac:spMk id="52" creationId="{050272A7-4D39-9C48-B531-D840481AD9D2}"/>
          </ac:spMkLst>
        </pc:spChg>
        <pc:picChg chg="add mod">
          <ac:chgData name="Daniel Larson" userId="fa71ecc1-dc57-42e7-8cd5-6271dcbc955a" providerId="ADAL" clId="{B8E96A9D-E77D-4103-A0FF-7D9595E4A1FA}" dt="2020-12-16T16:15:44.361" v="12054" actId="1076"/>
          <ac:picMkLst>
            <pc:docMk/>
            <pc:sldMk cId="3960681797" sldId="277"/>
            <ac:picMk id="5" creationId="{F3190E13-C34C-4B1E-8CEB-0BE7EDC67A29}"/>
          </ac:picMkLst>
        </pc:picChg>
      </pc:sldChg>
      <pc:sldChg chg="addSp modSp add">
        <pc:chgData name="Daniel Larson" userId="fa71ecc1-dc57-42e7-8cd5-6271dcbc955a" providerId="ADAL" clId="{B8E96A9D-E77D-4103-A0FF-7D9595E4A1FA}" dt="2020-12-16T16:01:17.745" v="12017" actId="1076"/>
        <pc:sldMkLst>
          <pc:docMk/>
          <pc:sldMk cId="1569988673" sldId="278"/>
        </pc:sldMkLst>
        <pc:spChg chg="mod">
          <ac:chgData name="Daniel Larson" userId="fa71ecc1-dc57-42e7-8cd5-6271dcbc955a" providerId="ADAL" clId="{B8E96A9D-E77D-4103-A0FF-7D9595E4A1FA}" dt="2020-12-16T16:00:42.166" v="12011" actId="20577"/>
          <ac:spMkLst>
            <pc:docMk/>
            <pc:sldMk cId="1569988673" sldId="278"/>
            <ac:spMk id="52" creationId="{050272A7-4D39-9C48-B531-D840481AD9D2}"/>
          </ac:spMkLst>
        </pc:spChg>
        <pc:picChg chg="add mod">
          <ac:chgData name="Daniel Larson" userId="fa71ecc1-dc57-42e7-8cd5-6271dcbc955a" providerId="ADAL" clId="{B8E96A9D-E77D-4103-A0FF-7D9595E4A1FA}" dt="2020-12-16T16:01:17.745" v="12017" actId="1076"/>
          <ac:picMkLst>
            <pc:docMk/>
            <pc:sldMk cId="1569988673" sldId="278"/>
            <ac:picMk id="5" creationId="{700FB3A8-B7B2-45CB-967F-28D6969CE546}"/>
          </ac:picMkLst>
        </pc:picChg>
      </pc:sldChg>
      <pc:sldChg chg="modSp add">
        <pc:chgData name="Daniel Larson" userId="fa71ecc1-dc57-42e7-8cd5-6271dcbc955a" providerId="ADAL" clId="{B8E96A9D-E77D-4103-A0FF-7D9595E4A1FA}" dt="2020-12-22T16:41:04.381" v="12283" actId="27636"/>
        <pc:sldMkLst>
          <pc:docMk/>
          <pc:sldMk cId="3214204493" sldId="279"/>
        </pc:sldMkLst>
        <pc:spChg chg="mod">
          <ac:chgData name="Daniel Larson" userId="fa71ecc1-dc57-42e7-8cd5-6271dcbc955a" providerId="ADAL" clId="{B8E96A9D-E77D-4103-A0FF-7D9595E4A1FA}" dt="2020-12-01T17:11:15.557" v="2927" actId="20577"/>
          <ac:spMkLst>
            <pc:docMk/>
            <pc:sldMk cId="3214204493" sldId="279"/>
            <ac:spMk id="49" creationId="{C19F34E3-3380-0E40-A916-2904ED112F50}"/>
          </ac:spMkLst>
        </pc:spChg>
        <pc:spChg chg="mod">
          <ac:chgData name="Daniel Larson" userId="fa71ecc1-dc57-42e7-8cd5-6271dcbc955a" providerId="ADAL" clId="{B8E96A9D-E77D-4103-A0FF-7D9595E4A1FA}" dt="2020-12-22T16:41:04.381" v="12283" actId="27636"/>
          <ac:spMkLst>
            <pc:docMk/>
            <pc:sldMk cId="3214204493" sldId="279"/>
            <ac:spMk id="52" creationId="{050272A7-4D39-9C48-B531-D840481AD9D2}"/>
          </ac:spMkLst>
        </pc:spChg>
      </pc:sldChg>
      <pc:sldChg chg="modSp add">
        <pc:chgData name="Daniel Larson" userId="fa71ecc1-dc57-42e7-8cd5-6271dcbc955a" providerId="ADAL" clId="{B8E96A9D-E77D-4103-A0FF-7D9595E4A1FA}" dt="2020-12-29T15:37:09.526" v="12522" actId="115"/>
        <pc:sldMkLst>
          <pc:docMk/>
          <pc:sldMk cId="557590655" sldId="280"/>
        </pc:sldMkLst>
        <pc:spChg chg="mod">
          <ac:chgData name="Daniel Larson" userId="fa71ecc1-dc57-42e7-8cd5-6271dcbc955a" providerId="ADAL" clId="{B8E96A9D-E77D-4103-A0FF-7D9595E4A1FA}" dt="2020-12-29T15:37:09.526" v="12522" actId="115"/>
          <ac:spMkLst>
            <pc:docMk/>
            <pc:sldMk cId="557590655" sldId="280"/>
            <ac:spMk id="52" creationId="{050272A7-4D39-9C48-B531-D840481AD9D2}"/>
          </ac:spMkLst>
        </pc:spChg>
      </pc:sldChg>
      <pc:sldChg chg="modSp add">
        <pc:chgData name="Daniel Larson" userId="fa71ecc1-dc57-42e7-8cd5-6271dcbc955a" providerId="ADAL" clId="{B8E96A9D-E77D-4103-A0FF-7D9595E4A1FA}" dt="2020-12-10T14:26:04.217" v="10175" actId="20577"/>
        <pc:sldMkLst>
          <pc:docMk/>
          <pc:sldMk cId="1927079939" sldId="281"/>
        </pc:sldMkLst>
        <pc:spChg chg="mod">
          <ac:chgData name="Daniel Larson" userId="fa71ecc1-dc57-42e7-8cd5-6271dcbc955a" providerId="ADAL" clId="{B8E96A9D-E77D-4103-A0FF-7D9595E4A1FA}" dt="2020-12-01T17:29:00.645" v="3201" actId="20577"/>
          <ac:spMkLst>
            <pc:docMk/>
            <pc:sldMk cId="1927079939" sldId="281"/>
            <ac:spMk id="49" creationId="{C19F34E3-3380-0E40-A916-2904ED112F50}"/>
          </ac:spMkLst>
        </pc:spChg>
        <pc:spChg chg="mod">
          <ac:chgData name="Daniel Larson" userId="fa71ecc1-dc57-42e7-8cd5-6271dcbc955a" providerId="ADAL" clId="{B8E96A9D-E77D-4103-A0FF-7D9595E4A1FA}" dt="2020-12-10T14:26:04.217" v="10175" actId="20577"/>
          <ac:spMkLst>
            <pc:docMk/>
            <pc:sldMk cId="1927079939" sldId="281"/>
            <ac:spMk id="52" creationId="{050272A7-4D39-9C48-B531-D840481AD9D2}"/>
          </ac:spMkLst>
        </pc:spChg>
      </pc:sldChg>
      <pc:sldChg chg="modSp add">
        <pc:chgData name="Daniel Larson" userId="fa71ecc1-dc57-42e7-8cd5-6271dcbc955a" providerId="ADAL" clId="{B8E96A9D-E77D-4103-A0FF-7D9595E4A1FA}" dt="2020-12-17T13:27:00.909" v="12242" actId="20577"/>
        <pc:sldMkLst>
          <pc:docMk/>
          <pc:sldMk cId="3507927508" sldId="282"/>
        </pc:sldMkLst>
        <pc:spChg chg="mod">
          <ac:chgData name="Daniel Larson" userId="fa71ecc1-dc57-42e7-8cd5-6271dcbc955a" providerId="ADAL" clId="{B8E96A9D-E77D-4103-A0FF-7D9595E4A1FA}" dt="2020-12-17T13:27:00.909" v="12242" actId="20577"/>
          <ac:spMkLst>
            <pc:docMk/>
            <pc:sldMk cId="3507927508" sldId="282"/>
            <ac:spMk id="52" creationId="{050272A7-4D39-9C48-B531-D840481AD9D2}"/>
          </ac:spMkLst>
        </pc:spChg>
      </pc:sldChg>
      <pc:sldChg chg="modSp add">
        <pc:chgData name="Daniel Larson" userId="fa71ecc1-dc57-42e7-8cd5-6271dcbc955a" providerId="ADAL" clId="{B8E96A9D-E77D-4103-A0FF-7D9595E4A1FA}" dt="2020-12-01T18:14:05.287" v="5150" actId="20577"/>
        <pc:sldMkLst>
          <pc:docMk/>
          <pc:sldMk cId="91205059" sldId="283"/>
        </pc:sldMkLst>
        <pc:spChg chg="mod">
          <ac:chgData name="Daniel Larson" userId="fa71ecc1-dc57-42e7-8cd5-6271dcbc955a" providerId="ADAL" clId="{B8E96A9D-E77D-4103-A0FF-7D9595E4A1FA}" dt="2020-12-01T17:44:34.452" v="4115" actId="20577"/>
          <ac:spMkLst>
            <pc:docMk/>
            <pc:sldMk cId="91205059" sldId="283"/>
            <ac:spMk id="49" creationId="{C19F34E3-3380-0E40-A916-2904ED112F50}"/>
          </ac:spMkLst>
        </pc:spChg>
        <pc:spChg chg="mod">
          <ac:chgData name="Daniel Larson" userId="fa71ecc1-dc57-42e7-8cd5-6271dcbc955a" providerId="ADAL" clId="{B8E96A9D-E77D-4103-A0FF-7D9595E4A1FA}" dt="2020-12-01T18:14:05.287" v="5150" actId="20577"/>
          <ac:spMkLst>
            <pc:docMk/>
            <pc:sldMk cId="91205059" sldId="283"/>
            <ac:spMk id="52" creationId="{050272A7-4D39-9C48-B531-D840481AD9D2}"/>
          </ac:spMkLst>
        </pc:spChg>
      </pc:sldChg>
      <pc:sldChg chg="addSp modSp add">
        <pc:chgData name="Daniel Larson" userId="fa71ecc1-dc57-42e7-8cd5-6271dcbc955a" providerId="ADAL" clId="{B8E96A9D-E77D-4103-A0FF-7D9595E4A1FA}" dt="2020-12-16T16:13:32.107" v="12042" actId="1076"/>
        <pc:sldMkLst>
          <pc:docMk/>
          <pc:sldMk cId="3552233484" sldId="284"/>
        </pc:sldMkLst>
        <pc:spChg chg="mod">
          <ac:chgData name="Daniel Larson" userId="fa71ecc1-dc57-42e7-8cd5-6271dcbc955a" providerId="ADAL" clId="{B8E96A9D-E77D-4103-A0FF-7D9595E4A1FA}" dt="2020-12-01T17:41:18.890" v="4074" actId="20577"/>
          <ac:spMkLst>
            <pc:docMk/>
            <pc:sldMk cId="3552233484" sldId="284"/>
            <ac:spMk id="52" creationId="{050272A7-4D39-9C48-B531-D840481AD9D2}"/>
          </ac:spMkLst>
        </pc:spChg>
        <pc:picChg chg="add mod">
          <ac:chgData name="Daniel Larson" userId="fa71ecc1-dc57-42e7-8cd5-6271dcbc955a" providerId="ADAL" clId="{B8E96A9D-E77D-4103-A0FF-7D9595E4A1FA}" dt="2020-12-16T16:13:32.107" v="12042" actId="1076"/>
          <ac:picMkLst>
            <pc:docMk/>
            <pc:sldMk cId="3552233484" sldId="284"/>
            <ac:picMk id="5" creationId="{BBDDD651-DADE-46BB-B459-1B73B01C2B84}"/>
          </ac:picMkLst>
        </pc:picChg>
      </pc:sldChg>
      <pc:sldChg chg="modSp add ord">
        <pc:chgData name="Daniel Larson" userId="fa71ecc1-dc57-42e7-8cd5-6271dcbc955a" providerId="ADAL" clId="{B8E96A9D-E77D-4103-A0FF-7D9595E4A1FA}" dt="2020-12-01T18:03:03.271" v="5002" actId="20577"/>
        <pc:sldMkLst>
          <pc:docMk/>
          <pc:sldMk cId="871347068" sldId="285"/>
        </pc:sldMkLst>
        <pc:spChg chg="mod">
          <ac:chgData name="Daniel Larson" userId="fa71ecc1-dc57-42e7-8cd5-6271dcbc955a" providerId="ADAL" clId="{B8E96A9D-E77D-4103-A0FF-7D9595E4A1FA}" dt="2020-12-01T18:03:03.271" v="5002" actId="20577"/>
          <ac:spMkLst>
            <pc:docMk/>
            <pc:sldMk cId="871347068" sldId="285"/>
            <ac:spMk id="49" creationId="{C19F34E3-3380-0E40-A916-2904ED112F50}"/>
          </ac:spMkLst>
        </pc:spChg>
        <pc:spChg chg="mod">
          <ac:chgData name="Daniel Larson" userId="fa71ecc1-dc57-42e7-8cd5-6271dcbc955a" providerId="ADAL" clId="{B8E96A9D-E77D-4103-A0FF-7D9595E4A1FA}" dt="2020-12-01T18:01:46.183" v="4981" actId="255"/>
          <ac:spMkLst>
            <pc:docMk/>
            <pc:sldMk cId="871347068" sldId="285"/>
            <ac:spMk id="52" creationId="{050272A7-4D39-9C48-B531-D840481AD9D2}"/>
          </ac:spMkLst>
        </pc:spChg>
      </pc:sldChg>
      <pc:sldChg chg="modSp add">
        <pc:chgData name="Daniel Larson" userId="fa71ecc1-dc57-42e7-8cd5-6271dcbc955a" providerId="ADAL" clId="{B8E96A9D-E77D-4103-A0FF-7D9595E4A1FA}" dt="2020-12-29T16:23:39.493" v="12524" actId="20577"/>
        <pc:sldMkLst>
          <pc:docMk/>
          <pc:sldMk cId="2252916669" sldId="286"/>
        </pc:sldMkLst>
        <pc:spChg chg="mod">
          <ac:chgData name="Daniel Larson" userId="fa71ecc1-dc57-42e7-8cd5-6271dcbc955a" providerId="ADAL" clId="{B8E96A9D-E77D-4103-A0FF-7D9595E4A1FA}" dt="2020-12-01T18:29:21.505" v="5708" actId="20577"/>
          <ac:spMkLst>
            <pc:docMk/>
            <pc:sldMk cId="2252916669" sldId="286"/>
            <ac:spMk id="49" creationId="{C19F34E3-3380-0E40-A916-2904ED112F50}"/>
          </ac:spMkLst>
        </pc:spChg>
        <pc:spChg chg="mod">
          <ac:chgData name="Daniel Larson" userId="fa71ecc1-dc57-42e7-8cd5-6271dcbc955a" providerId="ADAL" clId="{B8E96A9D-E77D-4103-A0FF-7D9595E4A1FA}" dt="2020-12-29T16:23:39.493" v="12524" actId="20577"/>
          <ac:spMkLst>
            <pc:docMk/>
            <pc:sldMk cId="2252916669" sldId="286"/>
            <ac:spMk id="52" creationId="{050272A7-4D39-9C48-B531-D840481AD9D2}"/>
          </ac:spMkLst>
        </pc:spChg>
      </pc:sldChg>
      <pc:sldChg chg="addSp modSp add">
        <pc:chgData name="Daniel Larson" userId="fa71ecc1-dc57-42e7-8cd5-6271dcbc955a" providerId="ADAL" clId="{B8E96A9D-E77D-4103-A0FF-7D9595E4A1FA}" dt="2020-12-16T16:08:36.065" v="12025" actId="1076"/>
        <pc:sldMkLst>
          <pc:docMk/>
          <pc:sldMk cId="2228546242" sldId="287"/>
        </pc:sldMkLst>
        <pc:spChg chg="mod">
          <ac:chgData name="Daniel Larson" userId="fa71ecc1-dc57-42e7-8cd5-6271dcbc955a" providerId="ADAL" clId="{B8E96A9D-E77D-4103-A0FF-7D9595E4A1FA}" dt="2020-12-01T18:02:56.451" v="5001" actId="20577"/>
          <ac:spMkLst>
            <pc:docMk/>
            <pc:sldMk cId="2228546242" sldId="287"/>
            <ac:spMk id="49" creationId="{C19F34E3-3380-0E40-A916-2904ED112F50}"/>
          </ac:spMkLst>
        </pc:spChg>
        <pc:spChg chg="mod">
          <ac:chgData name="Daniel Larson" userId="fa71ecc1-dc57-42e7-8cd5-6271dcbc955a" providerId="ADAL" clId="{B8E96A9D-E77D-4103-A0FF-7D9595E4A1FA}" dt="2020-12-16T16:08:08.853" v="12023" actId="5793"/>
          <ac:spMkLst>
            <pc:docMk/>
            <pc:sldMk cId="2228546242" sldId="287"/>
            <ac:spMk id="52" creationId="{050272A7-4D39-9C48-B531-D840481AD9D2}"/>
          </ac:spMkLst>
        </pc:spChg>
        <pc:picChg chg="add mod">
          <ac:chgData name="Daniel Larson" userId="fa71ecc1-dc57-42e7-8cd5-6271dcbc955a" providerId="ADAL" clId="{B8E96A9D-E77D-4103-A0FF-7D9595E4A1FA}" dt="2020-12-16T16:08:36.065" v="12025" actId="1076"/>
          <ac:picMkLst>
            <pc:docMk/>
            <pc:sldMk cId="2228546242" sldId="287"/>
            <ac:picMk id="5" creationId="{2BA8EE97-C8F0-4C0B-A8E6-E5DE5901061F}"/>
          </ac:picMkLst>
        </pc:picChg>
      </pc:sldChg>
      <pc:sldChg chg="addSp modSp add">
        <pc:chgData name="Daniel Larson" userId="fa71ecc1-dc57-42e7-8cd5-6271dcbc955a" providerId="ADAL" clId="{B8E96A9D-E77D-4103-A0FF-7D9595E4A1FA}" dt="2020-12-16T16:37:12.087" v="12128" actId="1076"/>
        <pc:sldMkLst>
          <pc:docMk/>
          <pc:sldMk cId="2405097658" sldId="288"/>
        </pc:sldMkLst>
        <pc:spChg chg="mod">
          <ac:chgData name="Daniel Larson" userId="fa71ecc1-dc57-42e7-8cd5-6271dcbc955a" providerId="ADAL" clId="{B8E96A9D-E77D-4103-A0FF-7D9595E4A1FA}" dt="2020-12-01T18:06:19.734" v="5021" actId="20577"/>
          <ac:spMkLst>
            <pc:docMk/>
            <pc:sldMk cId="2405097658" sldId="288"/>
            <ac:spMk id="49" creationId="{C19F34E3-3380-0E40-A916-2904ED112F50}"/>
          </ac:spMkLst>
        </pc:spChg>
        <pc:spChg chg="mod">
          <ac:chgData name="Daniel Larson" userId="fa71ecc1-dc57-42e7-8cd5-6271dcbc955a" providerId="ADAL" clId="{B8E96A9D-E77D-4103-A0FF-7D9595E4A1FA}" dt="2020-12-08T14:46:02.553" v="8576" actId="20577"/>
          <ac:spMkLst>
            <pc:docMk/>
            <pc:sldMk cId="2405097658" sldId="288"/>
            <ac:spMk id="52" creationId="{050272A7-4D39-9C48-B531-D840481AD9D2}"/>
          </ac:spMkLst>
        </pc:spChg>
        <pc:picChg chg="add mod">
          <ac:chgData name="Daniel Larson" userId="fa71ecc1-dc57-42e7-8cd5-6271dcbc955a" providerId="ADAL" clId="{B8E96A9D-E77D-4103-A0FF-7D9595E4A1FA}" dt="2020-12-16T16:37:12.087" v="12128" actId="1076"/>
          <ac:picMkLst>
            <pc:docMk/>
            <pc:sldMk cId="2405097658" sldId="288"/>
            <ac:picMk id="3" creationId="{F4806715-282B-4834-BBF6-4E85DCA9F0E8}"/>
          </ac:picMkLst>
        </pc:picChg>
      </pc:sldChg>
      <pc:sldChg chg="addSp delSp modSp add">
        <pc:chgData name="Daniel Larson" userId="fa71ecc1-dc57-42e7-8cd5-6271dcbc955a" providerId="ADAL" clId="{B8E96A9D-E77D-4103-A0FF-7D9595E4A1FA}" dt="2020-12-16T15:42:34.989" v="11992" actId="1076"/>
        <pc:sldMkLst>
          <pc:docMk/>
          <pc:sldMk cId="2964583884" sldId="289"/>
        </pc:sldMkLst>
        <pc:spChg chg="add del mod">
          <ac:chgData name="Daniel Larson" userId="fa71ecc1-dc57-42e7-8cd5-6271dcbc955a" providerId="ADAL" clId="{B8E96A9D-E77D-4103-A0FF-7D9595E4A1FA}" dt="2020-12-16T15:41:22.152" v="11974"/>
          <ac:spMkLst>
            <pc:docMk/>
            <pc:sldMk cId="2964583884" sldId="289"/>
            <ac:spMk id="2" creationId="{A49BBE17-4CBA-4FDD-802B-591F9BADD296}"/>
          </ac:spMkLst>
        </pc:spChg>
        <pc:spChg chg="add del mod">
          <ac:chgData name="Daniel Larson" userId="fa71ecc1-dc57-42e7-8cd5-6271dcbc955a" providerId="ADAL" clId="{B8E96A9D-E77D-4103-A0FF-7D9595E4A1FA}" dt="2020-12-16T15:41:19.010" v="11972"/>
          <ac:spMkLst>
            <pc:docMk/>
            <pc:sldMk cId="2964583884" sldId="289"/>
            <ac:spMk id="3" creationId="{13EAC403-952F-4232-9F44-F8EA858BDADD}"/>
          </ac:spMkLst>
        </pc:spChg>
        <pc:spChg chg="add del mod">
          <ac:chgData name="Daniel Larson" userId="fa71ecc1-dc57-42e7-8cd5-6271dcbc955a" providerId="ADAL" clId="{B8E96A9D-E77D-4103-A0FF-7D9595E4A1FA}" dt="2020-12-16T15:41:19.010" v="11972"/>
          <ac:spMkLst>
            <pc:docMk/>
            <pc:sldMk cId="2964583884" sldId="289"/>
            <ac:spMk id="5" creationId="{2BACFC59-6489-4890-A01A-BC018E00753C}"/>
          </ac:spMkLst>
        </pc:spChg>
        <pc:spChg chg="add del mod">
          <ac:chgData name="Daniel Larson" userId="fa71ecc1-dc57-42e7-8cd5-6271dcbc955a" providerId="ADAL" clId="{B8E96A9D-E77D-4103-A0FF-7D9595E4A1FA}" dt="2020-12-16T15:42:02.179" v="11986"/>
          <ac:spMkLst>
            <pc:docMk/>
            <pc:sldMk cId="2964583884" sldId="289"/>
            <ac:spMk id="7" creationId="{0F6F1E02-419C-4658-91C2-92D6A877E87C}"/>
          </ac:spMkLst>
        </pc:spChg>
        <pc:spChg chg="mod">
          <ac:chgData name="Daniel Larson" userId="fa71ecc1-dc57-42e7-8cd5-6271dcbc955a" providerId="ADAL" clId="{B8E96A9D-E77D-4103-A0FF-7D9595E4A1FA}" dt="2020-12-01T18:11:13.573" v="5098" actId="20577"/>
          <ac:spMkLst>
            <pc:docMk/>
            <pc:sldMk cId="2964583884" sldId="289"/>
            <ac:spMk id="49" creationId="{C19F34E3-3380-0E40-A916-2904ED112F50}"/>
          </ac:spMkLst>
        </pc:spChg>
        <pc:spChg chg="mod">
          <ac:chgData name="Daniel Larson" userId="fa71ecc1-dc57-42e7-8cd5-6271dcbc955a" providerId="ADAL" clId="{B8E96A9D-E77D-4103-A0FF-7D9595E4A1FA}" dt="2020-12-16T15:41:19.010" v="11972"/>
          <ac:spMkLst>
            <pc:docMk/>
            <pc:sldMk cId="2964583884" sldId="289"/>
            <ac:spMk id="52" creationId="{050272A7-4D39-9C48-B531-D840481AD9D2}"/>
          </ac:spMkLst>
        </pc:spChg>
        <pc:picChg chg="add del mod">
          <ac:chgData name="Daniel Larson" userId="fa71ecc1-dc57-42e7-8cd5-6271dcbc955a" providerId="ADAL" clId="{B8E96A9D-E77D-4103-A0FF-7D9595E4A1FA}" dt="2020-12-16T15:41:21.346" v="11973"/>
          <ac:picMkLst>
            <pc:docMk/>
            <pc:sldMk cId="2964583884" sldId="289"/>
            <ac:picMk id="6" creationId="{3A92935C-4DE1-4F1F-B170-18A6E7C37B55}"/>
          </ac:picMkLst>
        </pc:picChg>
        <pc:picChg chg="add mod">
          <ac:chgData name="Daniel Larson" userId="fa71ecc1-dc57-42e7-8cd5-6271dcbc955a" providerId="ADAL" clId="{B8E96A9D-E77D-4103-A0FF-7D9595E4A1FA}" dt="2020-12-16T15:42:34.989" v="11992" actId="1076"/>
          <ac:picMkLst>
            <pc:docMk/>
            <pc:sldMk cId="2964583884" sldId="289"/>
            <ac:picMk id="8" creationId="{0D7ED79B-0DE6-4505-8955-5AF81ACBF05D}"/>
          </ac:picMkLst>
        </pc:picChg>
        <pc:picChg chg="add del mod">
          <ac:chgData name="Daniel Larson" userId="fa71ecc1-dc57-42e7-8cd5-6271dcbc955a" providerId="ADAL" clId="{B8E96A9D-E77D-4103-A0FF-7D9595E4A1FA}" dt="2020-12-16T15:42:01.246" v="11985"/>
          <ac:picMkLst>
            <pc:docMk/>
            <pc:sldMk cId="2964583884" sldId="289"/>
            <ac:picMk id="10" creationId="{3DDAAABD-7D24-470E-99A5-2B5029B8175C}"/>
          </ac:picMkLst>
        </pc:picChg>
        <pc:picChg chg="add del">
          <ac:chgData name="Daniel Larson" userId="fa71ecc1-dc57-42e7-8cd5-6271dcbc955a" providerId="ADAL" clId="{B8E96A9D-E77D-4103-A0FF-7D9595E4A1FA}" dt="2020-12-16T15:42:00.095" v="11983"/>
          <ac:picMkLst>
            <pc:docMk/>
            <pc:sldMk cId="2964583884" sldId="289"/>
            <ac:picMk id="11" creationId="{D2798FB8-74A0-45F3-861E-FAD174DEDAD3}"/>
          </ac:picMkLst>
        </pc:picChg>
      </pc:sldChg>
      <pc:sldChg chg="modSp add">
        <pc:chgData name="Daniel Larson" userId="fa71ecc1-dc57-42e7-8cd5-6271dcbc955a" providerId="ADAL" clId="{B8E96A9D-E77D-4103-A0FF-7D9595E4A1FA}" dt="2020-12-01T18:27:44.195" v="5672" actId="20577"/>
        <pc:sldMkLst>
          <pc:docMk/>
          <pc:sldMk cId="647519171" sldId="290"/>
        </pc:sldMkLst>
        <pc:spChg chg="mod">
          <ac:chgData name="Daniel Larson" userId="fa71ecc1-dc57-42e7-8cd5-6271dcbc955a" providerId="ADAL" clId="{B8E96A9D-E77D-4103-A0FF-7D9595E4A1FA}" dt="2020-12-01T18:22:25.924" v="5539" actId="20577"/>
          <ac:spMkLst>
            <pc:docMk/>
            <pc:sldMk cId="647519171" sldId="290"/>
            <ac:spMk id="49" creationId="{C19F34E3-3380-0E40-A916-2904ED112F50}"/>
          </ac:spMkLst>
        </pc:spChg>
        <pc:spChg chg="mod">
          <ac:chgData name="Daniel Larson" userId="fa71ecc1-dc57-42e7-8cd5-6271dcbc955a" providerId="ADAL" clId="{B8E96A9D-E77D-4103-A0FF-7D9595E4A1FA}" dt="2020-12-01T18:27:44.195" v="5672" actId="20577"/>
          <ac:spMkLst>
            <pc:docMk/>
            <pc:sldMk cId="647519171" sldId="290"/>
            <ac:spMk id="52" creationId="{050272A7-4D39-9C48-B531-D840481AD9D2}"/>
          </ac:spMkLst>
        </pc:spChg>
      </pc:sldChg>
      <pc:sldChg chg="addSp delSp modSp add">
        <pc:chgData name="Daniel Larson" userId="fa71ecc1-dc57-42e7-8cd5-6271dcbc955a" providerId="ADAL" clId="{B8E96A9D-E77D-4103-A0FF-7D9595E4A1FA}" dt="2020-12-16T16:39:02.200" v="12132" actId="962"/>
        <pc:sldMkLst>
          <pc:docMk/>
          <pc:sldMk cId="3570102831" sldId="291"/>
        </pc:sldMkLst>
        <pc:spChg chg="mod">
          <ac:chgData name="Daniel Larson" userId="fa71ecc1-dc57-42e7-8cd5-6271dcbc955a" providerId="ADAL" clId="{B8E96A9D-E77D-4103-A0FF-7D9595E4A1FA}" dt="2020-12-01T18:25:49.468" v="5637" actId="20577"/>
          <ac:spMkLst>
            <pc:docMk/>
            <pc:sldMk cId="3570102831" sldId="291"/>
            <ac:spMk id="52" creationId="{050272A7-4D39-9C48-B531-D840481AD9D2}"/>
          </ac:spMkLst>
        </pc:spChg>
        <pc:picChg chg="add del mod">
          <ac:chgData name="Daniel Larson" userId="fa71ecc1-dc57-42e7-8cd5-6271dcbc955a" providerId="ADAL" clId="{B8E96A9D-E77D-4103-A0FF-7D9595E4A1FA}" dt="2020-12-16T16:33:52.938" v="12120"/>
          <ac:picMkLst>
            <pc:docMk/>
            <pc:sldMk cId="3570102831" sldId="291"/>
            <ac:picMk id="3" creationId="{107F7EBD-95A8-423F-AB6D-D4254D9CE0C2}"/>
          </ac:picMkLst>
        </pc:picChg>
        <pc:picChg chg="add mod">
          <ac:chgData name="Daniel Larson" userId="fa71ecc1-dc57-42e7-8cd5-6271dcbc955a" providerId="ADAL" clId="{B8E96A9D-E77D-4103-A0FF-7D9595E4A1FA}" dt="2020-12-16T16:39:02.200" v="12132" actId="962"/>
          <ac:picMkLst>
            <pc:docMk/>
            <pc:sldMk cId="3570102831" sldId="291"/>
            <ac:picMk id="6" creationId="{D08F6054-DDCC-4B57-A232-3FCFA438BC2B}"/>
          </ac:picMkLst>
        </pc:picChg>
      </pc:sldChg>
      <pc:sldChg chg="modSp add">
        <pc:chgData name="Daniel Larson" userId="fa71ecc1-dc57-42e7-8cd5-6271dcbc955a" providerId="ADAL" clId="{B8E96A9D-E77D-4103-A0FF-7D9595E4A1FA}" dt="2020-12-10T14:47:30.847" v="11074" actId="20577"/>
        <pc:sldMkLst>
          <pc:docMk/>
          <pc:sldMk cId="2610316616" sldId="292"/>
        </pc:sldMkLst>
        <pc:spChg chg="mod">
          <ac:chgData name="Daniel Larson" userId="fa71ecc1-dc57-42e7-8cd5-6271dcbc955a" providerId="ADAL" clId="{B8E96A9D-E77D-4103-A0FF-7D9595E4A1FA}" dt="2020-12-10T14:47:30.847" v="11074" actId="20577"/>
          <ac:spMkLst>
            <pc:docMk/>
            <pc:sldMk cId="2610316616" sldId="292"/>
            <ac:spMk id="52" creationId="{050272A7-4D39-9C48-B531-D840481AD9D2}"/>
          </ac:spMkLst>
        </pc:spChg>
      </pc:sldChg>
      <pc:sldChg chg="modSp add">
        <pc:chgData name="Daniel Larson" userId="fa71ecc1-dc57-42e7-8cd5-6271dcbc955a" providerId="ADAL" clId="{B8E96A9D-E77D-4103-A0FF-7D9595E4A1FA}" dt="2020-12-15T13:12:16.288" v="11108" actId="115"/>
        <pc:sldMkLst>
          <pc:docMk/>
          <pc:sldMk cId="3950018748" sldId="293"/>
        </pc:sldMkLst>
        <pc:spChg chg="mod">
          <ac:chgData name="Daniel Larson" userId="fa71ecc1-dc57-42e7-8cd5-6271dcbc955a" providerId="ADAL" clId="{B8E96A9D-E77D-4103-A0FF-7D9595E4A1FA}" dt="2020-12-01T19:37:18.420" v="7589" actId="20577"/>
          <ac:spMkLst>
            <pc:docMk/>
            <pc:sldMk cId="3950018748" sldId="293"/>
            <ac:spMk id="49" creationId="{C19F34E3-3380-0E40-A916-2904ED112F50}"/>
          </ac:spMkLst>
        </pc:spChg>
        <pc:spChg chg="mod">
          <ac:chgData name="Daniel Larson" userId="fa71ecc1-dc57-42e7-8cd5-6271dcbc955a" providerId="ADAL" clId="{B8E96A9D-E77D-4103-A0FF-7D9595E4A1FA}" dt="2020-12-15T13:12:16.288" v="11108" actId="115"/>
          <ac:spMkLst>
            <pc:docMk/>
            <pc:sldMk cId="3950018748" sldId="293"/>
            <ac:spMk id="52" creationId="{050272A7-4D39-9C48-B531-D840481AD9D2}"/>
          </ac:spMkLst>
        </pc:spChg>
      </pc:sldChg>
      <pc:sldChg chg="addSp delSp modSp add">
        <pc:chgData name="Daniel Larson" userId="fa71ecc1-dc57-42e7-8cd5-6271dcbc955a" providerId="ADAL" clId="{B8E96A9D-E77D-4103-A0FF-7D9595E4A1FA}" dt="2020-12-16T16:27:38.174" v="12107" actId="1076"/>
        <pc:sldMkLst>
          <pc:docMk/>
          <pc:sldMk cId="2686111418" sldId="294"/>
        </pc:sldMkLst>
        <pc:spChg chg="mod">
          <ac:chgData name="Daniel Larson" userId="fa71ecc1-dc57-42e7-8cd5-6271dcbc955a" providerId="ADAL" clId="{B8E96A9D-E77D-4103-A0FF-7D9595E4A1FA}" dt="2020-12-01T18:50:58.685" v="6710" actId="20577"/>
          <ac:spMkLst>
            <pc:docMk/>
            <pc:sldMk cId="2686111418" sldId="294"/>
            <ac:spMk id="52" creationId="{050272A7-4D39-9C48-B531-D840481AD9D2}"/>
          </ac:spMkLst>
        </pc:spChg>
        <pc:picChg chg="add del mod">
          <ac:chgData name="Daniel Larson" userId="fa71ecc1-dc57-42e7-8cd5-6271dcbc955a" providerId="ADAL" clId="{B8E96A9D-E77D-4103-A0FF-7D9595E4A1FA}" dt="2020-12-16T16:26:47.103" v="12105"/>
          <ac:picMkLst>
            <pc:docMk/>
            <pc:sldMk cId="2686111418" sldId="294"/>
            <ac:picMk id="2" creationId="{191F1CF2-71AE-413A-B1C8-B4D2E9E32024}"/>
          </ac:picMkLst>
        </pc:picChg>
        <pc:picChg chg="add mod">
          <ac:chgData name="Daniel Larson" userId="fa71ecc1-dc57-42e7-8cd5-6271dcbc955a" providerId="ADAL" clId="{B8E96A9D-E77D-4103-A0FF-7D9595E4A1FA}" dt="2020-12-16T16:27:38.174" v="12107" actId="1076"/>
          <ac:picMkLst>
            <pc:docMk/>
            <pc:sldMk cId="2686111418" sldId="294"/>
            <ac:picMk id="6" creationId="{4C48ECE9-402C-47EA-A016-AD3F4B1B40BE}"/>
          </ac:picMkLst>
        </pc:picChg>
      </pc:sldChg>
      <pc:sldChg chg="modSp add">
        <pc:chgData name="Daniel Larson" userId="fa71ecc1-dc57-42e7-8cd5-6271dcbc955a" providerId="ADAL" clId="{B8E96A9D-E77D-4103-A0FF-7D9595E4A1FA}" dt="2020-12-16T15:52:13.461" v="12008" actId="255"/>
        <pc:sldMkLst>
          <pc:docMk/>
          <pc:sldMk cId="2465629327" sldId="295"/>
        </pc:sldMkLst>
        <pc:spChg chg="mod">
          <ac:chgData name="Daniel Larson" userId="fa71ecc1-dc57-42e7-8cd5-6271dcbc955a" providerId="ADAL" clId="{B8E96A9D-E77D-4103-A0FF-7D9595E4A1FA}" dt="2020-12-16T15:52:13.461" v="12008" actId="255"/>
          <ac:spMkLst>
            <pc:docMk/>
            <pc:sldMk cId="2465629327" sldId="295"/>
            <ac:spMk id="52" creationId="{050272A7-4D39-9C48-B531-D840481AD9D2}"/>
          </ac:spMkLst>
        </pc:spChg>
      </pc:sldChg>
      <pc:sldChg chg="addSp modSp add">
        <pc:chgData name="Daniel Larson" userId="fa71ecc1-dc57-42e7-8cd5-6271dcbc955a" providerId="ADAL" clId="{B8E96A9D-E77D-4103-A0FF-7D9595E4A1FA}" dt="2020-12-16T16:29:17.764" v="12112" actId="1076"/>
        <pc:sldMkLst>
          <pc:docMk/>
          <pc:sldMk cId="3551286113" sldId="296"/>
        </pc:sldMkLst>
        <pc:spChg chg="mod">
          <ac:chgData name="Daniel Larson" userId="fa71ecc1-dc57-42e7-8cd5-6271dcbc955a" providerId="ADAL" clId="{B8E96A9D-E77D-4103-A0FF-7D9595E4A1FA}" dt="2020-12-15T13:04:33.052" v="11078" actId="27636"/>
          <ac:spMkLst>
            <pc:docMk/>
            <pc:sldMk cId="3551286113" sldId="296"/>
            <ac:spMk id="52" creationId="{050272A7-4D39-9C48-B531-D840481AD9D2}"/>
          </ac:spMkLst>
        </pc:spChg>
        <pc:picChg chg="add mod">
          <ac:chgData name="Daniel Larson" userId="fa71ecc1-dc57-42e7-8cd5-6271dcbc955a" providerId="ADAL" clId="{B8E96A9D-E77D-4103-A0FF-7D9595E4A1FA}" dt="2020-12-16T16:29:17.764" v="12112" actId="1076"/>
          <ac:picMkLst>
            <pc:docMk/>
            <pc:sldMk cId="3551286113" sldId="296"/>
            <ac:picMk id="3" creationId="{F1225405-9274-4488-9172-B1FD39EFF3AB}"/>
          </ac:picMkLst>
        </pc:picChg>
      </pc:sldChg>
      <pc:sldChg chg="add del">
        <pc:chgData name="Daniel Larson" userId="fa71ecc1-dc57-42e7-8cd5-6271dcbc955a" providerId="ADAL" clId="{B8E96A9D-E77D-4103-A0FF-7D9595E4A1FA}" dt="2020-12-01T19:32:44.369" v="7488"/>
        <pc:sldMkLst>
          <pc:docMk/>
          <pc:sldMk cId="40514983" sldId="297"/>
        </pc:sldMkLst>
      </pc:sldChg>
      <pc:sldChg chg="addSp modSp add">
        <pc:chgData name="Daniel Larson" userId="fa71ecc1-dc57-42e7-8cd5-6271dcbc955a" providerId="ADAL" clId="{B8E96A9D-E77D-4103-A0FF-7D9595E4A1FA}" dt="2020-12-16T16:11:21.768" v="12029" actId="1076"/>
        <pc:sldMkLst>
          <pc:docMk/>
          <pc:sldMk cId="3375378961" sldId="297"/>
        </pc:sldMkLst>
        <pc:spChg chg="mod">
          <ac:chgData name="Daniel Larson" userId="fa71ecc1-dc57-42e7-8cd5-6271dcbc955a" providerId="ADAL" clId="{B8E96A9D-E77D-4103-A0FF-7D9595E4A1FA}" dt="2020-12-01T19:33:10.916" v="7554" actId="20577"/>
          <ac:spMkLst>
            <pc:docMk/>
            <pc:sldMk cId="3375378961" sldId="297"/>
            <ac:spMk id="49" creationId="{C19F34E3-3380-0E40-A916-2904ED112F50}"/>
          </ac:spMkLst>
        </pc:spChg>
        <pc:spChg chg="mod">
          <ac:chgData name="Daniel Larson" userId="fa71ecc1-dc57-42e7-8cd5-6271dcbc955a" providerId="ADAL" clId="{B8E96A9D-E77D-4103-A0FF-7D9595E4A1FA}" dt="2020-12-01T19:33:45.005" v="7572" actId="27636"/>
          <ac:spMkLst>
            <pc:docMk/>
            <pc:sldMk cId="3375378961" sldId="297"/>
            <ac:spMk id="52" creationId="{050272A7-4D39-9C48-B531-D840481AD9D2}"/>
          </ac:spMkLst>
        </pc:spChg>
        <pc:picChg chg="add mod">
          <ac:chgData name="Daniel Larson" userId="fa71ecc1-dc57-42e7-8cd5-6271dcbc955a" providerId="ADAL" clId="{B8E96A9D-E77D-4103-A0FF-7D9595E4A1FA}" dt="2020-12-16T16:11:21.768" v="12029" actId="1076"/>
          <ac:picMkLst>
            <pc:docMk/>
            <pc:sldMk cId="3375378961" sldId="297"/>
            <ac:picMk id="3" creationId="{36E51E37-C8B8-4792-839F-38225F2B45C8}"/>
          </ac:picMkLst>
        </pc:picChg>
      </pc:sldChg>
      <pc:sldChg chg="addSp modSp add">
        <pc:chgData name="Daniel Larson" userId="fa71ecc1-dc57-42e7-8cd5-6271dcbc955a" providerId="ADAL" clId="{B8E96A9D-E77D-4103-A0FF-7D9595E4A1FA}" dt="2020-12-16T16:41:35.568" v="12135" actId="14100"/>
        <pc:sldMkLst>
          <pc:docMk/>
          <pc:sldMk cId="2411299933" sldId="298"/>
        </pc:sldMkLst>
        <pc:spChg chg="mod">
          <ac:chgData name="Daniel Larson" userId="fa71ecc1-dc57-42e7-8cd5-6271dcbc955a" providerId="ADAL" clId="{B8E96A9D-E77D-4103-A0FF-7D9595E4A1FA}" dt="2020-12-15T13:12:25.979" v="11109" actId="115"/>
          <ac:spMkLst>
            <pc:docMk/>
            <pc:sldMk cId="2411299933" sldId="298"/>
            <ac:spMk id="52" creationId="{050272A7-4D39-9C48-B531-D840481AD9D2}"/>
          </ac:spMkLst>
        </pc:spChg>
        <pc:picChg chg="add mod">
          <ac:chgData name="Daniel Larson" userId="fa71ecc1-dc57-42e7-8cd5-6271dcbc955a" providerId="ADAL" clId="{B8E96A9D-E77D-4103-A0FF-7D9595E4A1FA}" dt="2020-12-16T16:41:35.568" v="12135" actId="14100"/>
          <ac:picMkLst>
            <pc:docMk/>
            <pc:sldMk cId="2411299933" sldId="298"/>
            <ac:picMk id="3" creationId="{0420AC80-6803-4901-B418-39A9E6FA13AC}"/>
          </ac:picMkLst>
        </pc:picChg>
      </pc:sldChg>
      <pc:sldChg chg="add del">
        <pc:chgData name="Daniel Larson" userId="fa71ecc1-dc57-42e7-8cd5-6271dcbc955a" providerId="ADAL" clId="{B8E96A9D-E77D-4103-A0FF-7D9595E4A1FA}" dt="2020-12-27T15:07:35.874" v="12285" actId="2696"/>
        <pc:sldMkLst>
          <pc:docMk/>
          <pc:sldMk cId="372889574" sldId="299"/>
        </pc:sldMkLst>
      </pc:sldChg>
      <pc:sldChg chg="modSp del ord">
        <pc:chgData name="Daniel Larson" userId="fa71ecc1-dc57-42e7-8cd5-6271dcbc955a" providerId="ADAL" clId="{B8E96A9D-E77D-4103-A0FF-7D9595E4A1FA}" dt="2020-12-10T13:48:40.140" v="9039" actId="2696"/>
        <pc:sldMkLst>
          <pc:docMk/>
          <pc:sldMk cId="3875301259" sldId="300"/>
        </pc:sldMkLst>
        <pc:spChg chg="mod">
          <ac:chgData name="Daniel Larson" userId="fa71ecc1-dc57-42e7-8cd5-6271dcbc955a" providerId="ADAL" clId="{B8E96A9D-E77D-4103-A0FF-7D9595E4A1FA}" dt="2020-12-10T13:46:12.363" v="8908" actId="20577"/>
          <ac:spMkLst>
            <pc:docMk/>
            <pc:sldMk cId="3875301259" sldId="300"/>
            <ac:spMk id="49" creationId="{C19F34E3-3380-0E40-A916-2904ED112F50}"/>
          </ac:spMkLst>
        </pc:spChg>
        <pc:spChg chg="mod">
          <ac:chgData name="Daniel Larson" userId="fa71ecc1-dc57-42e7-8cd5-6271dcbc955a" providerId="ADAL" clId="{B8E96A9D-E77D-4103-A0FF-7D9595E4A1FA}" dt="2020-12-10T13:47:32.459" v="9025" actId="20577"/>
          <ac:spMkLst>
            <pc:docMk/>
            <pc:sldMk cId="3875301259" sldId="300"/>
            <ac:spMk id="52" creationId="{050272A7-4D39-9C48-B531-D840481AD9D2}"/>
          </ac:spMkLst>
        </pc:spChg>
      </pc:sldChg>
      <pc:sldChg chg="addSp delSp modSp add">
        <pc:chgData name="Daniel Larson" userId="fa71ecc1-dc57-42e7-8cd5-6271dcbc955a" providerId="ADAL" clId="{B8E96A9D-E77D-4103-A0FF-7D9595E4A1FA}" dt="2020-12-16T15:43:53.241" v="11997"/>
        <pc:sldMkLst>
          <pc:docMk/>
          <pc:sldMk cId="2109386657" sldId="302"/>
        </pc:sldMkLst>
        <pc:spChg chg="add del mod">
          <ac:chgData name="Daniel Larson" userId="fa71ecc1-dc57-42e7-8cd5-6271dcbc955a" providerId="ADAL" clId="{B8E96A9D-E77D-4103-A0FF-7D9595E4A1FA}" dt="2020-12-16T15:20:50.858" v="11928"/>
          <ac:spMkLst>
            <pc:docMk/>
            <pc:sldMk cId="2109386657" sldId="302"/>
            <ac:spMk id="2" creationId="{B3FADED9-EB03-4AC4-9E38-833A9204F851}"/>
          </ac:spMkLst>
        </pc:spChg>
        <pc:spChg chg="add del mod">
          <ac:chgData name="Daniel Larson" userId="fa71ecc1-dc57-42e7-8cd5-6271dcbc955a" providerId="ADAL" clId="{B8E96A9D-E77D-4103-A0FF-7D9595E4A1FA}" dt="2020-12-16T15:43:46.062" v="11996"/>
          <ac:spMkLst>
            <pc:docMk/>
            <pc:sldMk cId="2109386657" sldId="302"/>
            <ac:spMk id="3" creationId="{C6CE82FB-EB2E-4E7F-85C0-6025588C1EE6}"/>
          </ac:spMkLst>
        </pc:spChg>
        <pc:spChg chg="mod">
          <ac:chgData name="Daniel Larson" userId="fa71ecc1-dc57-42e7-8cd5-6271dcbc955a" providerId="ADAL" clId="{B8E96A9D-E77D-4103-A0FF-7D9595E4A1FA}" dt="2020-12-10T13:39:39.543" v="8735" actId="20577"/>
          <ac:spMkLst>
            <pc:docMk/>
            <pc:sldMk cId="2109386657" sldId="302"/>
            <ac:spMk id="49" creationId="{C19F34E3-3380-0E40-A916-2904ED112F50}"/>
          </ac:spMkLst>
        </pc:spChg>
        <pc:spChg chg="mod">
          <ac:chgData name="Daniel Larson" userId="fa71ecc1-dc57-42e7-8cd5-6271dcbc955a" providerId="ADAL" clId="{B8E96A9D-E77D-4103-A0FF-7D9595E4A1FA}" dt="2020-12-10T13:40:19.010" v="8771" actId="20577"/>
          <ac:spMkLst>
            <pc:docMk/>
            <pc:sldMk cId="2109386657" sldId="302"/>
            <ac:spMk id="52" creationId="{050272A7-4D39-9C48-B531-D840481AD9D2}"/>
          </ac:spMkLst>
        </pc:spChg>
        <pc:picChg chg="add mod">
          <ac:chgData name="Daniel Larson" userId="fa71ecc1-dc57-42e7-8cd5-6271dcbc955a" providerId="ADAL" clId="{B8E96A9D-E77D-4103-A0FF-7D9595E4A1FA}" dt="2020-12-16T15:20:50.238" v="11927"/>
          <ac:picMkLst>
            <pc:docMk/>
            <pc:sldMk cId="2109386657" sldId="302"/>
            <ac:picMk id="6" creationId="{2AF414CD-1E8D-4129-AC6C-150297BFBD04}"/>
          </ac:picMkLst>
        </pc:picChg>
        <pc:picChg chg="add del">
          <ac:chgData name="Daniel Larson" userId="fa71ecc1-dc57-42e7-8cd5-6271dcbc955a" providerId="ADAL" clId="{B8E96A9D-E77D-4103-A0FF-7D9595E4A1FA}" dt="2020-12-16T15:43:45.098" v="11995"/>
          <ac:picMkLst>
            <pc:docMk/>
            <pc:sldMk cId="2109386657" sldId="302"/>
            <ac:picMk id="8" creationId="{E2E4B4E1-3D87-434D-9C68-6B4DC646DCF3}"/>
          </ac:picMkLst>
        </pc:picChg>
        <pc:picChg chg="add">
          <ac:chgData name="Daniel Larson" userId="fa71ecc1-dc57-42e7-8cd5-6271dcbc955a" providerId="ADAL" clId="{B8E96A9D-E77D-4103-A0FF-7D9595E4A1FA}" dt="2020-12-16T15:43:53.241" v="11997"/>
          <ac:picMkLst>
            <pc:docMk/>
            <pc:sldMk cId="2109386657" sldId="302"/>
            <ac:picMk id="9" creationId="{317C6C87-80E0-4195-91DB-6C10D7B920BA}"/>
          </ac:picMkLst>
        </pc:picChg>
      </pc:sldChg>
      <pc:sldChg chg="add del ord">
        <pc:chgData name="Daniel Larson" userId="fa71ecc1-dc57-42e7-8cd5-6271dcbc955a" providerId="ADAL" clId="{B8E96A9D-E77D-4103-A0FF-7D9595E4A1FA}" dt="2020-12-10T14:45:29.333" v="11044" actId="2696"/>
        <pc:sldMkLst>
          <pc:docMk/>
          <pc:sldMk cId="2343001852" sldId="303"/>
        </pc:sldMkLst>
      </pc:sldChg>
      <pc:sldChg chg="addSp delSp modSp add">
        <pc:chgData name="Daniel Larson" userId="fa71ecc1-dc57-42e7-8cd5-6271dcbc955a" providerId="ADAL" clId="{B8E96A9D-E77D-4103-A0FF-7D9595E4A1FA}" dt="2020-12-16T16:24:00.399" v="12101" actId="14100"/>
        <pc:sldMkLst>
          <pc:docMk/>
          <pc:sldMk cId="2955575793" sldId="304"/>
        </pc:sldMkLst>
        <pc:spChg chg="mod">
          <ac:chgData name="Daniel Larson" userId="fa71ecc1-dc57-42e7-8cd5-6271dcbc955a" providerId="ADAL" clId="{B8E96A9D-E77D-4103-A0FF-7D9595E4A1FA}" dt="2020-12-16T16:19:12.064" v="12089" actId="20577"/>
          <ac:spMkLst>
            <pc:docMk/>
            <pc:sldMk cId="2955575793" sldId="304"/>
            <ac:spMk id="52" creationId="{050272A7-4D39-9C48-B531-D840481AD9D2}"/>
          </ac:spMkLst>
        </pc:spChg>
        <pc:picChg chg="add del mod">
          <ac:chgData name="Daniel Larson" userId="fa71ecc1-dc57-42e7-8cd5-6271dcbc955a" providerId="ADAL" clId="{B8E96A9D-E77D-4103-A0FF-7D9595E4A1FA}" dt="2020-12-16T16:12:45.492" v="12035"/>
          <ac:picMkLst>
            <pc:docMk/>
            <pc:sldMk cId="2955575793" sldId="304"/>
            <ac:picMk id="3" creationId="{789B93C0-185C-48E2-8FFA-6AD680E45598}"/>
          </ac:picMkLst>
        </pc:picChg>
        <pc:picChg chg="add del mod">
          <ac:chgData name="Daniel Larson" userId="fa71ecc1-dc57-42e7-8cd5-6271dcbc955a" providerId="ADAL" clId="{B8E96A9D-E77D-4103-A0FF-7D9595E4A1FA}" dt="2020-12-16T16:17:54.643" v="12060"/>
          <ac:picMkLst>
            <pc:docMk/>
            <pc:sldMk cId="2955575793" sldId="304"/>
            <ac:picMk id="6" creationId="{BD9A15B0-09C0-4D2E-AD57-8370B12D7E19}"/>
          </ac:picMkLst>
        </pc:picChg>
        <pc:picChg chg="add mod">
          <ac:chgData name="Daniel Larson" userId="fa71ecc1-dc57-42e7-8cd5-6271dcbc955a" providerId="ADAL" clId="{B8E96A9D-E77D-4103-A0FF-7D9595E4A1FA}" dt="2020-12-16T16:24:00.399" v="12101" actId="14100"/>
          <ac:picMkLst>
            <pc:docMk/>
            <pc:sldMk cId="2955575793" sldId="304"/>
            <ac:picMk id="8" creationId="{FBEF6DAE-D407-4A59-A181-9A28D86E03D7}"/>
          </ac:picMkLst>
        </pc:picChg>
        <pc:picChg chg="add mod">
          <ac:chgData name="Daniel Larson" userId="fa71ecc1-dc57-42e7-8cd5-6271dcbc955a" providerId="ADAL" clId="{B8E96A9D-E77D-4103-A0FF-7D9595E4A1FA}" dt="2020-12-16T16:23:55.506" v="12100" actId="14100"/>
          <ac:picMkLst>
            <pc:docMk/>
            <pc:sldMk cId="2955575793" sldId="304"/>
            <ac:picMk id="10" creationId="{C3EDE582-3426-4AEE-AB2A-47E8E087AC8D}"/>
          </ac:picMkLst>
        </pc:picChg>
        <pc:picChg chg="add del mod">
          <ac:chgData name="Daniel Larson" userId="fa71ecc1-dc57-42e7-8cd5-6271dcbc955a" providerId="ADAL" clId="{B8E96A9D-E77D-4103-A0FF-7D9595E4A1FA}" dt="2020-12-16T16:19:03.384" v="12071"/>
          <ac:picMkLst>
            <pc:docMk/>
            <pc:sldMk cId="2955575793" sldId="304"/>
            <ac:picMk id="1026" creationId="{B225F6B1-96BB-4945-8545-21D33B2C94A7}"/>
          </ac:picMkLst>
        </pc:picChg>
      </pc:sldChg>
      <pc:sldChg chg="addSp modSp">
        <pc:chgData name="Daniel Larson" userId="fa71ecc1-dc57-42e7-8cd5-6271dcbc955a" providerId="ADAL" clId="{B8E96A9D-E77D-4103-A0FF-7D9595E4A1FA}" dt="2020-12-16T15:51:00.075" v="12007" actId="1076"/>
        <pc:sldMkLst>
          <pc:docMk/>
          <pc:sldMk cId="3806093693" sldId="305"/>
        </pc:sldMkLst>
        <pc:spChg chg="mod">
          <ac:chgData name="Daniel Larson" userId="fa71ecc1-dc57-42e7-8cd5-6271dcbc955a" providerId="ADAL" clId="{B8E96A9D-E77D-4103-A0FF-7D9595E4A1FA}" dt="2020-12-16T14:11:03.170" v="11703" actId="20577"/>
          <ac:spMkLst>
            <pc:docMk/>
            <pc:sldMk cId="3806093693" sldId="305"/>
            <ac:spMk id="49" creationId="{C19F34E3-3380-0E40-A916-2904ED112F50}"/>
          </ac:spMkLst>
        </pc:spChg>
        <pc:spChg chg="mod">
          <ac:chgData name="Daniel Larson" userId="fa71ecc1-dc57-42e7-8cd5-6271dcbc955a" providerId="ADAL" clId="{B8E96A9D-E77D-4103-A0FF-7D9595E4A1FA}" dt="2020-12-16T14:12:42.237" v="11889" actId="255"/>
          <ac:spMkLst>
            <pc:docMk/>
            <pc:sldMk cId="3806093693" sldId="305"/>
            <ac:spMk id="52" creationId="{050272A7-4D39-9C48-B531-D840481AD9D2}"/>
          </ac:spMkLst>
        </pc:spChg>
        <pc:picChg chg="add mod">
          <ac:chgData name="Daniel Larson" userId="fa71ecc1-dc57-42e7-8cd5-6271dcbc955a" providerId="ADAL" clId="{B8E96A9D-E77D-4103-A0FF-7D9595E4A1FA}" dt="2020-12-16T15:51:00.075" v="12007" actId="1076"/>
          <ac:picMkLst>
            <pc:docMk/>
            <pc:sldMk cId="3806093693" sldId="305"/>
            <ac:picMk id="5" creationId="{BEE32A44-8A5E-4319-860B-E85B5995C8E6}"/>
          </ac:picMkLst>
        </pc:picChg>
      </pc:sldChg>
      <pc:sldChg chg="add del">
        <pc:chgData name="Daniel Larson" userId="fa71ecc1-dc57-42e7-8cd5-6271dcbc955a" providerId="ADAL" clId="{B8E96A9D-E77D-4103-A0FF-7D9595E4A1FA}" dt="2020-12-16T14:10:28.260" v="11670"/>
        <pc:sldMkLst>
          <pc:docMk/>
          <pc:sldMk cId="4168076936" sldId="305"/>
        </pc:sldMkLst>
      </pc:sldChg>
      <pc:sldChg chg="addSp delSp modSp add del">
        <pc:chgData name="Daniel Larson" userId="fa71ecc1-dc57-42e7-8cd5-6271dcbc955a" providerId="ADAL" clId="{B8E96A9D-E77D-4103-A0FF-7D9595E4A1FA}" dt="2020-12-16T20:53:11.697" v="12141" actId="2696"/>
        <pc:sldMkLst>
          <pc:docMk/>
          <pc:sldMk cId="1065189785" sldId="306"/>
        </pc:sldMkLst>
        <pc:spChg chg="mod">
          <ac:chgData name="Daniel Larson" userId="fa71ecc1-dc57-42e7-8cd5-6271dcbc955a" providerId="ADAL" clId="{B8E96A9D-E77D-4103-A0FF-7D9595E4A1FA}" dt="2020-12-16T20:52:23.927" v="12137" actId="6549"/>
          <ac:spMkLst>
            <pc:docMk/>
            <pc:sldMk cId="1065189785" sldId="306"/>
            <ac:spMk id="52" creationId="{050272A7-4D39-9C48-B531-D840481AD9D2}"/>
          </ac:spMkLst>
        </pc:spChg>
        <pc:picChg chg="add del">
          <ac:chgData name="Daniel Larson" userId="fa71ecc1-dc57-42e7-8cd5-6271dcbc955a" providerId="ADAL" clId="{B8E96A9D-E77D-4103-A0FF-7D9595E4A1FA}" dt="2020-12-16T20:53:05.161" v="12140"/>
          <ac:picMkLst>
            <pc:docMk/>
            <pc:sldMk cId="1065189785" sldId="306"/>
            <ac:picMk id="2" creationId="{744815F1-FE28-4AEF-B705-42017038A053}"/>
          </ac:picMkLst>
        </pc:picChg>
        <pc:picChg chg="del">
          <ac:chgData name="Daniel Larson" userId="fa71ecc1-dc57-42e7-8cd5-6271dcbc955a" providerId="ADAL" clId="{B8E96A9D-E77D-4103-A0FF-7D9595E4A1FA}" dt="2020-12-16T20:52:36.379" v="12138" actId="478"/>
          <ac:picMkLst>
            <pc:docMk/>
            <pc:sldMk cId="1065189785" sldId="306"/>
            <ac:picMk id="6" creationId="{4C48ECE9-402C-47EA-A016-AD3F4B1B40BE}"/>
          </ac:picMkLst>
        </pc:picChg>
      </pc:sldChg>
      <pc:sldChg chg="addSp delSp modSp">
        <pc:chgData name="Daniel Larson" userId="fa71ecc1-dc57-42e7-8cd5-6271dcbc955a" providerId="ADAL" clId="{B8E96A9D-E77D-4103-A0FF-7D9595E4A1FA}" dt="2020-12-16T21:00:12.351" v="12209" actId="1076"/>
        <pc:sldMkLst>
          <pc:docMk/>
          <pc:sldMk cId="3651467819" sldId="306"/>
        </pc:sldMkLst>
        <pc:spChg chg="mod">
          <ac:chgData name="Daniel Larson" userId="fa71ecc1-dc57-42e7-8cd5-6271dcbc955a" providerId="ADAL" clId="{B8E96A9D-E77D-4103-A0FF-7D9595E4A1FA}" dt="2020-12-16T20:59:56.783" v="12208" actId="255"/>
          <ac:spMkLst>
            <pc:docMk/>
            <pc:sldMk cId="3651467819" sldId="306"/>
            <ac:spMk id="49" creationId="{C19F34E3-3380-0E40-A916-2904ED112F50}"/>
          </ac:spMkLst>
        </pc:spChg>
        <pc:spChg chg="add del mod">
          <ac:chgData name="Daniel Larson" userId="fa71ecc1-dc57-42e7-8cd5-6271dcbc955a" providerId="ADAL" clId="{B8E96A9D-E77D-4103-A0FF-7D9595E4A1FA}" dt="2020-12-16T20:58:31.186" v="12163"/>
          <ac:spMkLst>
            <pc:docMk/>
            <pc:sldMk cId="3651467819" sldId="306"/>
            <ac:spMk id="52" creationId="{050272A7-4D39-9C48-B531-D840481AD9D2}"/>
          </ac:spMkLst>
        </pc:spChg>
        <pc:picChg chg="add del">
          <ac:chgData name="Daniel Larson" userId="fa71ecc1-dc57-42e7-8cd5-6271dcbc955a" providerId="ADAL" clId="{B8E96A9D-E77D-4103-A0FF-7D9595E4A1FA}" dt="2020-12-16T20:54:46.568" v="12143"/>
          <ac:picMkLst>
            <pc:docMk/>
            <pc:sldMk cId="3651467819" sldId="306"/>
            <ac:picMk id="2" creationId="{4A2A52CB-8310-437E-9A03-8575BDB241C9}"/>
          </ac:picMkLst>
        </pc:picChg>
        <pc:picChg chg="add del">
          <ac:chgData name="Daniel Larson" userId="fa71ecc1-dc57-42e7-8cd5-6271dcbc955a" providerId="ADAL" clId="{B8E96A9D-E77D-4103-A0FF-7D9595E4A1FA}" dt="2020-12-16T20:55:08.107" v="12145"/>
          <ac:picMkLst>
            <pc:docMk/>
            <pc:sldMk cId="3651467819" sldId="306"/>
            <ac:picMk id="3" creationId="{83DBD030-D8AD-426F-8CB0-F3ABA3999FC9}"/>
          </ac:picMkLst>
        </pc:picChg>
        <pc:picChg chg="add del">
          <ac:chgData name="Daniel Larson" userId="fa71ecc1-dc57-42e7-8cd5-6271dcbc955a" providerId="ADAL" clId="{B8E96A9D-E77D-4103-A0FF-7D9595E4A1FA}" dt="2020-12-16T20:56:44.191" v="12147"/>
          <ac:picMkLst>
            <pc:docMk/>
            <pc:sldMk cId="3651467819" sldId="306"/>
            <ac:picMk id="5" creationId="{F3F21472-A08C-4119-84C0-C85F2875265A}"/>
          </ac:picMkLst>
        </pc:picChg>
        <pc:picChg chg="add del">
          <ac:chgData name="Daniel Larson" userId="fa71ecc1-dc57-42e7-8cd5-6271dcbc955a" providerId="ADAL" clId="{B8E96A9D-E77D-4103-A0FF-7D9595E4A1FA}" dt="2020-12-16T20:56:57.808" v="12149"/>
          <ac:picMkLst>
            <pc:docMk/>
            <pc:sldMk cId="3651467819" sldId="306"/>
            <ac:picMk id="6" creationId="{63FB7078-36C1-4194-A841-BC3BDBDD4596}"/>
          </ac:picMkLst>
        </pc:picChg>
        <pc:picChg chg="add del">
          <ac:chgData name="Daniel Larson" userId="fa71ecc1-dc57-42e7-8cd5-6271dcbc955a" providerId="ADAL" clId="{B8E96A9D-E77D-4103-A0FF-7D9595E4A1FA}" dt="2020-12-16T20:57:23.715" v="12151"/>
          <ac:picMkLst>
            <pc:docMk/>
            <pc:sldMk cId="3651467819" sldId="306"/>
            <ac:picMk id="7" creationId="{0ADA4C4E-0852-4FDD-AE05-B0FEB2662BB5}"/>
          </ac:picMkLst>
        </pc:picChg>
        <pc:picChg chg="add del mod">
          <ac:chgData name="Daniel Larson" userId="fa71ecc1-dc57-42e7-8cd5-6271dcbc955a" providerId="ADAL" clId="{B8E96A9D-E77D-4103-A0FF-7D9595E4A1FA}" dt="2020-12-16T20:58:27.184" v="12162"/>
          <ac:picMkLst>
            <pc:docMk/>
            <pc:sldMk cId="3651467819" sldId="306"/>
            <ac:picMk id="8" creationId="{1C1FE346-C79D-4343-9143-FA66B8AE195A}"/>
          </ac:picMkLst>
        </pc:picChg>
        <pc:picChg chg="add mod">
          <ac:chgData name="Daniel Larson" userId="fa71ecc1-dc57-42e7-8cd5-6271dcbc955a" providerId="ADAL" clId="{B8E96A9D-E77D-4103-A0FF-7D9595E4A1FA}" dt="2020-12-16T21:00:12.351" v="12209" actId="1076"/>
          <ac:picMkLst>
            <pc:docMk/>
            <pc:sldMk cId="3651467819" sldId="306"/>
            <ac:picMk id="9" creationId="{AE128EFC-F6D2-429E-8F82-39491E6E56A8}"/>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B7D3BFE-AB6D-4365-87BB-6BBB4211DCF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BB6531B-5BB4-478A-BE9D-A21634AB29F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CD72F04-65E3-45E3-BE36-990535A8FB87}" type="datetimeFigureOut">
              <a:rPr lang="en-US" smtClean="0"/>
              <a:t>12/29/2020</a:t>
            </a:fld>
            <a:endParaRPr lang="en-US"/>
          </a:p>
        </p:txBody>
      </p:sp>
      <p:sp>
        <p:nvSpPr>
          <p:cNvPr id="4" name="Footer Placeholder 3">
            <a:extLst>
              <a:ext uri="{FF2B5EF4-FFF2-40B4-BE49-F238E27FC236}">
                <a16:creationId xmlns:a16="http://schemas.microsoft.com/office/drawing/2014/main" id="{9E550629-29B8-4273-8327-F7B5374771C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B68A70A-FB19-4FBE-AF7F-49313903A9C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BA4FD5-4499-48D5-82BA-2AA0FB854F4C}" type="slidenum">
              <a:rPr lang="en-US" smtClean="0"/>
              <a:t>‹#›</a:t>
            </a:fld>
            <a:endParaRPr lang="en-US"/>
          </a:p>
        </p:txBody>
      </p:sp>
    </p:spTree>
    <p:extLst>
      <p:ext uri="{BB962C8B-B14F-4D97-AF65-F5344CB8AC3E}">
        <p14:creationId xmlns:p14="http://schemas.microsoft.com/office/powerpoint/2010/main" val="373277828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6ECFC5E5-7CE2-0F40-93DC-911B1E365429}"/>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61168" b="38372"/>
          <a:stretch/>
        </p:blipFill>
        <p:spPr>
          <a:xfrm>
            <a:off x="7924800" y="3"/>
            <a:ext cx="4267200" cy="6857998"/>
          </a:xfrm>
          <a:prstGeom prst="rect">
            <a:avLst/>
          </a:prstGeom>
        </p:spPr>
      </p:pic>
      <p:sp>
        <p:nvSpPr>
          <p:cNvPr id="2" name="Title 1">
            <a:extLst>
              <a:ext uri="{FF2B5EF4-FFF2-40B4-BE49-F238E27FC236}">
                <a16:creationId xmlns:a16="http://schemas.microsoft.com/office/drawing/2014/main" id="{F47D9781-8A14-41C2-BACD-4380FDE9191D}"/>
              </a:ext>
            </a:extLst>
          </p:cNvPr>
          <p:cNvSpPr>
            <a:spLocks noGrp="1"/>
          </p:cNvSpPr>
          <p:nvPr>
            <p:ph type="title" hasCustomPrompt="1"/>
          </p:nvPr>
        </p:nvSpPr>
        <p:spPr>
          <a:xfrm>
            <a:off x="838200" y="365127"/>
            <a:ext cx="10515600" cy="1325563"/>
          </a:xfrm>
        </p:spPr>
        <p:txBody>
          <a:bodyPr/>
          <a:lstStyle/>
          <a:p>
            <a:r>
              <a:rPr lang="en-US" dirty="0"/>
              <a:t>Click to insert slide title</a:t>
            </a:r>
          </a:p>
        </p:txBody>
      </p:sp>
      <p:sp>
        <p:nvSpPr>
          <p:cNvPr id="3" name="Content Placeholder 2">
            <a:extLst>
              <a:ext uri="{FF2B5EF4-FFF2-40B4-BE49-F238E27FC236}">
                <a16:creationId xmlns:a16="http://schemas.microsoft.com/office/drawing/2014/main" id="{4133F452-C46B-4B3A-8EEC-FADC686C21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D2B353-B968-4C26-9195-ECDEBBAA2D9F}"/>
              </a:ext>
            </a:extLst>
          </p:cNvPr>
          <p:cNvSpPr>
            <a:spLocks noGrp="1"/>
          </p:cNvSpPr>
          <p:nvPr>
            <p:ph type="dt" sz="half" idx="10"/>
          </p:nvPr>
        </p:nvSpPr>
        <p:spPr/>
        <p:txBody>
          <a:bodyPr/>
          <a:lstStyle/>
          <a:p>
            <a:fld id="{DB5C3BE7-E80C-4D5C-8EB8-295547A75DAE}" type="datetimeFigureOut">
              <a:rPr lang="en-US" smtClean="0"/>
              <a:t>12/29/2020</a:t>
            </a:fld>
            <a:endParaRPr lang="en-US" dirty="0"/>
          </a:p>
        </p:txBody>
      </p:sp>
      <p:sp>
        <p:nvSpPr>
          <p:cNvPr id="5" name="Footer Placeholder 4">
            <a:extLst>
              <a:ext uri="{FF2B5EF4-FFF2-40B4-BE49-F238E27FC236}">
                <a16:creationId xmlns:a16="http://schemas.microsoft.com/office/drawing/2014/main" id="{529472C9-200B-4ABB-B686-1BCAACC8755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0EC6312-F216-45F1-A03D-36119C4B94E2}"/>
              </a:ext>
            </a:extLst>
          </p:cNvPr>
          <p:cNvSpPr>
            <a:spLocks noGrp="1"/>
          </p:cNvSpPr>
          <p:nvPr>
            <p:ph type="sldNum" sz="quarter" idx="12"/>
          </p:nvPr>
        </p:nvSpPr>
        <p:spPr/>
        <p:txBody>
          <a:bodyPr/>
          <a:lstStyle/>
          <a:p>
            <a:fld id="{A9EDB695-B233-4887-BF2C-7F3BB78C8EBC}" type="slidenum">
              <a:rPr lang="en-US" smtClean="0"/>
              <a:t>‹#›</a:t>
            </a:fld>
            <a:endParaRPr lang="en-US" dirty="0"/>
          </a:p>
        </p:txBody>
      </p:sp>
      <p:pic>
        <p:nvPicPr>
          <p:cNvPr id="8" name="Picture 7">
            <a:extLst>
              <a:ext uri="{FF2B5EF4-FFF2-40B4-BE49-F238E27FC236}">
                <a16:creationId xmlns:a16="http://schemas.microsoft.com/office/drawing/2014/main" id="{8C7D19C7-AABD-5C4F-8150-7A9B8BE167F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3268" y="6356350"/>
            <a:ext cx="919725" cy="365760"/>
          </a:xfrm>
          <a:prstGeom prst="rect">
            <a:avLst/>
          </a:prstGeom>
          <a:noFill/>
        </p:spPr>
      </p:pic>
    </p:spTree>
    <p:extLst>
      <p:ext uri="{BB962C8B-B14F-4D97-AF65-F5344CB8AC3E}">
        <p14:creationId xmlns:p14="http://schemas.microsoft.com/office/powerpoint/2010/main" val="4034014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llage">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D3A05A6B-9B8F-6442-AAE0-C6AEEEFC08B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61168" b="38372"/>
          <a:stretch/>
        </p:blipFill>
        <p:spPr>
          <a:xfrm>
            <a:off x="7924800" y="3"/>
            <a:ext cx="4267200" cy="6857998"/>
          </a:xfrm>
          <a:prstGeom prst="rect">
            <a:avLst/>
          </a:prstGeom>
        </p:spPr>
      </p:pic>
      <p:sp>
        <p:nvSpPr>
          <p:cNvPr id="3" name="Date Placeholder 2">
            <a:extLst>
              <a:ext uri="{FF2B5EF4-FFF2-40B4-BE49-F238E27FC236}">
                <a16:creationId xmlns:a16="http://schemas.microsoft.com/office/drawing/2014/main" id="{9C6823C2-4445-C94C-870F-7AD3C16D2BEC}"/>
              </a:ext>
            </a:extLst>
          </p:cNvPr>
          <p:cNvSpPr>
            <a:spLocks noGrp="1"/>
          </p:cNvSpPr>
          <p:nvPr>
            <p:ph type="dt" sz="half" idx="10"/>
          </p:nvPr>
        </p:nvSpPr>
        <p:spPr/>
        <p:txBody>
          <a:bodyPr/>
          <a:lstStyle/>
          <a:p>
            <a:fld id="{DB5C3BE7-E80C-4D5C-8EB8-295547A75DAE}" type="datetimeFigureOut">
              <a:rPr lang="en-US" smtClean="0"/>
              <a:pPr/>
              <a:t>12/29/2020</a:t>
            </a:fld>
            <a:endParaRPr lang="en-US" dirty="0"/>
          </a:p>
        </p:txBody>
      </p:sp>
      <p:sp>
        <p:nvSpPr>
          <p:cNvPr id="4" name="Footer Placeholder 3">
            <a:extLst>
              <a:ext uri="{FF2B5EF4-FFF2-40B4-BE49-F238E27FC236}">
                <a16:creationId xmlns:a16="http://schemas.microsoft.com/office/drawing/2014/main" id="{9C60DD90-1844-8540-80EF-5F7D2C3339E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2E5D7D9-EBE3-364E-B732-13B8342D0AF3}"/>
              </a:ext>
            </a:extLst>
          </p:cNvPr>
          <p:cNvSpPr>
            <a:spLocks noGrp="1"/>
          </p:cNvSpPr>
          <p:nvPr>
            <p:ph type="sldNum" sz="quarter" idx="12"/>
          </p:nvPr>
        </p:nvSpPr>
        <p:spPr/>
        <p:txBody>
          <a:bodyPr/>
          <a:lstStyle/>
          <a:p>
            <a:fld id="{A9EDB695-B233-4887-BF2C-7F3BB78C8EBC}" type="slidenum">
              <a:rPr lang="en-US" smtClean="0"/>
              <a:pPr/>
              <a:t>‹#›</a:t>
            </a:fld>
            <a:endParaRPr lang="en-US" dirty="0"/>
          </a:p>
        </p:txBody>
      </p:sp>
      <p:sp>
        <p:nvSpPr>
          <p:cNvPr id="6" name="Picture Placeholder 2">
            <a:extLst>
              <a:ext uri="{FF2B5EF4-FFF2-40B4-BE49-F238E27FC236}">
                <a16:creationId xmlns:a16="http://schemas.microsoft.com/office/drawing/2014/main" id="{8B9A9E11-04E1-9E44-84E7-3CF46AE5DB8F}"/>
              </a:ext>
            </a:extLst>
          </p:cNvPr>
          <p:cNvSpPr>
            <a:spLocks noGrp="1"/>
          </p:cNvSpPr>
          <p:nvPr>
            <p:ph type="pic" idx="1"/>
          </p:nvPr>
        </p:nvSpPr>
        <p:spPr>
          <a:xfrm>
            <a:off x="246888" y="269875"/>
            <a:ext cx="5783371" cy="5902326"/>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7" name="Picture Placeholder 3">
            <a:extLst>
              <a:ext uri="{FF2B5EF4-FFF2-40B4-BE49-F238E27FC236}">
                <a16:creationId xmlns:a16="http://schemas.microsoft.com/office/drawing/2014/main" id="{30EBFF6B-81BD-814A-B1D4-98573343A99C}"/>
              </a:ext>
            </a:extLst>
          </p:cNvPr>
          <p:cNvSpPr>
            <a:spLocks noGrp="1"/>
          </p:cNvSpPr>
          <p:nvPr>
            <p:ph type="pic" sz="quarter" idx="13"/>
          </p:nvPr>
        </p:nvSpPr>
        <p:spPr>
          <a:xfrm>
            <a:off x="6287389" y="269877"/>
            <a:ext cx="5590667" cy="2820797"/>
          </a:xfrm>
        </p:spPr>
        <p:txBody>
          <a:bodyPr/>
          <a:lstStyle>
            <a:lvl1pPr marL="0" indent="0">
              <a:buNone/>
              <a:defRPr sz="3200"/>
            </a:lvl1pPr>
          </a:lstStyle>
          <a:p>
            <a:r>
              <a:rPr lang="en-US" dirty="0"/>
              <a:t>Click icon to add picture</a:t>
            </a:r>
          </a:p>
        </p:txBody>
      </p:sp>
      <p:sp>
        <p:nvSpPr>
          <p:cNvPr id="8" name="Picture Placeholder 8">
            <a:extLst>
              <a:ext uri="{FF2B5EF4-FFF2-40B4-BE49-F238E27FC236}">
                <a16:creationId xmlns:a16="http://schemas.microsoft.com/office/drawing/2014/main" id="{3087B1AE-D78A-A248-8145-0F228BF3EA64}"/>
              </a:ext>
            </a:extLst>
          </p:cNvPr>
          <p:cNvSpPr>
            <a:spLocks noGrp="1"/>
          </p:cNvSpPr>
          <p:nvPr>
            <p:ph type="pic" sz="quarter" idx="14"/>
          </p:nvPr>
        </p:nvSpPr>
        <p:spPr>
          <a:xfrm>
            <a:off x="6287389" y="3351406"/>
            <a:ext cx="5590667" cy="2820797"/>
          </a:xfrm>
        </p:spPr>
        <p:txBody>
          <a:bodyPr>
            <a:normAutofit/>
          </a:bodyPr>
          <a:lstStyle>
            <a:lvl1pPr marL="0" indent="0">
              <a:buNone/>
              <a:defRPr sz="3200"/>
            </a:lvl1pPr>
          </a:lstStyle>
          <a:p>
            <a:r>
              <a:rPr lang="en-US" dirty="0"/>
              <a:t>Click icon to add picture</a:t>
            </a:r>
          </a:p>
        </p:txBody>
      </p:sp>
      <p:pic>
        <p:nvPicPr>
          <p:cNvPr id="10" name="Picture 9">
            <a:extLst>
              <a:ext uri="{FF2B5EF4-FFF2-40B4-BE49-F238E27FC236}">
                <a16:creationId xmlns:a16="http://schemas.microsoft.com/office/drawing/2014/main" id="{F13FFF10-3D70-6E4D-8722-78F95EC3143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3268" y="6356350"/>
            <a:ext cx="919725" cy="365760"/>
          </a:xfrm>
          <a:prstGeom prst="rect">
            <a:avLst/>
          </a:prstGeom>
          <a:noFill/>
        </p:spPr>
      </p:pic>
    </p:spTree>
    <p:extLst>
      <p:ext uri="{BB962C8B-B14F-4D97-AF65-F5344CB8AC3E}">
        <p14:creationId xmlns:p14="http://schemas.microsoft.com/office/powerpoint/2010/main" val="702087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Full Screen">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A5CE344-D670-6F46-A21E-FB65A76EC182}"/>
              </a:ext>
            </a:extLst>
          </p:cNvPr>
          <p:cNvSpPr>
            <a:spLocks noGrp="1"/>
          </p:cNvSpPr>
          <p:nvPr>
            <p:ph type="pic" sz="quarter" idx="10" hasCustomPrompt="1"/>
          </p:nvPr>
        </p:nvSpPr>
        <p:spPr>
          <a:xfrm>
            <a:off x="0" y="0"/>
            <a:ext cx="12192000" cy="6858000"/>
          </a:xfrm>
        </p:spPr>
        <p:txBody>
          <a:bodyPr/>
          <a:lstStyle>
            <a:lvl1pPr marL="0" indent="0">
              <a:buNone/>
              <a:defRPr/>
            </a:lvl1pPr>
          </a:lstStyle>
          <a:p>
            <a:r>
              <a:rPr lang="en-US" dirty="0"/>
              <a:t>Click icon to insert full-screen picture</a:t>
            </a:r>
          </a:p>
        </p:txBody>
      </p:sp>
    </p:spTree>
    <p:extLst>
      <p:ext uri="{BB962C8B-B14F-4D97-AF65-F5344CB8AC3E}">
        <p14:creationId xmlns:p14="http://schemas.microsoft.com/office/powerpoint/2010/main" val="3497590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E1C5C06-2DF9-D049-A6B2-04F61D39725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F7D2C4B-B5D7-479A-9B0C-31DD325D4D28}"/>
              </a:ext>
            </a:extLst>
          </p:cNvPr>
          <p:cNvSpPr>
            <a:spLocks noGrp="1"/>
          </p:cNvSpPr>
          <p:nvPr>
            <p:ph type="ctrTitle" hasCustomPrompt="1"/>
          </p:nvPr>
        </p:nvSpPr>
        <p:spPr>
          <a:xfrm>
            <a:off x="841248" y="1664208"/>
            <a:ext cx="10515600" cy="2387600"/>
          </a:xfrm>
        </p:spPr>
        <p:txBody>
          <a:bodyPr anchor="b">
            <a:normAutofit/>
          </a:bodyPr>
          <a:lstStyle>
            <a:lvl1pPr algn="l">
              <a:defRPr sz="5400">
                <a:solidFill>
                  <a:schemeClr val="bg1"/>
                </a:solidFill>
              </a:defRPr>
            </a:lvl1pPr>
          </a:lstStyle>
          <a:p>
            <a:r>
              <a:rPr lang="en-US" dirty="0"/>
              <a:t>CLICK TO INSERT PRESENTATION TITLE</a:t>
            </a:r>
          </a:p>
        </p:txBody>
      </p:sp>
      <p:sp>
        <p:nvSpPr>
          <p:cNvPr id="3" name="Subtitle 2">
            <a:extLst>
              <a:ext uri="{FF2B5EF4-FFF2-40B4-BE49-F238E27FC236}">
                <a16:creationId xmlns:a16="http://schemas.microsoft.com/office/drawing/2014/main" id="{AA43BD4A-33EE-45CE-AB4A-75B9E3258839}"/>
              </a:ext>
            </a:extLst>
          </p:cNvPr>
          <p:cNvSpPr>
            <a:spLocks noGrp="1"/>
          </p:cNvSpPr>
          <p:nvPr>
            <p:ph type="subTitle" idx="1"/>
          </p:nvPr>
        </p:nvSpPr>
        <p:spPr>
          <a:xfrm>
            <a:off x="841248" y="4032504"/>
            <a:ext cx="10515600" cy="1152144"/>
          </a:xfrm>
        </p:spPr>
        <p:txBody>
          <a:bodyPr>
            <a:normAutofit/>
          </a:bodyPr>
          <a:lstStyle>
            <a:lvl1pPr marL="0" indent="0" algn="l">
              <a:buNone/>
              <a:defRPr sz="2800">
                <a:solidFill>
                  <a:schemeClr val="accent3"/>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F6CF198-BDD9-4152-8D3C-53043EA25BC4}"/>
              </a:ext>
            </a:extLst>
          </p:cNvPr>
          <p:cNvSpPr>
            <a:spLocks noGrp="1"/>
          </p:cNvSpPr>
          <p:nvPr>
            <p:ph type="dt" sz="half" idx="10"/>
          </p:nvPr>
        </p:nvSpPr>
        <p:spPr>
          <a:xfrm>
            <a:off x="4774931" y="5894265"/>
            <a:ext cx="1437120" cy="365125"/>
          </a:xfrm>
        </p:spPr>
        <p:txBody>
          <a:bodyPr/>
          <a:lstStyle>
            <a:lvl1pPr>
              <a:defRPr>
                <a:solidFill>
                  <a:schemeClr val="bg1"/>
                </a:solidFill>
              </a:defRPr>
            </a:lvl1pPr>
          </a:lstStyle>
          <a:p>
            <a:fld id="{DB5C3BE7-E80C-4D5C-8EB8-295547A75DAE}" type="datetimeFigureOut">
              <a:rPr lang="en-US" smtClean="0"/>
              <a:pPr/>
              <a:t>12/29/2020</a:t>
            </a:fld>
            <a:endParaRPr lang="en-US" dirty="0"/>
          </a:p>
        </p:txBody>
      </p:sp>
      <p:sp>
        <p:nvSpPr>
          <p:cNvPr id="5" name="Footer Placeholder 4">
            <a:extLst>
              <a:ext uri="{FF2B5EF4-FFF2-40B4-BE49-F238E27FC236}">
                <a16:creationId xmlns:a16="http://schemas.microsoft.com/office/drawing/2014/main" id="{328D4660-DB06-4FBE-B73A-F03B9B0714FA}"/>
              </a:ext>
            </a:extLst>
          </p:cNvPr>
          <p:cNvSpPr>
            <a:spLocks noGrp="1"/>
          </p:cNvSpPr>
          <p:nvPr>
            <p:ph type="ftr" sz="quarter" idx="11"/>
          </p:nvPr>
        </p:nvSpPr>
        <p:spPr>
          <a:xfrm>
            <a:off x="6579541" y="5893230"/>
            <a:ext cx="3029272" cy="365125"/>
          </a:xfrm>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34AD7523-8013-4431-9915-BB8899283C39}"/>
              </a:ext>
            </a:extLst>
          </p:cNvPr>
          <p:cNvSpPr>
            <a:spLocks noGrp="1"/>
          </p:cNvSpPr>
          <p:nvPr>
            <p:ph type="sldNum" sz="quarter" idx="12"/>
          </p:nvPr>
        </p:nvSpPr>
        <p:spPr>
          <a:xfrm>
            <a:off x="9986034" y="5893230"/>
            <a:ext cx="1370815" cy="365125"/>
          </a:xfrm>
        </p:spPr>
        <p:txBody>
          <a:bodyPr/>
          <a:lstStyle>
            <a:lvl1pPr>
              <a:defRPr>
                <a:solidFill>
                  <a:schemeClr val="bg1"/>
                </a:solidFill>
              </a:defRPr>
            </a:lvl1pPr>
          </a:lstStyle>
          <a:p>
            <a:fld id="{A9EDB695-B233-4887-BF2C-7F3BB78C8EBC}" type="slidenum">
              <a:rPr lang="en-US" smtClean="0"/>
              <a:pPr/>
              <a:t>‹#›</a:t>
            </a:fld>
            <a:endParaRPr lang="en-US" dirty="0"/>
          </a:p>
        </p:txBody>
      </p:sp>
      <p:pic>
        <p:nvPicPr>
          <p:cNvPr id="9" name="Picture 8">
            <a:extLst>
              <a:ext uri="{FF2B5EF4-FFF2-40B4-BE49-F238E27FC236}">
                <a16:creationId xmlns:a16="http://schemas.microsoft.com/office/drawing/2014/main" id="{14EFD232-0A3C-6A49-8C5A-A52910167AF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5566" y="5594103"/>
            <a:ext cx="1733093" cy="689222"/>
          </a:xfrm>
          <a:prstGeom prst="rect">
            <a:avLst/>
          </a:prstGeom>
        </p:spPr>
      </p:pic>
    </p:spTree>
    <p:extLst>
      <p:ext uri="{BB962C8B-B14F-4D97-AF65-F5344CB8AC3E}">
        <p14:creationId xmlns:p14="http://schemas.microsoft.com/office/powerpoint/2010/main" val="57763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0A7C493-589C-C841-AC42-8215ACB32BC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84C0F03-81DE-40F6-8B2B-165F97389D32}"/>
              </a:ext>
            </a:extLst>
          </p:cNvPr>
          <p:cNvSpPr>
            <a:spLocks noGrp="1"/>
          </p:cNvSpPr>
          <p:nvPr>
            <p:ph type="title" hasCustomPrompt="1"/>
          </p:nvPr>
        </p:nvSpPr>
        <p:spPr>
          <a:xfrm>
            <a:off x="838200" y="4407410"/>
            <a:ext cx="10515600" cy="1865679"/>
          </a:xfrm>
        </p:spPr>
        <p:txBody>
          <a:bodyPr anchor="t">
            <a:normAutofit/>
          </a:bodyPr>
          <a:lstStyle>
            <a:lvl1pPr>
              <a:defRPr sz="5400">
                <a:solidFill>
                  <a:schemeClr val="bg1"/>
                </a:solidFill>
              </a:defRPr>
            </a:lvl1pPr>
          </a:lstStyle>
          <a:p>
            <a:r>
              <a:rPr lang="en-US" dirty="0"/>
              <a:t>Click to insert section header</a:t>
            </a:r>
          </a:p>
        </p:txBody>
      </p:sp>
      <p:sp>
        <p:nvSpPr>
          <p:cNvPr id="3" name="Text Placeholder 2">
            <a:extLst>
              <a:ext uri="{FF2B5EF4-FFF2-40B4-BE49-F238E27FC236}">
                <a16:creationId xmlns:a16="http://schemas.microsoft.com/office/drawing/2014/main" id="{D32EFF09-B482-4C53-9C14-844079885660}"/>
              </a:ext>
            </a:extLst>
          </p:cNvPr>
          <p:cNvSpPr>
            <a:spLocks noGrp="1"/>
          </p:cNvSpPr>
          <p:nvPr>
            <p:ph type="body" idx="1"/>
          </p:nvPr>
        </p:nvSpPr>
        <p:spPr>
          <a:xfrm>
            <a:off x="838200" y="2907794"/>
            <a:ext cx="10515600" cy="1500187"/>
          </a:xfrm>
        </p:spPr>
        <p:txBody>
          <a:bodyPr anchor="b">
            <a:normAutofit/>
          </a:bodyPr>
          <a:lstStyle>
            <a:lvl1pPr marL="0" indent="0">
              <a:buNone/>
              <a:defRPr sz="2800">
                <a:solidFill>
                  <a:schemeClr val="accent3"/>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951339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12962677-F35E-5A44-9730-6B7FBC62D9F9}"/>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61168" b="38372"/>
          <a:stretch/>
        </p:blipFill>
        <p:spPr>
          <a:xfrm>
            <a:off x="7924800" y="3"/>
            <a:ext cx="4267200" cy="6857998"/>
          </a:xfrm>
          <a:prstGeom prst="rect">
            <a:avLst/>
          </a:prstGeom>
        </p:spPr>
      </p:pic>
      <p:sp>
        <p:nvSpPr>
          <p:cNvPr id="2" name="Title 1">
            <a:extLst>
              <a:ext uri="{FF2B5EF4-FFF2-40B4-BE49-F238E27FC236}">
                <a16:creationId xmlns:a16="http://schemas.microsoft.com/office/drawing/2014/main" id="{13D70542-BAD9-4527-8274-72EFC34854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AED776-5EF1-40ED-8122-D5295FDD5E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23B4FA-5FF7-49AD-B9DD-8E9CD27F8B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B64BAF7-BFF1-4B48-9B36-E731868543BF}"/>
              </a:ext>
            </a:extLst>
          </p:cNvPr>
          <p:cNvSpPr>
            <a:spLocks noGrp="1"/>
          </p:cNvSpPr>
          <p:nvPr>
            <p:ph type="dt" sz="half" idx="10"/>
          </p:nvPr>
        </p:nvSpPr>
        <p:spPr/>
        <p:txBody>
          <a:bodyPr/>
          <a:lstStyle/>
          <a:p>
            <a:fld id="{DB5C3BE7-E80C-4D5C-8EB8-295547A75DAE}" type="datetimeFigureOut">
              <a:rPr lang="en-US" smtClean="0"/>
              <a:t>12/29/2020</a:t>
            </a:fld>
            <a:endParaRPr lang="en-US" dirty="0"/>
          </a:p>
        </p:txBody>
      </p:sp>
      <p:sp>
        <p:nvSpPr>
          <p:cNvPr id="6" name="Footer Placeholder 5">
            <a:extLst>
              <a:ext uri="{FF2B5EF4-FFF2-40B4-BE49-F238E27FC236}">
                <a16:creationId xmlns:a16="http://schemas.microsoft.com/office/drawing/2014/main" id="{B2C6FD7A-B770-489E-9D65-43C10BFACF9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452CEAE-2949-49FA-9F6D-C60B6553AF66}"/>
              </a:ext>
            </a:extLst>
          </p:cNvPr>
          <p:cNvSpPr>
            <a:spLocks noGrp="1"/>
          </p:cNvSpPr>
          <p:nvPr>
            <p:ph type="sldNum" sz="quarter" idx="12"/>
          </p:nvPr>
        </p:nvSpPr>
        <p:spPr/>
        <p:txBody>
          <a:bodyPr/>
          <a:lstStyle/>
          <a:p>
            <a:fld id="{A9EDB695-B233-4887-BF2C-7F3BB78C8EBC}" type="slidenum">
              <a:rPr lang="en-US" smtClean="0"/>
              <a:t>‹#›</a:t>
            </a:fld>
            <a:endParaRPr lang="en-US" dirty="0"/>
          </a:p>
        </p:txBody>
      </p:sp>
      <p:pic>
        <p:nvPicPr>
          <p:cNvPr id="8" name="Picture 7">
            <a:extLst>
              <a:ext uri="{FF2B5EF4-FFF2-40B4-BE49-F238E27FC236}">
                <a16:creationId xmlns:a16="http://schemas.microsoft.com/office/drawing/2014/main" id="{B6BB9DFD-786E-2847-9F8A-6E23BBAB3D8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3268" y="6356350"/>
            <a:ext cx="919725" cy="365760"/>
          </a:xfrm>
          <a:prstGeom prst="rect">
            <a:avLst/>
          </a:prstGeom>
          <a:noFill/>
        </p:spPr>
      </p:pic>
    </p:spTree>
    <p:extLst>
      <p:ext uri="{BB962C8B-B14F-4D97-AF65-F5344CB8AC3E}">
        <p14:creationId xmlns:p14="http://schemas.microsoft.com/office/powerpoint/2010/main" val="874410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950FA805-C5EA-8D4A-89BB-A1B060D922B9}"/>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61168" b="38372"/>
          <a:stretch/>
        </p:blipFill>
        <p:spPr>
          <a:xfrm>
            <a:off x="7924800" y="3"/>
            <a:ext cx="4267200" cy="6857998"/>
          </a:xfrm>
          <a:prstGeom prst="rect">
            <a:avLst/>
          </a:prstGeom>
        </p:spPr>
      </p:pic>
      <p:sp>
        <p:nvSpPr>
          <p:cNvPr id="2" name="Title 1">
            <a:extLst>
              <a:ext uri="{FF2B5EF4-FFF2-40B4-BE49-F238E27FC236}">
                <a16:creationId xmlns:a16="http://schemas.microsoft.com/office/drawing/2014/main" id="{A949E802-5479-4E91-8145-E11CCBBE490F}"/>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50F94A8-D1EC-428C-B43C-4F8E523843F7}"/>
              </a:ext>
            </a:extLst>
          </p:cNvPr>
          <p:cNvSpPr>
            <a:spLocks noGrp="1"/>
          </p:cNvSpPr>
          <p:nvPr>
            <p:ph type="body" idx="1"/>
          </p:nvPr>
        </p:nvSpPr>
        <p:spPr>
          <a:xfrm>
            <a:off x="839789" y="1681163"/>
            <a:ext cx="5157787" cy="823912"/>
          </a:xfrm>
        </p:spPr>
        <p:txBody>
          <a:bodyPr anchor="b">
            <a:normAutofit/>
          </a:bodyPr>
          <a:lstStyle>
            <a:lvl1pPr marL="0" indent="0">
              <a:buNone/>
              <a:defRPr sz="2800" b="1">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6F5AFD-307B-427D-8FA0-E37F8990BE9A}"/>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B8C8B95-B621-4AB9-BED5-238004F902FE}"/>
              </a:ext>
            </a:extLst>
          </p:cNvPr>
          <p:cNvSpPr>
            <a:spLocks noGrp="1"/>
          </p:cNvSpPr>
          <p:nvPr>
            <p:ph type="body" sz="quarter" idx="3"/>
          </p:nvPr>
        </p:nvSpPr>
        <p:spPr>
          <a:xfrm>
            <a:off x="6172201" y="1681163"/>
            <a:ext cx="5183188" cy="823912"/>
          </a:xfrm>
        </p:spPr>
        <p:txBody>
          <a:bodyPr anchor="b">
            <a:normAutofit/>
          </a:bodyPr>
          <a:lstStyle>
            <a:lvl1pPr marL="0" indent="0">
              <a:buNone/>
              <a:defRPr sz="2800" b="1">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0B85C5-7749-4B64-A0F0-69294B6CEA56}"/>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D971985-2DE0-4FC9-B144-EF1F8FF7995A}"/>
              </a:ext>
            </a:extLst>
          </p:cNvPr>
          <p:cNvSpPr>
            <a:spLocks noGrp="1"/>
          </p:cNvSpPr>
          <p:nvPr>
            <p:ph type="dt" sz="half" idx="10"/>
          </p:nvPr>
        </p:nvSpPr>
        <p:spPr/>
        <p:txBody>
          <a:bodyPr/>
          <a:lstStyle/>
          <a:p>
            <a:fld id="{DB5C3BE7-E80C-4D5C-8EB8-295547A75DAE}" type="datetimeFigureOut">
              <a:rPr lang="en-US" smtClean="0"/>
              <a:t>12/29/2020</a:t>
            </a:fld>
            <a:endParaRPr lang="en-US" dirty="0"/>
          </a:p>
        </p:txBody>
      </p:sp>
      <p:sp>
        <p:nvSpPr>
          <p:cNvPr id="8" name="Footer Placeholder 7">
            <a:extLst>
              <a:ext uri="{FF2B5EF4-FFF2-40B4-BE49-F238E27FC236}">
                <a16:creationId xmlns:a16="http://schemas.microsoft.com/office/drawing/2014/main" id="{2ED19645-E376-447C-B18A-2A4EA8854B4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3809BCB-31B7-4751-8EAF-AA50DD1CCA3D}"/>
              </a:ext>
            </a:extLst>
          </p:cNvPr>
          <p:cNvSpPr>
            <a:spLocks noGrp="1"/>
          </p:cNvSpPr>
          <p:nvPr>
            <p:ph type="sldNum" sz="quarter" idx="12"/>
          </p:nvPr>
        </p:nvSpPr>
        <p:spPr/>
        <p:txBody>
          <a:bodyPr/>
          <a:lstStyle/>
          <a:p>
            <a:fld id="{A9EDB695-B233-4887-BF2C-7F3BB78C8EBC}" type="slidenum">
              <a:rPr lang="en-US" smtClean="0"/>
              <a:t>‹#›</a:t>
            </a:fld>
            <a:endParaRPr lang="en-US" dirty="0"/>
          </a:p>
        </p:txBody>
      </p:sp>
      <p:pic>
        <p:nvPicPr>
          <p:cNvPr id="10" name="Picture 9">
            <a:extLst>
              <a:ext uri="{FF2B5EF4-FFF2-40B4-BE49-F238E27FC236}">
                <a16:creationId xmlns:a16="http://schemas.microsoft.com/office/drawing/2014/main" id="{482CDBD5-A7DA-864D-922B-6E499FDDB9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3268" y="6356350"/>
            <a:ext cx="919725" cy="365760"/>
          </a:xfrm>
          <a:prstGeom prst="rect">
            <a:avLst/>
          </a:prstGeom>
          <a:noFill/>
        </p:spPr>
      </p:pic>
    </p:spTree>
    <p:extLst>
      <p:ext uri="{BB962C8B-B14F-4D97-AF65-F5344CB8AC3E}">
        <p14:creationId xmlns:p14="http://schemas.microsoft.com/office/powerpoint/2010/main" val="3898365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7C0B1895-DF97-EC4E-82DD-352630A874E2}"/>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61168" b="38372"/>
          <a:stretch/>
        </p:blipFill>
        <p:spPr>
          <a:xfrm>
            <a:off x="7924800" y="3"/>
            <a:ext cx="4267200" cy="6857998"/>
          </a:xfrm>
          <a:prstGeom prst="rect">
            <a:avLst/>
          </a:prstGeom>
        </p:spPr>
      </p:pic>
      <p:sp>
        <p:nvSpPr>
          <p:cNvPr id="2" name="Title 1">
            <a:extLst>
              <a:ext uri="{FF2B5EF4-FFF2-40B4-BE49-F238E27FC236}">
                <a16:creationId xmlns:a16="http://schemas.microsoft.com/office/drawing/2014/main" id="{9ECF7CDE-623B-4B66-AA24-6CBE9B6420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2E25B4-E103-42F4-8503-0786F3BD3963}"/>
              </a:ext>
            </a:extLst>
          </p:cNvPr>
          <p:cNvSpPr>
            <a:spLocks noGrp="1"/>
          </p:cNvSpPr>
          <p:nvPr>
            <p:ph idx="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600C98A-4325-4A4F-BE9C-2A7D4E089C2A}"/>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69063E-E048-4D9F-B091-97298D713E89}"/>
              </a:ext>
            </a:extLst>
          </p:cNvPr>
          <p:cNvSpPr>
            <a:spLocks noGrp="1"/>
          </p:cNvSpPr>
          <p:nvPr>
            <p:ph type="dt" sz="half" idx="10"/>
          </p:nvPr>
        </p:nvSpPr>
        <p:spPr/>
        <p:txBody>
          <a:bodyPr/>
          <a:lstStyle/>
          <a:p>
            <a:fld id="{DB5C3BE7-E80C-4D5C-8EB8-295547A75DAE}" type="datetimeFigureOut">
              <a:rPr lang="en-US" smtClean="0"/>
              <a:t>12/29/2020</a:t>
            </a:fld>
            <a:endParaRPr lang="en-US" dirty="0"/>
          </a:p>
        </p:txBody>
      </p:sp>
      <p:sp>
        <p:nvSpPr>
          <p:cNvPr id="6" name="Footer Placeholder 5">
            <a:extLst>
              <a:ext uri="{FF2B5EF4-FFF2-40B4-BE49-F238E27FC236}">
                <a16:creationId xmlns:a16="http://schemas.microsoft.com/office/drawing/2014/main" id="{C0037E77-66B9-4D08-8DAC-5715DD47241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F6638A1-F14D-4936-AC8C-1D3B59B46566}"/>
              </a:ext>
            </a:extLst>
          </p:cNvPr>
          <p:cNvSpPr>
            <a:spLocks noGrp="1"/>
          </p:cNvSpPr>
          <p:nvPr>
            <p:ph type="sldNum" sz="quarter" idx="12"/>
          </p:nvPr>
        </p:nvSpPr>
        <p:spPr/>
        <p:txBody>
          <a:bodyPr/>
          <a:lstStyle/>
          <a:p>
            <a:fld id="{A9EDB695-B233-4887-BF2C-7F3BB78C8EBC}" type="slidenum">
              <a:rPr lang="en-US" smtClean="0"/>
              <a:t>‹#›</a:t>
            </a:fld>
            <a:endParaRPr lang="en-US" dirty="0"/>
          </a:p>
        </p:txBody>
      </p:sp>
      <p:pic>
        <p:nvPicPr>
          <p:cNvPr id="8" name="Picture 7">
            <a:extLst>
              <a:ext uri="{FF2B5EF4-FFF2-40B4-BE49-F238E27FC236}">
                <a16:creationId xmlns:a16="http://schemas.microsoft.com/office/drawing/2014/main" id="{33E6EA25-A469-4146-BDB1-D2601BC7EFB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3268" y="6356350"/>
            <a:ext cx="919725" cy="365760"/>
          </a:xfrm>
          <a:prstGeom prst="rect">
            <a:avLst/>
          </a:prstGeom>
          <a:noFill/>
        </p:spPr>
      </p:pic>
    </p:spTree>
    <p:extLst>
      <p:ext uri="{BB962C8B-B14F-4D97-AF65-F5344CB8AC3E}">
        <p14:creationId xmlns:p14="http://schemas.microsoft.com/office/powerpoint/2010/main" val="2371217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4BC3EF-3EA9-E744-BABE-07C0A5546949}"/>
              </a:ext>
            </a:extLst>
          </p:cNvPr>
          <p:cNvSpPr/>
          <p:nvPr userDrawn="1"/>
        </p:nvSpPr>
        <p:spPr>
          <a:xfrm>
            <a:off x="6099048" y="0"/>
            <a:ext cx="6099048" cy="6858000"/>
          </a:xfrm>
          <a:prstGeom prst="rect">
            <a:avLst/>
          </a:prstGeom>
          <a:solidFill>
            <a:srgbClr val="5A5A5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pic>
        <p:nvPicPr>
          <p:cNvPr id="8" name="Picture 7">
            <a:extLst>
              <a:ext uri="{FF2B5EF4-FFF2-40B4-BE49-F238E27FC236}">
                <a16:creationId xmlns:a16="http://schemas.microsoft.com/office/drawing/2014/main" id="{88414A10-C669-6549-A1EF-76C7953061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3268" y="6356350"/>
            <a:ext cx="919725" cy="365760"/>
          </a:xfrm>
          <a:prstGeom prst="rect">
            <a:avLst/>
          </a:prstGeom>
          <a:noFill/>
        </p:spPr>
      </p:pic>
      <p:pic>
        <p:nvPicPr>
          <p:cNvPr id="10" name="Picture 9">
            <a:extLst>
              <a:ext uri="{FF2B5EF4-FFF2-40B4-BE49-F238E27FC236}">
                <a16:creationId xmlns:a16="http://schemas.microsoft.com/office/drawing/2014/main" id="{B8A35792-033C-0B42-A6E6-BCF85424BC75}"/>
              </a:ext>
            </a:extLst>
          </p:cNvPr>
          <p:cNvPicPr>
            <a:picLocks noChangeAspect="1"/>
          </p:cNvPicPr>
          <p:nvPr userDrawn="1"/>
        </p:nvPicPr>
        <p:blipFill>
          <a:blip r:embed="rId3"/>
          <a:stretch>
            <a:fillRect/>
          </a:stretch>
        </p:blipFill>
        <p:spPr>
          <a:xfrm>
            <a:off x="9969501" y="5841999"/>
            <a:ext cx="2222500" cy="1016000"/>
          </a:xfrm>
          <a:prstGeom prst="rect">
            <a:avLst/>
          </a:prstGeom>
        </p:spPr>
      </p:pic>
      <p:sp>
        <p:nvSpPr>
          <p:cNvPr id="3" name="Picture Placeholder 2">
            <a:extLst>
              <a:ext uri="{FF2B5EF4-FFF2-40B4-BE49-F238E27FC236}">
                <a16:creationId xmlns:a16="http://schemas.microsoft.com/office/drawing/2014/main" id="{8CEB3D25-65B6-46A2-8EE9-4CF25DE6E427}"/>
              </a:ext>
            </a:extLst>
          </p:cNvPr>
          <p:cNvSpPr>
            <a:spLocks noGrp="1"/>
          </p:cNvSpPr>
          <p:nvPr>
            <p:ph type="pic" idx="1"/>
          </p:nvPr>
        </p:nvSpPr>
        <p:spPr>
          <a:xfrm>
            <a:off x="6099048" y="0"/>
            <a:ext cx="6099048" cy="6858000"/>
          </a:xfrm>
        </p:spPr>
        <p:txBody>
          <a:bodyPr/>
          <a:lstStyle>
            <a:lvl1pPr marL="0" indent="0">
              <a:buNone/>
              <a:defRPr sz="3200">
                <a:solidFill>
                  <a:schemeClr val="bg1"/>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5" name="Date Placeholder 4">
            <a:extLst>
              <a:ext uri="{FF2B5EF4-FFF2-40B4-BE49-F238E27FC236}">
                <a16:creationId xmlns:a16="http://schemas.microsoft.com/office/drawing/2014/main" id="{C9B74832-7E8D-4469-A2B3-ACA6209E34E9}"/>
              </a:ext>
            </a:extLst>
          </p:cNvPr>
          <p:cNvSpPr>
            <a:spLocks noGrp="1"/>
          </p:cNvSpPr>
          <p:nvPr>
            <p:ph type="dt" sz="half" idx="10"/>
          </p:nvPr>
        </p:nvSpPr>
        <p:spPr/>
        <p:txBody>
          <a:bodyPr/>
          <a:lstStyle/>
          <a:p>
            <a:fld id="{DB5C3BE7-E80C-4D5C-8EB8-295547A75DAE}" type="datetimeFigureOut">
              <a:rPr lang="en-US" smtClean="0"/>
              <a:t>12/29/2020</a:t>
            </a:fld>
            <a:endParaRPr lang="en-US" dirty="0"/>
          </a:p>
        </p:txBody>
      </p:sp>
      <p:sp>
        <p:nvSpPr>
          <p:cNvPr id="6" name="Footer Placeholder 5">
            <a:extLst>
              <a:ext uri="{FF2B5EF4-FFF2-40B4-BE49-F238E27FC236}">
                <a16:creationId xmlns:a16="http://schemas.microsoft.com/office/drawing/2014/main" id="{C484021A-A03E-4E8B-A2F8-FE7B0E798F7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56042F4-6D58-4230-8F98-EF0FC7EC31A6}"/>
              </a:ext>
            </a:extLst>
          </p:cNvPr>
          <p:cNvSpPr>
            <a:spLocks noGrp="1"/>
          </p:cNvSpPr>
          <p:nvPr>
            <p:ph type="sldNum" sz="quarter" idx="12"/>
          </p:nvPr>
        </p:nvSpPr>
        <p:spPr/>
        <p:txBody>
          <a:bodyPr/>
          <a:lstStyle/>
          <a:p>
            <a:fld id="{A9EDB695-B233-4887-BF2C-7F3BB78C8EBC}" type="slidenum">
              <a:rPr lang="en-US" smtClean="0"/>
              <a:t>‹#›</a:t>
            </a:fld>
            <a:endParaRPr lang="en-US" dirty="0"/>
          </a:p>
        </p:txBody>
      </p:sp>
      <p:sp>
        <p:nvSpPr>
          <p:cNvPr id="4" name="Text Placeholder 3">
            <a:extLst>
              <a:ext uri="{FF2B5EF4-FFF2-40B4-BE49-F238E27FC236}">
                <a16:creationId xmlns:a16="http://schemas.microsoft.com/office/drawing/2014/main" id="{CF402D6F-433C-4853-A9A9-0AFEADB76C2A}"/>
              </a:ext>
            </a:extLst>
          </p:cNvPr>
          <p:cNvSpPr>
            <a:spLocks noGrp="1"/>
          </p:cNvSpPr>
          <p:nvPr>
            <p:ph type="body" sz="half" idx="2"/>
          </p:nvPr>
        </p:nvSpPr>
        <p:spPr>
          <a:xfrm>
            <a:off x="839788" y="2057400"/>
            <a:ext cx="5004959" cy="3811588"/>
          </a:xfrm>
        </p:spPr>
        <p:txBody>
          <a:bodyPr>
            <a:normAutofit/>
          </a:bodyPr>
          <a:lstStyle>
            <a:lvl1pPr marL="0" indent="0">
              <a:buNone/>
              <a:defRPr sz="24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2" name="Title 1">
            <a:extLst>
              <a:ext uri="{FF2B5EF4-FFF2-40B4-BE49-F238E27FC236}">
                <a16:creationId xmlns:a16="http://schemas.microsoft.com/office/drawing/2014/main" id="{53C760ED-C6E0-4BB0-BFD5-A83E3DB89A6F}"/>
              </a:ext>
            </a:extLst>
          </p:cNvPr>
          <p:cNvSpPr>
            <a:spLocks noGrp="1"/>
          </p:cNvSpPr>
          <p:nvPr>
            <p:ph type="title" hasCustomPrompt="1"/>
          </p:nvPr>
        </p:nvSpPr>
        <p:spPr>
          <a:xfrm>
            <a:off x="839788" y="457200"/>
            <a:ext cx="5004959" cy="1600200"/>
          </a:xfrm>
        </p:spPr>
        <p:txBody>
          <a:bodyPr anchor="b">
            <a:normAutofit/>
          </a:bodyPr>
          <a:lstStyle>
            <a:lvl1pPr>
              <a:defRPr sz="3600"/>
            </a:lvl1pPr>
          </a:lstStyle>
          <a:p>
            <a:r>
              <a:rPr lang="en-US" dirty="0"/>
              <a:t>Click to add slide title</a:t>
            </a:r>
          </a:p>
        </p:txBody>
      </p:sp>
    </p:spTree>
    <p:extLst>
      <p:ext uri="{BB962C8B-B14F-4D97-AF65-F5344CB8AC3E}">
        <p14:creationId xmlns:p14="http://schemas.microsoft.com/office/powerpoint/2010/main" val="1979715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308EF8D4-E7CC-944C-B26A-C90FBFD21F2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61168" b="38372"/>
          <a:stretch/>
        </p:blipFill>
        <p:spPr>
          <a:xfrm>
            <a:off x="7924800" y="3"/>
            <a:ext cx="4267200" cy="6857998"/>
          </a:xfrm>
          <a:prstGeom prst="rect">
            <a:avLst/>
          </a:prstGeom>
        </p:spPr>
      </p:pic>
      <p:sp>
        <p:nvSpPr>
          <p:cNvPr id="2" name="Title 1">
            <a:extLst>
              <a:ext uri="{FF2B5EF4-FFF2-40B4-BE49-F238E27FC236}">
                <a16:creationId xmlns:a16="http://schemas.microsoft.com/office/drawing/2014/main" id="{D4AD5E22-B959-4B5E-A82E-A3EA5514A36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8404DCF-3D69-461A-A65A-D1DC1311118F}"/>
              </a:ext>
            </a:extLst>
          </p:cNvPr>
          <p:cNvSpPr>
            <a:spLocks noGrp="1"/>
          </p:cNvSpPr>
          <p:nvPr>
            <p:ph type="dt" sz="half" idx="10"/>
          </p:nvPr>
        </p:nvSpPr>
        <p:spPr/>
        <p:txBody>
          <a:bodyPr/>
          <a:lstStyle/>
          <a:p>
            <a:fld id="{DB5C3BE7-E80C-4D5C-8EB8-295547A75DAE}" type="datetimeFigureOut">
              <a:rPr lang="en-US" smtClean="0"/>
              <a:t>12/29/2020</a:t>
            </a:fld>
            <a:endParaRPr lang="en-US" dirty="0"/>
          </a:p>
        </p:txBody>
      </p:sp>
      <p:sp>
        <p:nvSpPr>
          <p:cNvPr id="4" name="Footer Placeholder 3">
            <a:extLst>
              <a:ext uri="{FF2B5EF4-FFF2-40B4-BE49-F238E27FC236}">
                <a16:creationId xmlns:a16="http://schemas.microsoft.com/office/drawing/2014/main" id="{256819A5-4CBC-4639-81D8-4C116B788DA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C919AC1-069A-48C5-B1D4-FC07630A2A32}"/>
              </a:ext>
            </a:extLst>
          </p:cNvPr>
          <p:cNvSpPr>
            <a:spLocks noGrp="1"/>
          </p:cNvSpPr>
          <p:nvPr>
            <p:ph type="sldNum" sz="quarter" idx="12"/>
          </p:nvPr>
        </p:nvSpPr>
        <p:spPr/>
        <p:txBody>
          <a:bodyPr/>
          <a:lstStyle/>
          <a:p>
            <a:fld id="{A9EDB695-B233-4887-BF2C-7F3BB78C8EBC}" type="slidenum">
              <a:rPr lang="en-US" smtClean="0"/>
              <a:t>‹#›</a:t>
            </a:fld>
            <a:endParaRPr lang="en-US" dirty="0"/>
          </a:p>
        </p:txBody>
      </p:sp>
      <p:pic>
        <p:nvPicPr>
          <p:cNvPr id="6" name="Picture 5">
            <a:extLst>
              <a:ext uri="{FF2B5EF4-FFF2-40B4-BE49-F238E27FC236}">
                <a16:creationId xmlns:a16="http://schemas.microsoft.com/office/drawing/2014/main" id="{B9DBF7BC-BC7A-5248-B04A-EDBD69E1245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3268" y="6356350"/>
            <a:ext cx="919725" cy="365760"/>
          </a:xfrm>
          <a:prstGeom prst="rect">
            <a:avLst/>
          </a:prstGeom>
          <a:noFill/>
        </p:spPr>
      </p:pic>
    </p:spTree>
    <p:extLst>
      <p:ext uri="{BB962C8B-B14F-4D97-AF65-F5344CB8AC3E}">
        <p14:creationId xmlns:p14="http://schemas.microsoft.com/office/powerpoint/2010/main" val="619535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B816E31-77FA-8949-8661-38BF60CB076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61168" b="38372"/>
          <a:stretch/>
        </p:blipFill>
        <p:spPr>
          <a:xfrm>
            <a:off x="7924800" y="3"/>
            <a:ext cx="4267200" cy="6857998"/>
          </a:xfrm>
          <a:prstGeom prst="rect">
            <a:avLst/>
          </a:prstGeom>
        </p:spPr>
      </p:pic>
      <p:sp>
        <p:nvSpPr>
          <p:cNvPr id="2" name="Date Placeholder 1">
            <a:extLst>
              <a:ext uri="{FF2B5EF4-FFF2-40B4-BE49-F238E27FC236}">
                <a16:creationId xmlns:a16="http://schemas.microsoft.com/office/drawing/2014/main" id="{FB744649-15FC-4A75-869D-722F2242C68B}"/>
              </a:ext>
            </a:extLst>
          </p:cNvPr>
          <p:cNvSpPr>
            <a:spLocks noGrp="1"/>
          </p:cNvSpPr>
          <p:nvPr>
            <p:ph type="dt" sz="half" idx="10"/>
          </p:nvPr>
        </p:nvSpPr>
        <p:spPr/>
        <p:txBody>
          <a:bodyPr/>
          <a:lstStyle/>
          <a:p>
            <a:fld id="{DB5C3BE7-E80C-4D5C-8EB8-295547A75DAE}" type="datetimeFigureOut">
              <a:rPr lang="en-US" smtClean="0"/>
              <a:t>12/29/2020</a:t>
            </a:fld>
            <a:endParaRPr lang="en-US" dirty="0"/>
          </a:p>
        </p:txBody>
      </p:sp>
      <p:sp>
        <p:nvSpPr>
          <p:cNvPr id="3" name="Footer Placeholder 2">
            <a:extLst>
              <a:ext uri="{FF2B5EF4-FFF2-40B4-BE49-F238E27FC236}">
                <a16:creationId xmlns:a16="http://schemas.microsoft.com/office/drawing/2014/main" id="{394ED3A8-5E75-473A-AFB8-0C9C108763B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60EB949-22D7-473F-AD11-37456B6600CA}"/>
              </a:ext>
            </a:extLst>
          </p:cNvPr>
          <p:cNvSpPr>
            <a:spLocks noGrp="1"/>
          </p:cNvSpPr>
          <p:nvPr>
            <p:ph type="sldNum" sz="quarter" idx="12"/>
          </p:nvPr>
        </p:nvSpPr>
        <p:spPr/>
        <p:txBody>
          <a:bodyPr/>
          <a:lstStyle/>
          <a:p>
            <a:fld id="{A9EDB695-B233-4887-BF2C-7F3BB78C8EBC}" type="slidenum">
              <a:rPr lang="en-US" smtClean="0"/>
              <a:t>‹#›</a:t>
            </a:fld>
            <a:endParaRPr lang="en-US" dirty="0"/>
          </a:p>
        </p:txBody>
      </p:sp>
      <p:pic>
        <p:nvPicPr>
          <p:cNvPr id="5" name="Picture 4">
            <a:extLst>
              <a:ext uri="{FF2B5EF4-FFF2-40B4-BE49-F238E27FC236}">
                <a16:creationId xmlns:a16="http://schemas.microsoft.com/office/drawing/2014/main" id="{AA895AA7-1587-7A44-B6E7-4AAE93B26F2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3268" y="6356350"/>
            <a:ext cx="919725" cy="365760"/>
          </a:xfrm>
          <a:prstGeom prst="rect">
            <a:avLst/>
          </a:prstGeom>
          <a:noFill/>
        </p:spPr>
      </p:pic>
    </p:spTree>
    <p:extLst>
      <p:ext uri="{BB962C8B-B14F-4D97-AF65-F5344CB8AC3E}">
        <p14:creationId xmlns:p14="http://schemas.microsoft.com/office/powerpoint/2010/main" val="3874624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D274CE-68B4-4471-88A1-7A2F06A41792}"/>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EB173B-AA29-42AE-B63E-363191608C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45C3A81-A3FB-407B-9CF7-A75201601059}"/>
              </a:ext>
            </a:extLst>
          </p:cNvPr>
          <p:cNvSpPr>
            <a:spLocks noGrp="1"/>
          </p:cNvSpPr>
          <p:nvPr>
            <p:ph type="dt" sz="half" idx="2"/>
          </p:nvPr>
        </p:nvSpPr>
        <p:spPr>
          <a:xfrm>
            <a:off x="2412480" y="6356352"/>
            <a:ext cx="2743200" cy="365125"/>
          </a:xfrm>
          <a:prstGeom prst="rect">
            <a:avLst/>
          </a:prstGeom>
        </p:spPr>
        <p:txBody>
          <a:bodyPr vert="horz" lIns="91440" tIns="45720" rIns="91440" bIns="45720" rtlCol="0" anchor="ctr"/>
          <a:lstStyle>
            <a:lvl1pPr algn="l">
              <a:defRPr sz="1200" b="1" i="0">
                <a:solidFill>
                  <a:schemeClr val="bg2"/>
                </a:solidFill>
                <a:latin typeface="Franklin Gothic Demi" panose="020B0603020102020204" pitchFamily="34" charset="0"/>
              </a:defRPr>
            </a:lvl1pPr>
          </a:lstStyle>
          <a:p>
            <a:fld id="{DB5C3BE7-E80C-4D5C-8EB8-295547A75DAE}" type="datetimeFigureOut">
              <a:rPr lang="en-US" smtClean="0"/>
              <a:pPr/>
              <a:t>12/29/2020</a:t>
            </a:fld>
            <a:endParaRPr lang="en-US" dirty="0"/>
          </a:p>
        </p:txBody>
      </p:sp>
      <p:sp>
        <p:nvSpPr>
          <p:cNvPr id="5" name="Footer Placeholder 4">
            <a:extLst>
              <a:ext uri="{FF2B5EF4-FFF2-40B4-BE49-F238E27FC236}">
                <a16:creationId xmlns:a16="http://schemas.microsoft.com/office/drawing/2014/main" id="{3DACF0FC-C65B-460D-AB67-064DEA95DAA3}"/>
              </a:ext>
            </a:extLst>
          </p:cNvPr>
          <p:cNvSpPr>
            <a:spLocks noGrp="1"/>
          </p:cNvSpPr>
          <p:nvPr>
            <p:ph type="ftr" sz="quarter" idx="3"/>
          </p:nvPr>
        </p:nvSpPr>
        <p:spPr>
          <a:xfrm>
            <a:off x="5528035" y="6356352"/>
            <a:ext cx="4114800" cy="365125"/>
          </a:xfrm>
          <a:prstGeom prst="rect">
            <a:avLst/>
          </a:prstGeom>
        </p:spPr>
        <p:txBody>
          <a:bodyPr vert="horz" lIns="91440" tIns="45720" rIns="91440" bIns="45720" rtlCol="0" anchor="ctr"/>
          <a:lstStyle>
            <a:lvl1pPr algn="ctr">
              <a:defRPr sz="1200" b="1" i="0">
                <a:solidFill>
                  <a:schemeClr val="bg2"/>
                </a:solidFill>
                <a:latin typeface="Franklin Gothic Demi" panose="020B0603020102020204" pitchFamily="34" charset="0"/>
              </a:defRPr>
            </a:lvl1pPr>
          </a:lstStyle>
          <a:p>
            <a:endParaRPr lang="en-US" dirty="0"/>
          </a:p>
        </p:txBody>
      </p:sp>
      <p:sp>
        <p:nvSpPr>
          <p:cNvPr id="6" name="Slide Number Placeholder 5">
            <a:extLst>
              <a:ext uri="{FF2B5EF4-FFF2-40B4-BE49-F238E27FC236}">
                <a16:creationId xmlns:a16="http://schemas.microsoft.com/office/drawing/2014/main" id="{E4D4809D-D249-4D5C-A9E2-7E6FF603C0D2}"/>
              </a:ext>
            </a:extLst>
          </p:cNvPr>
          <p:cNvSpPr>
            <a:spLocks noGrp="1"/>
          </p:cNvSpPr>
          <p:nvPr>
            <p:ph type="sldNum" sz="quarter" idx="4"/>
          </p:nvPr>
        </p:nvSpPr>
        <p:spPr>
          <a:xfrm>
            <a:off x="9982986" y="6356352"/>
            <a:ext cx="1370815" cy="365125"/>
          </a:xfrm>
          <a:prstGeom prst="rect">
            <a:avLst/>
          </a:prstGeom>
        </p:spPr>
        <p:txBody>
          <a:bodyPr vert="horz" lIns="91440" tIns="45720" rIns="91440" bIns="45720" rtlCol="0" anchor="ctr"/>
          <a:lstStyle>
            <a:lvl1pPr algn="r">
              <a:defRPr sz="1200" b="1" i="0">
                <a:solidFill>
                  <a:schemeClr val="bg2"/>
                </a:solidFill>
                <a:latin typeface="Franklin Gothic Demi" panose="020B0603020102020204" pitchFamily="34" charset="0"/>
              </a:defRPr>
            </a:lvl1pPr>
          </a:lstStyle>
          <a:p>
            <a:fld id="{A9EDB695-B233-4887-BF2C-7F3BB78C8EBC}" type="slidenum">
              <a:rPr lang="en-US" smtClean="0"/>
              <a:pPr/>
              <a:t>‹#›</a:t>
            </a:fld>
            <a:endParaRPr lang="en-US" dirty="0"/>
          </a:p>
        </p:txBody>
      </p:sp>
    </p:spTree>
    <p:extLst>
      <p:ext uri="{BB962C8B-B14F-4D97-AF65-F5344CB8AC3E}">
        <p14:creationId xmlns:p14="http://schemas.microsoft.com/office/powerpoint/2010/main" val="2753850069"/>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 id="2147483653" r:id="rId5"/>
    <p:sldLayoutId id="2147483656" r:id="rId6"/>
    <p:sldLayoutId id="2147483657" r:id="rId7"/>
    <p:sldLayoutId id="2147483654" r:id="rId8"/>
    <p:sldLayoutId id="2147483655" r:id="rId9"/>
    <p:sldLayoutId id="2147483659" r:id="rId10"/>
    <p:sldLayoutId id="2147483658" r:id="rId11"/>
  </p:sldLayoutIdLst>
  <p:txStyles>
    <p:titleStyle>
      <a:lvl1pPr algn="l" defTabSz="914377" rtl="0" eaLnBrk="1" latinLnBrk="0" hangingPunct="1">
        <a:lnSpc>
          <a:spcPct val="90000"/>
        </a:lnSpc>
        <a:spcBef>
          <a:spcPct val="0"/>
        </a:spcBef>
        <a:buNone/>
        <a:defRPr sz="4400" b="1" i="0" kern="1200">
          <a:solidFill>
            <a:schemeClr val="tx2"/>
          </a:solidFill>
          <a:latin typeface="Franklin Gothic Demi" panose="020B0603020102020204" pitchFamily="34" charset="0"/>
          <a:ea typeface="+mj-ea"/>
          <a:cs typeface="+mj-cs"/>
        </a:defRPr>
      </a:lvl1pPr>
    </p:titleStyle>
    <p:bodyStyle>
      <a:lvl1pPr marL="228594" indent="-228594" algn="l" defTabSz="914377" rtl="0" eaLnBrk="1" latinLnBrk="0" hangingPunct="1">
        <a:lnSpc>
          <a:spcPct val="100000"/>
        </a:lnSpc>
        <a:spcBef>
          <a:spcPts val="1000"/>
        </a:spcBef>
        <a:spcAft>
          <a:spcPts val="1000"/>
        </a:spcAft>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100000"/>
        </a:lnSpc>
        <a:spcBef>
          <a:spcPts val="500"/>
        </a:spcBef>
        <a:spcAft>
          <a:spcPts val="500"/>
        </a:spcAft>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100000"/>
        </a:lnSpc>
        <a:spcBef>
          <a:spcPts val="500"/>
        </a:spcBef>
        <a:spcAft>
          <a:spcPts val="500"/>
        </a:spcAft>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100000"/>
        </a:lnSpc>
        <a:spcBef>
          <a:spcPts val="500"/>
        </a:spcBef>
        <a:spcAft>
          <a:spcPts val="500"/>
        </a:spcAft>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iup.edu/pa-oshaconsultation/"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google.com/imgres?imgurl=https%3A%2F%2Fapi.army.mil%2Fe2%2Fc%2Fimages%2F2017%2F12%2F15%2F501846%2Fsize0.jpg&amp;imgrefurl=https%3A%2F%2Fwww.army.mil%2Farticle%2F198282%2Fteam_participation_enhances_new_jmc_safety_committee&amp;tbnid=wlQmgxF5fhuKtM&amp;vet=10CGIQMyiUAWoXChMImM6Vso3Q7QIVAAAAAB0AAAAAEAY..i&amp;docid=zzR-4ufLNFNjTM&amp;w=640&amp;h=426&amp;q=safety%20committee%20photo&amp;ved=0CGIQMyiUAWoXChMImM6Vso3Q7QIVAAAAAB0AAAAAEAY"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dli.pa.gov/Businesses/Compensation/WC/safety/paths"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www.facebook.com/Pennsylvania-OSHA-Consultation-Program-548810235234647/" TargetMode="External"/><Relationship Id="rId2" Type="http://schemas.openxmlformats.org/officeDocument/2006/relationships/hyperlink" Target="http://www.iup.edu/pa-oshaconsultation/" TargetMode="External"/><Relationship Id="rId1" Type="http://schemas.openxmlformats.org/officeDocument/2006/relationships/slideLayout" Target="../slideLayouts/slideLayout1.xml"/><Relationship Id="rId4" Type="http://schemas.openxmlformats.org/officeDocument/2006/relationships/hyperlink" Target="https://twitter.com/search?q=PA%20OSHA%20Consultation&amp;src=savs" TargetMode="External"/></Relationships>
</file>

<file path=ppt/slides/_rels/slide38.xml.rels><?xml version="1.0" encoding="UTF-8" standalone="yes"?>
<Relationships xmlns="http://schemas.openxmlformats.org/package/2006/relationships"><Relationship Id="rId2" Type="http://schemas.openxmlformats.org/officeDocument/2006/relationships/hyperlink" Target="http://www.iup.edu/pa-oshaconsultation/"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google.com/imgres?imgurl=https%3A%2F%2Friskmanagement365.files.wordpress.com%2F2012%2F11%2Fsafety-committee-hard-hat-label-hh-0072.gif&amp;imgrefurl=https%3A%2F%2Friskmanagement365.wordpress.com%2Ftag%2Fsafety-committee%2F&amp;tbnid=FV8n8a2MCHCWUM&amp;vet=12ahUKEwimhOn-jNDtAhVKvFkKHbLWChMQMygcegUIARD3Ag..i&amp;docid=0Qe91vaCsxUoRM&amp;w=400&amp;h=400&amp;q=safety%20committee%20photo&amp;ved=2ahUKEwimhOn-jNDtAhVKvFkKHbLWChMQMygcegUIARD3Ag"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9D0E600-516D-4156-B3F6-49679D712FA6}"/>
              </a:ext>
            </a:extLst>
          </p:cNvPr>
          <p:cNvSpPr/>
          <p:nvPr/>
        </p:nvSpPr>
        <p:spPr>
          <a:xfrm>
            <a:off x="3048000" y="1120676"/>
            <a:ext cx="6096000" cy="5047536"/>
          </a:xfrm>
          <a:prstGeom prst="rect">
            <a:avLst/>
          </a:prstGeom>
        </p:spPr>
        <p:txBody>
          <a:bodyPr>
            <a:spAutoFit/>
          </a:bodyPr>
          <a:lstStyle/>
          <a:p>
            <a:pPr algn="ctr"/>
            <a:r>
              <a:rPr lang="en-US" altLang="en-US" sz="6000" b="1" dirty="0">
                <a:solidFill>
                  <a:schemeClr val="bg1"/>
                </a:solidFill>
              </a:rPr>
              <a:t>Welcome</a:t>
            </a:r>
            <a:br>
              <a:rPr lang="en-US" altLang="en-US" sz="6000" b="1" dirty="0">
                <a:solidFill>
                  <a:schemeClr val="bg1"/>
                </a:solidFill>
              </a:rPr>
            </a:br>
            <a:br>
              <a:rPr lang="en-US" altLang="en-US" sz="3200" b="1" dirty="0">
                <a:solidFill>
                  <a:schemeClr val="bg1"/>
                </a:solidFill>
              </a:rPr>
            </a:br>
            <a:r>
              <a:rPr lang="en-US" altLang="en-US" sz="2800" b="1" u="sng" dirty="0">
                <a:solidFill>
                  <a:schemeClr val="bg1"/>
                </a:solidFill>
              </a:rPr>
              <a:t>CERTIFIED SAFETY COMMITTEE REQUIREMENTS IN PA</a:t>
            </a:r>
            <a:br>
              <a:rPr lang="en-US" altLang="en-US" sz="2800" b="1" u="sng" dirty="0">
                <a:solidFill>
                  <a:schemeClr val="bg1"/>
                </a:solidFill>
              </a:rPr>
            </a:br>
            <a:br>
              <a:rPr lang="en-US" altLang="en-US" sz="2800" b="1" u="sng" dirty="0">
                <a:solidFill>
                  <a:schemeClr val="bg1"/>
                </a:solidFill>
              </a:rPr>
            </a:br>
            <a:r>
              <a:rPr lang="en-US" altLang="en-US" sz="2000" b="1" dirty="0">
                <a:solidFill>
                  <a:schemeClr val="bg1"/>
                </a:solidFill>
              </a:rPr>
              <a:t>Will begin at 10:30am</a:t>
            </a:r>
            <a:br>
              <a:rPr lang="en-US" altLang="en-US" sz="2000" b="1" dirty="0">
                <a:solidFill>
                  <a:schemeClr val="bg1"/>
                </a:solidFill>
              </a:rPr>
            </a:br>
            <a:br>
              <a:rPr lang="en-US" altLang="en-US" b="1" dirty="0">
                <a:solidFill>
                  <a:schemeClr val="bg1"/>
                </a:solidFill>
              </a:rPr>
            </a:br>
            <a:r>
              <a:rPr lang="en-US" altLang="en-US" b="1" dirty="0">
                <a:solidFill>
                  <a:schemeClr val="bg1"/>
                </a:solidFill>
              </a:rPr>
              <a:t>Presented by:</a:t>
            </a:r>
            <a:br>
              <a:rPr lang="en-US" altLang="en-US" b="1" dirty="0">
                <a:solidFill>
                  <a:schemeClr val="bg1"/>
                </a:solidFill>
              </a:rPr>
            </a:br>
            <a:r>
              <a:rPr lang="en-US" altLang="en-US" u="sng" dirty="0">
                <a:solidFill>
                  <a:schemeClr val="bg1"/>
                </a:solidFill>
              </a:rPr>
              <a:t>DANIEL J. LARSON, CIH</a:t>
            </a:r>
            <a:br>
              <a:rPr lang="en-US" altLang="en-US" dirty="0">
                <a:solidFill>
                  <a:schemeClr val="bg1"/>
                </a:solidFill>
              </a:rPr>
            </a:br>
            <a:br>
              <a:rPr lang="en-US" altLang="en-US" dirty="0">
                <a:solidFill>
                  <a:schemeClr val="bg1"/>
                </a:solidFill>
              </a:rPr>
            </a:br>
            <a:r>
              <a:rPr lang="en-US" altLang="en-US" b="1" dirty="0">
                <a:solidFill>
                  <a:schemeClr val="bg1"/>
                </a:solidFill>
              </a:rPr>
              <a:t>Pennsylvania OSHA Consultation Office</a:t>
            </a:r>
            <a:br>
              <a:rPr lang="en-US" altLang="en-US" b="1" dirty="0">
                <a:solidFill>
                  <a:schemeClr val="bg1"/>
                </a:solidFill>
              </a:rPr>
            </a:br>
            <a:r>
              <a:rPr lang="en-US" altLang="en-US" dirty="0">
                <a:solidFill>
                  <a:schemeClr val="bg1"/>
                </a:solidFill>
              </a:rPr>
              <a:t>Phone: 800-382-1241 or 724-357-4095</a:t>
            </a:r>
            <a:br>
              <a:rPr lang="en-US" altLang="en-US" dirty="0">
                <a:solidFill>
                  <a:schemeClr val="bg1"/>
                </a:solidFill>
              </a:rPr>
            </a:br>
            <a:r>
              <a:rPr lang="en-US" altLang="en-US" dirty="0">
                <a:solidFill>
                  <a:schemeClr val="bg1"/>
                </a:solidFill>
              </a:rPr>
              <a:t>Website</a:t>
            </a:r>
            <a:r>
              <a:rPr lang="en-US" altLang="en-US" b="1" dirty="0">
                <a:solidFill>
                  <a:schemeClr val="bg1"/>
                </a:solidFill>
              </a:rPr>
              <a:t>: </a:t>
            </a:r>
            <a:r>
              <a:rPr lang="en-US" altLang="en-US" b="1" dirty="0">
                <a:solidFill>
                  <a:schemeClr val="bg1"/>
                </a:solidFill>
                <a:hlinkClick r:id="rId2">
                  <a:extLst>
                    <a:ext uri="{A12FA001-AC4F-418D-AE19-62706E023703}">
                      <ahyp:hlinkClr xmlns:ahyp="http://schemas.microsoft.com/office/drawing/2018/hyperlinkcolor" val="tx"/>
                    </a:ext>
                  </a:extLst>
                </a:hlinkClick>
              </a:rPr>
              <a:t>www.iup.edu/pa-oshaconsultation</a:t>
            </a:r>
            <a:endParaRPr lang="en-US" dirty="0">
              <a:solidFill>
                <a:schemeClr val="bg1"/>
              </a:solidFill>
            </a:endParaRPr>
          </a:p>
        </p:txBody>
      </p:sp>
    </p:spTree>
    <p:extLst>
      <p:ext uri="{BB962C8B-B14F-4D97-AF65-F5344CB8AC3E}">
        <p14:creationId xmlns:p14="http://schemas.microsoft.com/office/powerpoint/2010/main" val="1064654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771698" y="309808"/>
            <a:ext cx="10378443" cy="1325563"/>
          </a:xfrm>
        </p:spPr>
        <p:txBody>
          <a:bodyPr/>
          <a:lstStyle/>
          <a:p>
            <a:r>
              <a:rPr lang="en-US" dirty="0">
                <a:solidFill>
                  <a:srgbClr val="9E0000"/>
                </a:solidFill>
              </a:rPr>
              <a:t>Committee Formation &amp; Membership</a:t>
            </a: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771698" y="1734589"/>
            <a:ext cx="10515600" cy="4344785"/>
          </a:xfrm>
        </p:spPr>
        <p:txBody>
          <a:bodyPr>
            <a:normAutofit/>
          </a:bodyPr>
          <a:lstStyle/>
          <a:p>
            <a:r>
              <a:rPr lang="en-US" sz="2000" b="1" dirty="0"/>
              <a:t>Must have procedures in place to retain core group of experienced members on the committee</a:t>
            </a:r>
          </a:p>
          <a:p>
            <a:r>
              <a:rPr lang="en-US" sz="2000" b="1" dirty="0"/>
              <a:t>Employee-representatives:</a:t>
            </a:r>
          </a:p>
          <a:p>
            <a:pPr lvl="1"/>
            <a:r>
              <a:rPr lang="en-US" sz="1600" b="1" dirty="0"/>
              <a:t>Must be permitted to take reasonable time from work to perform committee duties</a:t>
            </a:r>
          </a:p>
          <a:p>
            <a:pPr lvl="1"/>
            <a:r>
              <a:rPr lang="en-US" sz="1600" b="1" dirty="0"/>
              <a:t>May not be penalized in pay or benefits while performing committee duties</a:t>
            </a:r>
          </a:p>
          <a:p>
            <a:pPr lvl="1"/>
            <a:r>
              <a:rPr lang="en-US" sz="1600" b="1" dirty="0"/>
              <a:t>Must join committee for a continuous 1-year term from date of first meeting</a:t>
            </a:r>
          </a:p>
          <a:p>
            <a:r>
              <a:rPr lang="en-US" sz="2000" b="1" dirty="0"/>
              <a:t>“Membership rotation procedures” are required</a:t>
            </a:r>
          </a:p>
          <a:p>
            <a:endParaRPr lang="en-US" sz="2000" b="1" dirty="0"/>
          </a:p>
        </p:txBody>
      </p:sp>
      <p:sp>
        <p:nvSpPr>
          <p:cNvPr id="4" name="TextBox 4">
            <a:extLst>
              <a:ext uri="{FF2B5EF4-FFF2-40B4-BE49-F238E27FC236}">
                <a16:creationId xmlns:a16="http://schemas.microsoft.com/office/drawing/2014/main" id="{39D9DB98-F88F-40F8-9337-421406466E57}"/>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pic>
        <p:nvPicPr>
          <p:cNvPr id="5" name="Picture 4">
            <a:extLst>
              <a:ext uri="{FF2B5EF4-FFF2-40B4-BE49-F238E27FC236}">
                <a16:creationId xmlns:a16="http://schemas.microsoft.com/office/drawing/2014/main" id="{700FB3A8-B7B2-45CB-967F-28D6969CE54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038164" y="4402667"/>
            <a:ext cx="4111977" cy="1496721"/>
          </a:xfrm>
          <a:prstGeom prst="rect">
            <a:avLst/>
          </a:prstGeom>
          <a:noFill/>
          <a:ln>
            <a:noFill/>
          </a:ln>
        </p:spPr>
      </p:pic>
    </p:spTree>
    <p:extLst>
      <p:ext uri="{BB962C8B-B14F-4D97-AF65-F5344CB8AC3E}">
        <p14:creationId xmlns:p14="http://schemas.microsoft.com/office/powerpoint/2010/main" val="1569988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771698" y="309808"/>
            <a:ext cx="10378443" cy="1325563"/>
          </a:xfrm>
        </p:spPr>
        <p:txBody>
          <a:bodyPr/>
          <a:lstStyle/>
          <a:p>
            <a:r>
              <a:rPr lang="en-US" dirty="0">
                <a:solidFill>
                  <a:srgbClr val="9E0000"/>
                </a:solidFill>
              </a:rPr>
              <a:t>Committee Responsibilities</a:t>
            </a: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771698" y="1734589"/>
            <a:ext cx="10515600" cy="4344785"/>
          </a:xfrm>
        </p:spPr>
        <p:txBody>
          <a:bodyPr>
            <a:noAutofit/>
          </a:bodyPr>
          <a:lstStyle/>
          <a:p>
            <a:r>
              <a:rPr lang="en-US" sz="2400" b="1" dirty="0"/>
              <a:t>Representing the accident and illness prevention concerns of employees at every employer workplace</a:t>
            </a:r>
          </a:p>
          <a:p>
            <a:r>
              <a:rPr lang="en-US" sz="2400" b="1" dirty="0"/>
              <a:t>Reviewing the employer's hazard detection and accident and illness prevention programs and formulate written proposals</a:t>
            </a:r>
          </a:p>
          <a:p>
            <a:r>
              <a:rPr lang="en-US" sz="2400" b="1" dirty="0"/>
              <a:t>Establishing procedures for periodic workplace inspections for locating and identifying health and safety hazards. The locations and identity of hazards shall be documented in writing, and the committees shall make proposals to the employer regarding correction of the hazards.</a:t>
            </a:r>
          </a:p>
        </p:txBody>
      </p:sp>
      <p:sp>
        <p:nvSpPr>
          <p:cNvPr id="4" name="TextBox 4">
            <a:extLst>
              <a:ext uri="{FF2B5EF4-FFF2-40B4-BE49-F238E27FC236}">
                <a16:creationId xmlns:a16="http://schemas.microsoft.com/office/drawing/2014/main" id="{39D9DB98-F88F-40F8-9337-421406466E57}"/>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extLst>
      <p:ext uri="{BB962C8B-B14F-4D97-AF65-F5344CB8AC3E}">
        <p14:creationId xmlns:p14="http://schemas.microsoft.com/office/powerpoint/2010/main" val="2886602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771698" y="309808"/>
            <a:ext cx="10378443" cy="1325563"/>
          </a:xfrm>
        </p:spPr>
        <p:txBody>
          <a:bodyPr/>
          <a:lstStyle/>
          <a:p>
            <a:r>
              <a:rPr lang="en-US" dirty="0">
                <a:solidFill>
                  <a:srgbClr val="9E0000"/>
                </a:solidFill>
              </a:rPr>
              <a:t>Committee Responsibilities</a:t>
            </a: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771698" y="1734589"/>
            <a:ext cx="10515600" cy="4344785"/>
          </a:xfrm>
        </p:spPr>
        <p:txBody>
          <a:bodyPr>
            <a:noAutofit/>
          </a:bodyPr>
          <a:lstStyle/>
          <a:p>
            <a:r>
              <a:rPr lang="en-US" sz="2400" b="1" dirty="0"/>
              <a:t>Conducting review of </a:t>
            </a:r>
            <a:r>
              <a:rPr lang="en-US" sz="2400" b="1" u="sng" dirty="0"/>
              <a:t>incidents </a:t>
            </a:r>
            <a:r>
              <a:rPr lang="en-US" sz="2400" b="1" dirty="0"/>
              <a:t>resulting in work-related deaths, injuries and illnesses as well as </a:t>
            </a:r>
            <a:r>
              <a:rPr lang="en-US" sz="2400" b="1" u="sng" dirty="0"/>
              <a:t>complaints</a:t>
            </a:r>
            <a:r>
              <a:rPr lang="en-US" sz="2400" b="1" dirty="0"/>
              <a:t> regarding health and safety hazards made by committee members or other employees</a:t>
            </a:r>
          </a:p>
          <a:p>
            <a:r>
              <a:rPr lang="en-US" sz="2400" b="1" dirty="0"/>
              <a:t>Conducting follow-up evaluations of newly implemented health and safety equipment or health and safety procedures to assess their effectiveness</a:t>
            </a:r>
          </a:p>
          <a:p>
            <a:r>
              <a:rPr lang="en-US" sz="2400" b="1" dirty="0"/>
              <a:t>Establishing a system to allow the committee members to obtain safety-related proposals, reports of hazards or other information directly from persons involved in the operation of the workplace</a:t>
            </a:r>
          </a:p>
        </p:txBody>
      </p:sp>
      <p:sp>
        <p:nvSpPr>
          <p:cNvPr id="4" name="TextBox 4">
            <a:extLst>
              <a:ext uri="{FF2B5EF4-FFF2-40B4-BE49-F238E27FC236}">
                <a16:creationId xmlns:a16="http://schemas.microsoft.com/office/drawing/2014/main" id="{39D9DB98-F88F-40F8-9337-421406466E57}"/>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extLst>
      <p:ext uri="{BB962C8B-B14F-4D97-AF65-F5344CB8AC3E}">
        <p14:creationId xmlns:p14="http://schemas.microsoft.com/office/powerpoint/2010/main" val="557590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771698" y="309808"/>
            <a:ext cx="10378443" cy="1325563"/>
          </a:xfrm>
        </p:spPr>
        <p:txBody>
          <a:bodyPr/>
          <a:lstStyle/>
          <a:p>
            <a:r>
              <a:rPr lang="en-US" dirty="0">
                <a:solidFill>
                  <a:srgbClr val="9E0000"/>
                </a:solidFill>
              </a:rPr>
              <a:t>Committee Responsibilities</a:t>
            </a: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771698" y="1734589"/>
            <a:ext cx="10515600" cy="4344785"/>
          </a:xfrm>
        </p:spPr>
        <p:txBody>
          <a:bodyPr>
            <a:normAutofit fontScale="92500"/>
          </a:bodyPr>
          <a:lstStyle/>
          <a:p>
            <a:r>
              <a:rPr lang="en-US" sz="2000" b="1" dirty="0"/>
              <a:t>A quorum of committee members must meet at least monthly</a:t>
            </a:r>
          </a:p>
          <a:p>
            <a:pPr lvl="1"/>
            <a:r>
              <a:rPr lang="en-US" sz="1600" b="1" dirty="0"/>
              <a:t>Quorum = Half plus 1</a:t>
            </a:r>
          </a:p>
          <a:p>
            <a:r>
              <a:rPr lang="en-US" sz="2100" b="1" dirty="0"/>
              <a:t>Develop operating procedures, such as rules or bylaws, describing the committees' duties</a:t>
            </a:r>
          </a:p>
          <a:p>
            <a:r>
              <a:rPr lang="en-US" sz="2100" b="1" dirty="0"/>
              <a:t>Develop and maintain membership lists</a:t>
            </a:r>
          </a:p>
          <a:p>
            <a:r>
              <a:rPr lang="en-US" sz="2100" b="1" dirty="0"/>
              <a:t>Develop a written agenda for each committee meeting</a:t>
            </a:r>
          </a:p>
          <a:p>
            <a:r>
              <a:rPr lang="en-US" sz="2100" b="1" dirty="0"/>
              <a:t>Maintain committee meeting attendance lists</a:t>
            </a:r>
          </a:p>
          <a:p>
            <a:r>
              <a:rPr lang="en-US" sz="2100" b="1" dirty="0"/>
              <a:t>Take and maintain minutes of each committee meeting, which the employer shall review. Copies of minutes shall be posted or made available for all employees and shall be sent to each committee member.</a:t>
            </a:r>
          </a:p>
          <a:p>
            <a:endParaRPr lang="en-US" sz="2000" dirty="0"/>
          </a:p>
        </p:txBody>
      </p:sp>
      <p:sp>
        <p:nvSpPr>
          <p:cNvPr id="4" name="TextBox 4">
            <a:extLst>
              <a:ext uri="{FF2B5EF4-FFF2-40B4-BE49-F238E27FC236}">
                <a16:creationId xmlns:a16="http://schemas.microsoft.com/office/drawing/2014/main" id="{39D9DB98-F88F-40F8-9337-421406466E57}"/>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extLst>
      <p:ext uri="{BB962C8B-B14F-4D97-AF65-F5344CB8AC3E}">
        <p14:creationId xmlns:p14="http://schemas.microsoft.com/office/powerpoint/2010/main" val="3214204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771698" y="309808"/>
            <a:ext cx="10378443" cy="1325563"/>
          </a:xfrm>
        </p:spPr>
        <p:txBody>
          <a:bodyPr/>
          <a:lstStyle/>
          <a:p>
            <a:r>
              <a:rPr lang="en-US" dirty="0">
                <a:solidFill>
                  <a:srgbClr val="9E0000"/>
                </a:solidFill>
              </a:rPr>
              <a:t>Committee Responsibilities</a:t>
            </a: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771698" y="1734589"/>
            <a:ext cx="10515600" cy="4344785"/>
          </a:xfrm>
        </p:spPr>
        <p:txBody>
          <a:bodyPr>
            <a:normAutofit/>
          </a:bodyPr>
          <a:lstStyle/>
          <a:p>
            <a:r>
              <a:rPr lang="en-US" b="1" dirty="0"/>
              <a:t>Ensure that the reports, evaluations and proposals of the committee(s) become part of the minutes of the meeting which shall include:</a:t>
            </a:r>
          </a:p>
          <a:p>
            <a:pPr lvl="1"/>
            <a:r>
              <a:rPr lang="en-US" b="1" dirty="0"/>
              <a:t>Inspection reports</a:t>
            </a:r>
          </a:p>
          <a:p>
            <a:pPr lvl="1"/>
            <a:r>
              <a:rPr lang="en-US" b="1" dirty="0"/>
              <a:t>Reports on specific hazards and corrective measures taken</a:t>
            </a:r>
          </a:p>
          <a:p>
            <a:pPr lvl="1"/>
            <a:r>
              <a:rPr lang="en-US" b="1" dirty="0"/>
              <a:t>Reports on workplace injuries or illnesses</a:t>
            </a:r>
          </a:p>
          <a:p>
            <a:pPr lvl="1"/>
            <a:r>
              <a:rPr lang="en-US" b="1" dirty="0"/>
              <a:t>Management responses to committee reports.</a:t>
            </a:r>
          </a:p>
          <a:p>
            <a:r>
              <a:rPr lang="en-US" b="1" dirty="0"/>
              <a:t>Make decisions by majority vote</a:t>
            </a:r>
          </a:p>
          <a:p>
            <a:endParaRPr lang="en-US" sz="2000" dirty="0"/>
          </a:p>
        </p:txBody>
      </p:sp>
      <p:sp>
        <p:nvSpPr>
          <p:cNvPr id="4" name="TextBox 4">
            <a:extLst>
              <a:ext uri="{FF2B5EF4-FFF2-40B4-BE49-F238E27FC236}">
                <a16:creationId xmlns:a16="http://schemas.microsoft.com/office/drawing/2014/main" id="{39D9DB98-F88F-40F8-9337-421406466E57}"/>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extLst>
      <p:ext uri="{BB962C8B-B14F-4D97-AF65-F5344CB8AC3E}">
        <p14:creationId xmlns:p14="http://schemas.microsoft.com/office/powerpoint/2010/main" val="3507927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771698" y="309808"/>
            <a:ext cx="10378443" cy="1325563"/>
          </a:xfrm>
        </p:spPr>
        <p:txBody>
          <a:bodyPr/>
          <a:lstStyle/>
          <a:p>
            <a:r>
              <a:rPr lang="en-US" dirty="0">
                <a:solidFill>
                  <a:srgbClr val="9E0000"/>
                </a:solidFill>
              </a:rPr>
              <a:t>Committee Responsibilities</a:t>
            </a: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771698" y="1734589"/>
            <a:ext cx="10515600" cy="4344785"/>
          </a:xfrm>
        </p:spPr>
        <p:txBody>
          <a:bodyPr>
            <a:normAutofit/>
          </a:bodyPr>
          <a:lstStyle/>
          <a:p>
            <a:r>
              <a:rPr lang="en-US" sz="2400" b="1" dirty="0"/>
              <a:t>Committee records must be maintained for a minimum of five (5) years</a:t>
            </a:r>
          </a:p>
          <a:p>
            <a:pPr lvl="1"/>
            <a:r>
              <a:rPr lang="en-US" sz="2000" b="1" dirty="0"/>
              <a:t>Membership lists</a:t>
            </a:r>
          </a:p>
          <a:p>
            <a:pPr lvl="1"/>
            <a:r>
              <a:rPr lang="en-US" sz="2000" b="1" dirty="0"/>
              <a:t>Meeting agendas</a:t>
            </a:r>
          </a:p>
          <a:p>
            <a:pPr lvl="1"/>
            <a:r>
              <a:rPr lang="en-US" sz="2000" b="1" dirty="0"/>
              <a:t>Minutes</a:t>
            </a:r>
          </a:p>
          <a:p>
            <a:pPr lvl="1"/>
            <a:r>
              <a:rPr lang="en-US" sz="2000" b="1" dirty="0"/>
              <a:t>Attendance records</a:t>
            </a:r>
          </a:p>
          <a:p>
            <a:pPr lvl="1"/>
            <a:r>
              <a:rPr lang="en-US" sz="2000" b="1" dirty="0"/>
              <a:t>Training documentation</a:t>
            </a:r>
          </a:p>
        </p:txBody>
      </p:sp>
      <p:sp>
        <p:nvSpPr>
          <p:cNvPr id="4" name="TextBox 4">
            <a:extLst>
              <a:ext uri="{FF2B5EF4-FFF2-40B4-BE49-F238E27FC236}">
                <a16:creationId xmlns:a16="http://schemas.microsoft.com/office/drawing/2014/main" id="{39D9DB98-F88F-40F8-9337-421406466E57}"/>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pic>
        <p:nvPicPr>
          <p:cNvPr id="5" name="Picture 4">
            <a:extLst>
              <a:ext uri="{FF2B5EF4-FFF2-40B4-BE49-F238E27FC236}">
                <a16:creationId xmlns:a16="http://schemas.microsoft.com/office/drawing/2014/main" id="{BEE32A44-8A5E-4319-860B-E85B5995C8E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267449" y="2337096"/>
            <a:ext cx="3990158" cy="2559050"/>
          </a:xfrm>
          <a:prstGeom prst="rect">
            <a:avLst/>
          </a:prstGeom>
          <a:noFill/>
          <a:ln>
            <a:noFill/>
          </a:ln>
        </p:spPr>
      </p:pic>
    </p:spTree>
    <p:extLst>
      <p:ext uri="{BB962C8B-B14F-4D97-AF65-F5344CB8AC3E}">
        <p14:creationId xmlns:p14="http://schemas.microsoft.com/office/powerpoint/2010/main" val="38060936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771698" y="309808"/>
            <a:ext cx="10378443" cy="1325563"/>
          </a:xfrm>
        </p:spPr>
        <p:txBody>
          <a:bodyPr/>
          <a:lstStyle/>
          <a:p>
            <a:r>
              <a:rPr lang="en-US" dirty="0">
                <a:solidFill>
                  <a:srgbClr val="9E0000"/>
                </a:solidFill>
              </a:rPr>
              <a:t>Management Responsibilities</a:t>
            </a: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771698" y="1734589"/>
            <a:ext cx="10515600" cy="4344785"/>
          </a:xfrm>
        </p:spPr>
        <p:txBody>
          <a:bodyPr>
            <a:normAutofit/>
          </a:bodyPr>
          <a:lstStyle/>
          <a:p>
            <a:r>
              <a:rPr lang="en-US" sz="2400" b="1" dirty="0"/>
              <a:t>Provide Support – Time, Effort, Money</a:t>
            </a:r>
          </a:p>
          <a:p>
            <a:r>
              <a:rPr lang="en-US" sz="2400" b="1" dirty="0"/>
              <a:t>Promote positive effects of Committee </a:t>
            </a:r>
            <a:br>
              <a:rPr lang="en-US" sz="2400" b="1" dirty="0"/>
            </a:br>
            <a:r>
              <a:rPr lang="en-US" sz="2400" b="1" dirty="0"/>
              <a:t> activities on individual basis or at group meetings</a:t>
            </a:r>
          </a:p>
          <a:p>
            <a:r>
              <a:rPr lang="en-US" sz="2400" b="1" dirty="0"/>
              <a:t> Support training for Committee members</a:t>
            </a:r>
          </a:p>
          <a:p>
            <a:r>
              <a:rPr lang="en-US" sz="2400" b="1" dirty="0"/>
              <a:t> Enforce safety policies and procedures</a:t>
            </a:r>
          </a:p>
          <a:p>
            <a:r>
              <a:rPr lang="en-US" sz="2400" b="1" dirty="0"/>
              <a:t> Attend Committee meetings</a:t>
            </a:r>
          </a:p>
          <a:p>
            <a:endParaRPr lang="en-US" sz="2000" dirty="0"/>
          </a:p>
        </p:txBody>
      </p:sp>
      <p:sp>
        <p:nvSpPr>
          <p:cNvPr id="4" name="TextBox 4">
            <a:extLst>
              <a:ext uri="{FF2B5EF4-FFF2-40B4-BE49-F238E27FC236}">
                <a16:creationId xmlns:a16="http://schemas.microsoft.com/office/drawing/2014/main" id="{39D9DB98-F88F-40F8-9337-421406466E57}"/>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extLst>
      <p:ext uri="{BB962C8B-B14F-4D97-AF65-F5344CB8AC3E}">
        <p14:creationId xmlns:p14="http://schemas.microsoft.com/office/powerpoint/2010/main" val="871347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771698" y="309808"/>
            <a:ext cx="10378443" cy="1325563"/>
          </a:xfrm>
        </p:spPr>
        <p:txBody>
          <a:bodyPr/>
          <a:lstStyle/>
          <a:p>
            <a:r>
              <a:rPr lang="en-US" dirty="0">
                <a:solidFill>
                  <a:srgbClr val="9E0000"/>
                </a:solidFill>
              </a:rPr>
              <a:t>Employee Responsibilities</a:t>
            </a: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771698" y="1734589"/>
            <a:ext cx="10515600" cy="4344785"/>
          </a:xfrm>
        </p:spPr>
        <p:txBody>
          <a:bodyPr>
            <a:normAutofit/>
          </a:bodyPr>
          <a:lstStyle/>
          <a:p>
            <a:r>
              <a:rPr lang="en-US" sz="2400" b="1" dirty="0"/>
              <a:t> Follow safe practices/procedures</a:t>
            </a:r>
          </a:p>
          <a:p>
            <a:r>
              <a:rPr lang="en-US" sz="2400" b="1" dirty="0"/>
              <a:t> Identify safety and health hazards</a:t>
            </a:r>
          </a:p>
          <a:p>
            <a:r>
              <a:rPr lang="en-US" sz="2400" b="1" dirty="0"/>
              <a:t> Report all unsafe conditions and practices</a:t>
            </a:r>
          </a:p>
          <a:p>
            <a:r>
              <a:rPr lang="en-US" sz="2400" b="1" dirty="0"/>
              <a:t> Make suggestions for improving workplace safety</a:t>
            </a:r>
          </a:p>
          <a:p>
            <a:pPr marL="0" indent="0">
              <a:buNone/>
            </a:pPr>
            <a:endParaRPr lang="en-US" b="1" dirty="0"/>
          </a:p>
        </p:txBody>
      </p:sp>
      <p:sp>
        <p:nvSpPr>
          <p:cNvPr id="4" name="TextBox 4">
            <a:extLst>
              <a:ext uri="{FF2B5EF4-FFF2-40B4-BE49-F238E27FC236}">
                <a16:creationId xmlns:a16="http://schemas.microsoft.com/office/drawing/2014/main" id="{39D9DB98-F88F-40F8-9337-421406466E57}"/>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pic>
        <p:nvPicPr>
          <p:cNvPr id="5" name="Picture 4">
            <a:extLst>
              <a:ext uri="{FF2B5EF4-FFF2-40B4-BE49-F238E27FC236}">
                <a16:creationId xmlns:a16="http://schemas.microsoft.com/office/drawing/2014/main" id="{2BA8EE97-C8F0-4C0B-A8E6-E5DE590106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8411" y="4071692"/>
            <a:ext cx="3276600"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8546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771698" y="309808"/>
            <a:ext cx="10378443" cy="1325563"/>
          </a:xfrm>
        </p:spPr>
        <p:txBody>
          <a:bodyPr/>
          <a:lstStyle/>
          <a:p>
            <a:r>
              <a:rPr lang="en-US" dirty="0">
                <a:solidFill>
                  <a:srgbClr val="9E0000"/>
                </a:solidFill>
              </a:rPr>
              <a:t>Member Responsibilities</a:t>
            </a: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771698" y="1734589"/>
            <a:ext cx="10515600" cy="4344785"/>
          </a:xfrm>
        </p:spPr>
        <p:txBody>
          <a:bodyPr>
            <a:normAutofit fontScale="47500" lnSpcReduction="20000"/>
          </a:bodyPr>
          <a:lstStyle/>
          <a:p>
            <a:r>
              <a:rPr lang="en-US" sz="5500" b="1" dirty="0"/>
              <a:t>Attend meetings</a:t>
            </a:r>
          </a:p>
          <a:p>
            <a:r>
              <a:rPr lang="en-US" sz="5500" b="1" dirty="0"/>
              <a:t>Notify all employees in your area that you are the  </a:t>
            </a:r>
            <a:br>
              <a:rPr lang="en-US" sz="5500" b="1" dirty="0"/>
            </a:br>
            <a:r>
              <a:rPr lang="en-US" sz="5500" b="1" dirty="0"/>
              <a:t>representative on the Committee</a:t>
            </a:r>
          </a:p>
          <a:p>
            <a:r>
              <a:rPr lang="en-US" sz="5500" b="1" dirty="0"/>
              <a:t>Be watchful for unsafe conditions and acts and  </a:t>
            </a:r>
            <a:br>
              <a:rPr lang="en-US" sz="5500" b="1" dirty="0"/>
            </a:br>
            <a:r>
              <a:rPr lang="en-US" sz="5500" b="1" dirty="0"/>
              <a:t>report them</a:t>
            </a:r>
          </a:p>
          <a:p>
            <a:r>
              <a:rPr lang="en-US" sz="5500" b="1" dirty="0"/>
              <a:t>Be responsive to employee concerns; follow up</a:t>
            </a:r>
          </a:p>
          <a:p>
            <a:r>
              <a:rPr lang="en-US" sz="5500" b="1" dirty="0"/>
              <a:t>Ask employees for safety suggestions and concerns</a:t>
            </a:r>
          </a:p>
          <a:p>
            <a:r>
              <a:rPr lang="en-US" sz="5500" b="1" dirty="0"/>
              <a:t>Discuss safety issues with employees</a:t>
            </a:r>
          </a:p>
          <a:p>
            <a:endParaRPr lang="en-US" b="1" dirty="0"/>
          </a:p>
        </p:txBody>
      </p:sp>
      <p:sp>
        <p:nvSpPr>
          <p:cNvPr id="4" name="TextBox 4">
            <a:extLst>
              <a:ext uri="{FF2B5EF4-FFF2-40B4-BE49-F238E27FC236}">
                <a16:creationId xmlns:a16="http://schemas.microsoft.com/office/drawing/2014/main" id="{39D9DB98-F88F-40F8-9337-421406466E57}"/>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pic>
        <p:nvPicPr>
          <p:cNvPr id="3" name="Picture 2" descr="A picture containing text&#10;&#10;Description automatically generated">
            <a:extLst>
              <a:ext uri="{FF2B5EF4-FFF2-40B4-BE49-F238E27FC236}">
                <a16:creationId xmlns:a16="http://schemas.microsoft.com/office/drawing/2014/main" id="{F4806715-282B-4834-BBF6-4E85DCA9F0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9692" y="2259626"/>
            <a:ext cx="3046630" cy="3046630"/>
          </a:xfrm>
          <a:prstGeom prst="rect">
            <a:avLst/>
          </a:prstGeom>
        </p:spPr>
      </p:pic>
    </p:spTree>
    <p:extLst>
      <p:ext uri="{BB962C8B-B14F-4D97-AF65-F5344CB8AC3E}">
        <p14:creationId xmlns:p14="http://schemas.microsoft.com/office/powerpoint/2010/main" val="24050976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771698" y="309808"/>
            <a:ext cx="10378443" cy="1325563"/>
          </a:xfrm>
        </p:spPr>
        <p:txBody>
          <a:bodyPr/>
          <a:lstStyle/>
          <a:p>
            <a:r>
              <a:rPr lang="en-US" dirty="0">
                <a:solidFill>
                  <a:srgbClr val="9E0000"/>
                </a:solidFill>
              </a:rPr>
              <a:t>Committee Chairperson Responsibilities</a:t>
            </a: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771698" y="1734589"/>
            <a:ext cx="10515600" cy="4344785"/>
          </a:xfrm>
        </p:spPr>
        <p:txBody>
          <a:bodyPr>
            <a:normAutofit/>
          </a:bodyPr>
          <a:lstStyle/>
          <a:p>
            <a:r>
              <a:rPr lang="en-US" b="1" dirty="0"/>
              <a:t> Accountable to top management</a:t>
            </a:r>
          </a:p>
          <a:p>
            <a:r>
              <a:rPr lang="en-US" b="1" dirty="0"/>
              <a:t> Facilitates meetings</a:t>
            </a:r>
          </a:p>
          <a:p>
            <a:r>
              <a:rPr lang="en-US" b="1" dirty="0"/>
              <a:t> Ensures agenda is followed</a:t>
            </a:r>
          </a:p>
          <a:p>
            <a:r>
              <a:rPr lang="en-US" b="1" dirty="0"/>
              <a:t> Ensures everyone is heard </a:t>
            </a:r>
          </a:p>
          <a:p>
            <a:r>
              <a:rPr lang="en-US" b="1" dirty="0"/>
              <a:t> Chairperson rotation (monthly/  </a:t>
            </a:r>
            <a:br>
              <a:rPr lang="en-US" b="1" dirty="0"/>
            </a:br>
            <a:r>
              <a:rPr lang="en-US" b="1" dirty="0"/>
              <a:t> quarterly/yearly)</a:t>
            </a:r>
          </a:p>
          <a:p>
            <a:endParaRPr lang="en-US" b="1" dirty="0"/>
          </a:p>
        </p:txBody>
      </p:sp>
      <p:sp>
        <p:nvSpPr>
          <p:cNvPr id="4" name="TextBox 4">
            <a:extLst>
              <a:ext uri="{FF2B5EF4-FFF2-40B4-BE49-F238E27FC236}">
                <a16:creationId xmlns:a16="http://schemas.microsoft.com/office/drawing/2014/main" id="{39D9DB98-F88F-40F8-9337-421406466E57}"/>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pic>
        <p:nvPicPr>
          <p:cNvPr id="8" name="Picture 7">
            <a:extLst>
              <a:ext uri="{FF2B5EF4-FFF2-40B4-BE49-F238E27FC236}">
                <a16:creationId xmlns:a16="http://schemas.microsoft.com/office/drawing/2014/main" id="{0D7ED79B-0DE6-4505-8955-5AF81ACBF05D}"/>
              </a:ext>
            </a:extLst>
          </p:cNvPr>
          <p:cNvPicPr>
            <a:picLocks noChangeAspect="1"/>
          </p:cNvPicPr>
          <p:nvPr/>
        </p:nvPicPr>
        <p:blipFill>
          <a:blip r:embed="rId2"/>
          <a:stretch>
            <a:fillRect/>
          </a:stretch>
        </p:blipFill>
        <p:spPr>
          <a:xfrm>
            <a:off x="7518714" y="2274715"/>
            <a:ext cx="2786113" cy="2511770"/>
          </a:xfrm>
          <a:prstGeom prst="rect">
            <a:avLst/>
          </a:prstGeom>
        </p:spPr>
      </p:pic>
    </p:spTree>
    <p:extLst>
      <p:ext uri="{BB962C8B-B14F-4D97-AF65-F5344CB8AC3E}">
        <p14:creationId xmlns:p14="http://schemas.microsoft.com/office/powerpoint/2010/main" val="2964583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p:txBody>
          <a:bodyPr>
            <a:normAutofit/>
          </a:bodyPr>
          <a:lstStyle/>
          <a:p>
            <a:pPr algn="ctr"/>
            <a:r>
              <a:rPr lang="en-US" altLang="en-US" u="sng" dirty="0">
                <a:solidFill>
                  <a:srgbClr val="9E0000"/>
                </a:solidFill>
              </a:rPr>
              <a:t>CERTIFIED SAFETY COMMITTEE REQUIREMENTS IN PA</a:t>
            </a:r>
            <a:endParaRPr lang="en-US" u="sng"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sz="half" idx="1"/>
          </p:nvPr>
        </p:nvSpPr>
        <p:spPr/>
        <p:txBody>
          <a:bodyPr>
            <a:normAutofit/>
          </a:bodyPr>
          <a:lstStyle/>
          <a:p>
            <a:pPr marL="0" indent="0" algn="ctr">
              <a:buNone/>
            </a:pPr>
            <a:r>
              <a:rPr lang="en-US" altLang="en-US" sz="2000" b="1" u="sng" dirty="0"/>
              <a:t>Webinar General Info</a:t>
            </a:r>
            <a:br>
              <a:rPr lang="en-US" altLang="en-US" sz="2000" dirty="0"/>
            </a:br>
            <a:r>
              <a:rPr lang="en-US" altLang="en-US" sz="2000" dirty="0"/>
              <a:t>A General Overview of the PA Requirements for Certified Workplace Safety Committees</a:t>
            </a:r>
            <a:br>
              <a:rPr lang="en-US" altLang="en-US" sz="2000" dirty="0"/>
            </a:br>
            <a:r>
              <a:rPr lang="en-US" altLang="en-US" sz="2000" dirty="0"/>
              <a:t>Including Q&amp;A</a:t>
            </a:r>
            <a:br>
              <a:rPr lang="en-US" altLang="en-US" sz="2000" dirty="0"/>
            </a:br>
            <a:br>
              <a:rPr lang="en-US" altLang="en-US" sz="2000" b="1" u="sng" dirty="0"/>
            </a:br>
            <a:r>
              <a:rPr lang="en-US" altLang="en-US" sz="2000" b="1" u="sng" dirty="0"/>
              <a:t>Questions</a:t>
            </a:r>
            <a:r>
              <a:rPr lang="en-US" altLang="en-US" sz="2000" b="1" dirty="0"/>
              <a:t> </a:t>
            </a:r>
            <a:br>
              <a:rPr lang="en-US" altLang="en-US" sz="2000" b="1" dirty="0"/>
            </a:br>
            <a:r>
              <a:rPr lang="en-US" altLang="en-US" sz="2000" dirty="0"/>
              <a:t>Chat is open to submit questions.</a:t>
            </a:r>
            <a:br>
              <a:rPr lang="en-US" altLang="en-US" sz="2000" dirty="0"/>
            </a:br>
            <a:r>
              <a:rPr lang="en-US" altLang="en-US" sz="2000" dirty="0"/>
              <a:t>We will be answering questions through this chat feature. If due to the technical nature of the question a more thorough response is required, we will post the answer on our website within seven days of the webinar.</a:t>
            </a:r>
          </a:p>
          <a:p>
            <a:pPr marL="0" indent="0" algn="ctr">
              <a:buNone/>
            </a:pPr>
            <a:endParaRPr lang="en-US" sz="2000" dirty="0"/>
          </a:p>
        </p:txBody>
      </p:sp>
      <p:sp>
        <p:nvSpPr>
          <p:cNvPr id="4" name="TextBox 4">
            <a:extLst>
              <a:ext uri="{FF2B5EF4-FFF2-40B4-BE49-F238E27FC236}">
                <a16:creationId xmlns:a16="http://schemas.microsoft.com/office/drawing/2014/main" id="{0DBEB457-DF2D-408D-86B0-30630C57FA36}"/>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pic>
        <p:nvPicPr>
          <p:cNvPr id="9" name="Content Placeholder 8" descr="Team participation enhances new JMC Safety committee | Article | The United  States Army">
            <a:hlinkClick r:id="rId2"/>
            <a:extLst>
              <a:ext uri="{FF2B5EF4-FFF2-40B4-BE49-F238E27FC236}">
                <a16:creationId xmlns:a16="http://schemas.microsoft.com/office/drawing/2014/main" id="{F18D11DC-BA06-457B-BC75-8066A48BA92A}"/>
              </a:ext>
            </a:extLst>
          </p:cNvPr>
          <p:cNvPicPr>
            <a:picLocks noGrp="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886222" y="2415822"/>
            <a:ext cx="3186465" cy="2457009"/>
          </a:xfrm>
          <a:prstGeom prst="rect">
            <a:avLst/>
          </a:prstGeom>
          <a:noFill/>
          <a:ln>
            <a:noFill/>
          </a:ln>
        </p:spPr>
      </p:pic>
    </p:spTree>
    <p:extLst>
      <p:ext uri="{BB962C8B-B14F-4D97-AF65-F5344CB8AC3E}">
        <p14:creationId xmlns:p14="http://schemas.microsoft.com/office/powerpoint/2010/main" val="28664033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771698" y="309808"/>
            <a:ext cx="10378443" cy="1325563"/>
          </a:xfrm>
        </p:spPr>
        <p:txBody>
          <a:bodyPr/>
          <a:lstStyle/>
          <a:p>
            <a:r>
              <a:rPr lang="en-US" dirty="0">
                <a:solidFill>
                  <a:srgbClr val="9E0000"/>
                </a:solidFill>
              </a:rPr>
              <a:t>Safety Committee Activities</a:t>
            </a: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771698" y="1734589"/>
            <a:ext cx="10515600" cy="4344785"/>
          </a:xfrm>
        </p:spPr>
        <p:txBody>
          <a:bodyPr>
            <a:normAutofit/>
          </a:bodyPr>
          <a:lstStyle/>
          <a:p>
            <a:r>
              <a:rPr lang="en-US" b="1" dirty="0"/>
              <a:t>Review &amp; update safety training</a:t>
            </a:r>
          </a:p>
          <a:p>
            <a:r>
              <a:rPr lang="en-US" b="1" dirty="0"/>
              <a:t>Develop safety work practices</a:t>
            </a:r>
          </a:p>
          <a:p>
            <a:r>
              <a:rPr lang="en-US" b="1" dirty="0"/>
              <a:t>Recommend use of safety equipment/devices</a:t>
            </a:r>
          </a:p>
          <a:p>
            <a:r>
              <a:rPr lang="en-US" b="1" dirty="0"/>
              <a:t>Incident report reviews</a:t>
            </a:r>
          </a:p>
          <a:p>
            <a:r>
              <a:rPr lang="en-US" b="1" dirty="0"/>
              <a:t>Action items from reports &amp; safety inspections</a:t>
            </a:r>
          </a:p>
          <a:p>
            <a:r>
              <a:rPr lang="en-US" b="1" dirty="0"/>
              <a:t>Avenue for employee safety-related issues</a:t>
            </a:r>
          </a:p>
          <a:p>
            <a:endParaRPr lang="en-US" b="1" dirty="0"/>
          </a:p>
        </p:txBody>
      </p:sp>
      <p:sp>
        <p:nvSpPr>
          <p:cNvPr id="4" name="TextBox 4">
            <a:extLst>
              <a:ext uri="{FF2B5EF4-FFF2-40B4-BE49-F238E27FC236}">
                <a16:creationId xmlns:a16="http://schemas.microsoft.com/office/drawing/2014/main" id="{39D9DB98-F88F-40F8-9337-421406466E57}"/>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pic>
        <p:nvPicPr>
          <p:cNvPr id="3" name="Picture 2">
            <a:extLst>
              <a:ext uri="{FF2B5EF4-FFF2-40B4-BE49-F238E27FC236}">
                <a16:creationId xmlns:a16="http://schemas.microsoft.com/office/drawing/2014/main" id="{36E51E37-C8B8-4792-839F-38225F2B45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1066" y="1321825"/>
            <a:ext cx="2773013" cy="1848675"/>
          </a:xfrm>
          <a:prstGeom prst="rect">
            <a:avLst/>
          </a:prstGeom>
        </p:spPr>
      </p:pic>
    </p:spTree>
    <p:extLst>
      <p:ext uri="{BB962C8B-B14F-4D97-AF65-F5344CB8AC3E}">
        <p14:creationId xmlns:p14="http://schemas.microsoft.com/office/powerpoint/2010/main" val="33753789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771698" y="309808"/>
            <a:ext cx="10378443" cy="1325563"/>
          </a:xfrm>
        </p:spPr>
        <p:txBody>
          <a:bodyPr/>
          <a:lstStyle/>
          <a:p>
            <a:r>
              <a:rPr lang="en-US" dirty="0">
                <a:solidFill>
                  <a:srgbClr val="9E0000"/>
                </a:solidFill>
              </a:rPr>
              <a:t>Committee Member Training</a:t>
            </a: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771698" y="1734589"/>
            <a:ext cx="10515600" cy="4344785"/>
          </a:xfrm>
        </p:spPr>
        <p:txBody>
          <a:bodyPr>
            <a:normAutofit/>
          </a:bodyPr>
          <a:lstStyle/>
          <a:p>
            <a:r>
              <a:rPr lang="en-US" sz="2000" b="1" dirty="0"/>
              <a:t>Employer must provide adequate, annual training for all committee members</a:t>
            </a:r>
          </a:p>
          <a:p>
            <a:pPr lvl="1"/>
            <a:r>
              <a:rPr lang="en-US" sz="1600" b="1" dirty="0"/>
              <a:t>Workplace Safety Committee – Initial Certification Training (required)</a:t>
            </a:r>
          </a:p>
          <a:p>
            <a:pPr lvl="1"/>
            <a:r>
              <a:rPr lang="en-US" sz="1600" b="1" dirty="0"/>
              <a:t>Workplace Safety Committee – Annual Recertification Training (required)</a:t>
            </a:r>
          </a:p>
          <a:p>
            <a:r>
              <a:rPr lang="en-US" sz="2000" b="1" dirty="0"/>
              <a:t>Minimum required annual training to include:</a:t>
            </a:r>
          </a:p>
          <a:p>
            <a:pPr lvl="1"/>
            <a:r>
              <a:rPr lang="en-US" sz="1600" b="1" dirty="0"/>
              <a:t>Hazard detection and inspection</a:t>
            </a:r>
          </a:p>
          <a:p>
            <a:pPr lvl="1"/>
            <a:r>
              <a:rPr lang="en-US" sz="1600" b="1" dirty="0"/>
              <a:t>Accident and illness prevention and investigation, safety committee structure and operation</a:t>
            </a:r>
          </a:p>
          <a:p>
            <a:pPr lvl="1"/>
            <a:r>
              <a:rPr lang="en-US" sz="1600" b="1" dirty="0"/>
              <a:t>Must include substance abuse awareness and prevention training</a:t>
            </a:r>
          </a:p>
          <a:p>
            <a:pPr lvl="1"/>
            <a:r>
              <a:rPr lang="en-US" sz="1600" b="1" dirty="0"/>
              <a:t>Any other safety and health concerns specific to the business</a:t>
            </a:r>
          </a:p>
          <a:p>
            <a:pPr lvl="1"/>
            <a:r>
              <a:rPr lang="en-US" sz="1600" b="1" u="sng" dirty="0"/>
              <a:t>Must be provided by PA Bureau of Workers Compensation certified/recognized trainer </a:t>
            </a:r>
            <a:r>
              <a:rPr lang="en-US" sz="1600" b="1" dirty="0"/>
              <a:t>– e.g., PATHS</a:t>
            </a:r>
          </a:p>
          <a:p>
            <a:pPr lvl="1"/>
            <a:r>
              <a:rPr lang="en-US" sz="1600" b="1" dirty="0"/>
              <a:t>Trainer qualifications/documentation must be included with Application</a:t>
            </a:r>
          </a:p>
        </p:txBody>
      </p:sp>
      <p:sp>
        <p:nvSpPr>
          <p:cNvPr id="4" name="TextBox 4">
            <a:extLst>
              <a:ext uri="{FF2B5EF4-FFF2-40B4-BE49-F238E27FC236}">
                <a16:creationId xmlns:a16="http://schemas.microsoft.com/office/drawing/2014/main" id="{39D9DB98-F88F-40F8-9337-421406466E57}"/>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extLst>
      <p:ext uri="{BB962C8B-B14F-4D97-AF65-F5344CB8AC3E}">
        <p14:creationId xmlns:p14="http://schemas.microsoft.com/office/powerpoint/2010/main" val="19270799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771698" y="309808"/>
            <a:ext cx="10378443" cy="1325563"/>
          </a:xfrm>
        </p:spPr>
        <p:txBody>
          <a:bodyPr/>
          <a:lstStyle/>
          <a:p>
            <a:r>
              <a:rPr lang="en-US" dirty="0">
                <a:solidFill>
                  <a:srgbClr val="9E0000"/>
                </a:solidFill>
              </a:rPr>
              <a:t>Committee Member Training</a:t>
            </a: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771698" y="1734589"/>
            <a:ext cx="10515600" cy="4344785"/>
          </a:xfrm>
        </p:spPr>
        <p:txBody>
          <a:bodyPr>
            <a:normAutofit/>
          </a:bodyPr>
          <a:lstStyle/>
          <a:p>
            <a:r>
              <a:rPr lang="en-US" sz="2000" b="1" dirty="0"/>
              <a:t>Certified/Qualified Trainers Examples (Not all Inclusive)</a:t>
            </a:r>
          </a:p>
          <a:p>
            <a:pPr lvl="1"/>
            <a:r>
              <a:rPr lang="en-US" sz="1600" b="1" dirty="0"/>
              <a:t>Medical Doctor</a:t>
            </a:r>
          </a:p>
          <a:p>
            <a:pPr lvl="1"/>
            <a:r>
              <a:rPr lang="en-US" sz="1600" b="1" dirty="0"/>
              <a:t>Certified Industrial Hygienist(CIH)                  </a:t>
            </a:r>
          </a:p>
          <a:p>
            <a:pPr lvl="1"/>
            <a:r>
              <a:rPr lang="en-US" sz="1600" b="1" dirty="0"/>
              <a:t>Certified Safety Professional (CSP)</a:t>
            </a:r>
          </a:p>
          <a:p>
            <a:pPr lvl="1"/>
            <a:r>
              <a:rPr lang="en-US" sz="1600" b="1" dirty="0"/>
              <a:t>Industrial Hygienist in Training (IHIT)</a:t>
            </a:r>
          </a:p>
          <a:p>
            <a:pPr lvl="1"/>
            <a:r>
              <a:rPr lang="en-US" sz="1600" b="1" dirty="0"/>
              <a:t>Associate Safety Professional (ASP)</a:t>
            </a:r>
          </a:p>
          <a:p>
            <a:pPr lvl="1"/>
            <a:r>
              <a:rPr lang="en-US" sz="1600" b="1" dirty="0"/>
              <a:t>Formal degree (e.g., bachelor’s, masters, etc.) in Safety or Engineering</a:t>
            </a:r>
          </a:p>
          <a:p>
            <a:pPr lvl="1"/>
            <a:r>
              <a:rPr lang="en-US" sz="1600" b="1" dirty="0"/>
              <a:t>Certified Occupational Health Nurse</a:t>
            </a:r>
          </a:p>
          <a:p>
            <a:pPr lvl="1"/>
            <a:r>
              <a:rPr lang="en-US" sz="1600" b="1" dirty="0"/>
              <a:t>Advanced Safety Certificate from National Safety Council </a:t>
            </a:r>
          </a:p>
          <a:p>
            <a:pPr lvl="1"/>
            <a:r>
              <a:rPr lang="en-US" sz="1600" b="1" dirty="0"/>
              <a:t>Associate in loss control management</a:t>
            </a:r>
          </a:p>
          <a:p>
            <a:pPr lvl="1"/>
            <a:r>
              <a:rPr lang="en-US" sz="1600" b="1" dirty="0"/>
              <a:t>Associate in risk management</a:t>
            </a:r>
          </a:p>
        </p:txBody>
      </p:sp>
      <p:sp>
        <p:nvSpPr>
          <p:cNvPr id="4" name="TextBox 4">
            <a:extLst>
              <a:ext uri="{FF2B5EF4-FFF2-40B4-BE49-F238E27FC236}">
                <a16:creationId xmlns:a16="http://schemas.microsoft.com/office/drawing/2014/main" id="{39D9DB98-F88F-40F8-9337-421406466E57}"/>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pic>
        <p:nvPicPr>
          <p:cNvPr id="8" name="Picture 7" descr="A picture containing text, transport, wheel&#10;&#10;Description automatically generated">
            <a:extLst>
              <a:ext uri="{FF2B5EF4-FFF2-40B4-BE49-F238E27FC236}">
                <a16:creationId xmlns:a16="http://schemas.microsoft.com/office/drawing/2014/main" id="{FBEF6DAE-D407-4A59-A181-9A28D86E03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2353" y="2333625"/>
            <a:ext cx="1359958" cy="1281928"/>
          </a:xfrm>
          <a:prstGeom prst="rect">
            <a:avLst/>
          </a:prstGeom>
        </p:spPr>
      </p:pic>
      <p:pic>
        <p:nvPicPr>
          <p:cNvPr id="10" name="Picture 9" descr="Shape&#10;&#10;Description automatically generated">
            <a:extLst>
              <a:ext uri="{FF2B5EF4-FFF2-40B4-BE49-F238E27FC236}">
                <a16:creationId xmlns:a16="http://schemas.microsoft.com/office/drawing/2014/main" id="{C3EDE582-3426-4AEE-AB2A-47E8E087AC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4977" y="2333625"/>
            <a:ext cx="1880472" cy="1095375"/>
          </a:xfrm>
          <a:prstGeom prst="rect">
            <a:avLst/>
          </a:prstGeom>
        </p:spPr>
      </p:pic>
    </p:spTree>
    <p:extLst>
      <p:ext uri="{BB962C8B-B14F-4D97-AF65-F5344CB8AC3E}">
        <p14:creationId xmlns:p14="http://schemas.microsoft.com/office/powerpoint/2010/main" val="29555757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771698" y="309808"/>
            <a:ext cx="10378443" cy="1325563"/>
          </a:xfrm>
        </p:spPr>
        <p:txBody>
          <a:bodyPr/>
          <a:lstStyle/>
          <a:p>
            <a:r>
              <a:rPr lang="en-US" dirty="0">
                <a:solidFill>
                  <a:srgbClr val="9E0000"/>
                </a:solidFill>
              </a:rPr>
              <a:t>Committee Member Training</a:t>
            </a: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771698" y="1734589"/>
            <a:ext cx="10515600" cy="4344785"/>
          </a:xfrm>
        </p:spPr>
        <p:txBody>
          <a:bodyPr>
            <a:normAutofit/>
          </a:bodyPr>
          <a:lstStyle/>
          <a:p>
            <a:r>
              <a:rPr lang="en-US" sz="2000" b="1" dirty="0"/>
              <a:t>Written records of safety committee training must include:</a:t>
            </a:r>
          </a:p>
          <a:p>
            <a:pPr lvl="1"/>
            <a:r>
              <a:rPr lang="en-US" sz="1800" b="1" dirty="0"/>
              <a:t>The names of committee members trained   </a:t>
            </a:r>
          </a:p>
          <a:p>
            <a:pPr lvl="1"/>
            <a:r>
              <a:rPr lang="en-US" sz="1800" b="1" dirty="0"/>
              <a:t>The dates of training</a:t>
            </a:r>
          </a:p>
          <a:p>
            <a:pPr lvl="1"/>
            <a:r>
              <a:rPr lang="en-US" sz="1800" b="1" dirty="0"/>
              <a:t>The training time period</a:t>
            </a:r>
          </a:p>
          <a:p>
            <a:pPr lvl="1"/>
            <a:r>
              <a:rPr lang="en-US" sz="1800" b="1" dirty="0"/>
              <a:t>The training methodology</a:t>
            </a:r>
          </a:p>
          <a:p>
            <a:pPr lvl="1"/>
            <a:r>
              <a:rPr lang="en-US" sz="1800" b="1" dirty="0"/>
              <a:t>The names and credentials of personnel conducting the training</a:t>
            </a:r>
          </a:p>
          <a:p>
            <a:pPr lvl="1"/>
            <a:r>
              <a:rPr lang="en-US" sz="1800" b="1" dirty="0"/>
              <a:t>The names of training organizations sponsoring training, if applicable</a:t>
            </a:r>
          </a:p>
          <a:p>
            <a:pPr lvl="1"/>
            <a:r>
              <a:rPr lang="en-US" sz="1800" b="1" dirty="0"/>
              <a:t>The training location</a:t>
            </a:r>
          </a:p>
          <a:p>
            <a:pPr lvl="1"/>
            <a:r>
              <a:rPr lang="en-US" sz="1800" b="1" dirty="0"/>
              <a:t>The training topics</a:t>
            </a:r>
          </a:p>
          <a:p>
            <a:endParaRPr lang="en-US" sz="1600" b="1" dirty="0"/>
          </a:p>
        </p:txBody>
      </p:sp>
      <p:sp>
        <p:nvSpPr>
          <p:cNvPr id="4" name="TextBox 4">
            <a:extLst>
              <a:ext uri="{FF2B5EF4-FFF2-40B4-BE49-F238E27FC236}">
                <a16:creationId xmlns:a16="http://schemas.microsoft.com/office/drawing/2014/main" id="{39D9DB98-F88F-40F8-9337-421406466E57}"/>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pic>
        <p:nvPicPr>
          <p:cNvPr id="5" name="Picture 4" descr="A picture containing kitchenware&#10;&#10;Description automatically generated">
            <a:extLst>
              <a:ext uri="{FF2B5EF4-FFF2-40B4-BE49-F238E27FC236}">
                <a16:creationId xmlns:a16="http://schemas.microsoft.com/office/drawing/2014/main" id="{BBDDD651-DADE-46BB-B459-1B73B01C2B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2999" y="1827964"/>
            <a:ext cx="2040008" cy="2048745"/>
          </a:xfrm>
          <a:prstGeom prst="rect">
            <a:avLst/>
          </a:prstGeom>
        </p:spPr>
      </p:pic>
    </p:spTree>
    <p:extLst>
      <p:ext uri="{BB962C8B-B14F-4D97-AF65-F5344CB8AC3E}">
        <p14:creationId xmlns:p14="http://schemas.microsoft.com/office/powerpoint/2010/main" val="35522334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771698" y="309808"/>
            <a:ext cx="10378443" cy="1325563"/>
          </a:xfrm>
        </p:spPr>
        <p:txBody>
          <a:bodyPr/>
          <a:lstStyle/>
          <a:p>
            <a:r>
              <a:rPr lang="en-US" dirty="0">
                <a:solidFill>
                  <a:srgbClr val="9E0000"/>
                </a:solidFill>
              </a:rPr>
              <a:t>Committee Member Training</a:t>
            </a: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771698" y="1734589"/>
            <a:ext cx="10515600" cy="4344785"/>
          </a:xfrm>
        </p:spPr>
        <p:txBody>
          <a:bodyPr>
            <a:normAutofit/>
          </a:bodyPr>
          <a:lstStyle/>
          <a:p>
            <a:r>
              <a:rPr lang="en-US" b="1" dirty="0"/>
              <a:t>Training Resource – Approved/Qualified Training at No Cost</a:t>
            </a:r>
          </a:p>
          <a:p>
            <a:pPr marL="0" indent="0" algn="ctr">
              <a:buNone/>
            </a:pPr>
            <a:r>
              <a:rPr lang="en-US" sz="2400" b="1" dirty="0"/>
              <a:t>PA Training for Health &amp; Safety (PATHS)</a:t>
            </a:r>
          </a:p>
          <a:p>
            <a:pPr marL="457189" lvl="1" indent="0">
              <a:spcBef>
                <a:spcPct val="20000"/>
              </a:spcBef>
              <a:buNone/>
              <a:defRPr/>
            </a:pPr>
            <a:r>
              <a:rPr lang="en-US" sz="2000" kern="0" dirty="0"/>
              <a:t>Bureau of Workers’ Compensation</a:t>
            </a:r>
          </a:p>
          <a:p>
            <a:pPr marL="457189" lvl="1" indent="0">
              <a:spcBef>
                <a:spcPct val="20000"/>
              </a:spcBef>
              <a:buNone/>
              <a:defRPr/>
            </a:pPr>
            <a:r>
              <a:rPr lang="en-US" sz="2000" kern="0" dirty="0"/>
              <a:t>1171 South Cameron Street Room 324</a:t>
            </a:r>
          </a:p>
          <a:p>
            <a:pPr marL="457189" lvl="1" indent="0">
              <a:spcBef>
                <a:spcPct val="20000"/>
              </a:spcBef>
              <a:buNone/>
              <a:defRPr/>
            </a:pPr>
            <a:r>
              <a:rPr lang="en-US" sz="2000" kern="0" dirty="0"/>
              <a:t>Harrisburg, PA  17104-2501</a:t>
            </a:r>
          </a:p>
          <a:p>
            <a:pPr marL="457189" lvl="1" indent="0">
              <a:spcBef>
                <a:spcPct val="20000"/>
              </a:spcBef>
              <a:buNone/>
              <a:defRPr/>
            </a:pPr>
            <a:r>
              <a:rPr lang="en-US" sz="2000" kern="0" dirty="0"/>
              <a:t>717-772-1635 </a:t>
            </a:r>
          </a:p>
          <a:p>
            <a:pPr marL="457189" lvl="1" indent="0">
              <a:spcBef>
                <a:spcPct val="20000"/>
              </a:spcBef>
              <a:buNone/>
              <a:defRPr/>
            </a:pPr>
            <a:r>
              <a:rPr lang="en-US" sz="2000" u="sng" kern="0" dirty="0">
                <a:solidFill>
                  <a:srgbClr val="0070C0"/>
                </a:solidFill>
              </a:rPr>
              <a:t>RA-LI-BWC-Safety@pa.gov</a:t>
            </a:r>
            <a:r>
              <a:rPr lang="en-US" sz="2000" kern="0" dirty="0">
                <a:solidFill>
                  <a:srgbClr val="0070C0"/>
                </a:solidFill>
              </a:rPr>
              <a:t> </a:t>
            </a:r>
          </a:p>
          <a:p>
            <a:pPr marL="457189" lvl="1" indent="0">
              <a:spcBef>
                <a:spcPct val="20000"/>
              </a:spcBef>
              <a:buNone/>
              <a:defRPr/>
            </a:pPr>
            <a:r>
              <a:rPr lang="en-US" sz="2000" kern="0" dirty="0">
                <a:solidFill>
                  <a:srgbClr val="0070C0"/>
                </a:solidFill>
                <a:hlinkClick r:id="rId2">
                  <a:extLst>
                    <a:ext uri="{A12FA001-AC4F-418D-AE19-62706E023703}">
                      <ahyp:hlinkClr xmlns:ahyp="http://schemas.microsoft.com/office/drawing/2018/hyperlinkcolor" val="tx"/>
                    </a:ext>
                  </a:extLst>
                </a:hlinkClick>
              </a:rPr>
              <a:t>www.dli.pa.gov/Businesses/Compensation/WC/safety/paths</a:t>
            </a:r>
            <a:endParaRPr lang="en-US" sz="2000" kern="0" dirty="0">
              <a:solidFill>
                <a:srgbClr val="0070C0"/>
              </a:solidFill>
            </a:endParaRPr>
          </a:p>
          <a:p>
            <a:pPr marL="457189" lvl="1" indent="0">
              <a:spcBef>
                <a:spcPct val="20000"/>
              </a:spcBef>
              <a:buNone/>
              <a:defRPr/>
            </a:pPr>
            <a:endParaRPr lang="en-US" kern="0" dirty="0"/>
          </a:p>
          <a:p>
            <a:pPr marL="457189" lvl="1" indent="0">
              <a:spcBef>
                <a:spcPct val="20000"/>
              </a:spcBef>
              <a:buNone/>
              <a:defRPr/>
            </a:pPr>
            <a:endParaRPr lang="en-US" kern="0" dirty="0"/>
          </a:p>
          <a:p>
            <a:pPr marL="457189" lvl="1" indent="0">
              <a:spcBef>
                <a:spcPct val="20000"/>
              </a:spcBef>
              <a:buNone/>
              <a:defRPr/>
            </a:pPr>
            <a:endParaRPr lang="en-US" kern="0" dirty="0"/>
          </a:p>
          <a:p>
            <a:endParaRPr lang="en-US" sz="1600" b="1" dirty="0"/>
          </a:p>
        </p:txBody>
      </p:sp>
      <p:sp>
        <p:nvSpPr>
          <p:cNvPr id="4" name="TextBox 4">
            <a:extLst>
              <a:ext uri="{FF2B5EF4-FFF2-40B4-BE49-F238E27FC236}">
                <a16:creationId xmlns:a16="http://schemas.microsoft.com/office/drawing/2014/main" id="{39D9DB98-F88F-40F8-9337-421406466E57}"/>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pic>
        <p:nvPicPr>
          <p:cNvPr id="6" name="Picture 10" descr="https://sp.yimg.com/ib/th?id=JN.4BvbYNjq7nsdt9s%2bEp6lUQ&amp;pid=15.1&amp;P=0">
            <a:extLst>
              <a:ext uri="{FF2B5EF4-FFF2-40B4-BE49-F238E27FC236}">
                <a16:creationId xmlns:a16="http://schemas.microsoft.com/office/drawing/2014/main" id="{4C48ECE9-402C-47EA-A016-AD3F4B1B40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5489" y="3019778"/>
            <a:ext cx="2619375"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61114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771698" y="309808"/>
            <a:ext cx="10378443" cy="1325563"/>
          </a:xfrm>
        </p:spPr>
        <p:txBody>
          <a:bodyPr>
            <a:normAutofit/>
          </a:bodyPr>
          <a:lstStyle/>
          <a:p>
            <a:r>
              <a:rPr lang="en-US" sz="4000" dirty="0">
                <a:solidFill>
                  <a:srgbClr val="9E0000"/>
                </a:solidFill>
              </a:rPr>
              <a:t>Committee Member Training - PATHS</a:t>
            </a:r>
            <a:endParaRPr lang="en-US" sz="4000" dirty="0"/>
          </a:p>
        </p:txBody>
      </p:sp>
      <p:pic>
        <p:nvPicPr>
          <p:cNvPr id="9" name="Content Placeholder 8">
            <a:extLst>
              <a:ext uri="{FF2B5EF4-FFF2-40B4-BE49-F238E27FC236}">
                <a16:creationId xmlns:a16="http://schemas.microsoft.com/office/drawing/2014/main" id="{AE128EFC-F6D2-429E-8F82-39491E6E56A8}"/>
              </a:ext>
            </a:extLst>
          </p:cNvPr>
          <p:cNvPicPr>
            <a:picLocks noGrp="1" noChangeAspect="1"/>
          </p:cNvPicPr>
          <p:nvPr>
            <p:ph idx="1"/>
          </p:nvPr>
        </p:nvPicPr>
        <p:blipFill>
          <a:blip r:embed="rId2"/>
          <a:stretch>
            <a:fillRect/>
          </a:stretch>
        </p:blipFill>
        <p:spPr>
          <a:xfrm>
            <a:off x="1041859" y="1410858"/>
            <a:ext cx="8026400" cy="4770868"/>
          </a:xfrm>
          <a:prstGeom prst="rect">
            <a:avLst/>
          </a:prstGeom>
        </p:spPr>
      </p:pic>
      <p:sp>
        <p:nvSpPr>
          <p:cNvPr id="4" name="TextBox 4">
            <a:extLst>
              <a:ext uri="{FF2B5EF4-FFF2-40B4-BE49-F238E27FC236}">
                <a16:creationId xmlns:a16="http://schemas.microsoft.com/office/drawing/2014/main" id="{39D9DB98-F88F-40F8-9337-421406466E57}"/>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extLst>
      <p:ext uri="{BB962C8B-B14F-4D97-AF65-F5344CB8AC3E}">
        <p14:creationId xmlns:p14="http://schemas.microsoft.com/office/powerpoint/2010/main" val="36514678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771698" y="309808"/>
            <a:ext cx="10378443" cy="1325563"/>
          </a:xfrm>
        </p:spPr>
        <p:txBody>
          <a:bodyPr/>
          <a:lstStyle/>
          <a:p>
            <a:r>
              <a:rPr lang="en-US" dirty="0">
                <a:solidFill>
                  <a:srgbClr val="9E0000"/>
                </a:solidFill>
              </a:rPr>
              <a:t>Committee Member Training</a:t>
            </a: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771698" y="1734589"/>
            <a:ext cx="10515600" cy="4344785"/>
          </a:xfrm>
        </p:spPr>
        <p:txBody>
          <a:bodyPr>
            <a:normAutofit fontScale="92500" lnSpcReduction="20000"/>
          </a:bodyPr>
          <a:lstStyle/>
          <a:p>
            <a:pPr marL="0" indent="0">
              <a:buNone/>
            </a:pPr>
            <a:r>
              <a:rPr lang="en-US" sz="3000" b="1" dirty="0"/>
              <a:t>PA Training for Health &amp; Safety (PATHS)</a:t>
            </a:r>
          </a:p>
          <a:p>
            <a:r>
              <a:rPr lang="en-US" sz="2400" b="1" dirty="0"/>
              <a:t>Workplace Safety Committee – Initial Certification Training (required)</a:t>
            </a:r>
          </a:p>
          <a:p>
            <a:r>
              <a:rPr lang="en-US" sz="2400" b="1" dirty="0"/>
              <a:t>Workplace Safety Committee – Annual Recertification Training (required)</a:t>
            </a:r>
          </a:p>
          <a:p>
            <a:r>
              <a:rPr lang="en-US" sz="2400" b="1" dirty="0"/>
              <a:t>Creating Effective Safety Committees</a:t>
            </a:r>
          </a:p>
          <a:p>
            <a:r>
              <a:rPr lang="en-US" sz="2400" b="1" dirty="0"/>
              <a:t>Incident Investigation</a:t>
            </a:r>
          </a:p>
          <a:p>
            <a:r>
              <a:rPr lang="en-US" sz="2400" b="1" dirty="0"/>
              <a:t>Hazard Identification</a:t>
            </a:r>
          </a:p>
          <a:p>
            <a:r>
              <a:rPr lang="en-US" sz="2400" b="1" dirty="0"/>
              <a:t>Effective Safety Committee Communication</a:t>
            </a:r>
          </a:p>
          <a:p>
            <a:r>
              <a:rPr lang="en-US" sz="2400" b="1" dirty="0"/>
              <a:t>Near Miss </a:t>
            </a:r>
          </a:p>
          <a:p>
            <a:endParaRPr lang="en-US" sz="2400" b="1" dirty="0"/>
          </a:p>
          <a:p>
            <a:pPr marL="457189" lvl="1" indent="0">
              <a:spcBef>
                <a:spcPct val="20000"/>
              </a:spcBef>
              <a:buNone/>
              <a:defRPr/>
            </a:pPr>
            <a:endParaRPr lang="en-US" kern="0" dirty="0"/>
          </a:p>
          <a:p>
            <a:pPr marL="457189" lvl="1" indent="0">
              <a:spcBef>
                <a:spcPct val="20000"/>
              </a:spcBef>
              <a:buNone/>
              <a:defRPr/>
            </a:pPr>
            <a:endParaRPr lang="en-US" kern="0" dirty="0"/>
          </a:p>
          <a:p>
            <a:pPr marL="457189" lvl="1" indent="0">
              <a:spcBef>
                <a:spcPct val="20000"/>
              </a:spcBef>
              <a:buNone/>
              <a:defRPr/>
            </a:pPr>
            <a:endParaRPr lang="en-US" kern="0" dirty="0"/>
          </a:p>
          <a:p>
            <a:endParaRPr lang="en-US" sz="1600" b="1" dirty="0"/>
          </a:p>
        </p:txBody>
      </p:sp>
      <p:sp>
        <p:nvSpPr>
          <p:cNvPr id="4" name="TextBox 4">
            <a:extLst>
              <a:ext uri="{FF2B5EF4-FFF2-40B4-BE49-F238E27FC236}">
                <a16:creationId xmlns:a16="http://schemas.microsoft.com/office/drawing/2014/main" id="{39D9DB98-F88F-40F8-9337-421406466E57}"/>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extLst>
      <p:ext uri="{BB962C8B-B14F-4D97-AF65-F5344CB8AC3E}">
        <p14:creationId xmlns:p14="http://schemas.microsoft.com/office/powerpoint/2010/main" val="24656293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771698" y="309808"/>
            <a:ext cx="10378443" cy="1325563"/>
          </a:xfrm>
        </p:spPr>
        <p:txBody>
          <a:bodyPr/>
          <a:lstStyle/>
          <a:p>
            <a:r>
              <a:rPr lang="en-US" dirty="0">
                <a:solidFill>
                  <a:srgbClr val="9E0000"/>
                </a:solidFill>
              </a:rPr>
              <a:t>Committee Member Training</a:t>
            </a: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771698" y="1734589"/>
            <a:ext cx="10515600" cy="4344785"/>
          </a:xfrm>
        </p:spPr>
        <p:txBody>
          <a:bodyPr>
            <a:normAutofit lnSpcReduction="10000"/>
          </a:bodyPr>
          <a:lstStyle/>
          <a:p>
            <a:pPr marL="0" indent="0">
              <a:buNone/>
            </a:pPr>
            <a:r>
              <a:rPr lang="en-US" b="1" dirty="0"/>
              <a:t>PA Training for Health &amp; Safety (PATHS)</a:t>
            </a:r>
          </a:p>
          <a:p>
            <a:r>
              <a:rPr lang="en-US" sz="2400" b="1" dirty="0"/>
              <a:t>Opioid Use Disorder</a:t>
            </a:r>
          </a:p>
          <a:p>
            <a:r>
              <a:rPr lang="en-US" sz="2400" b="1" dirty="0"/>
              <a:t>Medical Marijuana</a:t>
            </a:r>
          </a:p>
          <a:p>
            <a:r>
              <a:rPr lang="en-US" sz="2400" b="1" dirty="0"/>
              <a:t>Job Safety/Hazard Analysis</a:t>
            </a:r>
          </a:p>
          <a:p>
            <a:r>
              <a:rPr lang="en-US" sz="2400" b="1" dirty="0"/>
              <a:t>Safety Culture</a:t>
            </a:r>
          </a:p>
          <a:p>
            <a:r>
              <a:rPr lang="en-US" sz="2400" b="1" dirty="0"/>
              <a:t>Safety for Supervisors</a:t>
            </a:r>
          </a:p>
          <a:p>
            <a:r>
              <a:rPr lang="en-US" sz="2400" b="1" dirty="0"/>
              <a:t>Workplace Safety Committee Leadership</a:t>
            </a:r>
          </a:p>
          <a:p>
            <a:endParaRPr lang="en-US" sz="2400" b="1" dirty="0"/>
          </a:p>
          <a:p>
            <a:pPr marL="457189" lvl="1" indent="0">
              <a:spcBef>
                <a:spcPct val="20000"/>
              </a:spcBef>
              <a:buNone/>
              <a:defRPr/>
            </a:pPr>
            <a:endParaRPr lang="en-US" kern="0" dirty="0"/>
          </a:p>
          <a:p>
            <a:pPr marL="457189" lvl="1" indent="0">
              <a:spcBef>
                <a:spcPct val="20000"/>
              </a:spcBef>
              <a:buNone/>
              <a:defRPr/>
            </a:pPr>
            <a:endParaRPr lang="en-US" kern="0" dirty="0"/>
          </a:p>
          <a:p>
            <a:pPr marL="457189" lvl="1" indent="0">
              <a:spcBef>
                <a:spcPct val="20000"/>
              </a:spcBef>
              <a:buNone/>
              <a:defRPr/>
            </a:pPr>
            <a:endParaRPr lang="en-US" kern="0" dirty="0"/>
          </a:p>
          <a:p>
            <a:endParaRPr lang="en-US" sz="1600" b="1" dirty="0"/>
          </a:p>
        </p:txBody>
      </p:sp>
      <p:sp>
        <p:nvSpPr>
          <p:cNvPr id="4" name="TextBox 4">
            <a:extLst>
              <a:ext uri="{FF2B5EF4-FFF2-40B4-BE49-F238E27FC236}">
                <a16:creationId xmlns:a16="http://schemas.microsoft.com/office/drawing/2014/main" id="{39D9DB98-F88F-40F8-9337-421406466E57}"/>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pic>
        <p:nvPicPr>
          <p:cNvPr id="3" name="Picture 2">
            <a:extLst>
              <a:ext uri="{FF2B5EF4-FFF2-40B4-BE49-F238E27FC236}">
                <a16:creationId xmlns:a16="http://schemas.microsoft.com/office/drawing/2014/main" id="{F1225405-9274-4488-9172-B1FD39EFF3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6318" y="2494845"/>
            <a:ext cx="3541289" cy="2541907"/>
          </a:xfrm>
          <a:prstGeom prst="rect">
            <a:avLst/>
          </a:prstGeom>
        </p:spPr>
      </p:pic>
    </p:spTree>
    <p:extLst>
      <p:ext uri="{BB962C8B-B14F-4D97-AF65-F5344CB8AC3E}">
        <p14:creationId xmlns:p14="http://schemas.microsoft.com/office/powerpoint/2010/main" val="35512861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771698" y="309808"/>
            <a:ext cx="10378443" cy="1325563"/>
          </a:xfrm>
        </p:spPr>
        <p:txBody>
          <a:bodyPr/>
          <a:lstStyle/>
          <a:p>
            <a:r>
              <a:rPr lang="en-US" dirty="0">
                <a:solidFill>
                  <a:srgbClr val="9E0000"/>
                </a:solidFill>
              </a:rPr>
              <a:t>Certification</a:t>
            </a: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771698" y="1734589"/>
            <a:ext cx="10515600" cy="4344785"/>
          </a:xfrm>
        </p:spPr>
        <p:txBody>
          <a:bodyPr>
            <a:normAutofit lnSpcReduction="10000"/>
          </a:bodyPr>
          <a:lstStyle/>
          <a:p>
            <a:r>
              <a:rPr lang="en-US" sz="2000" b="1" dirty="0"/>
              <a:t>Employer submits initial application to PA Bureau of WC</a:t>
            </a:r>
          </a:p>
          <a:p>
            <a:r>
              <a:rPr lang="en-US" sz="2000" b="1" dirty="0"/>
              <a:t>Bureau of WC will review application and if the employer’s committee(s) meet the requirements will grant certification approval</a:t>
            </a:r>
          </a:p>
          <a:p>
            <a:r>
              <a:rPr lang="en-US" sz="2000" b="1" dirty="0"/>
              <a:t>Employer must agree/certify to operate workplace safety committee, as required</a:t>
            </a:r>
          </a:p>
          <a:p>
            <a:r>
              <a:rPr lang="en-US" sz="2000" b="1" dirty="0"/>
              <a:t>Letter of certification approval is then submitted to the employer's insurer (or group self insurance fund) to receive an initial 5% reduction of workers’ compensation premium</a:t>
            </a:r>
          </a:p>
          <a:p>
            <a:r>
              <a:rPr lang="en-US" sz="2000" b="1" dirty="0"/>
              <a:t>Reduction is effective at the next policy renewal period following the date of certification</a:t>
            </a:r>
          </a:p>
          <a:p>
            <a:r>
              <a:rPr lang="en-US" sz="2000" b="1" dirty="0"/>
              <a:t>Bureau of WC will notify the PA Compensation Rating Bureau of approved employer</a:t>
            </a:r>
          </a:p>
          <a:p>
            <a:endParaRPr lang="en-US" sz="2000" dirty="0"/>
          </a:p>
        </p:txBody>
      </p:sp>
      <p:sp>
        <p:nvSpPr>
          <p:cNvPr id="4" name="TextBox 4">
            <a:extLst>
              <a:ext uri="{FF2B5EF4-FFF2-40B4-BE49-F238E27FC236}">
                <a16:creationId xmlns:a16="http://schemas.microsoft.com/office/drawing/2014/main" id="{39D9DB98-F88F-40F8-9337-421406466E57}"/>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extLst>
      <p:ext uri="{BB962C8B-B14F-4D97-AF65-F5344CB8AC3E}">
        <p14:creationId xmlns:p14="http://schemas.microsoft.com/office/powerpoint/2010/main" val="912050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771698" y="309808"/>
            <a:ext cx="10378443" cy="1325563"/>
          </a:xfrm>
        </p:spPr>
        <p:txBody>
          <a:bodyPr/>
          <a:lstStyle/>
          <a:p>
            <a:r>
              <a:rPr lang="en-US" dirty="0">
                <a:solidFill>
                  <a:srgbClr val="9E0000"/>
                </a:solidFill>
              </a:rPr>
              <a:t>Certification</a:t>
            </a: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771698" y="1734589"/>
            <a:ext cx="10515600" cy="4344785"/>
          </a:xfrm>
        </p:spPr>
        <p:txBody>
          <a:bodyPr>
            <a:normAutofit/>
          </a:bodyPr>
          <a:lstStyle/>
          <a:p>
            <a:r>
              <a:rPr lang="en-US" sz="2000" b="1" dirty="0"/>
              <a:t>If application is disapproved, employer will be notified of the specific reason(s) for disapproval</a:t>
            </a:r>
          </a:p>
          <a:p>
            <a:r>
              <a:rPr lang="en-US" sz="2000" b="1" dirty="0"/>
              <a:t>May submit a corrected application for reconsideration</a:t>
            </a:r>
          </a:p>
          <a:p>
            <a:r>
              <a:rPr lang="en-US" sz="2000" b="1" dirty="0"/>
              <a:t>May challenge the disapproval determination</a:t>
            </a:r>
          </a:p>
          <a:p>
            <a:r>
              <a:rPr lang="en-US" sz="2000" b="1" dirty="0"/>
              <a:t>Most common reasons for application disapproval:</a:t>
            </a:r>
          </a:p>
          <a:p>
            <a:pPr lvl="1"/>
            <a:r>
              <a:rPr lang="en-US" sz="1600" b="1" dirty="0"/>
              <a:t>Application not submitted in the defined timeframe</a:t>
            </a:r>
          </a:p>
          <a:p>
            <a:pPr lvl="1"/>
            <a:r>
              <a:rPr lang="en-US" sz="1600" b="1" dirty="0"/>
              <a:t>Committee must be in existence and operating for six full, consecutive calendar months prior to submission of application</a:t>
            </a:r>
          </a:p>
          <a:p>
            <a:pPr lvl="1"/>
            <a:r>
              <a:rPr lang="en-US" sz="1600" b="1" dirty="0"/>
              <a:t>Committees missing a monthly meeting or not holding a qualifying meeting with a quorum</a:t>
            </a:r>
          </a:p>
          <a:p>
            <a:pPr lvl="1"/>
            <a:endParaRPr lang="en-US" sz="1600" b="1" dirty="0"/>
          </a:p>
          <a:p>
            <a:endParaRPr lang="en-US" sz="2000" dirty="0"/>
          </a:p>
        </p:txBody>
      </p:sp>
      <p:sp>
        <p:nvSpPr>
          <p:cNvPr id="4" name="TextBox 4">
            <a:extLst>
              <a:ext uri="{FF2B5EF4-FFF2-40B4-BE49-F238E27FC236}">
                <a16:creationId xmlns:a16="http://schemas.microsoft.com/office/drawing/2014/main" id="{39D9DB98-F88F-40F8-9337-421406466E57}"/>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pic>
        <p:nvPicPr>
          <p:cNvPr id="6" name="Picture 5" descr="Icon&#10;&#10;Description automatically generated">
            <a:extLst>
              <a:ext uri="{FF2B5EF4-FFF2-40B4-BE49-F238E27FC236}">
                <a16:creationId xmlns:a16="http://schemas.microsoft.com/office/drawing/2014/main" id="{D08F6054-DDCC-4B57-A232-3FCFA438BC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8857" y="2367548"/>
            <a:ext cx="2857500" cy="1600200"/>
          </a:xfrm>
          <a:prstGeom prst="rect">
            <a:avLst/>
          </a:prstGeom>
        </p:spPr>
      </p:pic>
    </p:spTree>
    <p:extLst>
      <p:ext uri="{BB962C8B-B14F-4D97-AF65-F5344CB8AC3E}">
        <p14:creationId xmlns:p14="http://schemas.microsoft.com/office/powerpoint/2010/main" val="3570102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Content Placeholder 51">
            <a:extLst>
              <a:ext uri="{FF2B5EF4-FFF2-40B4-BE49-F238E27FC236}">
                <a16:creationId xmlns:a16="http://schemas.microsoft.com/office/drawing/2014/main" id="{050272A7-4D39-9C48-B531-D840481AD9D2}"/>
              </a:ext>
            </a:extLst>
          </p:cNvPr>
          <p:cNvSpPr>
            <a:spLocks noGrp="1"/>
          </p:cNvSpPr>
          <p:nvPr>
            <p:ph type="body" sz="half" idx="2"/>
          </p:nvPr>
        </p:nvSpPr>
        <p:spPr/>
        <p:txBody>
          <a:bodyPr>
            <a:normAutofit/>
          </a:bodyPr>
          <a:lstStyle/>
          <a:p>
            <a:r>
              <a:rPr lang="en-US" b="1" dirty="0"/>
              <a:t>Primary Purpose - Accident &amp; Illness Prevention</a:t>
            </a:r>
          </a:p>
          <a:p>
            <a:r>
              <a:rPr lang="en-US" sz="2000" b="1" dirty="0"/>
              <a:t>Establish Workplace Safety Committees</a:t>
            </a:r>
          </a:p>
          <a:p>
            <a:r>
              <a:rPr lang="en-US" sz="2000" b="1" dirty="0"/>
              <a:t>To Obtain Certification an Employer Must Meet Criteria Established by Commonwealth of PA</a:t>
            </a:r>
          </a:p>
          <a:p>
            <a:r>
              <a:rPr lang="en-US" sz="2000" b="1" dirty="0"/>
              <a:t>5% Reduction in Workers’ Compensation Premium</a:t>
            </a:r>
            <a:endParaRPr lang="en-US" sz="2000" dirty="0"/>
          </a:p>
        </p:txBody>
      </p:sp>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p:txBody>
          <a:bodyPr/>
          <a:lstStyle/>
          <a:p>
            <a:r>
              <a:rPr lang="en-US" dirty="0">
                <a:solidFill>
                  <a:srgbClr val="9E0000"/>
                </a:solidFill>
              </a:rPr>
              <a:t>Purpose of Certification</a:t>
            </a:r>
            <a:endParaRPr lang="en-US" dirty="0"/>
          </a:p>
        </p:txBody>
      </p:sp>
      <p:sp>
        <p:nvSpPr>
          <p:cNvPr id="4" name="TextBox 4">
            <a:extLst>
              <a:ext uri="{FF2B5EF4-FFF2-40B4-BE49-F238E27FC236}">
                <a16:creationId xmlns:a16="http://schemas.microsoft.com/office/drawing/2014/main" id="{39D9DB98-F88F-40F8-9337-421406466E57}"/>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pic>
        <p:nvPicPr>
          <p:cNvPr id="6" name="Picture Placeholder 5">
            <a:extLst>
              <a:ext uri="{FF2B5EF4-FFF2-40B4-BE49-F238E27FC236}">
                <a16:creationId xmlns:a16="http://schemas.microsoft.com/office/drawing/2014/main" id="{FDBE05AC-A8CD-4977-977F-498C647081E8}"/>
              </a:ext>
            </a:extLst>
          </p:cNvPr>
          <p:cNvPicPr>
            <a:picLocks noGrp="1"/>
          </p:cNvPicPr>
          <p:nvPr>
            <p:ph type="pic" idx="1"/>
          </p:nvPr>
        </p:nvPicPr>
        <p:blipFill>
          <a:blip r:embed="rId2">
            <a:extLst>
              <a:ext uri="{28A0092B-C50C-407E-A947-70E740481C1C}">
                <a14:useLocalDpi xmlns:a14="http://schemas.microsoft.com/office/drawing/2010/main" val="0"/>
              </a:ext>
            </a:extLst>
          </a:blip>
          <a:srcRect l="5532" r="5532"/>
          <a:stretch>
            <a:fillRect/>
          </a:stretch>
        </p:blipFill>
        <p:spPr bwMode="auto">
          <a:prstGeom prst="rect">
            <a:avLst/>
          </a:prstGeom>
          <a:noFill/>
          <a:ln>
            <a:noFill/>
          </a:ln>
        </p:spPr>
      </p:pic>
    </p:spTree>
    <p:extLst>
      <p:ext uri="{BB962C8B-B14F-4D97-AF65-F5344CB8AC3E}">
        <p14:creationId xmlns:p14="http://schemas.microsoft.com/office/powerpoint/2010/main" val="23566712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771698" y="309808"/>
            <a:ext cx="10378443" cy="1325563"/>
          </a:xfrm>
        </p:spPr>
        <p:txBody>
          <a:bodyPr/>
          <a:lstStyle/>
          <a:p>
            <a:r>
              <a:rPr lang="en-US" dirty="0">
                <a:solidFill>
                  <a:srgbClr val="9E0000"/>
                </a:solidFill>
              </a:rPr>
              <a:t>Certification</a:t>
            </a: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771698" y="1734589"/>
            <a:ext cx="10515600" cy="4344785"/>
          </a:xfrm>
        </p:spPr>
        <p:txBody>
          <a:bodyPr>
            <a:normAutofit lnSpcReduction="10000"/>
          </a:bodyPr>
          <a:lstStyle/>
          <a:p>
            <a:r>
              <a:rPr lang="en-US" sz="2000" b="1" dirty="0"/>
              <a:t>Most common reasons for application disapproval (continued):</a:t>
            </a:r>
          </a:p>
          <a:p>
            <a:pPr lvl="1"/>
            <a:r>
              <a:rPr lang="en-US" sz="1800" b="1" dirty="0"/>
              <a:t>Every committee member must receive adequate committee training prior to submission of application</a:t>
            </a:r>
          </a:p>
          <a:p>
            <a:pPr lvl="1"/>
            <a:r>
              <a:rPr lang="en-US" sz="1800" b="1" dirty="0"/>
              <a:t>Certified committees must be comprised of at least four members-2 employer, 2 employee</a:t>
            </a:r>
          </a:p>
          <a:p>
            <a:pPr lvl="1"/>
            <a:r>
              <a:rPr lang="en-US" sz="1800" b="1" dirty="0"/>
              <a:t>Agendas submitted within Initial Application should be an outline of topics for an upcoming meeting</a:t>
            </a:r>
          </a:p>
          <a:p>
            <a:pPr lvl="1"/>
            <a:r>
              <a:rPr lang="en-US" sz="1800" b="1" dirty="0"/>
              <a:t>Committees are responsible for conducting a review of incidents</a:t>
            </a:r>
          </a:p>
          <a:p>
            <a:pPr lvl="1"/>
            <a:r>
              <a:rPr lang="en-US" sz="1800" b="1" dirty="0"/>
              <a:t>Committees are responsible for performing periodic workplace inspections to locate and identify hazards</a:t>
            </a:r>
          </a:p>
          <a:p>
            <a:pPr lvl="1"/>
            <a:r>
              <a:rPr lang="en-US" sz="1800" b="1" kern="0" dirty="0"/>
              <a:t>The application must include workers’ comp policy details for the </a:t>
            </a:r>
            <a:r>
              <a:rPr lang="en-US" sz="1800" b="1" i="1" u="sng" kern="0" dirty="0"/>
              <a:t>current</a:t>
            </a:r>
            <a:r>
              <a:rPr lang="en-US" sz="1800" b="1" kern="0" dirty="0"/>
              <a:t> policy period</a:t>
            </a:r>
          </a:p>
          <a:p>
            <a:pPr lvl="1"/>
            <a:r>
              <a:rPr lang="en-US" sz="1800" b="1" kern="0" dirty="0"/>
              <a:t>Job titles provided in the application should indicate the position held within the company by each member</a:t>
            </a:r>
          </a:p>
          <a:p>
            <a:endParaRPr lang="en-US" sz="2000" dirty="0"/>
          </a:p>
        </p:txBody>
      </p:sp>
      <p:sp>
        <p:nvSpPr>
          <p:cNvPr id="4" name="TextBox 4">
            <a:extLst>
              <a:ext uri="{FF2B5EF4-FFF2-40B4-BE49-F238E27FC236}">
                <a16:creationId xmlns:a16="http://schemas.microsoft.com/office/drawing/2014/main" id="{39D9DB98-F88F-40F8-9337-421406466E57}"/>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extLst>
      <p:ext uri="{BB962C8B-B14F-4D97-AF65-F5344CB8AC3E}">
        <p14:creationId xmlns:p14="http://schemas.microsoft.com/office/powerpoint/2010/main" val="6475191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771698" y="309808"/>
            <a:ext cx="10378443" cy="1325563"/>
          </a:xfrm>
        </p:spPr>
        <p:txBody>
          <a:bodyPr/>
          <a:lstStyle/>
          <a:p>
            <a:r>
              <a:rPr lang="en-US" dirty="0">
                <a:solidFill>
                  <a:srgbClr val="9E0000"/>
                </a:solidFill>
              </a:rPr>
              <a:t>Certification Renewal</a:t>
            </a: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771698" y="1734589"/>
            <a:ext cx="10515600" cy="4344785"/>
          </a:xfrm>
        </p:spPr>
        <p:txBody>
          <a:bodyPr>
            <a:normAutofit/>
          </a:bodyPr>
          <a:lstStyle/>
          <a:p>
            <a:r>
              <a:rPr lang="en-US" sz="2000" b="1" dirty="0"/>
              <a:t>Submit LIBC-372R – Certification Renewal Affidavit of Workplace Safety Committee to the Bureau of Workers Compensation</a:t>
            </a:r>
          </a:p>
          <a:p>
            <a:r>
              <a:rPr lang="en-US" sz="2000" b="1" dirty="0"/>
              <a:t>Affidavit must be submitted between 90 and 15 calendar days prior to annual renewal of workers compensation policy, self insurance renewal year or group self-insurance fund year</a:t>
            </a:r>
          </a:p>
          <a:p>
            <a:r>
              <a:rPr lang="en-US" sz="2000" b="1" dirty="0"/>
              <a:t>If additional safety committees have been established (by the employer) but were not previously certified, an application must be submitted and approved by the Bureau of WC before certification renewal is granted</a:t>
            </a:r>
          </a:p>
          <a:p>
            <a:r>
              <a:rPr lang="en-US" sz="2000" b="1" dirty="0"/>
              <a:t>Audits - Auditors normally ask for three (3) years of records to ensure necessary information is in place</a:t>
            </a:r>
            <a:endParaRPr lang="en-US" sz="2000" dirty="0"/>
          </a:p>
          <a:p>
            <a:endParaRPr lang="en-US" sz="2000" dirty="0"/>
          </a:p>
        </p:txBody>
      </p:sp>
      <p:sp>
        <p:nvSpPr>
          <p:cNvPr id="4" name="TextBox 4">
            <a:extLst>
              <a:ext uri="{FF2B5EF4-FFF2-40B4-BE49-F238E27FC236}">
                <a16:creationId xmlns:a16="http://schemas.microsoft.com/office/drawing/2014/main" id="{39D9DB98-F88F-40F8-9337-421406466E57}"/>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extLst>
      <p:ext uri="{BB962C8B-B14F-4D97-AF65-F5344CB8AC3E}">
        <p14:creationId xmlns:p14="http://schemas.microsoft.com/office/powerpoint/2010/main" val="22529166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771698" y="309808"/>
            <a:ext cx="10378443" cy="1325563"/>
          </a:xfrm>
        </p:spPr>
        <p:txBody>
          <a:bodyPr/>
          <a:lstStyle/>
          <a:p>
            <a:r>
              <a:rPr lang="en-US" dirty="0"/>
              <a:t>COVID-19</a:t>
            </a:r>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771698" y="1734589"/>
            <a:ext cx="10515600" cy="4344785"/>
          </a:xfrm>
        </p:spPr>
        <p:txBody>
          <a:bodyPr>
            <a:normAutofit fontScale="92500" lnSpcReduction="20000"/>
          </a:bodyPr>
          <a:lstStyle/>
          <a:p>
            <a:pPr marL="0" indent="0" algn="ctr">
              <a:buNone/>
            </a:pPr>
            <a:r>
              <a:rPr lang="en-US" altLang="en-US" sz="2600" b="1" u="sng" dirty="0"/>
              <a:t>Workplace Safety Committees and COVID-19</a:t>
            </a:r>
          </a:p>
          <a:p>
            <a:r>
              <a:rPr lang="en-US" altLang="en-US" sz="2000" b="1" dirty="0"/>
              <a:t>Employers are not penalized if their business is temporarily closed and meetings cannot be conducted  </a:t>
            </a:r>
          </a:p>
          <a:p>
            <a:r>
              <a:rPr lang="en-US" altLang="en-US" sz="2000" b="1" dirty="0"/>
              <a:t>Virtual meetings recommended if workforce is teleworking or they can otherwise hold meetings   </a:t>
            </a:r>
          </a:p>
          <a:p>
            <a:r>
              <a:rPr lang="en-US" altLang="en-US" sz="2000" b="1" dirty="0"/>
              <a:t>If business is closed and cannot hold meetings answer “no” when recertifying to the question asking if all meetings were held.  Explain why (e.g., COVID-19) in block provided.</a:t>
            </a:r>
          </a:p>
          <a:p>
            <a:r>
              <a:rPr lang="en-US" altLang="en-US" sz="2000" b="1" dirty="0"/>
              <a:t>When evaluating compliance with the regulations, the safety committee process is evaluated for a three-year period. </a:t>
            </a:r>
          </a:p>
          <a:p>
            <a:r>
              <a:rPr lang="en-US" altLang="en-US" sz="2000" b="1" dirty="0"/>
              <a:t>Late submissions of applications accepted if deadlines fall during the “defined crisis period”.  Contact BWC once your company resumes daily operations.</a:t>
            </a:r>
          </a:p>
          <a:p>
            <a:endParaRPr lang="en-US" altLang="en-US" sz="2000" b="1" dirty="0"/>
          </a:p>
        </p:txBody>
      </p:sp>
      <p:sp>
        <p:nvSpPr>
          <p:cNvPr id="4" name="TextBox 4">
            <a:extLst>
              <a:ext uri="{FF2B5EF4-FFF2-40B4-BE49-F238E27FC236}">
                <a16:creationId xmlns:a16="http://schemas.microsoft.com/office/drawing/2014/main" id="{39D9DB98-F88F-40F8-9337-421406466E57}"/>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extLst>
      <p:ext uri="{BB962C8B-B14F-4D97-AF65-F5344CB8AC3E}">
        <p14:creationId xmlns:p14="http://schemas.microsoft.com/office/powerpoint/2010/main" val="39500187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771698" y="309808"/>
            <a:ext cx="10378443" cy="1325563"/>
          </a:xfrm>
        </p:spPr>
        <p:txBody>
          <a:bodyPr/>
          <a:lstStyle/>
          <a:p>
            <a:r>
              <a:rPr lang="en-US" dirty="0"/>
              <a:t>COVID-19</a:t>
            </a:r>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771698" y="1734589"/>
            <a:ext cx="10515600" cy="4344785"/>
          </a:xfrm>
        </p:spPr>
        <p:txBody>
          <a:bodyPr>
            <a:normAutofit/>
          </a:bodyPr>
          <a:lstStyle/>
          <a:p>
            <a:pPr marL="0" indent="0" algn="ctr">
              <a:buNone/>
            </a:pPr>
            <a:r>
              <a:rPr lang="en-US" altLang="en-US" sz="2400" b="1" u="sng" dirty="0"/>
              <a:t>Workplace Safety Committees and COVID-19</a:t>
            </a:r>
          </a:p>
          <a:p>
            <a:pPr marL="0" indent="0">
              <a:buNone/>
            </a:pPr>
            <a:r>
              <a:rPr lang="en-US" altLang="en-US" sz="2000" b="1" dirty="0"/>
              <a:t>If you want to continue to have safety committee meetings and would like guidance on adapting to the use of technology for meetings, send an email to RA-LI-BWC-Safety@pa.gov for assistance </a:t>
            </a:r>
          </a:p>
        </p:txBody>
      </p:sp>
      <p:sp>
        <p:nvSpPr>
          <p:cNvPr id="4" name="TextBox 4">
            <a:extLst>
              <a:ext uri="{FF2B5EF4-FFF2-40B4-BE49-F238E27FC236}">
                <a16:creationId xmlns:a16="http://schemas.microsoft.com/office/drawing/2014/main" id="{39D9DB98-F88F-40F8-9337-421406466E57}"/>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pic>
        <p:nvPicPr>
          <p:cNvPr id="3" name="Picture 2">
            <a:extLst>
              <a:ext uri="{FF2B5EF4-FFF2-40B4-BE49-F238E27FC236}">
                <a16:creationId xmlns:a16="http://schemas.microsoft.com/office/drawing/2014/main" id="{0420AC80-6803-4901-B418-39A9E6FA13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1560" y="3775371"/>
            <a:ext cx="3478743" cy="1948096"/>
          </a:xfrm>
          <a:prstGeom prst="rect">
            <a:avLst/>
          </a:prstGeom>
        </p:spPr>
      </p:pic>
    </p:spTree>
    <p:extLst>
      <p:ext uri="{BB962C8B-B14F-4D97-AF65-F5344CB8AC3E}">
        <p14:creationId xmlns:p14="http://schemas.microsoft.com/office/powerpoint/2010/main" val="24112999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771698" y="309808"/>
            <a:ext cx="10378443" cy="1325563"/>
          </a:xfrm>
        </p:spPr>
        <p:txBody>
          <a:bodyPr>
            <a:normAutofit fontScale="90000"/>
          </a:bodyPr>
          <a:lstStyle/>
          <a:p>
            <a:r>
              <a:rPr lang="en-US" dirty="0">
                <a:solidFill>
                  <a:srgbClr val="9E0000"/>
                </a:solidFill>
              </a:rPr>
              <a:t>Summary – Why it Makes Sense to Pursue a Certified Safety Committee at your Facility</a:t>
            </a: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771698" y="1734589"/>
            <a:ext cx="10515600" cy="4344785"/>
          </a:xfrm>
        </p:spPr>
        <p:txBody>
          <a:bodyPr>
            <a:normAutofit/>
          </a:bodyPr>
          <a:lstStyle/>
          <a:p>
            <a:r>
              <a:rPr lang="en-US" sz="2400" b="1" dirty="0"/>
              <a:t>Increased Awareness of Safety</a:t>
            </a:r>
          </a:p>
          <a:p>
            <a:r>
              <a:rPr lang="en-US" sz="2400" b="1"/>
              <a:t>Identify Risk(s) </a:t>
            </a:r>
            <a:r>
              <a:rPr lang="en-US" sz="2400" b="1" dirty="0"/>
              <a:t>and Create Plan to Correct Them</a:t>
            </a:r>
          </a:p>
          <a:p>
            <a:r>
              <a:rPr lang="en-US" sz="2400" b="1" dirty="0"/>
              <a:t>Facilitates Co-operation in Developing and Carrying Out Measures to Improve Safety</a:t>
            </a:r>
          </a:p>
          <a:p>
            <a:r>
              <a:rPr lang="en-US" sz="2400" b="1" dirty="0"/>
              <a:t>Integrate Safety and Health Priorities into Corporate Culture</a:t>
            </a:r>
          </a:p>
          <a:p>
            <a:r>
              <a:rPr lang="en-US" sz="2400" b="1" dirty="0"/>
              <a:t>Employees Practice Safe Work Habits</a:t>
            </a:r>
          </a:p>
          <a:p>
            <a:endParaRPr lang="en-US" sz="2000" dirty="0"/>
          </a:p>
        </p:txBody>
      </p:sp>
      <p:sp>
        <p:nvSpPr>
          <p:cNvPr id="4" name="TextBox 4">
            <a:extLst>
              <a:ext uri="{FF2B5EF4-FFF2-40B4-BE49-F238E27FC236}">
                <a16:creationId xmlns:a16="http://schemas.microsoft.com/office/drawing/2014/main" id="{39D9DB98-F88F-40F8-9337-421406466E57}"/>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extLst>
      <p:ext uri="{BB962C8B-B14F-4D97-AF65-F5344CB8AC3E}">
        <p14:creationId xmlns:p14="http://schemas.microsoft.com/office/powerpoint/2010/main" val="26103166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771698" y="309808"/>
            <a:ext cx="10378443" cy="1325563"/>
          </a:xfrm>
        </p:spPr>
        <p:txBody>
          <a:bodyPr>
            <a:normAutofit fontScale="90000"/>
          </a:bodyPr>
          <a:lstStyle/>
          <a:p>
            <a:r>
              <a:rPr lang="en-US" dirty="0">
                <a:solidFill>
                  <a:srgbClr val="9E0000"/>
                </a:solidFill>
              </a:rPr>
              <a:t>Summary – Why it Makes Sense to Pursue a Certified Safety Committee at your Facility</a:t>
            </a: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771698" y="1734589"/>
            <a:ext cx="10515600" cy="4344785"/>
          </a:xfrm>
        </p:spPr>
        <p:txBody>
          <a:bodyPr>
            <a:normAutofit/>
          </a:bodyPr>
          <a:lstStyle/>
          <a:p>
            <a:r>
              <a:rPr lang="en-US" sz="2400" b="1" dirty="0"/>
              <a:t>Employees Demonstrate Increased Productivity</a:t>
            </a:r>
          </a:p>
          <a:p>
            <a:r>
              <a:rPr lang="en-US" sz="2400" b="1" dirty="0"/>
              <a:t>Reduction in Lost Time Due to Work-Related Injuries/Illness</a:t>
            </a:r>
          </a:p>
          <a:p>
            <a:r>
              <a:rPr lang="en-US" sz="2400" b="1" dirty="0"/>
              <a:t>Reduction in Cost Due to Work Related Injuries/Illness</a:t>
            </a:r>
          </a:p>
          <a:p>
            <a:r>
              <a:rPr lang="en-US" sz="2400" b="1" dirty="0"/>
              <a:t>Reduction in Liability Due to Work Related Injuries/Illness</a:t>
            </a:r>
          </a:p>
          <a:p>
            <a:r>
              <a:rPr lang="en-US" sz="2400" b="1" dirty="0"/>
              <a:t>Encourage Safety Training for Employees and Management</a:t>
            </a:r>
          </a:p>
          <a:p>
            <a:r>
              <a:rPr lang="en-US" sz="2400" b="1" dirty="0"/>
              <a:t>5% Discount on Workers’ Compensation Insurance Premium</a:t>
            </a:r>
            <a:endParaRPr lang="en-US" sz="2400" dirty="0"/>
          </a:p>
        </p:txBody>
      </p:sp>
      <p:sp>
        <p:nvSpPr>
          <p:cNvPr id="4" name="TextBox 4">
            <a:extLst>
              <a:ext uri="{FF2B5EF4-FFF2-40B4-BE49-F238E27FC236}">
                <a16:creationId xmlns:a16="http://schemas.microsoft.com/office/drawing/2014/main" id="{39D9DB98-F88F-40F8-9337-421406466E57}"/>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extLst>
      <p:ext uri="{BB962C8B-B14F-4D97-AF65-F5344CB8AC3E}">
        <p14:creationId xmlns:p14="http://schemas.microsoft.com/office/powerpoint/2010/main" val="15486290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4">
            <a:extLst>
              <a:ext uri="{FF2B5EF4-FFF2-40B4-BE49-F238E27FC236}">
                <a16:creationId xmlns:a16="http://schemas.microsoft.com/office/drawing/2014/main" id="{B6CB8603-4A8E-4F0E-A36A-0D2E419A1C55}"/>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pic>
        <p:nvPicPr>
          <p:cNvPr id="2" name="Picture 1">
            <a:extLst>
              <a:ext uri="{FF2B5EF4-FFF2-40B4-BE49-F238E27FC236}">
                <a16:creationId xmlns:a16="http://schemas.microsoft.com/office/drawing/2014/main" id="{9672C353-19ED-4664-A4CF-4D3EBAD71DBD}"/>
              </a:ext>
            </a:extLst>
          </p:cNvPr>
          <p:cNvPicPr>
            <a:picLocks noChangeAspect="1"/>
          </p:cNvPicPr>
          <p:nvPr/>
        </p:nvPicPr>
        <p:blipFill>
          <a:blip r:embed="rId2"/>
          <a:stretch>
            <a:fillRect/>
          </a:stretch>
        </p:blipFill>
        <p:spPr>
          <a:xfrm>
            <a:off x="999744" y="158496"/>
            <a:ext cx="9546337" cy="6010656"/>
          </a:xfrm>
          <a:prstGeom prst="rect">
            <a:avLst/>
          </a:prstGeom>
        </p:spPr>
      </p:pic>
    </p:spTree>
    <p:extLst>
      <p:ext uri="{BB962C8B-B14F-4D97-AF65-F5344CB8AC3E}">
        <p14:creationId xmlns:p14="http://schemas.microsoft.com/office/powerpoint/2010/main" val="15978662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771698" y="309808"/>
            <a:ext cx="10378443" cy="1325563"/>
          </a:xfrm>
        </p:spPr>
        <p:txBody>
          <a:bodyPr/>
          <a:lstStyle/>
          <a:p>
            <a:pPr algn="ctr"/>
            <a:r>
              <a:rPr lang="en-US" altLang="en-US" dirty="0">
                <a:solidFill>
                  <a:srgbClr val="9E0000"/>
                </a:solidFill>
              </a:rPr>
              <a:t>Contact us</a:t>
            </a:r>
            <a:endParaRPr lang="en-US" dirty="0">
              <a:solidFill>
                <a:srgbClr val="9E0000"/>
              </a:solidFill>
            </a:endParaRPr>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771698" y="1656999"/>
            <a:ext cx="10515600" cy="4344785"/>
          </a:xfrm>
        </p:spPr>
        <p:txBody>
          <a:bodyPr>
            <a:normAutofit/>
          </a:bodyPr>
          <a:lstStyle/>
          <a:p>
            <a:r>
              <a:rPr lang="en-US" altLang="en-US" sz="2400" dirty="0"/>
              <a:t>Pennsylvania OSHA Consultation Office</a:t>
            </a:r>
          </a:p>
          <a:p>
            <a:r>
              <a:rPr lang="en-US" altLang="en-US" sz="2400"/>
              <a:t>Phone</a:t>
            </a:r>
            <a:r>
              <a:rPr lang="en-US" altLang="en-US" sz="2400" dirty="0"/>
              <a:t>: 800-382-1241</a:t>
            </a:r>
          </a:p>
          <a:p>
            <a:r>
              <a:rPr lang="en-US" altLang="en-US" sz="2400" dirty="0"/>
              <a:t>Web: </a:t>
            </a:r>
            <a:r>
              <a:rPr lang="en-US" altLang="en-US" sz="2400" dirty="0">
                <a:solidFill>
                  <a:srgbClr val="0070C0"/>
                </a:solidFill>
                <a:hlinkClick r:id="rId2">
                  <a:extLst>
                    <a:ext uri="{A12FA001-AC4F-418D-AE19-62706E023703}">
                      <ahyp:hlinkClr xmlns:ahyp="http://schemas.microsoft.com/office/drawing/2018/hyperlinkcolor" val="tx"/>
                    </a:ext>
                  </a:extLst>
                </a:hlinkClick>
              </a:rPr>
              <a:t>www.iup.edu/pa-oshaconsultation/</a:t>
            </a:r>
            <a:endParaRPr lang="en-US" altLang="en-US" sz="2400" dirty="0">
              <a:solidFill>
                <a:srgbClr val="0070C0"/>
              </a:solidFill>
            </a:endParaRPr>
          </a:p>
          <a:p>
            <a:r>
              <a:rPr lang="en-US" altLang="en-US" sz="2400" dirty="0"/>
              <a:t>Facebook: </a:t>
            </a:r>
            <a:r>
              <a:rPr lang="en-US" altLang="en-US" sz="2400" dirty="0">
                <a:solidFill>
                  <a:srgbClr val="0070C0"/>
                </a:solidFill>
                <a:hlinkClick r:id="rId3">
                  <a:extLst>
                    <a:ext uri="{A12FA001-AC4F-418D-AE19-62706E023703}">
                      <ahyp:hlinkClr xmlns:ahyp="http://schemas.microsoft.com/office/drawing/2018/hyperlinkcolor" val="tx"/>
                    </a:ext>
                  </a:extLst>
                </a:hlinkClick>
              </a:rPr>
              <a:t>https://www.facebook.com/Pennsylvania-OSHA-Consultation-Program-548810235234647/</a:t>
            </a:r>
            <a:endParaRPr lang="en-US" altLang="en-US" sz="2400" dirty="0">
              <a:solidFill>
                <a:srgbClr val="0070C0"/>
              </a:solidFill>
            </a:endParaRPr>
          </a:p>
          <a:p>
            <a:r>
              <a:rPr lang="en-US" altLang="en-US" sz="2400" dirty="0"/>
              <a:t>Twitter: </a:t>
            </a:r>
            <a:r>
              <a:rPr lang="en-US" altLang="en-US" sz="2400" dirty="0">
                <a:solidFill>
                  <a:srgbClr val="0070C0"/>
                </a:solidFill>
                <a:hlinkClick r:id="rId4">
                  <a:extLst>
                    <a:ext uri="{A12FA001-AC4F-418D-AE19-62706E023703}">
                      <ahyp:hlinkClr xmlns:ahyp="http://schemas.microsoft.com/office/drawing/2018/hyperlinkcolor" val="tx"/>
                    </a:ext>
                  </a:extLst>
                </a:hlinkClick>
              </a:rPr>
              <a:t>https://twitter.com/search?q=PA%20OSHA%20Consultation&amp;src=savs</a:t>
            </a:r>
            <a:endParaRPr lang="en-US" altLang="en-US" sz="2400" dirty="0">
              <a:solidFill>
                <a:srgbClr val="0070C0"/>
              </a:solidFill>
            </a:endParaRPr>
          </a:p>
        </p:txBody>
      </p:sp>
      <p:sp>
        <p:nvSpPr>
          <p:cNvPr id="4" name="TextBox 4">
            <a:extLst>
              <a:ext uri="{FF2B5EF4-FFF2-40B4-BE49-F238E27FC236}">
                <a16:creationId xmlns:a16="http://schemas.microsoft.com/office/drawing/2014/main" id="{8BFF60B0-F131-4E55-96B9-297AB0577223}"/>
              </a:ext>
            </a:extLst>
          </p:cNvPr>
          <p:cNvSpPr txBox="1">
            <a:spLocks noChangeArrowheads="1"/>
          </p:cNvSpPr>
          <p:nvPr/>
        </p:nvSpPr>
        <p:spPr bwMode="auto">
          <a:xfrm>
            <a:off x="9080269" y="6333764"/>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extLst>
      <p:ext uri="{BB962C8B-B14F-4D97-AF65-F5344CB8AC3E}">
        <p14:creationId xmlns:p14="http://schemas.microsoft.com/office/powerpoint/2010/main" val="13473836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771698" y="309808"/>
            <a:ext cx="10378443" cy="1325563"/>
          </a:xfrm>
        </p:spPr>
        <p:txBody>
          <a:bodyPr/>
          <a:lstStyle/>
          <a:p>
            <a:pPr algn="ctr"/>
            <a:r>
              <a:rPr lang="en-US" altLang="en-US" dirty="0">
                <a:solidFill>
                  <a:srgbClr val="9E0000"/>
                </a:solidFill>
              </a:rPr>
              <a:t>Thank You</a:t>
            </a:r>
            <a:endParaRPr lang="en-US" dirty="0">
              <a:solidFill>
                <a:srgbClr val="9E0000"/>
              </a:solidFill>
            </a:endParaRPr>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771698" y="1812175"/>
            <a:ext cx="10515600" cy="4344785"/>
          </a:xfrm>
        </p:spPr>
        <p:txBody>
          <a:bodyPr>
            <a:normAutofit lnSpcReduction="10000"/>
          </a:bodyPr>
          <a:lstStyle/>
          <a:p>
            <a:pPr algn="ctr">
              <a:buFontTx/>
              <a:buNone/>
              <a:defRPr/>
            </a:pPr>
            <a:r>
              <a:rPr lang="en-US" altLang="en-US" sz="2400" b="1" dirty="0"/>
              <a:t>Upcoming Webinar:</a:t>
            </a:r>
          </a:p>
          <a:p>
            <a:pPr algn="ctr">
              <a:buFontTx/>
              <a:buNone/>
              <a:defRPr/>
            </a:pPr>
            <a:r>
              <a:rPr lang="en-US" altLang="en-US" sz="2400" u="sng" dirty="0">
                <a:solidFill>
                  <a:srgbClr val="9E0000"/>
                </a:solidFill>
              </a:rPr>
              <a:t>RESPIRATORY PROTECTION – NURSING HOMES, ASSISTED LIVING AND OTHER LONG-TERM CARE FACILITIES </a:t>
            </a:r>
          </a:p>
          <a:p>
            <a:pPr algn="ctr">
              <a:buFontTx/>
              <a:buNone/>
              <a:defRPr/>
            </a:pPr>
            <a:r>
              <a:rPr lang="en-US" altLang="en-US" sz="2400" u="sng" dirty="0">
                <a:solidFill>
                  <a:srgbClr val="9E0000"/>
                </a:solidFill>
              </a:rPr>
              <a:t>February 10, 2021 </a:t>
            </a:r>
            <a:r>
              <a:rPr lang="en-US" altLang="en-US" sz="2400" dirty="0">
                <a:solidFill>
                  <a:srgbClr val="9E0000"/>
                </a:solidFill>
              </a:rPr>
              <a:t>@ 10:30am</a:t>
            </a:r>
          </a:p>
          <a:p>
            <a:pPr algn="ctr">
              <a:buFontTx/>
              <a:buNone/>
              <a:defRPr/>
            </a:pPr>
            <a:endParaRPr lang="en-US" altLang="en-US" sz="2400" dirty="0"/>
          </a:p>
          <a:p>
            <a:pPr algn="ctr">
              <a:buFontTx/>
              <a:buNone/>
              <a:defRPr/>
            </a:pPr>
            <a:r>
              <a:rPr lang="en-US" altLang="en-US" sz="2400" b="1" dirty="0"/>
              <a:t>Pennsylvania OSHA Consultation Office</a:t>
            </a:r>
          </a:p>
          <a:p>
            <a:pPr algn="ctr">
              <a:buFontTx/>
              <a:buNone/>
              <a:defRPr/>
            </a:pPr>
            <a:r>
              <a:rPr lang="en-US" altLang="en-US" sz="2400" dirty="0"/>
              <a:t>Phone: 800-382-1241 or 724-357-4095</a:t>
            </a:r>
          </a:p>
          <a:p>
            <a:pPr algn="ctr">
              <a:buFontTx/>
              <a:buNone/>
              <a:defRPr/>
            </a:pPr>
            <a:r>
              <a:rPr lang="en-US" altLang="en-US" sz="2400" dirty="0"/>
              <a:t>Website</a:t>
            </a:r>
            <a:r>
              <a:rPr lang="en-US" altLang="en-US" sz="2400" b="1" dirty="0"/>
              <a:t>: </a:t>
            </a:r>
            <a:r>
              <a:rPr lang="en-US" altLang="en-US" sz="2400" dirty="0">
                <a:solidFill>
                  <a:srgbClr val="0070C0"/>
                </a:solidFill>
                <a:hlinkClick r:id="rId2">
                  <a:extLst>
                    <a:ext uri="{A12FA001-AC4F-418D-AE19-62706E023703}">
                      <ahyp:hlinkClr xmlns:ahyp="http://schemas.microsoft.com/office/drawing/2018/hyperlinkcolor" val="tx"/>
                    </a:ext>
                  </a:extLst>
                </a:hlinkClick>
              </a:rPr>
              <a:t>www.iup.edu/pa-oshaconsultation</a:t>
            </a:r>
            <a:endParaRPr lang="en-US" altLang="en-US" sz="2400" dirty="0">
              <a:solidFill>
                <a:srgbClr val="0070C0"/>
              </a:solidFill>
            </a:endParaRPr>
          </a:p>
        </p:txBody>
      </p:sp>
      <p:sp>
        <p:nvSpPr>
          <p:cNvPr id="4" name="TextBox 4">
            <a:extLst>
              <a:ext uri="{FF2B5EF4-FFF2-40B4-BE49-F238E27FC236}">
                <a16:creationId xmlns:a16="http://schemas.microsoft.com/office/drawing/2014/main" id="{8BFF60B0-F131-4E55-96B9-297AB0577223}"/>
              </a:ext>
            </a:extLst>
          </p:cNvPr>
          <p:cNvSpPr txBox="1">
            <a:spLocks noChangeArrowheads="1"/>
          </p:cNvSpPr>
          <p:nvPr/>
        </p:nvSpPr>
        <p:spPr bwMode="auto">
          <a:xfrm>
            <a:off x="9080269" y="6333764"/>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extLst>
      <p:ext uri="{BB962C8B-B14F-4D97-AF65-F5344CB8AC3E}">
        <p14:creationId xmlns:p14="http://schemas.microsoft.com/office/powerpoint/2010/main" val="4100533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771698" y="309808"/>
            <a:ext cx="10378443" cy="1325563"/>
          </a:xfrm>
        </p:spPr>
        <p:txBody>
          <a:bodyPr/>
          <a:lstStyle/>
          <a:p>
            <a:r>
              <a:rPr lang="en-US" dirty="0">
                <a:solidFill>
                  <a:srgbClr val="9E0000"/>
                </a:solidFill>
              </a:rPr>
              <a:t>Application for Certification - Initial</a:t>
            </a: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771698" y="1734589"/>
            <a:ext cx="10515600" cy="4344785"/>
          </a:xfrm>
        </p:spPr>
        <p:txBody>
          <a:bodyPr>
            <a:normAutofit/>
          </a:bodyPr>
          <a:lstStyle/>
          <a:p>
            <a:r>
              <a:rPr lang="en-US" sz="2000" b="1" dirty="0"/>
              <a:t>Must file: “LIBC-372, Application for Certification of Workplace Safety Committee”</a:t>
            </a:r>
          </a:p>
          <a:p>
            <a:r>
              <a:rPr lang="en-US" sz="2000" b="1" dirty="0"/>
              <a:t>One Application is Filed to Include all Employer Workplaces in PA</a:t>
            </a:r>
          </a:p>
          <a:p>
            <a:r>
              <a:rPr lang="en-US" sz="2000" b="1" dirty="0"/>
              <a:t>Initial Certification Application Must be Submitted between 90 and 30 Days prior to Annual Renewal of current Workers’ Compensation Policy, Self-Insurance Renewal or Group Self-Insurance Fund Year</a:t>
            </a:r>
          </a:p>
          <a:p>
            <a:r>
              <a:rPr lang="en-US" sz="2000" b="1" dirty="0"/>
              <a:t>Initial Certification is Good for One Year then Must Recertify</a:t>
            </a:r>
          </a:p>
          <a:p>
            <a:endParaRPr lang="en-US" sz="2000" b="1" dirty="0"/>
          </a:p>
          <a:p>
            <a:endParaRPr lang="en-US" sz="2000" dirty="0"/>
          </a:p>
        </p:txBody>
      </p:sp>
      <p:sp>
        <p:nvSpPr>
          <p:cNvPr id="4" name="TextBox 4">
            <a:extLst>
              <a:ext uri="{FF2B5EF4-FFF2-40B4-BE49-F238E27FC236}">
                <a16:creationId xmlns:a16="http://schemas.microsoft.com/office/drawing/2014/main" id="{39D9DB98-F88F-40F8-9337-421406466E57}"/>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extLst>
      <p:ext uri="{BB962C8B-B14F-4D97-AF65-F5344CB8AC3E}">
        <p14:creationId xmlns:p14="http://schemas.microsoft.com/office/powerpoint/2010/main" val="859898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771698" y="309808"/>
            <a:ext cx="10378443" cy="1325563"/>
          </a:xfrm>
        </p:spPr>
        <p:txBody>
          <a:bodyPr/>
          <a:lstStyle/>
          <a:p>
            <a:r>
              <a:rPr lang="en-US" dirty="0">
                <a:solidFill>
                  <a:srgbClr val="9E0000"/>
                </a:solidFill>
              </a:rPr>
              <a:t>Application for Certification - Renewal</a:t>
            </a: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771698" y="1734589"/>
            <a:ext cx="10515600" cy="4344785"/>
          </a:xfrm>
        </p:spPr>
        <p:txBody>
          <a:bodyPr>
            <a:normAutofit/>
          </a:bodyPr>
          <a:lstStyle/>
          <a:p>
            <a:r>
              <a:rPr lang="en-US" sz="2000" b="1" dirty="0"/>
              <a:t>Renewal Certification Application Must be Submitted between 90 and 15 Days prior to Annual Renewal of current Workers’ Compensation Policy, Self-Insurance Renewal or Group Self-Insurance Fund Year</a:t>
            </a:r>
          </a:p>
          <a:p>
            <a:r>
              <a:rPr lang="en-US" sz="2000" b="1" dirty="0"/>
              <a:t>Can be done online using the </a:t>
            </a:r>
            <a:r>
              <a:rPr lang="en-US" sz="2000" b="1" dirty="0" err="1"/>
              <a:t>HandS</a:t>
            </a:r>
            <a:r>
              <a:rPr lang="en-US" sz="2000" b="1" dirty="0"/>
              <a:t> system – Preferred Method</a:t>
            </a:r>
          </a:p>
          <a:p>
            <a:endParaRPr lang="en-US" sz="2000" b="1" dirty="0"/>
          </a:p>
          <a:p>
            <a:endParaRPr lang="en-US" sz="2000" dirty="0"/>
          </a:p>
        </p:txBody>
      </p:sp>
      <p:sp>
        <p:nvSpPr>
          <p:cNvPr id="4" name="TextBox 4">
            <a:extLst>
              <a:ext uri="{FF2B5EF4-FFF2-40B4-BE49-F238E27FC236}">
                <a16:creationId xmlns:a16="http://schemas.microsoft.com/office/drawing/2014/main" id="{39D9DB98-F88F-40F8-9337-421406466E57}"/>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pic>
        <p:nvPicPr>
          <p:cNvPr id="9" name="Picture 11" descr="Image result for safety committee meeting">
            <a:extLst>
              <a:ext uri="{FF2B5EF4-FFF2-40B4-BE49-F238E27FC236}">
                <a16:creationId xmlns:a16="http://schemas.microsoft.com/office/drawing/2014/main" id="{317C6C87-80E0-4195-91DB-6C10D7B920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4013" y="3429000"/>
            <a:ext cx="3151187"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9386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771698" y="309808"/>
            <a:ext cx="10378443" cy="1325563"/>
          </a:xfrm>
        </p:spPr>
        <p:txBody>
          <a:bodyPr/>
          <a:lstStyle/>
          <a:p>
            <a:r>
              <a:rPr lang="en-US" dirty="0">
                <a:solidFill>
                  <a:srgbClr val="9E0000"/>
                </a:solidFill>
              </a:rPr>
              <a:t>Certification Eligibility Requirements</a:t>
            </a: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771698" y="1734589"/>
            <a:ext cx="10515600" cy="4344785"/>
          </a:xfrm>
        </p:spPr>
        <p:txBody>
          <a:bodyPr>
            <a:normAutofit/>
          </a:bodyPr>
          <a:lstStyle/>
          <a:p>
            <a:r>
              <a:rPr lang="en-US" sz="2000" b="1" dirty="0"/>
              <a:t>Committee must be located in PA</a:t>
            </a:r>
          </a:p>
          <a:p>
            <a:r>
              <a:rPr lang="en-US" sz="2000" b="1" dirty="0"/>
              <a:t>Committee must have been in existence and operating for six (6) consecutive calendar months prior to application submission</a:t>
            </a:r>
          </a:p>
          <a:p>
            <a:r>
              <a:rPr lang="en-US" sz="2000" b="1" dirty="0"/>
              <a:t>Committee represents all primary operations of the workplace</a:t>
            </a:r>
          </a:p>
          <a:p>
            <a:r>
              <a:rPr lang="en-US" sz="2000" b="1" dirty="0"/>
              <a:t>Committee must be composed of:</a:t>
            </a:r>
          </a:p>
          <a:p>
            <a:pPr lvl="1"/>
            <a:r>
              <a:rPr lang="en-US" sz="2000" b="1" dirty="0"/>
              <a:t>Minimum of two employer-representatives</a:t>
            </a:r>
          </a:p>
          <a:p>
            <a:pPr lvl="1"/>
            <a:r>
              <a:rPr lang="en-US" sz="2000" b="1" dirty="0"/>
              <a:t>Minimum of two employee-representatives</a:t>
            </a:r>
          </a:p>
          <a:p>
            <a:pPr lvl="1"/>
            <a:r>
              <a:rPr lang="en-US" sz="2000" b="1" dirty="0"/>
              <a:t>Once 2/2 ratio is met must have more employee representatives than employer representatives</a:t>
            </a:r>
          </a:p>
        </p:txBody>
      </p:sp>
      <p:sp>
        <p:nvSpPr>
          <p:cNvPr id="4" name="TextBox 4">
            <a:extLst>
              <a:ext uri="{FF2B5EF4-FFF2-40B4-BE49-F238E27FC236}">
                <a16:creationId xmlns:a16="http://schemas.microsoft.com/office/drawing/2014/main" id="{39D9DB98-F88F-40F8-9337-421406466E57}"/>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extLst>
      <p:ext uri="{BB962C8B-B14F-4D97-AF65-F5344CB8AC3E}">
        <p14:creationId xmlns:p14="http://schemas.microsoft.com/office/powerpoint/2010/main" val="2887703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771698" y="309808"/>
            <a:ext cx="10378443" cy="1325563"/>
          </a:xfrm>
        </p:spPr>
        <p:txBody>
          <a:bodyPr/>
          <a:lstStyle/>
          <a:p>
            <a:r>
              <a:rPr lang="en-US" dirty="0">
                <a:solidFill>
                  <a:srgbClr val="9E0000"/>
                </a:solidFill>
              </a:rPr>
              <a:t>Committee Members</a:t>
            </a: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771698" y="1734589"/>
            <a:ext cx="10515600" cy="4344785"/>
          </a:xfrm>
        </p:spPr>
        <p:txBody>
          <a:bodyPr>
            <a:normAutofit/>
          </a:bodyPr>
          <a:lstStyle/>
          <a:p>
            <a:r>
              <a:rPr lang="en-US" sz="2000" b="1" dirty="0"/>
              <a:t>Employer Representatives Definition – Authority to do one or more:</a:t>
            </a:r>
          </a:p>
          <a:p>
            <a:pPr lvl="1"/>
            <a:r>
              <a:rPr lang="en-US" sz="1600" b="1" dirty="0"/>
              <a:t>Select or hire an employee</a:t>
            </a:r>
          </a:p>
          <a:p>
            <a:pPr lvl="1"/>
            <a:r>
              <a:rPr lang="en-US" sz="1600" b="1" dirty="0"/>
              <a:t>Remove or terminate an employee</a:t>
            </a:r>
          </a:p>
          <a:p>
            <a:pPr lvl="1"/>
            <a:r>
              <a:rPr lang="en-US" sz="1600" b="1" dirty="0"/>
              <a:t>Direct the manner of employee performance</a:t>
            </a:r>
          </a:p>
          <a:p>
            <a:pPr lvl="1"/>
            <a:r>
              <a:rPr lang="en-US" sz="1600" b="1" dirty="0"/>
              <a:t>Control the employee</a:t>
            </a:r>
          </a:p>
          <a:p>
            <a:r>
              <a:rPr lang="en-US" sz="2000" b="1" dirty="0"/>
              <a:t>Employee Representatives Definition – Does not possess authority or responsibility described for the Employer</a:t>
            </a:r>
          </a:p>
          <a:p>
            <a:r>
              <a:rPr lang="en-US" sz="2000" b="1" dirty="0"/>
              <a:t>A person cannot function as both</a:t>
            </a:r>
            <a:endParaRPr lang="en-US" sz="2000" dirty="0"/>
          </a:p>
        </p:txBody>
      </p:sp>
      <p:sp>
        <p:nvSpPr>
          <p:cNvPr id="4" name="TextBox 4">
            <a:extLst>
              <a:ext uri="{FF2B5EF4-FFF2-40B4-BE49-F238E27FC236}">
                <a16:creationId xmlns:a16="http://schemas.microsoft.com/office/drawing/2014/main" id="{39D9DB98-F88F-40F8-9337-421406466E57}"/>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pic>
        <p:nvPicPr>
          <p:cNvPr id="5" name="Picture 1">
            <a:extLst>
              <a:ext uri="{FF2B5EF4-FFF2-40B4-BE49-F238E27FC236}">
                <a16:creationId xmlns:a16="http://schemas.microsoft.com/office/drawing/2014/main" id="{24272E50-1521-4FBF-8E97-78605E2AE1E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45792" y="4264663"/>
            <a:ext cx="2870893" cy="1913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0315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771698" y="309808"/>
            <a:ext cx="10378443" cy="1325563"/>
          </a:xfrm>
        </p:spPr>
        <p:txBody>
          <a:bodyPr/>
          <a:lstStyle/>
          <a:p>
            <a:r>
              <a:rPr lang="en-US" dirty="0">
                <a:solidFill>
                  <a:srgbClr val="9E0000"/>
                </a:solidFill>
              </a:rPr>
              <a:t>Committee Members</a:t>
            </a: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782987" y="1723300"/>
            <a:ext cx="10515600" cy="4344785"/>
          </a:xfrm>
        </p:spPr>
        <p:txBody>
          <a:bodyPr>
            <a:normAutofit/>
          </a:bodyPr>
          <a:lstStyle/>
          <a:p>
            <a:r>
              <a:rPr lang="en-US" sz="2000" b="1" dirty="0"/>
              <a:t>Should be “full time” – do not have “alternate” members (they are not counted)</a:t>
            </a:r>
          </a:p>
          <a:p>
            <a:r>
              <a:rPr lang="en-US" sz="2000" b="1" dirty="0"/>
              <a:t>Any non-member should be listed as a guest and does not count toward quorum</a:t>
            </a:r>
          </a:p>
          <a:p>
            <a:r>
              <a:rPr lang="en-US" sz="2000" b="1" dirty="0"/>
              <a:t>Non-members/guests are not allowed to vote</a:t>
            </a:r>
          </a:p>
          <a:p>
            <a:r>
              <a:rPr lang="en-US" sz="2000" b="1" dirty="0"/>
              <a:t>Quorum needs to be achieved for each meeting</a:t>
            </a:r>
          </a:p>
          <a:p>
            <a:r>
              <a:rPr lang="en-US" sz="2000" b="1" dirty="0"/>
              <a:t>Members can attend via conference call/ZOOM</a:t>
            </a:r>
          </a:p>
          <a:p>
            <a:r>
              <a:rPr lang="en-US" sz="2000" b="1" dirty="0"/>
              <a:t>Those attending by call/ZOOM – must be noted as such in the minutes</a:t>
            </a:r>
          </a:p>
          <a:p>
            <a:pPr marL="0" indent="0">
              <a:buNone/>
            </a:pPr>
            <a:endParaRPr lang="en-US" sz="2000" b="1" dirty="0"/>
          </a:p>
        </p:txBody>
      </p:sp>
      <p:sp>
        <p:nvSpPr>
          <p:cNvPr id="4" name="TextBox 4">
            <a:extLst>
              <a:ext uri="{FF2B5EF4-FFF2-40B4-BE49-F238E27FC236}">
                <a16:creationId xmlns:a16="http://schemas.microsoft.com/office/drawing/2014/main" id="{39D9DB98-F88F-40F8-9337-421406466E57}"/>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pic>
        <p:nvPicPr>
          <p:cNvPr id="5" name="Picture 4" descr="safety committee | riskmanagement365">
            <a:hlinkClick r:id="rId2"/>
            <a:extLst>
              <a:ext uri="{FF2B5EF4-FFF2-40B4-BE49-F238E27FC236}">
                <a16:creationId xmlns:a16="http://schemas.microsoft.com/office/drawing/2014/main" id="{F3190E13-C34C-4B1E-8CEB-0BE7EDC67A2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072201" y="4936632"/>
            <a:ext cx="1777436" cy="1723813"/>
          </a:xfrm>
          <a:prstGeom prst="rect">
            <a:avLst/>
          </a:prstGeom>
          <a:noFill/>
          <a:ln>
            <a:noFill/>
          </a:ln>
        </p:spPr>
      </p:pic>
    </p:spTree>
    <p:extLst>
      <p:ext uri="{BB962C8B-B14F-4D97-AF65-F5344CB8AC3E}">
        <p14:creationId xmlns:p14="http://schemas.microsoft.com/office/powerpoint/2010/main" val="3960681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771698" y="309808"/>
            <a:ext cx="10378443" cy="1325563"/>
          </a:xfrm>
        </p:spPr>
        <p:txBody>
          <a:bodyPr/>
          <a:lstStyle/>
          <a:p>
            <a:r>
              <a:rPr lang="en-US" dirty="0">
                <a:solidFill>
                  <a:srgbClr val="9E0000"/>
                </a:solidFill>
              </a:rPr>
              <a:t>Committee Formation &amp; Membership</a:t>
            </a: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771698" y="1734589"/>
            <a:ext cx="10515600" cy="4344785"/>
          </a:xfrm>
        </p:spPr>
        <p:txBody>
          <a:bodyPr>
            <a:normAutofit/>
          </a:bodyPr>
          <a:lstStyle/>
          <a:p>
            <a:r>
              <a:rPr lang="en-US" sz="2000" b="1" dirty="0"/>
              <a:t>Single Workplace - One workplace, one committee</a:t>
            </a:r>
          </a:p>
          <a:p>
            <a:r>
              <a:rPr lang="en-US" sz="2000" b="1" dirty="0"/>
              <a:t>Centralized Workplace – More than one workplace</a:t>
            </a:r>
          </a:p>
          <a:p>
            <a:pPr lvl="1"/>
            <a:r>
              <a:rPr lang="en-US" sz="1600" b="1" dirty="0"/>
              <a:t>One committee in a central location with representation for each outlying workplace location </a:t>
            </a:r>
          </a:p>
          <a:p>
            <a:r>
              <a:rPr lang="en-US" sz="2000" b="1" dirty="0"/>
              <a:t>Multiple Workplaces - More than one workplace</a:t>
            </a:r>
          </a:p>
          <a:p>
            <a:pPr lvl="1"/>
            <a:r>
              <a:rPr lang="en-US" sz="1600" b="1" dirty="0"/>
              <a:t>Separate individual committees at each workplace</a:t>
            </a:r>
          </a:p>
          <a:p>
            <a:pPr lvl="1"/>
            <a:r>
              <a:rPr lang="en-US" sz="1600" b="1" dirty="0"/>
              <a:t>Note: If one worksite committee fails an audit then the Employer loses certification for ALL committees</a:t>
            </a:r>
          </a:p>
        </p:txBody>
      </p:sp>
      <p:sp>
        <p:nvSpPr>
          <p:cNvPr id="4" name="TextBox 4">
            <a:extLst>
              <a:ext uri="{FF2B5EF4-FFF2-40B4-BE49-F238E27FC236}">
                <a16:creationId xmlns:a16="http://schemas.microsoft.com/office/drawing/2014/main" id="{39D9DB98-F88F-40F8-9337-421406466E57}"/>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a:solidFill>
                  <a:srgbClr val="B40000"/>
                </a:solidFill>
              </a:rPr>
              <a:t>www.iup.edu/pa-oshaconsultation</a:t>
            </a:r>
            <a:endParaRPr lang="en-US" altLang="en-US" sz="1200" b="1" dirty="0">
              <a:solidFill>
                <a:srgbClr val="B40000"/>
              </a:solidFill>
            </a:endParaRPr>
          </a:p>
        </p:txBody>
      </p:sp>
    </p:spTree>
    <p:extLst>
      <p:ext uri="{BB962C8B-B14F-4D97-AF65-F5344CB8AC3E}">
        <p14:creationId xmlns:p14="http://schemas.microsoft.com/office/powerpoint/2010/main" val="2879968614"/>
      </p:ext>
    </p:extLst>
  </p:cSld>
  <p:clrMapOvr>
    <a:masterClrMapping/>
  </p:clrMapOvr>
</p:sld>
</file>

<file path=ppt/theme/theme1.xml><?xml version="1.0" encoding="utf-8"?>
<a:theme xmlns:a="http://schemas.openxmlformats.org/drawingml/2006/main" name="Office Theme">
  <a:themeElements>
    <a:clrScheme name="IUP 2019">
      <a:dk1>
        <a:srgbClr val="000000"/>
      </a:dk1>
      <a:lt1>
        <a:srgbClr val="FFFFFF"/>
      </a:lt1>
      <a:dk2>
        <a:srgbClr val="9E1B32"/>
      </a:dk2>
      <a:lt2>
        <a:srgbClr val="595959"/>
      </a:lt2>
      <a:accent1>
        <a:srgbClr val="9E1B32"/>
      </a:accent1>
      <a:accent2>
        <a:srgbClr val="595959"/>
      </a:accent2>
      <a:accent3>
        <a:srgbClr val="ECB51B"/>
      </a:accent3>
      <a:accent4>
        <a:srgbClr val="F4824E"/>
      </a:accent4>
      <a:accent5>
        <a:srgbClr val="558185"/>
      </a:accent5>
      <a:accent6>
        <a:srgbClr val="ED596E"/>
      </a:accent6>
      <a:hlink>
        <a:srgbClr val="568286"/>
      </a:hlink>
      <a:folHlink>
        <a:srgbClr val="558185"/>
      </a:folHlink>
    </a:clrScheme>
    <a:fontScheme name="IUP Office 365 Fonts">
      <a:majorFont>
        <a:latin typeface="Franklin Gothic Demi"/>
        <a:ea typeface=""/>
        <a:cs typeface=""/>
      </a:majorFont>
      <a:minorFont>
        <a:latin typeface="Constant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3C217AD-677F-D24F-AED0-A101B8E738B0}" vid="{7542860F-0F1C-414E-89D0-F5ADD30D187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1A94B4AE303654EA1B3ED0F5D3B74A7" ma:contentTypeVersion="12" ma:contentTypeDescription="Create a new document." ma:contentTypeScope="" ma:versionID="ca40444a4782630031e768ecba2bdd42">
  <xsd:schema xmlns:xsd="http://www.w3.org/2001/XMLSchema" xmlns:xs="http://www.w3.org/2001/XMLSchema" xmlns:p="http://schemas.microsoft.com/office/2006/metadata/properties" xmlns:ns2="9084b878-4063-4063-a2f4-2dc7d8d331e1" xmlns:ns3="bbecfde1-29a9-4db9-bc32-245c12180cd2" targetNamespace="http://schemas.microsoft.com/office/2006/metadata/properties" ma:root="true" ma:fieldsID="de8acde793976ccf758c06d65d39a95b" ns2:_="" ns3:_="">
    <xsd:import namespace="9084b878-4063-4063-a2f4-2dc7d8d331e1"/>
    <xsd:import namespace="bbecfde1-29a9-4db9-bc32-245c12180cd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84b878-4063-4063-a2f4-2dc7d8d331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becfde1-29a9-4db9-bc32-245c12180cd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0412AD0-324E-48B9-B3C2-D112A658DBBE}">
  <ds:schemaRefs>
    <ds:schemaRef ds:uri="http://schemas.microsoft.com/sharepoint/v3/contenttype/forms"/>
  </ds:schemaRefs>
</ds:datastoreItem>
</file>

<file path=customXml/itemProps2.xml><?xml version="1.0" encoding="utf-8"?>
<ds:datastoreItem xmlns:ds="http://schemas.openxmlformats.org/officeDocument/2006/customXml" ds:itemID="{AA840B02-7105-42A4-8F16-EC45E077E976}">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B92830F-78B3-4A5B-8D45-84C3192194F9}"/>
</file>

<file path=docProps/app.xml><?xml version="1.0" encoding="utf-8"?>
<Properties xmlns="http://schemas.openxmlformats.org/officeDocument/2006/extended-properties" xmlns:vt="http://schemas.openxmlformats.org/officeDocument/2006/docPropsVTypes">
  <Template>IUP Woodgrain v1.0</Template>
  <TotalTime>642</TotalTime>
  <Words>2486</Words>
  <Application>Microsoft Office PowerPoint</Application>
  <PresentationFormat>Widescreen</PresentationFormat>
  <Paragraphs>285</Paragraphs>
  <Slides>38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Constantia</vt:lpstr>
      <vt:lpstr>Franklin Gothic Demi</vt:lpstr>
      <vt:lpstr>Office Theme</vt:lpstr>
      <vt:lpstr>PowerPoint Presentation</vt:lpstr>
      <vt:lpstr>CERTIFIED SAFETY COMMITTEE REQUIREMENTS IN PA</vt:lpstr>
      <vt:lpstr>Purpose of Certification</vt:lpstr>
      <vt:lpstr>Application for Certification - Initial</vt:lpstr>
      <vt:lpstr>Application for Certification - Renewal</vt:lpstr>
      <vt:lpstr>Certification Eligibility Requirements</vt:lpstr>
      <vt:lpstr>Committee Members</vt:lpstr>
      <vt:lpstr>Committee Members</vt:lpstr>
      <vt:lpstr>Committee Formation &amp; Membership</vt:lpstr>
      <vt:lpstr>Committee Formation &amp; Membership</vt:lpstr>
      <vt:lpstr>Committee Responsibilities</vt:lpstr>
      <vt:lpstr>Committee Responsibilities</vt:lpstr>
      <vt:lpstr>Committee Responsibilities</vt:lpstr>
      <vt:lpstr>Committee Responsibilities</vt:lpstr>
      <vt:lpstr>Committee Responsibilities</vt:lpstr>
      <vt:lpstr>Management Responsibilities</vt:lpstr>
      <vt:lpstr>Employee Responsibilities</vt:lpstr>
      <vt:lpstr>Member Responsibilities</vt:lpstr>
      <vt:lpstr>Committee Chairperson Responsibilities</vt:lpstr>
      <vt:lpstr>Safety Committee Activities</vt:lpstr>
      <vt:lpstr>Committee Member Training</vt:lpstr>
      <vt:lpstr>Committee Member Training</vt:lpstr>
      <vt:lpstr>Committee Member Training</vt:lpstr>
      <vt:lpstr>Committee Member Training</vt:lpstr>
      <vt:lpstr>Committee Member Training - PATHS</vt:lpstr>
      <vt:lpstr>Committee Member Training</vt:lpstr>
      <vt:lpstr>Committee Member Training</vt:lpstr>
      <vt:lpstr>Certification</vt:lpstr>
      <vt:lpstr>Certification</vt:lpstr>
      <vt:lpstr>Certification</vt:lpstr>
      <vt:lpstr>Certification Renewal</vt:lpstr>
      <vt:lpstr>COVID-19</vt:lpstr>
      <vt:lpstr>COVID-19</vt:lpstr>
      <vt:lpstr>Summary – Why it Makes Sense to Pursue a Certified Safety Committee at your Facility</vt:lpstr>
      <vt:lpstr>Summary – Why it Makes Sense to Pursue a Certified Safety Committee at your Facility</vt:lpstr>
      <vt:lpstr>PowerPoint Presentation</vt:lpstr>
      <vt:lpstr>Contact us</vt:lpstr>
      <vt:lpstr>Thank You</vt:lpstr>
    </vt:vector>
  </TitlesOfParts>
  <Manager/>
  <Company>Indiana University of Pennsylvania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Tammy Harvey</dc:creator>
  <cp:keywords/>
  <dc:description/>
  <cp:lastModifiedBy>Daniel Larson</cp:lastModifiedBy>
  <cp:revision>21</cp:revision>
  <dcterms:created xsi:type="dcterms:W3CDTF">2019-09-06T20:18:55Z</dcterms:created>
  <dcterms:modified xsi:type="dcterms:W3CDTF">2020-12-29T16:23:43Z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ContentTypeId">
    <vt:lpwstr>0x01010091A94B4AE303654EA1B3ED0F5D3B74A7</vt:lpwstr>
  </property>
</Properties>
</file>