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8" r:id="rId5"/>
    <p:sldId id="257" r:id="rId6"/>
    <p:sldId id="261" r:id="rId7"/>
    <p:sldId id="262" r:id="rId8"/>
    <p:sldId id="267" r:id="rId9"/>
    <p:sldId id="264" r:id="rId10"/>
    <p:sldId id="265" r:id="rId11"/>
    <p:sldId id="26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1131"/>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940E25-81DA-4F49-BEC6-139DD6217AE6}" v="146" dt="2026-09-17T15:32:45.9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41" autoAdjust="0"/>
  </p:normalViewPr>
  <p:slideViewPr>
    <p:cSldViewPr snapToGrid="0">
      <p:cViewPr varScale="1">
        <p:scale>
          <a:sx n="77" d="100"/>
          <a:sy n="77" d="100"/>
        </p:scale>
        <p:origin x="102" y="498"/>
      </p:cViewPr>
      <p:guideLst/>
    </p:cSldViewPr>
  </p:slideViewPr>
  <p:outlineViewPr>
    <p:cViewPr>
      <p:scale>
        <a:sx n="33" d="100"/>
        <a:sy n="33" d="100"/>
      </p:scale>
      <p:origin x="0" y="-16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Heider" userId="8ba728b6-3ade-4fe1-9982-0d3a27bad3ea" providerId="ADAL" clId="{A02855A0-7EB8-479B-8821-EBF0A69DE81B}"/>
    <pc:docChg chg="undo redo custSel addSld delSld modSld">
      <pc:chgData name="Kelly Heider" userId="8ba728b6-3ade-4fe1-9982-0d3a27bad3ea" providerId="ADAL" clId="{A02855A0-7EB8-479B-8821-EBF0A69DE81B}" dt="2026-09-17T15:37:10.032" v="3625" actId="113"/>
      <pc:docMkLst>
        <pc:docMk/>
      </pc:docMkLst>
      <pc:sldChg chg="modSp">
        <pc:chgData name="Kelly Heider" userId="8ba728b6-3ade-4fe1-9982-0d3a27bad3ea" providerId="ADAL" clId="{A02855A0-7EB8-479B-8821-EBF0A69DE81B}" dt="2026-09-08T17:29:48.347" v="875" actId="14826"/>
        <pc:sldMkLst>
          <pc:docMk/>
          <pc:sldMk cId="717756545" sldId="257"/>
        </pc:sldMkLst>
        <pc:picChg chg="mod">
          <ac:chgData name="Kelly Heider" userId="8ba728b6-3ade-4fe1-9982-0d3a27bad3ea" providerId="ADAL" clId="{A02855A0-7EB8-479B-8821-EBF0A69DE81B}" dt="2026-09-08T17:29:48.347" v="875" actId="14826"/>
          <ac:picMkLst>
            <pc:docMk/>
            <pc:sldMk cId="717756545" sldId="257"/>
            <ac:picMk id="10" creationId="{9E343D28-D3DA-B5CA-46E9-E26EA9B320DF}"/>
          </ac:picMkLst>
        </pc:picChg>
        <pc:picChg chg="mod">
          <ac:chgData name="Kelly Heider" userId="8ba728b6-3ade-4fe1-9982-0d3a27bad3ea" providerId="ADAL" clId="{A02855A0-7EB8-479B-8821-EBF0A69DE81B}" dt="2026-09-08T17:29:01.395" v="874" actId="14826"/>
          <ac:picMkLst>
            <pc:docMk/>
            <pc:sldMk cId="717756545" sldId="257"/>
            <ac:picMk id="12" creationId="{B1CD8473-A833-8B7F-84E9-6D069F7B75E1}"/>
          </ac:picMkLst>
        </pc:picChg>
      </pc:sldChg>
      <pc:sldChg chg="addSp delSp modSp mod setBg modClrScheme chgLayout">
        <pc:chgData name="Kelly Heider" userId="8ba728b6-3ade-4fe1-9982-0d3a27bad3ea" providerId="ADAL" clId="{A02855A0-7EB8-479B-8821-EBF0A69DE81B}" dt="2026-09-08T17:36:37.708" v="906" actId="27636"/>
        <pc:sldMkLst>
          <pc:docMk/>
          <pc:sldMk cId="3989074421" sldId="259"/>
        </pc:sldMkLst>
        <pc:spChg chg="mod ord">
          <ac:chgData name="Kelly Heider" userId="8ba728b6-3ade-4fe1-9982-0d3a27bad3ea" providerId="ADAL" clId="{A02855A0-7EB8-479B-8821-EBF0A69DE81B}" dt="2026-09-08T17:35:21.531" v="893" actId="207"/>
          <ac:spMkLst>
            <pc:docMk/>
            <pc:sldMk cId="3989074421" sldId="259"/>
            <ac:spMk id="2" creationId="{3A6D9C38-97D3-D2EC-5C3E-1C41188E5278}"/>
          </ac:spMkLst>
        </pc:spChg>
        <pc:spChg chg="mod ord">
          <ac:chgData name="Kelly Heider" userId="8ba728b6-3ade-4fe1-9982-0d3a27bad3ea" providerId="ADAL" clId="{A02855A0-7EB8-479B-8821-EBF0A69DE81B}" dt="2026-09-08T17:36:37.708" v="906" actId="27636"/>
          <ac:spMkLst>
            <pc:docMk/>
            <pc:sldMk cId="3989074421" sldId="259"/>
            <ac:spMk id="3" creationId="{EC0F8B32-1ACC-D596-0290-334751787B48}"/>
          </ac:spMkLst>
        </pc:spChg>
        <pc:spChg chg="add">
          <ac:chgData name="Kelly Heider" userId="8ba728b6-3ade-4fe1-9982-0d3a27bad3ea" providerId="ADAL" clId="{A02855A0-7EB8-479B-8821-EBF0A69DE81B}" dt="2026-09-08T17:34:37.143" v="888" actId="26606"/>
          <ac:spMkLst>
            <pc:docMk/>
            <pc:sldMk cId="3989074421" sldId="259"/>
            <ac:spMk id="19" creationId="{04812C46-200A-4DEB-A05E-3ED6C68C2387}"/>
          </ac:spMkLst>
        </pc:spChg>
        <pc:spChg chg="add">
          <ac:chgData name="Kelly Heider" userId="8ba728b6-3ade-4fe1-9982-0d3a27bad3ea" providerId="ADAL" clId="{A02855A0-7EB8-479B-8821-EBF0A69DE81B}" dt="2026-09-08T17:34:37.143" v="888" actId="26606"/>
          <ac:spMkLst>
            <pc:docMk/>
            <pc:sldMk cId="3989074421" sldId="259"/>
            <ac:spMk id="21" creationId="{D1EA859B-E555-4109-94F3-6700E046E008}"/>
          </ac:spMkLst>
        </pc:spChg>
        <pc:picChg chg="add mod ord">
          <ac:chgData name="Kelly Heider" userId="8ba728b6-3ade-4fe1-9982-0d3a27bad3ea" providerId="ADAL" clId="{A02855A0-7EB8-479B-8821-EBF0A69DE81B}" dt="2026-09-08T17:34:37.143" v="888" actId="26606"/>
          <ac:picMkLst>
            <pc:docMk/>
            <pc:sldMk cId="3989074421" sldId="259"/>
            <ac:picMk id="14" creationId="{34AF8092-781B-64CC-1770-45D6CD23951A}"/>
          </ac:picMkLst>
        </pc:picChg>
      </pc:sldChg>
      <pc:sldChg chg="addSp delSp modSp mod setBg modClrScheme chgLayout">
        <pc:chgData name="Kelly Heider" userId="8ba728b6-3ade-4fe1-9982-0d3a27bad3ea" providerId="ADAL" clId="{A02855A0-7EB8-479B-8821-EBF0A69DE81B}" dt="2026-09-17T15:13:07.996" v="3008" actId="20577"/>
        <pc:sldMkLst>
          <pc:docMk/>
          <pc:sldMk cId="2709174112" sldId="260"/>
        </pc:sldMkLst>
        <pc:spChg chg="mod ord">
          <ac:chgData name="Kelly Heider" userId="8ba728b6-3ade-4fe1-9982-0d3a27bad3ea" providerId="ADAL" clId="{A02855A0-7EB8-479B-8821-EBF0A69DE81B}" dt="2026-09-08T18:05:25.216" v="964" actId="1076"/>
          <ac:spMkLst>
            <pc:docMk/>
            <pc:sldMk cId="2709174112" sldId="260"/>
            <ac:spMk id="2" creationId="{05B50FC4-9F08-7A42-326E-1ABC100958AE}"/>
          </ac:spMkLst>
        </pc:spChg>
        <pc:spChg chg="add">
          <ac:chgData name="Kelly Heider" userId="8ba728b6-3ade-4fe1-9982-0d3a27bad3ea" providerId="ADAL" clId="{A02855A0-7EB8-479B-8821-EBF0A69DE81B}" dt="2026-09-08T17:40:08.377" v="910" actId="26606"/>
          <ac:spMkLst>
            <pc:docMk/>
            <pc:sldMk cId="2709174112" sldId="260"/>
            <ac:spMk id="9" creationId="{6C4028FD-8BAA-4A19-BFDE-594D991B7552}"/>
          </ac:spMkLst>
        </pc:spChg>
        <pc:graphicFrameChg chg="add mod modGraphic">
          <ac:chgData name="Kelly Heider" userId="8ba728b6-3ade-4fe1-9982-0d3a27bad3ea" providerId="ADAL" clId="{A02855A0-7EB8-479B-8821-EBF0A69DE81B}" dt="2026-09-17T15:13:07.996" v="3008" actId="20577"/>
          <ac:graphicFrameMkLst>
            <pc:docMk/>
            <pc:sldMk cId="2709174112" sldId="260"/>
            <ac:graphicFrameMk id="5" creationId="{340D3228-4F39-87F5-4826-547C2AAF2CD6}"/>
          </ac:graphicFrameMkLst>
        </pc:graphicFrameChg>
        <pc:picChg chg="add mod">
          <ac:chgData name="Kelly Heider" userId="8ba728b6-3ade-4fe1-9982-0d3a27bad3ea" providerId="ADAL" clId="{A02855A0-7EB8-479B-8821-EBF0A69DE81B}" dt="2026-09-09T14:58:46.308" v="2550" actId="1076"/>
          <ac:picMkLst>
            <pc:docMk/>
            <pc:sldMk cId="2709174112" sldId="260"/>
            <ac:picMk id="4" creationId="{5A19232C-EC72-0376-786E-3BF3404F5ED1}"/>
          </ac:picMkLst>
        </pc:picChg>
        <pc:picChg chg="add mod">
          <ac:chgData name="Kelly Heider" userId="8ba728b6-3ade-4fe1-9982-0d3a27bad3ea" providerId="ADAL" clId="{A02855A0-7EB8-479B-8821-EBF0A69DE81B}" dt="2026-09-08T17:45:09.086" v="918" actId="1076"/>
          <ac:picMkLst>
            <pc:docMk/>
            <pc:sldMk cId="2709174112" sldId="260"/>
            <ac:picMk id="7" creationId="{A6AC2CF0-24C5-2F4C-A057-3CE28751A774}"/>
          </ac:picMkLst>
        </pc:picChg>
        <pc:picChg chg="add mod">
          <ac:chgData name="Kelly Heider" userId="8ba728b6-3ade-4fe1-9982-0d3a27bad3ea" providerId="ADAL" clId="{A02855A0-7EB8-479B-8821-EBF0A69DE81B}" dt="2026-09-08T17:49:39.756" v="930" actId="1076"/>
          <ac:picMkLst>
            <pc:docMk/>
            <pc:sldMk cId="2709174112" sldId="260"/>
            <ac:picMk id="10" creationId="{77462302-4018-9850-A73F-365144B3916A}"/>
          </ac:picMkLst>
        </pc:picChg>
        <pc:picChg chg="add mod">
          <ac:chgData name="Kelly Heider" userId="8ba728b6-3ade-4fe1-9982-0d3a27bad3ea" providerId="ADAL" clId="{A02855A0-7EB8-479B-8821-EBF0A69DE81B}" dt="2026-09-08T17:48:47.152" v="929" actId="1076"/>
          <ac:picMkLst>
            <pc:docMk/>
            <pc:sldMk cId="2709174112" sldId="260"/>
            <ac:picMk id="12" creationId="{C6A8B552-8F43-058D-81C8-3F08A94FA588}"/>
          </ac:picMkLst>
        </pc:picChg>
      </pc:sldChg>
      <pc:sldChg chg="modSp add mod">
        <pc:chgData name="Kelly Heider" userId="8ba728b6-3ade-4fe1-9982-0d3a27bad3ea" providerId="ADAL" clId="{A02855A0-7EB8-479B-8821-EBF0A69DE81B}" dt="2026-09-08T17:30:43.772" v="876" actId="14826"/>
        <pc:sldMkLst>
          <pc:docMk/>
          <pc:sldMk cId="4083850006" sldId="261"/>
        </pc:sldMkLst>
        <pc:spChg chg="mod">
          <ac:chgData name="Kelly Heider" userId="8ba728b6-3ade-4fe1-9982-0d3a27bad3ea" providerId="ADAL" clId="{A02855A0-7EB8-479B-8821-EBF0A69DE81B}" dt="2026-09-08T16:23:25.600" v="175" actId="207"/>
          <ac:spMkLst>
            <pc:docMk/>
            <pc:sldMk cId="4083850006" sldId="261"/>
            <ac:spMk id="2" creationId="{783AFA40-E1F8-0B9B-D9E5-0E6C30A2FBDA}"/>
          </ac:spMkLst>
        </pc:spChg>
        <pc:spChg chg="mod">
          <ac:chgData name="Kelly Heider" userId="8ba728b6-3ade-4fe1-9982-0d3a27bad3ea" providerId="ADAL" clId="{A02855A0-7EB8-479B-8821-EBF0A69DE81B}" dt="2026-09-08T16:29:13.797" v="230" actId="20577"/>
          <ac:spMkLst>
            <pc:docMk/>
            <pc:sldMk cId="4083850006" sldId="261"/>
            <ac:spMk id="3" creationId="{AAF909F8-E087-A90D-973A-D4EFA0BE89EE}"/>
          </ac:spMkLst>
        </pc:spChg>
        <pc:spChg chg="mod">
          <ac:chgData name="Kelly Heider" userId="8ba728b6-3ade-4fe1-9982-0d3a27bad3ea" providerId="ADAL" clId="{A02855A0-7EB8-479B-8821-EBF0A69DE81B}" dt="2026-09-08T16:25:44.330" v="201"/>
          <ac:spMkLst>
            <pc:docMk/>
            <pc:sldMk cId="4083850006" sldId="261"/>
            <ac:spMk id="13" creationId="{BAE2C46E-3869-798C-803B-AA13354B31B3}"/>
          </ac:spMkLst>
        </pc:spChg>
        <pc:picChg chg="mod">
          <ac:chgData name="Kelly Heider" userId="8ba728b6-3ade-4fe1-9982-0d3a27bad3ea" providerId="ADAL" clId="{A02855A0-7EB8-479B-8821-EBF0A69DE81B}" dt="2026-09-08T17:30:43.772" v="876" actId="14826"/>
          <ac:picMkLst>
            <pc:docMk/>
            <pc:sldMk cId="4083850006" sldId="261"/>
            <ac:picMk id="6" creationId="{E7D7D1FA-7C88-E5E2-2626-B924C5926B41}"/>
          </ac:picMkLst>
        </pc:picChg>
        <pc:picChg chg="mod">
          <ac:chgData name="Kelly Heider" userId="8ba728b6-3ade-4fe1-9982-0d3a27bad3ea" providerId="ADAL" clId="{A02855A0-7EB8-479B-8821-EBF0A69DE81B}" dt="2026-09-08T16:27:12.109" v="208" actId="14826"/>
          <ac:picMkLst>
            <pc:docMk/>
            <pc:sldMk cId="4083850006" sldId="261"/>
            <ac:picMk id="8" creationId="{B9E0AF50-8E01-6B50-8725-FE6D3CEAC624}"/>
          </ac:picMkLst>
        </pc:picChg>
        <pc:picChg chg="mod">
          <ac:chgData name="Kelly Heider" userId="8ba728b6-3ade-4fe1-9982-0d3a27bad3ea" providerId="ADAL" clId="{A02855A0-7EB8-479B-8821-EBF0A69DE81B}" dt="2026-09-08T16:27:54.354" v="211" actId="14826"/>
          <ac:picMkLst>
            <pc:docMk/>
            <pc:sldMk cId="4083850006" sldId="261"/>
            <ac:picMk id="10" creationId="{084E344A-463A-437A-708F-CB9A84B959E7}"/>
          </ac:picMkLst>
        </pc:picChg>
        <pc:picChg chg="mod">
          <ac:chgData name="Kelly Heider" userId="8ba728b6-3ade-4fe1-9982-0d3a27bad3ea" providerId="ADAL" clId="{A02855A0-7EB8-479B-8821-EBF0A69DE81B}" dt="2026-09-08T16:27:44.369" v="210" actId="14826"/>
          <ac:picMkLst>
            <pc:docMk/>
            <pc:sldMk cId="4083850006" sldId="261"/>
            <ac:picMk id="12" creationId="{D74D75A8-7211-9828-B875-E217B16B2B20}"/>
          </ac:picMkLst>
        </pc:picChg>
      </pc:sldChg>
      <pc:sldChg chg="modSp new mod">
        <pc:chgData name="Kelly Heider" userId="8ba728b6-3ade-4fe1-9982-0d3a27bad3ea" providerId="ADAL" clId="{A02855A0-7EB8-479B-8821-EBF0A69DE81B}" dt="2026-09-17T15:19:17.240" v="3440" actId="20577"/>
        <pc:sldMkLst>
          <pc:docMk/>
          <pc:sldMk cId="681604655" sldId="262"/>
        </pc:sldMkLst>
        <pc:spChg chg="mod">
          <ac:chgData name="Kelly Heider" userId="8ba728b6-3ade-4fe1-9982-0d3a27bad3ea" providerId="ADAL" clId="{A02855A0-7EB8-479B-8821-EBF0A69DE81B}" dt="2026-09-09T14:51:29.302" v="2454" actId="207"/>
          <ac:spMkLst>
            <pc:docMk/>
            <pc:sldMk cId="681604655" sldId="262"/>
            <ac:spMk id="2" creationId="{9B1CE514-5617-6DC5-6F1A-2521662E17D5}"/>
          </ac:spMkLst>
        </pc:spChg>
        <pc:spChg chg="mod">
          <ac:chgData name="Kelly Heider" userId="8ba728b6-3ade-4fe1-9982-0d3a27bad3ea" providerId="ADAL" clId="{A02855A0-7EB8-479B-8821-EBF0A69DE81B}" dt="2026-09-17T15:19:17.240" v="3440" actId="20577"/>
          <ac:spMkLst>
            <pc:docMk/>
            <pc:sldMk cId="681604655" sldId="262"/>
            <ac:spMk id="3" creationId="{9CD65930-BC7B-A757-07B3-D9E80F42AA92}"/>
          </ac:spMkLst>
        </pc:spChg>
      </pc:sldChg>
      <pc:sldChg chg="modSp new mod">
        <pc:chgData name="Kelly Heider" userId="8ba728b6-3ade-4fe1-9982-0d3a27bad3ea" providerId="ADAL" clId="{A02855A0-7EB8-479B-8821-EBF0A69DE81B}" dt="2026-09-10T15:32:44.994" v="2967" actId="113"/>
        <pc:sldMkLst>
          <pc:docMk/>
          <pc:sldMk cId="3746113448" sldId="264"/>
        </pc:sldMkLst>
        <pc:spChg chg="mod">
          <ac:chgData name="Kelly Heider" userId="8ba728b6-3ade-4fe1-9982-0d3a27bad3ea" providerId="ADAL" clId="{A02855A0-7EB8-479B-8821-EBF0A69DE81B}" dt="2026-09-09T14:28:50.659" v="1684" actId="27636"/>
          <ac:spMkLst>
            <pc:docMk/>
            <pc:sldMk cId="3746113448" sldId="264"/>
            <ac:spMk id="2" creationId="{01791D63-C970-82A5-FC79-D617F7282BE1}"/>
          </ac:spMkLst>
        </pc:spChg>
        <pc:spChg chg="mod">
          <ac:chgData name="Kelly Heider" userId="8ba728b6-3ade-4fe1-9982-0d3a27bad3ea" providerId="ADAL" clId="{A02855A0-7EB8-479B-8821-EBF0A69DE81B}" dt="2026-09-10T15:32:44.994" v="2967" actId="113"/>
          <ac:spMkLst>
            <pc:docMk/>
            <pc:sldMk cId="3746113448" sldId="264"/>
            <ac:spMk id="3" creationId="{BDC60D2A-1B49-270C-BD99-E10F83215AA7}"/>
          </ac:spMkLst>
        </pc:spChg>
      </pc:sldChg>
      <pc:sldChg chg="modSp new mod">
        <pc:chgData name="Kelly Heider" userId="8ba728b6-3ade-4fe1-9982-0d3a27bad3ea" providerId="ADAL" clId="{A02855A0-7EB8-479B-8821-EBF0A69DE81B}" dt="2026-09-10T14:39:02.821" v="2906" actId="20577"/>
        <pc:sldMkLst>
          <pc:docMk/>
          <pc:sldMk cId="3664314215" sldId="265"/>
        </pc:sldMkLst>
        <pc:spChg chg="mod">
          <ac:chgData name="Kelly Heider" userId="8ba728b6-3ade-4fe1-9982-0d3a27bad3ea" providerId="ADAL" clId="{A02855A0-7EB8-479B-8821-EBF0A69DE81B}" dt="2026-09-09T14:34:34.225" v="1751" actId="27636"/>
          <ac:spMkLst>
            <pc:docMk/>
            <pc:sldMk cId="3664314215" sldId="265"/>
            <ac:spMk id="2" creationId="{5941B5EA-A0FB-8036-0C2D-2578AF87056C}"/>
          </ac:spMkLst>
        </pc:spChg>
        <pc:spChg chg="mod">
          <ac:chgData name="Kelly Heider" userId="8ba728b6-3ade-4fe1-9982-0d3a27bad3ea" providerId="ADAL" clId="{A02855A0-7EB8-479B-8821-EBF0A69DE81B}" dt="2026-09-10T14:39:02.821" v="2906" actId="20577"/>
          <ac:spMkLst>
            <pc:docMk/>
            <pc:sldMk cId="3664314215" sldId="265"/>
            <ac:spMk id="3" creationId="{2CB1BA69-47B2-ED80-9532-A87927874BBF}"/>
          </ac:spMkLst>
        </pc:spChg>
      </pc:sldChg>
      <pc:sldChg chg="addSp delSp modSp new del mod setBg modClrScheme addAnim delDesignElem chgLayout">
        <pc:chgData name="Kelly Heider" userId="8ba728b6-3ade-4fe1-9982-0d3a27bad3ea" providerId="ADAL" clId="{A02855A0-7EB8-479B-8821-EBF0A69DE81B}" dt="2026-09-17T15:35:11.323" v="3620" actId="2696"/>
        <pc:sldMkLst>
          <pc:docMk/>
          <pc:sldMk cId="1827063368" sldId="266"/>
        </pc:sldMkLst>
        <pc:spChg chg="mod ord">
          <ac:chgData name="Kelly Heider" userId="8ba728b6-3ade-4fe1-9982-0d3a27bad3ea" providerId="ADAL" clId="{A02855A0-7EB8-479B-8821-EBF0A69DE81B}" dt="2026-09-17T15:31:26.927" v="3597" actId="700"/>
          <ac:spMkLst>
            <pc:docMk/>
            <pc:sldMk cId="1827063368" sldId="266"/>
            <ac:spMk id="2" creationId="{FCEA80A1-31DA-E40A-216F-9E22FB41423A}"/>
          </ac:spMkLst>
        </pc:spChg>
        <pc:spChg chg="add del mod ord">
          <ac:chgData name="Kelly Heider" userId="8ba728b6-3ade-4fe1-9982-0d3a27bad3ea" providerId="ADAL" clId="{A02855A0-7EB8-479B-8821-EBF0A69DE81B}" dt="2026-09-17T15:31:10.776" v="3593" actId="700"/>
          <ac:spMkLst>
            <pc:docMk/>
            <pc:sldMk cId="1827063368" sldId="266"/>
            <ac:spMk id="3" creationId="{AB732AD4-7B3D-EE60-0A78-4092752669B9}"/>
          </ac:spMkLst>
        </pc:spChg>
        <pc:spChg chg="add del mod ord">
          <ac:chgData name="Kelly Heider" userId="8ba728b6-3ade-4fe1-9982-0d3a27bad3ea" providerId="ADAL" clId="{A02855A0-7EB8-479B-8821-EBF0A69DE81B}" dt="2026-09-17T15:31:18.297" v="3595" actId="700"/>
          <ac:spMkLst>
            <pc:docMk/>
            <pc:sldMk cId="1827063368" sldId="266"/>
            <ac:spMk id="5" creationId="{A0930BD9-67C5-421F-4CFD-0FC219904FE0}"/>
          </ac:spMkLst>
        </pc:spChg>
        <pc:spChg chg="add del">
          <ac:chgData name="Kelly Heider" userId="8ba728b6-3ade-4fe1-9982-0d3a27bad3ea" providerId="ADAL" clId="{A02855A0-7EB8-479B-8821-EBF0A69DE81B}" dt="2026-09-17T15:31:26.927" v="3597" actId="700"/>
          <ac:spMkLst>
            <pc:docMk/>
            <pc:sldMk cId="1827063368" sldId="266"/>
            <ac:spMk id="37" creationId="{7DA3C418-758E-4180-A5D0-8655D6804587}"/>
          </ac:spMkLst>
        </pc:spChg>
        <pc:spChg chg="add del">
          <ac:chgData name="Kelly Heider" userId="8ba728b6-3ade-4fe1-9982-0d3a27bad3ea" providerId="ADAL" clId="{A02855A0-7EB8-479B-8821-EBF0A69DE81B}" dt="2026-09-17T15:31:26.927" v="3597" actId="700"/>
          <ac:spMkLst>
            <pc:docMk/>
            <pc:sldMk cId="1827063368" sldId="266"/>
            <ac:spMk id="39" creationId="{28C8EF06-5EC3-4883-AFAF-D74FF46550FB}"/>
          </ac:spMkLst>
        </pc:spChg>
        <pc:picChg chg="add mod ord">
          <ac:chgData name="Kelly Heider" userId="8ba728b6-3ade-4fe1-9982-0d3a27bad3ea" providerId="ADAL" clId="{A02855A0-7EB8-479B-8821-EBF0A69DE81B}" dt="2026-09-09T16:20:43.416" v="2653" actId="26606"/>
          <ac:picMkLst>
            <pc:docMk/>
            <pc:sldMk cId="1827063368" sldId="266"/>
            <ac:picMk id="4" creationId="{969DFE6B-B429-5B3F-1807-44192DC35A44}"/>
          </ac:picMkLst>
        </pc:picChg>
      </pc:sldChg>
      <pc:sldChg chg="addSp delSp modSp add mod setBg delDesignElem">
        <pc:chgData name="Kelly Heider" userId="8ba728b6-3ade-4fe1-9982-0d3a27bad3ea" providerId="ADAL" clId="{A02855A0-7EB8-479B-8821-EBF0A69DE81B}" dt="2026-09-14T14:54:40.831" v="2968" actId="14826"/>
        <pc:sldMkLst>
          <pc:docMk/>
          <pc:sldMk cId="1292515231" sldId="267"/>
        </pc:sldMkLst>
        <pc:spChg chg="mod">
          <ac:chgData name="Kelly Heider" userId="8ba728b6-3ade-4fe1-9982-0d3a27bad3ea" providerId="ADAL" clId="{A02855A0-7EB8-479B-8821-EBF0A69DE81B}" dt="2026-09-10T15:31:39.049" v="2965" actId="1076"/>
          <ac:spMkLst>
            <pc:docMk/>
            <pc:sldMk cId="1292515231" sldId="267"/>
            <ac:spMk id="2" creationId="{082D4E68-A85D-5325-EB1B-8CA1DA042F6E}"/>
          </ac:spMkLst>
        </pc:spChg>
        <pc:spChg chg="mod ord">
          <ac:chgData name="Kelly Heider" userId="8ba728b6-3ade-4fe1-9982-0d3a27bad3ea" providerId="ADAL" clId="{A02855A0-7EB8-479B-8821-EBF0A69DE81B}" dt="2026-09-10T15:31:42.585" v="2966" actId="1076"/>
          <ac:spMkLst>
            <pc:docMk/>
            <pc:sldMk cId="1292515231" sldId="267"/>
            <ac:spMk id="3" creationId="{7C8FCAE9-29D5-6ECA-EFDA-3CAAADF43CEF}"/>
          </ac:spMkLst>
        </pc:spChg>
        <pc:spChg chg="add">
          <ac:chgData name="Kelly Heider" userId="8ba728b6-3ade-4fe1-9982-0d3a27bad3ea" providerId="ADAL" clId="{A02855A0-7EB8-479B-8821-EBF0A69DE81B}" dt="2026-09-10T15:29:37.655" v="2930" actId="26606"/>
          <ac:spMkLst>
            <pc:docMk/>
            <pc:sldMk cId="1292515231" sldId="267"/>
            <ac:spMk id="20" creationId="{07977D39-626F-40D7-B00F-16E02602DD5A}"/>
          </ac:spMkLst>
        </pc:spChg>
        <pc:spChg chg="add">
          <ac:chgData name="Kelly Heider" userId="8ba728b6-3ade-4fe1-9982-0d3a27bad3ea" providerId="ADAL" clId="{A02855A0-7EB8-479B-8821-EBF0A69DE81B}" dt="2026-09-10T15:29:37.655" v="2930" actId="26606"/>
          <ac:spMkLst>
            <pc:docMk/>
            <pc:sldMk cId="1292515231" sldId="267"/>
            <ac:spMk id="22" creationId="{B905CDE4-B751-4B3E-B625-6E59F8903414}"/>
          </ac:spMkLst>
        </pc:spChg>
        <pc:spChg chg="add">
          <ac:chgData name="Kelly Heider" userId="8ba728b6-3ade-4fe1-9982-0d3a27bad3ea" providerId="ADAL" clId="{A02855A0-7EB8-479B-8821-EBF0A69DE81B}" dt="2026-09-10T15:29:37.655" v="2930" actId="26606"/>
          <ac:spMkLst>
            <pc:docMk/>
            <pc:sldMk cId="1292515231" sldId="267"/>
            <ac:spMk id="24" creationId="{08108C16-F4C0-44AA-999D-17BD39219B24}"/>
          </ac:spMkLst>
        </pc:spChg>
        <pc:spChg chg="add">
          <ac:chgData name="Kelly Heider" userId="8ba728b6-3ade-4fe1-9982-0d3a27bad3ea" providerId="ADAL" clId="{A02855A0-7EB8-479B-8821-EBF0A69DE81B}" dt="2026-09-10T15:29:37.655" v="2930" actId="26606"/>
          <ac:spMkLst>
            <pc:docMk/>
            <pc:sldMk cId="1292515231" sldId="267"/>
            <ac:spMk id="26" creationId="{CDC29AC1-2821-4FCC-B597-88DAF39C36FE}"/>
          </ac:spMkLst>
        </pc:spChg>
        <pc:spChg chg="add">
          <ac:chgData name="Kelly Heider" userId="8ba728b6-3ade-4fe1-9982-0d3a27bad3ea" providerId="ADAL" clId="{A02855A0-7EB8-479B-8821-EBF0A69DE81B}" dt="2026-09-10T15:29:37.655" v="2930" actId="26606"/>
          <ac:spMkLst>
            <pc:docMk/>
            <pc:sldMk cId="1292515231" sldId="267"/>
            <ac:spMk id="28" creationId="{C8F10CB3-3B5E-4C7A-98CF-B87454DDFA39}"/>
          </ac:spMkLst>
        </pc:spChg>
        <pc:picChg chg="add mod ord">
          <ac:chgData name="Kelly Heider" userId="8ba728b6-3ade-4fe1-9982-0d3a27bad3ea" providerId="ADAL" clId="{A02855A0-7EB8-479B-8821-EBF0A69DE81B}" dt="2026-09-10T15:29:06.163" v="2929" actId="14826"/>
          <ac:picMkLst>
            <pc:docMk/>
            <pc:sldMk cId="1292515231" sldId="267"/>
            <ac:picMk id="7" creationId="{D8CE6D8E-8BF4-9D9B-8B95-D0CC0A035814}"/>
          </ac:picMkLst>
        </pc:picChg>
        <pc:picChg chg="add mod ord">
          <ac:chgData name="Kelly Heider" userId="8ba728b6-3ade-4fe1-9982-0d3a27bad3ea" providerId="ADAL" clId="{A02855A0-7EB8-479B-8821-EBF0A69DE81B}" dt="2026-09-10T15:29:37.655" v="2930" actId="26606"/>
          <ac:picMkLst>
            <pc:docMk/>
            <pc:sldMk cId="1292515231" sldId="267"/>
            <ac:picMk id="9" creationId="{8C977354-CB4F-B0E4-83E2-8137AE3755D3}"/>
          </ac:picMkLst>
        </pc:picChg>
        <pc:picChg chg="add mod ord">
          <ac:chgData name="Kelly Heider" userId="8ba728b6-3ade-4fe1-9982-0d3a27bad3ea" providerId="ADAL" clId="{A02855A0-7EB8-479B-8821-EBF0A69DE81B}" dt="2026-09-14T14:54:40.831" v="2968" actId="14826"/>
          <ac:picMkLst>
            <pc:docMk/>
            <pc:sldMk cId="1292515231" sldId="267"/>
            <ac:picMk id="11" creationId="{3EC981C0-D19E-6F04-9C4F-9A3C8FC199EB}"/>
          </ac:picMkLst>
        </pc:picChg>
        <pc:picChg chg="add mod ord">
          <ac:chgData name="Kelly Heider" userId="8ba728b6-3ade-4fe1-9982-0d3a27bad3ea" providerId="ADAL" clId="{A02855A0-7EB8-479B-8821-EBF0A69DE81B}" dt="2026-09-10T15:28:51.807" v="2927" actId="26606"/>
          <ac:picMkLst>
            <pc:docMk/>
            <pc:sldMk cId="1292515231" sldId="267"/>
            <ac:picMk id="13" creationId="{AF418B5E-7160-83A6-B9B3-FB7DED20938E}"/>
          </ac:picMkLst>
        </pc:picChg>
        <pc:picChg chg="add mod ord">
          <ac:chgData name="Kelly Heider" userId="8ba728b6-3ade-4fe1-9982-0d3a27bad3ea" providerId="ADAL" clId="{A02855A0-7EB8-479B-8821-EBF0A69DE81B}" dt="2026-09-10T15:28:59.264" v="2928" actId="14826"/>
          <ac:picMkLst>
            <pc:docMk/>
            <pc:sldMk cId="1292515231" sldId="267"/>
            <ac:picMk id="16" creationId="{D4E3ED18-159E-BCE4-A6F2-91C9C2656CF2}"/>
          </ac:picMkLst>
        </pc:picChg>
      </pc:sldChg>
      <pc:sldChg chg="addSp delSp modSp new mod setBg modClrScheme chgLayout">
        <pc:chgData name="Kelly Heider" userId="8ba728b6-3ade-4fe1-9982-0d3a27bad3ea" providerId="ADAL" clId="{A02855A0-7EB8-479B-8821-EBF0A69DE81B}" dt="2026-09-09T16:12:19.926" v="2638" actId="20577"/>
        <pc:sldMkLst>
          <pc:docMk/>
          <pc:sldMk cId="3009944002" sldId="268"/>
        </pc:sldMkLst>
        <pc:spChg chg="mod ord">
          <ac:chgData name="Kelly Heider" userId="8ba728b6-3ade-4fe1-9982-0d3a27bad3ea" providerId="ADAL" clId="{A02855A0-7EB8-479B-8821-EBF0A69DE81B}" dt="2026-09-09T16:12:19.926" v="2638" actId="20577"/>
          <ac:spMkLst>
            <pc:docMk/>
            <pc:sldMk cId="3009944002" sldId="268"/>
            <ac:spMk id="2" creationId="{9141C58E-4C99-D774-34CF-B8E86CD2B8D8}"/>
          </ac:spMkLst>
        </pc:spChg>
        <pc:spChg chg="add">
          <ac:chgData name="Kelly Heider" userId="8ba728b6-3ade-4fe1-9982-0d3a27bad3ea" providerId="ADAL" clId="{A02855A0-7EB8-479B-8821-EBF0A69DE81B}" dt="2026-09-09T14:55:26.685" v="2514" actId="26606"/>
          <ac:spMkLst>
            <pc:docMk/>
            <pc:sldMk cId="3009944002" sldId="268"/>
            <ac:spMk id="12" creationId="{D009D6D5-DAC2-4A8B-A17A-E206B9012D09}"/>
          </ac:spMkLst>
        </pc:spChg>
        <pc:picChg chg="add mod ord">
          <ac:chgData name="Kelly Heider" userId="8ba728b6-3ade-4fe1-9982-0d3a27bad3ea" providerId="ADAL" clId="{A02855A0-7EB8-479B-8821-EBF0A69DE81B}" dt="2026-09-09T14:55:26.685" v="2514" actId="26606"/>
          <ac:picMkLst>
            <pc:docMk/>
            <pc:sldMk cId="3009944002" sldId="268"/>
            <ac:picMk id="5" creationId="{72202BC1-4485-DCD0-EB17-3997F86CDF3E}"/>
          </ac:picMkLst>
        </pc:picChg>
      </pc:sldChg>
      <pc:sldChg chg="addSp delSp modSp new mod">
        <pc:chgData name="Kelly Heider" userId="8ba728b6-3ade-4fe1-9982-0d3a27bad3ea" providerId="ADAL" clId="{A02855A0-7EB8-479B-8821-EBF0A69DE81B}" dt="2026-09-17T15:37:10.032" v="3625" actId="113"/>
        <pc:sldMkLst>
          <pc:docMk/>
          <pc:sldMk cId="1863453993" sldId="269"/>
        </pc:sldMkLst>
        <pc:spChg chg="del">
          <ac:chgData name="Kelly Heider" userId="8ba728b6-3ade-4fe1-9982-0d3a27bad3ea" providerId="ADAL" clId="{A02855A0-7EB8-479B-8821-EBF0A69DE81B}" dt="2026-09-17T15:32:55.325" v="3604" actId="21"/>
          <ac:spMkLst>
            <pc:docMk/>
            <pc:sldMk cId="1863453993" sldId="269"/>
            <ac:spMk id="2" creationId="{F722AE2D-0B86-F8D8-0DE8-344032A6ACA8}"/>
          </ac:spMkLst>
        </pc:spChg>
        <pc:spChg chg="mod">
          <ac:chgData name="Kelly Heider" userId="8ba728b6-3ade-4fe1-9982-0d3a27bad3ea" providerId="ADAL" clId="{A02855A0-7EB8-479B-8821-EBF0A69DE81B}" dt="2026-09-17T15:37:10.032" v="3625" actId="113"/>
          <ac:spMkLst>
            <pc:docMk/>
            <pc:sldMk cId="1863453993" sldId="269"/>
            <ac:spMk id="3" creationId="{973F936B-EE61-81F0-8ACD-69BB27E1908C}"/>
          </ac:spMkLst>
        </pc:spChg>
        <pc:picChg chg="add mod">
          <ac:chgData name="Kelly Heider" userId="8ba728b6-3ade-4fe1-9982-0d3a27bad3ea" providerId="ADAL" clId="{A02855A0-7EB8-479B-8821-EBF0A69DE81B}" dt="2026-09-17T15:34:40.179" v="3618" actId="14100"/>
          <ac:picMkLst>
            <pc:docMk/>
            <pc:sldMk cId="1863453993" sldId="269"/>
            <ac:picMk id="5" creationId="{CCED4CD9-D4B3-AC70-399F-F017757F7382}"/>
          </ac:picMkLst>
        </pc:picChg>
      </pc:sldChg>
    </pc:docChg>
  </pc:docChgLst>
  <pc:docChgLst>
    <pc:chgData name="Kelly Heider" userId="S::kheider@iup.edu::8ba728b6-3ade-4fe1-9982-0d3a27bad3ea" providerId="AD" clId="Web-{00000000-0000-0000-0000-000000000000}"/>
    <pc:docChg chg="modSld">
      <pc:chgData name="Kelly Heider" userId="S::kheider@iup.edu::8ba728b6-3ade-4fe1-9982-0d3a27bad3ea" providerId="AD" clId="Web-{00000000-0000-0000-0000-000000000000}" dt="2026-08-28T17:10:48.758" v="28" actId="20577"/>
      <pc:docMkLst>
        <pc:docMk/>
      </pc:docMkLst>
      <pc:sldChg chg="modSp">
        <pc:chgData name="Kelly Heider" userId="S::kheider@iup.edu::8ba728b6-3ade-4fe1-9982-0d3a27bad3ea" providerId="AD" clId="Web-{00000000-0000-0000-0000-000000000000}" dt="2026-08-28T17:10:48.758" v="28" actId="20577"/>
        <pc:sldMkLst>
          <pc:docMk/>
          <pc:sldMk cId="3989074421" sldId="259"/>
        </pc:sldMkLst>
        <pc:spChg chg="mod">
          <ac:chgData name="Kelly Heider" userId="S::kheider@iup.edu::8ba728b6-3ade-4fe1-9982-0d3a27bad3ea" providerId="AD" clId="Web-{00000000-0000-0000-0000-000000000000}" dt="2026-08-28T17:10:48.758" v="28" actId="20577"/>
          <ac:spMkLst>
            <pc:docMk/>
            <pc:sldMk cId="3989074421" sldId="259"/>
            <ac:spMk id="3" creationId="{EC0F8B32-1ACC-D596-0290-334751787B4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EF2473-6F12-4EF9-80A8-865E5290D8D4}" type="doc">
      <dgm:prSet loTypeId="urn:microsoft.com/office/officeart/2017/3/layout/HorizontalPathTimeline" loCatId="process" qsTypeId="urn:microsoft.com/office/officeart/2005/8/quickstyle/simple1#1" qsCatId="simple" csTypeId="urn:microsoft.com/office/officeart/2005/8/colors/colorful2#1" csCatId="colorful" phldr="1"/>
      <dgm:spPr/>
      <dgm:t>
        <a:bodyPr/>
        <a:lstStyle/>
        <a:p>
          <a:endParaRPr lang="en-US"/>
        </a:p>
      </dgm:t>
    </dgm:pt>
    <dgm:pt modelId="{530DD625-A6CD-4D76-A070-8A30951E9740}">
      <dgm:prSet/>
      <dgm:spPr/>
      <dgm:t>
        <a:bodyPr/>
        <a:lstStyle/>
        <a:p>
          <a:pPr>
            <a:defRPr b="1"/>
          </a:pPr>
          <a:r>
            <a:rPr lang="en-US" dirty="0"/>
            <a:t>February 2026</a:t>
          </a:r>
        </a:p>
      </dgm:t>
    </dgm:pt>
    <dgm:pt modelId="{659A2DD0-9C0F-4A6B-864B-8559CE9FC5E4}" type="parTrans" cxnId="{257BE4F5-CA87-4514-AEAF-1D58DC1DDD37}">
      <dgm:prSet/>
      <dgm:spPr/>
      <dgm:t>
        <a:bodyPr/>
        <a:lstStyle/>
        <a:p>
          <a:endParaRPr lang="en-US"/>
        </a:p>
      </dgm:t>
    </dgm:pt>
    <dgm:pt modelId="{10C716D5-37DC-42CA-8D8D-921378D12364}" type="sibTrans" cxnId="{257BE4F5-CA87-4514-AEAF-1D58DC1DDD37}">
      <dgm:prSet/>
      <dgm:spPr/>
      <dgm:t>
        <a:bodyPr/>
        <a:lstStyle/>
        <a:p>
          <a:endParaRPr lang="en-US"/>
        </a:p>
      </dgm:t>
    </dgm:pt>
    <dgm:pt modelId="{1A2F1422-82F7-4022-8BA7-092392624B5E}">
      <dgm:prSet/>
      <dgm:spPr/>
      <dgm:t>
        <a:bodyPr/>
        <a:lstStyle/>
        <a:p>
          <a:r>
            <a:rPr lang="en-US" dirty="0"/>
            <a:t>All 4 fellows had a Common Hour consultation with Dr. Paul Hawkins, Director and Executive Research Associate of the Applied Research Lab.</a:t>
          </a:r>
        </a:p>
      </dgm:t>
    </dgm:pt>
    <dgm:pt modelId="{5367E7F6-0460-4F28-B549-B8A2B78E6646}" type="parTrans" cxnId="{13BA11CB-018C-483C-A2D1-3500DAEAD0F9}">
      <dgm:prSet/>
      <dgm:spPr/>
      <dgm:t>
        <a:bodyPr/>
        <a:lstStyle/>
        <a:p>
          <a:endParaRPr lang="en-US"/>
        </a:p>
      </dgm:t>
    </dgm:pt>
    <dgm:pt modelId="{758DFC68-9E03-4FF9-88F0-1ED337D32721}" type="sibTrans" cxnId="{13BA11CB-018C-483C-A2D1-3500DAEAD0F9}">
      <dgm:prSet/>
      <dgm:spPr/>
      <dgm:t>
        <a:bodyPr/>
        <a:lstStyle/>
        <a:p>
          <a:endParaRPr lang="en-US"/>
        </a:p>
      </dgm:t>
    </dgm:pt>
    <dgm:pt modelId="{401CA6DF-4098-40EF-8B72-2E1DBC70AE48}">
      <dgm:prSet/>
      <dgm:spPr/>
      <dgm:t>
        <a:bodyPr/>
        <a:lstStyle/>
        <a:p>
          <a:pPr>
            <a:defRPr b="1"/>
          </a:pPr>
          <a:r>
            <a:rPr lang="en-US" dirty="0"/>
            <a:t>March 2026</a:t>
          </a:r>
        </a:p>
      </dgm:t>
    </dgm:pt>
    <dgm:pt modelId="{42EDED9E-FDCC-4D95-9E89-9F8FCE614A95}" type="parTrans" cxnId="{A3073587-89E0-45BC-9A5B-6E976C578E0C}">
      <dgm:prSet/>
      <dgm:spPr/>
      <dgm:t>
        <a:bodyPr/>
        <a:lstStyle/>
        <a:p>
          <a:endParaRPr lang="en-US"/>
        </a:p>
      </dgm:t>
    </dgm:pt>
    <dgm:pt modelId="{9895BD9A-FD4D-495C-B1CB-04023A42ECA3}" type="sibTrans" cxnId="{A3073587-89E0-45BC-9A5B-6E976C578E0C}">
      <dgm:prSet/>
      <dgm:spPr/>
      <dgm:t>
        <a:bodyPr/>
        <a:lstStyle/>
        <a:p>
          <a:endParaRPr lang="en-US"/>
        </a:p>
      </dgm:t>
    </dgm:pt>
    <dgm:pt modelId="{2CC267CE-F9CE-4AE0-88D1-715E4D48BCF6}">
      <dgm:prSet/>
      <dgm:spPr/>
      <dgm:t>
        <a:bodyPr/>
        <a:lstStyle/>
        <a:p>
          <a:r>
            <a:rPr lang="en-US" dirty="0"/>
            <a:t>All 4 fellows had a Common Hour consultation with Carrie Bishop, Access Services Librarian, and Dr. Chris Clouser, Electronic Resources and Systems Librarian.</a:t>
          </a:r>
        </a:p>
      </dgm:t>
    </dgm:pt>
    <dgm:pt modelId="{0EBD5781-9716-41C3-9D93-9094ED442D67}" type="parTrans" cxnId="{474C8D3B-47BD-471B-BA6A-49CCDF5DC8EB}">
      <dgm:prSet/>
      <dgm:spPr/>
      <dgm:t>
        <a:bodyPr/>
        <a:lstStyle/>
        <a:p>
          <a:endParaRPr lang="en-US"/>
        </a:p>
      </dgm:t>
    </dgm:pt>
    <dgm:pt modelId="{466672B9-C791-4E5B-932E-D90C1D0E31AE}" type="sibTrans" cxnId="{474C8D3B-47BD-471B-BA6A-49CCDF5DC8EB}">
      <dgm:prSet/>
      <dgm:spPr/>
      <dgm:t>
        <a:bodyPr/>
        <a:lstStyle/>
        <a:p>
          <a:endParaRPr lang="en-US"/>
        </a:p>
      </dgm:t>
    </dgm:pt>
    <dgm:pt modelId="{6CB80D32-23DC-42AB-982F-6A3177E1EF11}">
      <dgm:prSet/>
      <dgm:spPr/>
      <dgm:t>
        <a:bodyPr/>
        <a:lstStyle/>
        <a:p>
          <a:pPr>
            <a:defRPr b="1"/>
          </a:pPr>
          <a:r>
            <a:rPr lang="en-US" dirty="0"/>
            <a:t>April 2026</a:t>
          </a:r>
        </a:p>
      </dgm:t>
    </dgm:pt>
    <dgm:pt modelId="{1EB187D7-9EBB-4123-9AC7-7AD2A79C5128}" type="parTrans" cxnId="{F1D65EC5-E804-4A0D-AFA5-62DEBCADA578}">
      <dgm:prSet/>
      <dgm:spPr/>
      <dgm:t>
        <a:bodyPr/>
        <a:lstStyle/>
        <a:p>
          <a:endParaRPr lang="en-US"/>
        </a:p>
      </dgm:t>
    </dgm:pt>
    <dgm:pt modelId="{5D859C55-3017-4F30-8E0D-9B7BF9C81D44}" type="sibTrans" cxnId="{F1D65EC5-E804-4A0D-AFA5-62DEBCADA578}">
      <dgm:prSet/>
      <dgm:spPr/>
      <dgm:t>
        <a:bodyPr/>
        <a:lstStyle/>
        <a:p>
          <a:endParaRPr lang="en-US"/>
        </a:p>
      </dgm:t>
    </dgm:pt>
    <dgm:pt modelId="{DCCA9609-6F38-43AF-8810-8D146759581F}">
      <dgm:prSet/>
      <dgm:spPr/>
      <dgm:t>
        <a:bodyPr/>
        <a:lstStyle/>
        <a:p>
          <a:r>
            <a:rPr lang="en-US"/>
            <a:t>Serena presented at Scholars Forum and Riley, Maddie, and Jocelyn worked at the Scholars Forum.</a:t>
          </a:r>
        </a:p>
      </dgm:t>
    </dgm:pt>
    <dgm:pt modelId="{3E59CA78-084C-42DA-9EC9-D71432B07BB8}" type="parTrans" cxnId="{45D2A653-AA50-4C9B-816F-A7FB8D2C3FE1}">
      <dgm:prSet/>
      <dgm:spPr/>
      <dgm:t>
        <a:bodyPr/>
        <a:lstStyle/>
        <a:p>
          <a:endParaRPr lang="en-US"/>
        </a:p>
      </dgm:t>
    </dgm:pt>
    <dgm:pt modelId="{F70F4CD8-3BC7-4285-AE58-206B26AEF8D2}" type="sibTrans" cxnId="{45D2A653-AA50-4C9B-816F-A7FB8D2C3FE1}">
      <dgm:prSet/>
      <dgm:spPr/>
      <dgm:t>
        <a:bodyPr/>
        <a:lstStyle/>
        <a:p>
          <a:endParaRPr lang="en-US"/>
        </a:p>
      </dgm:t>
    </dgm:pt>
    <dgm:pt modelId="{AE6598CE-C097-4034-85EB-E4200D93054E}">
      <dgm:prSet/>
      <dgm:spPr/>
      <dgm:t>
        <a:bodyPr/>
        <a:lstStyle/>
        <a:p>
          <a:pPr algn="l">
            <a:defRPr b="1"/>
          </a:pPr>
          <a:r>
            <a:rPr lang="en-US" dirty="0"/>
            <a:t>May 2026</a:t>
          </a:r>
        </a:p>
      </dgm:t>
    </dgm:pt>
    <dgm:pt modelId="{C18EDD48-9524-4B14-9A2D-9590AA5EB168}" type="parTrans" cxnId="{A3DB471A-29FD-45C9-8171-B2387A8D869D}">
      <dgm:prSet/>
      <dgm:spPr/>
      <dgm:t>
        <a:bodyPr/>
        <a:lstStyle/>
        <a:p>
          <a:endParaRPr lang="en-US"/>
        </a:p>
      </dgm:t>
    </dgm:pt>
    <dgm:pt modelId="{344E9A0B-A82E-43B6-AEB6-1EF4308D99E3}" type="sibTrans" cxnId="{A3DB471A-29FD-45C9-8171-B2387A8D869D}">
      <dgm:prSet/>
      <dgm:spPr/>
      <dgm:t>
        <a:bodyPr/>
        <a:lstStyle/>
        <a:p>
          <a:endParaRPr lang="en-US"/>
        </a:p>
      </dgm:t>
    </dgm:pt>
    <dgm:pt modelId="{C10E907E-1699-4100-AF61-2CBABAA98EEA}">
      <dgm:prSet/>
      <dgm:spPr/>
      <dgm:t>
        <a:bodyPr/>
        <a:lstStyle/>
        <a:p>
          <a:r>
            <a:rPr lang="en-US"/>
            <a:t>Maddie attended the 91st Annual Meeting of the Society for American Archaeology in San Francisco.</a:t>
          </a:r>
        </a:p>
      </dgm:t>
    </dgm:pt>
    <dgm:pt modelId="{F828F675-79FC-43EA-ADF8-A9AE39912F46}" type="parTrans" cxnId="{A633B576-B268-41A5-97E9-719B56F7123A}">
      <dgm:prSet/>
      <dgm:spPr/>
      <dgm:t>
        <a:bodyPr/>
        <a:lstStyle/>
        <a:p>
          <a:endParaRPr lang="en-US"/>
        </a:p>
      </dgm:t>
    </dgm:pt>
    <dgm:pt modelId="{0B792DCC-E53C-4B00-B85A-263CFB876F28}" type="sibTrans" cxnId="{A633B576-B268-41A5-97E9-719B56F7123A}">
      <dgm:prSet/>
      <dgm:spPr/>
      <dgm:t>
        <a:bodyPr/>
        <a:lstStyle/>
        <a:p>
          <a:endParaRPr lang="en-US"/>
        </a:p>
      </dgm:t>
    </dgm:pt>
    <dgm:pt modelId="{1F26AC9E-E232-499B-B568-566D734FDD01}" type="pres">
      <dgm:prSet presAssocID="{FEEF2473-6F12-4EF9-80A8-865E5290D8D4}" presName="root" presStyleCnt="0">
        <dgm:presLayoutVars>
          <dgm:chMax/>
          <dgm:chPref/>
          <dgm:animLvl val="lvl"/>
        </dgm:presLayoutVars>
      </dgm:prSet>
      <dgm:spPr/>
    </dgm:pt>
    <dgm:pt modelId="{6D32692C-5392-4E7D-A1D0-AD44050EEC8D}" type="pres">
      <dgm:prSet presAssocID="{FEEF2473-6F12-4EF9-80A8-865E5290D8D4}" presName="divider" presStyleLbl="node1" presStyleIdx="0" presStyleCnt="1"/>
      <dgm:spPr/>
    </dgm:pt>
    <dgm:pt modelId="{A7E9DDFD-8DBF-4CA6-8709-3E33FE6DF4F1}" type="pres">
      <dgm:prSet presAssocID="{FEEF2473-6F12-4EF9-80A8-865E5290D8D4}" presName="nodes" presStyleCnt="0">
        <dgm:presLayoutVars>
          <dgm:chMax/>
          <dgm:chPref/>
          <dgm:animLvl val="lvl"/>
        </dgm:presLayoutVars>
      </dgm:prSet>
      <dgm:spPr/>
    </dgm:pt>
    <dgm:pt modelId="{012B65B0-CCFE-48A1-A281-5D739D805A54}" type="pres">
      <dgm:prSet presAssocID="{530DD625-A6CD-4D76-A070-8A30951E9740}" presName="composite" presStyleCnt="0"/>
      <dgm:spPr/>
    </dgm:pt>
    <dgm:pt modelId="{979AE5D3-D4F1-4E22-B4E6-8848C4BB6AD4}" type="pres">
      <dgm:prSet presAssocID="{530DD625-A6CD-4D76-A070-8A30951E9740}" presName="L1TextContainer" presStyleLbl="revTx" presStyleIdx="0" presStyleCnt="4">
        <dgm:presLayoutVars>
          <dgm:chMax val="1"/>
          <dgm:chPref val="1"/>
          <dgm:bulletEnabled val="1"/>
        </dgm:presLayoutVars>
      </dgm:prSet>
      <dgm:spPr/>
    </dgm:pt>
    <dgm:pt modelId="{2552E1F8-00CB-4B97-9722-085914FE134E}" type="pres">
      <dgm:prSet presAssocID="{530DD625-A6CD-4D76-A070-8A30951E9740}" presName="L2TextContainerWrapper" presStyleCnt="0">
        <dgm:presLayoutVars>
          <dgm:chMax val="0"/>
          <dgm:chPref val="0"/>
          <dgm:bulletEnabled val="1"/>
        </dgm:presLayoutVars>
      </dgm:prSet>
      <dgm:spPr/>
    </dgm:pt>
    <dgm:pt modelId="{4B7A8805-2695-4C9B-A4F8-3BAD4F7B03FE}" type="pres">
      <dgm:prSet presAssocID="{530DD625-A6CD-4D76-A070-8A30951E9740}" presName="L2TextContainer" presStyleLbl="bgAccFollowNode1" presStyleIdx="0" presStyleCnt="4"/>
      <dgm:spPr/>
    </dgm:pt>
    <dgm:pt modelId="{34356F4E-6031-403B-892A-798A13C6EC80}" type="pres">
      <dgm:prSet presAssocID="{530DD625-A6CD-4D76-A070-8A30951E9740}" presName="FlexibleEmptyPlaceHolder" presStyleCnt="0"/>
      <dgm:spPr/>
    </dgm:pt>
    <dgm:pt modelId="{5282A554-B94D-49C0-9302-3A9CC60DFDC5}" type="pres">
      <dgm:prSet presAssocID="{530DD625-A6CD-4D76-A070-8A30951E9740}" presName="ConnectLine" presStyleLbl="alignNode1" presStyleIdx="0" presStyleCnt="4"/>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gm:spPr>
    </dgm:pt>
    <dgm:pt modelId="{51150849-9945-48F8-B5D9-4AA36FB131A9}" type="pres">
      <dgm:prSet presAssocID="{530DD625-A6CD-4D76-A070-8A30951E9740}" presName="ConnectorPoint" presStyleLbl="fgAcc1" presStyleIdx="0" presStyleCnt="4"/>
      <dgm:spPr>
        <a:solidFill>
          <a:schemeClr val="lt1">
            <a:alpha val="90000"/>
            <a:hueOff val="0"/>
            <a:satOff val="0"/>
            <a:lumOff val="0"/>
            <a:alphaOff val="0"/>
          </a:schemeClr>
        </a:solidFill>
        <a:ln w="12700" cap="flat" cmpd="sng" algn="ctr">
          <a:noFill/>
          <a:prstDash val="solid"/>
          <a:miter lim="800000"/>
        </a:ln>
        <a:effectLst/>
      </dgm:spPr>
    </dgm:pt>
    <dgm:pt modelId="{08F57D79-5745-493B-9959-F7FCF72A4489}" type="pres">
      <dgm:prSet presAssocID="{530DD625-A6CD-4D76-A070-8A30951E9740}" presName="EmptyPlaceHolder" presStyleCnt="0"/>
      <dgm:spPr/>
    </dgm:pt>
    <dgm:pt modelId="{D7D58B4D-FE62-4FE1-8F92-16D948E25D1E}" type="pres">
      <dgm:prSet presAssocID="{10C716D5-37DC-42CA-8D8D-921378D12364}" presName="spaceBetweenRectangles" presStyleCnt="0"/>
      <dgm:spPr/>
    </dgm:pt>
    <dgm:pt modelId="{44F7A754-2401-4BC1-90D0-EF230F8D5C79}" type="pres">
      <dgm:prSet presAssocID="{401CA6DF-4098-40EF-8B72-2E1DBC70AE48}" presName="composite" presStyleCnt="0"/>
      <dgm:spPr/>
    </dgm:pt>
    <dgm:pt modelId="{EB7B2B61-FE27-4D8A-AFFE-62C9F1F93873}" type="pres">
      <dgm:prSet presAssocID="{401CA6DF-4098-40EF-8B72-2E1DBC70AE48}" presName="L1TextContainer" presStyleLbl="revTx" presStyleIdx="1" presStyleCnt="4">
        <dgm:presLayoutVars>
          <dgm:chMax val="1"/>
          <dgm:chPref val="1"/>
          <dgm:bulletEnabled val="1"/>
        </dgm:presLayoutVars>
      </dgm:prSet>
      <dgm:spPr/>
    </dgm:pt>
    <dgm:pt modelId="{AEFEAA63-0B75-4960-ACEF-4476A2925A77}" type="pres">
      <dgm:prSet presAssocID="{401CA6DF-4098-40EF-8B72-2E1DBC70AE48}" presName="L2TextContainerWrapper" presStyleCnt="0">
        <dgm:presLayoutVars>
          <dgm:chMax val="0"/>
          <dgm:chPref val="0"/>
          <dgm:bulletEnabled val="1"/>
        </dgm:presLayoutVars>
      </dgm:prSet>
      <dgm:spPr/>
    </dgm:pt>
    <dgm:pt modelId="{BFFB4FB2-253B-491E-BF58-570F248696C0}" type="pres">
      <dgm:prSet presAssocID="{401CA6DF-4098-40EF-8B72-2E1DBC70AE48}" presName="L2TextContainer" presStyleLbl="bgAccFollowNode1" presStyleIdx="1" presStyleCnt="4"/>
      <dgm:spPr/>
    </dgm:pt>
    <dgm:pt modelId="{D9FC39CE-29DB-4ADC-8052-EDD34BC48FD4}" type="pres">
      <dgm:prSet presAssocID="{401CA6DF-4098-40EF-8B72-2E1DBC70AE48}" presName="FlexibleEmptyPlaceHolder" presStyleCnt="0"/>
      <dgm:spPr/>
    </dgm:pt>
    <dgm:pt modelId="{E3EC7166-E67A-4A94-8749-7FF15F021DAB}" type="pres">
      <dgm:prSet presAssocID="{401CA6DF-4098-40EF-8B72-2E1DBC70AE48}" presName="ConnectLine" presStyleLbl="alignNode1" presStyleIdx="1" presStyleCnt="4"/>
      <dgm:spPr>
        <a:solidFill>
          <a:schemeClr val="accent2">
            <a:hueOff val="-485121"/>
            <a:satOff val="-27976"/>
            <a:lumOff val="2876"/>
            <a:alphaOff val="0"/>
          </a:schemeClr>
        </a:solidFill>
        <a:ln w="6350" cap="flat" cmpd="sng" algn="ctr">
          <a:solidFill>
            <a:schemeClr val="accent2">
              <a:hueOff val="-485121"/>
              <a:satOff val="-27976"/>
              <a:lumOff val="2876"/>
              <a:alphaOff val="0"/>
            </a:schemeClr>
          </a:solidFill>
          <a:prstDash val="dash"/>
          <a:miter lim="800000"/>
        </a:ln>
        <a:effectLst/>
      </dgm:spPr>
    </dgm:pt>
    <dgm:pt modelId="{5EC8DD47-3CF6-49ED-A3F1-A720ADA36648}" type="pres">
      <dgm:prSet presAssocID="{401CA6DF-4098-40EF-8B72-2E1DBC70AE48}" presName="ConnectorPoint" presStyleLbl="fgAcc1" presStyleIdx="1" presStyleCnt="4"/>
      <dgm:spPr>
        <a:solidFill>
          <a:schemeClr val="lt1">
            <a:alpha val="90000"/>
            <a:hueOff val="0"/>
            <a:satOff val="0"/>
            <a:lumOff val="0"/>
            <a:alphaOff val="0"/>
          </a:schemeClr>
        </a:solidFill>
        <a:ln w="12700" cap="flat" cmpd="sng" algn="ctr">
          <a:noFill/>
          <a:prstDash val="solid"/>
          <a:miter lim="800000"/>
        </a:ln>
        <a:effectLst/>
      </dgm:spPr>
    </dgm:pt>
    <dgm:pt modelId="{59C04839-4AF9-4C94-9D5F-69D6FC6CCA66}" type="pres">
      <dgm:prSet presAssocID="{401CA6DF-4098-40EF-8B72-2E1DBC70AE48}" presName="EmptyPlaceHolder" presStyleCnt="0"/>
      <dgm:spPr/>
    </dgm:pt>
    <dgm:pt modelId="{404AF5D4-A5E7-4A60-A501-7B75029B3E81}" type="pres">
      <dgm:prSet presAssocID="{9895BD9A-FD4D-495C-B1CB-04023A42ECA3}" presName="spaceBetweenRectangles" presStyleCnt="0"/>
      <dgm:spPr/>
    </dgm:pt>
    <dgm:pt modelId="{369F597B-7D5C-40AF-8640-B30F1766CA65}" type="pres">
      <dgm:prSet presAssocID="{6CB80D32-23DC-42AB-982F-6A3177E1EF11}" presName="composite" presStyleCnt="0"/>
      <dgm:spPr/>
    </dgm:pt>
    <dgm:pt modelId="{099CA834-8688-4574-A0DD-BA61EA2DB6D2}" type="pres">
      <dgm:prSet presAssocID="{6CB80D32-23DC-42AB-982F-6A3177E1EF11}" presName="L1TextContainer" presStyleLbl="revTx" presStyleIdx="2" presStyleCnt="4">
        <dgm:presLayoutVars>
          <dgm:chMax val="1"/>
          <dgm:chPref val="1"/>
          <dgm:bulletEnabled val="1"/>
        </dgm:presLayoutVars>
      </dgm:prSet>
      <dgm:spPr/>
    </dgm:pt>
    <dgm:pt modelId="{FA12E29B-E557-4E27-B520-CD88F4B83D7D}" type="pres">
      <dgm:prSet presAssocID="{6CB80D32-23DC-42AB-982F-6A3177E1EF11}" presName="L2TextContainerWrapper" presStyleCnt="0">
        <dgm:presLayoutVars>
          <dgm:chMax val="0"/>
          <dgm:chPref val="0"/>
          <dgm:bulletEnabled val="1"/>
        </dgm:presLayoutVars>
      </dgm:prSet>
      <dgm:spPr/>
    </dgm:pt>
    <dgm:pt modelId="{6A04B400-B6FA-49E7-BFF7-BC2472FC62D9}" type="pres">
      <dgm:prSet presAssocID="{6CB80D32-23DC-42AB-982F-6A3177E1EF11}" presName="L2TextContainer" presStyleLbl="bgAccFollowNode1" presStyleIdx="2" presStyleCnt="4"/>
      <dgm:spPr/>
    </dgm:pt>
    <dgm:pt modelId="{66961947-D9F9-48C6-83ED-85A15B33DA27}" type="pres">
      <dgm:prSet presAssocID="{6CB80D32-23DC-42AB-982F-6A3177E1EF11}" presName="FlexibleEmptyPlaceHolder" presStyleCnt="0"/>
      <dgm:spPr/>
    </dgm:pt>
    <dgm:pt modelId="{2EAFC234-1685-465F-BB73-811F608D36B5}" type="pres">
      <dgm:prSet presAssocID="{6CB80D32-23DC-42AB-982F-6A3177E1EF11}" presName="ConnectLine" presStyleLbl="alignNode1" presStyleIdx="2" presStyleCnt="4"/>
      <dgm:spPr>
        <a:solidFill>
          <a:schemeClr val="accent2">
            <a:hueOff val="-970242"/>
            <a:satOff val="-55952"/>
            <a:lumOff val="5752"/>
            <a:alphaOff val="0"/>
          </a:schemeClr>
        </a:solidFill>
        <a:ln w="6350" cap="flat" cmpd="sng" algn="ctr">
          <a:solidFill>
            <a:schemeClr val="accent2">
              <a:hueOff val="-970242"/>
              <a:satOff val="-55952"/>
              <a:lumOff val="5752"/>
              <a:alphaOff val="0"/>
            </a:schemeClr>
          </a:solidFill>
          <a:prstDash val="dash"/>
          <a:miter lim="800000"/>
        </a:ln>
        <a:effectLst/>
      </dgm:spPr>
    </dgm:pt>
    <dgm:pt modelId="{205CD376-A547-4D19-9069-05C4F6C114A8}" type="pres">
      <dgm:prSet presAssocID="{6CB80D32-23DC-42AB-982F-6A3177E1EF11}" presName="ConnectorPoint" presStyleLbl="fgAcc1" presStyleIdx="2" presStyleCnt="4"/>
      <dgm:spPr>
        <a:solidFill>
          <a:schemeClr val="lt1">
            <a:alpha val="90000"/>
            <a:hueOff val="0"/>
            <a:satOff val="0"/>
            <a:lumOff val="0"/>
            <a:alphaOff val="0"/>
          </a:schemeClr>
        </a:solidFill>
        <a:ln w="12700" cap="flat" cmpd="sng" algn="ctr">
          <a:noFill/>
          <a:prstDash val="solid"/>
          <a:miter lim="800000"/>
        </a:ln>
        <a:effectLst/>
      </dgm:spPr>
    </dgm:pt>
    <dgm:pt modelId="{ECACF49E-EEEB-42F2-9D87-E93C21C527C1}" type="pres">
      <dgm:prSet presAssocID="{6CB80D32-23DC-42AB-982F-6A3177E1EF11}" presName="EmptyPlaceHolder" presStyleCnt="0"/>
      <dgm:spPr/>
    </dgm:pt>
    <dgm:pt modelId="{BB7F14AA-586F-4DC4-BDF2-45B02B3320F9}" type="pres">
      <dgm:prSet presAssocID="{5D859C55-3017-4F30-8E0D-9B7BF9C81D44}" presName="spaceBetweenRectangles" presStyleCnt="0"/>
      <dgm:spPr/>
    </dgm:pt>
    <dgm:pt modelId="{5C49135B-1B3E-4C5B-912B-92A5B4406183}" type="pres">
      <dgm:prSet presAssocID="{AE6598CE-C097-4034-85EB-E4200D93054E}" presName="composite" presStyleCnt="0"/>
      <dgm:spPr/>
    </dgm:pt>
    <dgm:pt modelId="{5C09B3AE-4698-4EF1-85CF-6E1C13365047}" type="pres">
      <dgm:prSet presAssocID="{AE6598CE-C097-4034-85EB-E4200D93054E}" presName="L1TextContainer" presStyleLbl="revTx" presStyleIdx="3" presStyleCnt="4">
        <dgm:presLayoutVars>
          <dgm:chMax val="1"/>
          <dgm:chPref val="1"/>
          <dgm:bulletEnabled val="1"/>
        </dgm:presLayoutVars>
      </dgm:prSet>
      <dgm:spPr/>
    </dgm:pt>
    <dgm:pt modelId="{E0AF2A6F-9371-414C-8C43-4932A6ABF4B6}" type="pres">
      <dgm:prSet presAssocID="{AE6598CE-C097-4034-85EB-E4200D93054E}" presName="L2TextContainerWrapper" presStyleCnt="0">
        <dgm:presLayoutVars>
          <dgm:chMax val="0"/>
          <dgm:chPref val="0"/>
          <dgm:bulletEnabled val="1"/>
        </dgm:presLayoutVars>
      </dgm:prSet>
      <dgm:spPr/>
    </dgm:pt>
    <dgm:pt modelId="{6E51DC8F-BDB9-4ADF-A514-22CE32D5CCDA}" type="pres">
      <dgm:prSet presAssocID="{AE6598CE-C097-4034-85EB-E4200D93054E}" presName="L2TextContainer" presStyleLbl="bgAccFollowNode1" presStyleIdx="3" presStyleCnt="4"/>
      <dgm:spPr/>
    </dgm:pt>
    <dgm:pt modelId="{09398E06-4D0A-4C76-A9FA-82FA434C6132}" type="pres">
      <dgm:prSet presAssocID="{AE6598CE-C097-4034-85EB-E4200D93054E}" presName="FlexibleEmptyPlaceHolder" presStyleCnt="0"/>
      <dgm:spPr/>
    </dgm:pt>
    <dgm:pt modelId="{C88C5C3E-9673-47A8-B0B1-511E7E6FEC69}" type="pres">
      <dgm:prSet presAssocID="{AE6598CE-C097-4034-85EB-E4200D93054E}" presName="ConnectLine" presStyleLbl="alignNode1" presStyleIdx="3" presStyleCnt="4"/>
      <dgm:spPr>
        <a:solidFill>
          <a:schemeClr val="accent2">
            <a:hueOff val="-1455363"/>
            <a:satOff val="-83928"/>
            <a:lumOff val="8628"/>
            <a:alphaOff val="0"/>
          </a:schemeClr>
        </a:solidFill>
        <a:ln w="6350" cap="flat" cmpd="sng" algn="ctr">
          <a:solidFill>
            <a:schemeClr val="accent2">
              <a:hueOff val="-1455363"/>
              <a:satOff val="-83928"/>
              <a:lumOff val="8628"/>
              <a:alphaOff val="0"/>
            </a:schemeClr>
          </a:solidFill>
          <a:prstDash val="dash"/>
          <a:miter lim="800000"/>
        </a:ln>
        <a:effectLst/>
      </dgm:spPr>
    </dgm:pt>
    <dgm:pt modelId="{CEF5FFFC-C996-46D5-9A22-9FF41226094A}" type="pres">
      <dgm:prSet presAssocID="{AE6598CE-C097-4034-85EB-E4200D93054E}" presName="ConnectorPoint" presStyleLbl="fgAcc1" presStyleIdx="3" presStyleCnt="4"/>
      <dgm:spPr>
        <a:solidFill>
          <a:schemeClr val="lt1">
            <a:alpha val="90000"/>
            <a:hueOff val="0"/>
            <a:satOff val="0"/>
            <a:lumOff val="0"/>
            <a:alphaOff val="0"/>
          </a:schemeClr>
        </a:solidFill>
        <a:ln w="12700" cap="flat" cmpd="sng" algn="ctr">
          <a:noFill/>
          <a:prstDash val="solid"/>
          <a:miter lim="800000"/>
        </a:ln>
        <a:effectLst/>
      </dgm:spPr>
    </dgm:pt>
    <dgm:pt modelId="{7DD0A7EA-094A-485F-87F7-D7B84FE336A2}" type="pres">
      <dgm:prSet presAssocID="{AE6598CE-C097-4034-85EB-E4200D93054E}" presName="EmptyPlaceHolder" presStyleCnt="0"/>
      <dgm:spPr/>
    </dgm:pt>
  </dgm:ptLst>
  <dgm:cxnLst>
    <dgm:cxn modelId="{9EFFCF0B-24DA-402D-B5EB-802CE988255C}" type="presOf" srcId="{1A2F1422-82F7-4022-8BA7-092392624B5E}" destId="{4B7A8805-2695-4C9B-A4F8-3BAD4F7B03FE}" srcOrd="0" destOrd="0" presId="urn:microsoft.com/office/officeart/2017/3/layout/HorizontalPathTimeline"/>
    <dgm:cxn modelId="{572C0F11-8E0A-420D-9E53-DCE83735580A}" type="presOf" srcId="{6CB80D32-23DC-42AB-982F-6A3177E1EF11}" destId="{099CA834-8688-4574-A0DD-BA61EA2DB6D2}" srcOrd="0" destOrd="0" presId="urn:microsoft.com/office/officeart/2017/3/layout/HorizontalPathTimeline"/>
    <dgm:cxn modelId="{A3DB471A-29FD-45C9-8171-B2387A8D869D}" srcId="{FEEF2473-6F12-4EF9-80A8-865E5290D8D4}" destId="{AE6598CE-C097-4034-85EB-E4200D93054E}" srcOrd="3" destOrd="0" parTransId="{C18EDD48-9524-4B14-9A2D-9590AA5EB168}" sibTransId="{344E9A0B-A82E-43B6-AEB6-1EF4308D99E3}"/>
    <dgm:cxn modelId="{560DC13A-09E7-490E-9B9D-E76ED3451BF3}" type="presOf" srcId="{2CC267CE-F9CE-4AE0-88D1-715E4D48BCF6}" destId="{BFFB4FB2-253B-491E-BF58-570F248696C0}" srcOrd="0" destOrd="0" presId="urn:microsoft.com/office/officeart/2017/3/layout/HorizontalPathTimeline"/>
    <dgm:cxn modelId="{474C8D3B-47BD-471B-BA6A-49CCDF5DC8EB}" srcId="{401CA6DF-4098-40EF-8B72-2E1DBC70AE48}" destId="{2CC267CE-F9CE-4AE0-88D1-715E4D48BCF6}" srcOrd="0" destOrd="0" parTransId="{0EBD5781-9716-41C3-9D93-9094ED442D67}" sibTransId="{466672B9-C791-4E5B-932E-D90C1D0E31AE}"/>
    <dgm:cxn modelId="{B439AA4C-A093-4235-8534-F374C127EBC6}" type="presOf" srcId="{C10E907E-1699-4100-AF61-2CBABAA98EEA}" destId="{6E51DC8F-BDB9-4ADF-A514-22CE32D5CCDA}" srcOrd="0" destOrd="0" presId="urn:microsoft.com/office/officeart/2017/3/layout/HorizontalPathTimeline"/>
    <dgm:cxn modelId="{45D2A653-AA50-4C9B-816F-A7FB8D2C3FE1}" srcId="{6CB80D32-23DC-42AB-982F-6A3177E1EF11}" destId="{DCCA9609-6F38-43AF-8810-8D146759581F}" srcOrd="0" destOrd="0" parTransId="{3E59CA78-084C-42DA-9EC9-D71432B07BB8}" sibTransId="{F70F4CD8-3BC7-4285-AE58-206B26AEF8D2}"/>
    <dgm:cxn modelId="{A633B576-B268-41A5-97E9-719B56F7123A}" srcId="{AE6598CE-C097-4034-85EB-E4200D93054E}" destId="{C10E907E-1699-4100-AF61-2CBABAA98EEA}" srcOrd="0" destOrd="0" parTransId="{F828F675-79FC-43EA-ADF8-A9AE39912F46}" sibTransId="{0B792DCC-E53C-4B00-B85A-263CFB876F28}"/>
    <dgm:cxn modelId="{A3073587-89E0-45BC-9A5B-6E976C578E0C}" srcId="{FEEF2473-6F12-4EF9-80A8-865E5290D8D4}" destId="{401CA6DF-4098-40EF-8B72-2E1DBC70AE48}" srcOrd="1" destOrd="0" parTransId="{42EDED9E-FDCC-4D95-9E89-9F8FCE614A95}" sibTransId="{9895BD9A-FD4D-495C-B1CB-04023A42ECA3}"/>
    <dgm:cxn modelId="{E99B1EC4-ACFE-41C5-A4F7-0AAE09BC2E2D}" type="presOf" srcId="{401CA6DF-4098-40EF-8B72-2E1DBC70AE48}" destId="{EB7B2B61-FE27-4D8A-AFFE-62C9F1F93873}" srcOrd="0" destOrd="0" presId="urn:microsoft.com/office/officeart/2017/3/layout/HorizontalPathTimeline"/>
    <dgm:cxn modelId="{F1D65EC5-E804-4A0D-AFA5-62DEBCADA578}" srcId="{FEEF2473-6F12-4EF9-80A8-865E5290D8D4}" destId="{6CB80D32-23DC-42AB-982F-6A3177E1EF11}" srcOrd="2" destOrd="0" parTransId="{1EB187D7-9EBB-4123-9AC7-7AD2A79C5128}" sibTransId="{5D859C55-3017-4F30-8E0D-9B7BF9C81D44}"/>
    <dgm:cxn modelId="{13BA11CB-018C-483C-A2D1-3500DAEAD0F9}" srcId="{530DD625-A6CD-4D76-A070-8A30951E9740}" destId="{1A2F1422-82F7-4022-8BA7-092392624B5E}" srcOrd="0" destOrd="0" parTransId="{5367E7F6-0460-4F28-B549-B8A2B78E6646}" sibTransId="{758DFC68-9E03-4FF9-88F0-1ED337D32721}"/>
    <dgm:cxn modelId="{6021B9D6-F497-448B-9911-251C9D97B1F4}" type="presOf" srcId="{AE6598CE-C097-4034-85EB-E4200D93054E}" destId="{5C09B3AE-4698-4EF1-85CF-6E1C13365047}" srcOrd="0" destOrd="0" presId="urn:microsoft.com/office/officeart/2017/3/layout/HorizontalPathTimeline"/>
    <dgm:cxn modelId="{4B5EF7D6-80AA-464A-88E5-537D2F0771CF}" type="presOf" srcId="{530DD625-A6CD-4D76-A070-8A30951E9740}" destId="{979AE5D3-D4F1-4E22-B4E6-8848C4BB6AD4}" srcOrd="0" destOrd="0" presId="urn:microsoft.com/office/officeart/2017/3/layout/HorizontalPathTimeline"/>
    <dgm:cxn modelId="{D2956AF3-C4A4-4FF5-B2FE-EFED32F5F855}" type="presOf" srcId="{DCCA9609-6F38-43AF-8810-8D146759581F}" destId="{6A04B400-B6FA-49E7-BFF7-BC2472FC62D9}" srcOrd="0" destOrd="0" presId="urn:microsoft.com/office/officeart/2017/3/layout/HorizontalPathTimeline"/>
    <dgm:cxn modelId="{257BE4F5-CA87-4514-AEAF-1D58DC1DDD37}" srcId="{FEEF2473-6F12-4EF9-80A8-865E5290D8D4}" destId="{530DD625-A6CD-4D76-A070-8A30951E9740}" srcOrd="0" destOrd="0" parTransId="{659A2DD0-9C0F-4A6B-864B-8559CE9FC5E4}" sibTransId="{10C716D5-37DC-42CA-8D8D-921378D12364}"/>
    <dgm:cxn modelId="{54ABD9FE-DE2A-4B7F-B58E-D0F7799D28CC}" type="presOf" srcId="{FEEF2473-6F12-4EF9-80A8-865E5290D8D4}" destId="{1F26AC9E-E232-499B-B568-566D734FDD01}" srcOrd="0" destOrd="0" presId="urn:microsoft.com/office/officeart/2017/3/layout/HorizontalPathTimeline"/>
    <dgm:cxn modelId="{8DAC3756-5265-49A5-A007-B223C3871565}" type="presParOf" srcId="{1F26AC9E-E232-499B-B568-566D734FDD01}" destId="{6D32692C-5392-4E7D-A1D0-AD44050EEC8D}" srcOrd="0" destOrd="0" presId="urn:microsoft.com/office/officeart/2017/3/layout/HorizontalPathTimeline"/>
    <dgm:cxn modelId="{A76284E6-A307-4039-B730-F02642CE4590}" type="presParOf" srcId="{1F26AC9E-E232-499B-B568-566D734FDD01}" destId="{A7E9DDFD-8DBF-4CA6-8709-3E33FE6DF4F1}" srcOrd="1" destOrd="0" presId="urn:microsoft.com/office/officeart/2017/3/layout/HorizontalPathTimeline"/>
    <dgm:cxn modelId="{38EA78F0-A484-48F6-9301-83B6D11F7119}" type="presParOf" srcId="{A7E9DDFD-8DBF-4CA6-8709-3E33FE6DF4F1}" destId="{012B65B0-CCFE-48A1-A281-5D739D805A54}" srcOrd="0" destOrd="0" presId="urn:microsoft.com/office/officeart/2017/3/layout/HorizontalPathTimeline"/>
    <dgm:cxn modelId="{2A27580F-E8BD-4F65-934B-4F22BCD9F404}" type="presParOf" srcId="{012B65B0-CCFE-48A1-A281-5D739D805A54}" destId="{979AE5D3-D4F1-4E22-B4E6-8848C4BB6AD4}" srcOrd="0" destOrd="0" presId="urn:microsoft.com/office/officeart/2017/3/layout/HorizontalPathTimeline"/>
    <dgm:cxn modelId="{4EBA1F89-8826-4179-BB32-105646B94A38}" type="presParOf" srcId="{012B65B0-CCFE-48A1-A281-5D739D805A54}" destId="{2552E1F8-00CB-4B97-9722-085914FE134E}" srcOrd="1" destOrd="0" presId="urn:microsoft.com/office/officeart/2017/3/layout/HorizontalPathTimeline"/>
    <dgm:cxn modelId="{A2457475-D16D-4B96-A0D5-4C4277FD2A83}" type="presParOf" srcId="{2552E1F8-00CB-4B97-9722-085914FE134E}" destId="{4B7A8805-2695-4C9B-A4F8-3BAD4F7B03FE}" srcOrd="0" destOrd="0" presId="urn:microsoft.com/office/officeart/2017/3/layout/HorizontalPathTimeline"/>
    <dgm:cxn modelId="{5D32864F-D3F2-4529-9885-45D218C13AB2}" type="presParOf" srcId="{2552E1F8-00CB-4B97-9722-085914FE134E}" destId="{34356F4E-6031-403B-892A-798A13C6EC80}" srcOrd="1" destOrd="0" presId="urn:microsoft.com/office/officeart/2017/3/layout/HorizontalPathTimeline"/>
    <dgm:cxn modelId="{825BAE6A-4F53-457B-B331-261EDD4B632C}" type="presParOf" srcId="{012B65B0-CCFE-48A1-A281-5D739D805A54}" destId="{5282A554-B94D-49C0-9302-3A9CC60DFDC5}" srcOrd="2" destOrd="0" presId="urn:microsoft.com/office/officeart/2017/3/layout/HorizontalPathTimeline"/>
    <dgm:cxn modelId="{CEA59F8C-9369-41F6-9FA1-5D426331816F}" type="presParOf" srcId="{012B65B0-CCFE-48A1-A281-5D739D805A54}" destId="{51150849-9945-48F8-B5D9-4AA36FB131A9}" srcOrd="3" destOrd="0" presId="urn:microsoft.com/office/officeart/2017/3/layout/HorizontalPathTimeline"/>
    <dgm:cxn modelId="{31261964-EAF5-419A-98B8-C3F12093BE6A}" type="presParOf" srcId="{012B65B0-CCFE-48A1-A281-5D739D805A54}" destId="{08F57D79-5745-493B-9959-F7FCF72A4489}" srcOrd="4" destOrd="0" presId="urn:microsoft.com/office/officeart/2017/3/layout/HorizontalPathTimeline"/>
    <dgm:cxn modelId="{54CC503A-4D73-4F0C-9F93-122E6723EAA5}" type="presParOf" srcId="{A7E9DDFD-8DBF-4CA6-8709-3E33FE6DF4F1}" destId="{D7D58B4D-FE62-4FE1-8F92-16D948E25D1E}" srcOrd="1" destOrd="0" presId="urn:microsoft.com/office/officeart/2017/3/layout/HorizontalPathTimeline"/>
    <dgm:cxn modelId="{7FC593FA-D7AB-4457-8725-BA3D04499504}" type="presParOf" srcId="{A7E9DDFD-8DBF-4CA6-8709-3E33FE6DF4F1}" destId="{44F7A754-2401-4BC1-90D0-EF230F8D5C79}" srcOrd="2" destOrd="0" presId="urn:microsoft.com/office/officeart/2017/3/layout/HorizontalPathTimeline"/>
    <dgm:cxn modelId="{2046C954-72E7-43E8-855C-36079DCA3144}" type="presParOf" srcId="{44F7A754-2401-4BC1-90D0-EF230F8D5C79}" destId="{EB7B2B61-FE27-4D8A-AFFE-62C9F1F93873}" srcOrd="0" destOrd="0" presId="urn:microsoft.com/office/officeart/2017/3/layout/HorizontalPathTimeline"/>
    <dgm:cxn modelId="{DF779FF8-0197-4C27-ADA8-D8B8E7D10B1B}" type="presParOf" srcId="{44F7A754-2401-4BC1-90D0-EF230F8D5C79}" destId="{AEFEAA63-0B75-4960-ACEF-4476A2925A77}" srcOrd="1" destOrd="0" presId="urn:microsoft.com/office/officeart/2017/3/layout/HorizontalPathTimeline"/>
    <dgm:cxn modelId="{17181674-2748-42F3-893B-04425B65EE2D}" type="presParOf" srcId="{AEFEAA63-0B75-4960-ACEF-4476A2925A77}" destId="{BFFB4FB2-253B-491E-BF58-570F248696C0}" srcOrd="0" destOrd="0" presId="urn:microsoft.com/office/officeart/2017/3/layout/HorizontalPathTimeline"/>
    <dgm:cxn modelId="{F013E86A-A89B-43E7-81A5-8E5012EE669A}" type="presParOf" srcId="{AEFEAA63-0B75-4960-ACEF-4476A2925A77}" destId="{D9FC39CE-29DB-4ADC-8052-EDD34BC48FD4}" srcOrd="1" destOrd="0" presId="urn:microsoft.com/office/officeart/2017/3/layout/HorizontalPathTimeline"/>
    <dgm:cxn modelId="{A7515F7C-C929-4F61-B4C5-F5EFD7DEBA0E}" type="presParOf" srcId="{44F7A754-2401-4BC1-90D0-EF230F8D5C79}" destId="{E3EC7166-E67A-4A94-8749-7FF15F021DAB}" srcOrd="2" destOrd="0" presId="urn:microsoft.com/office/officeart/2017/3/layout/HorizontalPathTimeline"/>
    <dgm:cxn modelId="{A2744339-E815-4B90-A79E-0D819AA55E43}" type="presParOf" srcId="{44F7A754-2401-4BC1-90D0-EF230F8D5C79}" destId="{5EC8DD47-3CF6-49ED-A3F1-A720ADA36648}" srcOrd="3" destOrd="0" presId="urn:microsoft.com/office/officeart/2017/3/layout/HorizontalPathTimeline"/>
    <dgm:cxn modelId="{21C0B7D3-FEAB-4099-8DFB-BFDC7D66CECB}" type="presParOf" srcId="{44F7A754-2401-4BC1-90D0-EF230F8D5C79}" destId="{59C04839-4AF9-4C94-9D5F-69D6FC6CCA66}" srcOrd="4" destOrd="0" presId="urn:microsoft.com/office/officeart/2017/3/layout/HorizontalPathTimeline"/>
    <dgm:cxn modelId="{7E73DC18-2F6D-44EC-8C88-78BCFF181E6D}" type="presParOf" srcId="{A7E9DDFD-8DBF-4CA6-8709-3E33FE6DF4F1}" destId="{404AF5D4-A5E7-4A60-A501-7B75029B3E81}" srcOrd="3" destOrd="0" presId="urn:microsoft.com/office/officeart/2017/3/layout/HorizontalPathTimeline"/>
    <dgm:cxn modelId="{0AAC1D52-EFDF-460F-AED1-AF938444C0CC}" type="presParOf" srcId="{A7E9DDFD-8DBF-4CA6-8709-3E33FE6DF4F1}" destId="{369F597B-7D5C-40AF-8640-B30F1766CA65}" srcOrd="4" destOrd="0" presId="urn:microsoft.com/office/officeart/2017/3/layout/HorizontalPathTimeline"/>
    <dgm:cxn modelId="{661D6DC3-FF17-4857-8DD3-48FC580F9D4C}" type="presParOf" srcId="{369F597B-7D5C-40AF-8640-B30F1766CA65}" destId="{099CA834-8688-4574-A0DD-BA61EA2DB6D2}" srcOrd="0" destOrd="0" presId="urn:microsoft.com/office/officeart/2017/3/layout/HorizontalPathTimeline"/>
    <dgm:cxn modelId="{05A05C8D-2BC7-4969-8543-D7A5C1BD45B8}" type="presParOf" srcId="{369F597B-7D5C-40AF-8640-B30F1766CA65}" destId="{FA12E29B-E557-4E27-B520-CD88F4B83D7D}" srcOrd="1" destOrd="0" presId="urn:microsoft.com/office/officeart/2017/3/layout/HorizontalPathTimeline"/>
    <dgm:cxn modelId="{6BC331A3-DD76-4450-BBB7-C2E97BA165A1}" type="presParOf" srcId="{FA12E29B-E557-4E27-B520-CD88F4B83D7D}" destId="{6A04B400-B6FA-49E7-BFF7-BC2472FC62D9}" srcOrd="0" destOrd="0" presId="urn:microsoft.com/office/officeart/2017/3/layout/HorizontalPathTimeline"/>
    <dgm:cxn modelId="{64AADA92-0D49-4B42-9ADC-F3D0FC35719C}" type="presParOf" srcId="{FA12E29B-E557-4E27-B520-CD88F4B83D7D}" destId="{66961947-D9F9-48C6-83ED-85A15B33DA27}" srcOrd="1" destOrd="0" presId="urn:microsoft.com/office/officeart/2017/3/layout/HorizontalPathTimeline"/>
    <dgm:cxn modelId="{C3629187-7B64-4E5F-B9E6-FB3D3F8F1094}" type="presParOf" srcId="{369F597B-7D5C-40AF-8640-B30F1766CA65}" destId="{2EAFC234-1685-465F-BB73-811F608D36B5}" srcOrd="2" destOrd="0" presId="urn:microsoft.com/office/officeart/2017/3/layout/HorizontalPathTimeline"/>
    <dgm:cxn modelId="{E3BAE5ED-B8A9-4C6F-8E9F-E576359B89B9}" type="presParOf" srcId="{369F597B-7D5C-40AF-8640-B30F1766CA65}" destId="{205CD376-A547-4D19-9069-05C4F6C114A8}" srcOrd="3" destOrd="0" presId="urn:microsoft.com/office/officeart/2017/3/layout/HorizontalPathTimeline"/>
    <dgm:cxn modelId="{9262E905-5342-4784-A826-6B3C0460DC28}" type="presParOf" srcId="{369F597B-7D5C-40AF-8640-B30F1766CA65}" destId="{ECACF49E-EEEB-42F2-9D87-E93C21C527C1}" srcOrd="4" destOrd="0" presId="urn:microsoft.com/office/officeart/2017/3/layout/HorizontalPathTimeline"/>
    <dgm:cxn modelId="{39D70E66-90FA-462F-9508-20B564F5A5B0}" type="presParOf" srcId="{A7E9DDFD-8DBF-4CA6-8709-3E33FE6DF4F1}" destId="{BB7F14AA-586F-4DC4-BDF2-45B02B3320F9}" srcOrd="5" destOrd="0" presId="urn:microsoft.com/office/officeart/2017/3/layout/HorizontalPathTimeline"/>
    <dgm:cxn modelId="{B939A985-BC9A-4A27-82EA-28B0F479CB26}" type="presParOf" srcId="{A7E9DDFD-8DBF-4CA6-8709-3E33FE6DF4F1}" destId="{5C49135B-1B3E-4C5B-912B-92A5B4406183}" srcOrd="6" destOrd="0" presId="urn:microsoft.com/office/officeart/2017/3/layout/HorizontalPathTimeline"/>
    <dgm:cxn modelId="{BB3281BD-8828-4EE7-AADB-0A8BB48EABBE}" type="presParOf" srcId="{5C49135B-1B3E-4C5B-912B-92A5B4406183}" destId="{5C09B3AE-4698-4EF1-85CF-6E1C13365047}" srcOrd="0" destOrd="0" presId="urn:microsoft.com/office/officeart/2017/3/layout/HorizontalPathTimeline"/>
    <dgm:cxn modelId="{44435617-F65E-47FE-A1CF-DD4FE2F9DB69}" type="presParOf" srcId="{5C49135B-1B3E-4C5B-912B-92A5B4406183}" destId="{E0AF2A6F-9371-414C-8C43-4932A6ABF4B6}" srcOrd="1" destOrd="0" presId="urn:microsoft.com/office/officeart/2017/3/layout/HorizontalPathTimeline"/>
    <dgm:cxn modelId="{3D93B8AA-0D2B-4F0B-AC7D-FB4D03713F60}" type="presParOf" srcId="{E0AF2A6F-9371-414C-8C43-4932A6ABF4B6}" destId="{6E51DC8F-BDB9-4ADF-A514-22CE32D5CCDA}" srcOrd="0" destOrd="0" presId="urn:microsoft.com/office/officeart/2017/3/layout/HorizontalPathTimeline"/>
    <dgm:cxn modelId="{9AD4E497-326A-40CC-86C7-5E9A250DDF08}" type="presParOf" srcId="{E0AF2A6F-9371-414C-8C43-4932A6ABF4B6}" destId="{09398E06-4D0A-4C76-A9FA-82FA434C6132}" srcOrd="1" destOrd="0" presId="urn:microsoft.com/office/officeart/2017/3/layout/HorizontalPathTimeline"/>
    <dgm:cxn modelId="{E8C24996-DBF2-4FE3-8277-861466D02792}" type="presParOf" srcId="{5C49135B-1B3E-4C5B-912B-92A5B4406183}" destId="{C88C5C3E-9673-47A8-B0B1-511E7E6FEC69}" srcOrd="2" destOrd="0" presId="urn:microsoft.com/office/officeart/2017/3/layout/HorizontalPathTimeline"/>
    <dgm:cxn modelId="{68976E4E-50F5-471B-9200-D11E5A1AF88A}" type="presParOf" srcId="{5C49135B-1B3E-4C5B-912B-92A5B4406183}" destId="{CEF5FFFC-C996-46D5-9A22-9FF41226094A}" srcOrd="3" destOrd="0" presId="urn:microsoft.com/office/officeart/2017/3/layout/HorizontalPathTimeline"/>
    <dgm:cxn modelId="{F208B4E0-8E20-42E4-922F-0C9A30FA8729}" type="presParOf" srcId="{5C49135B-1B3E-4C5B-912B-92A5B4406183}" destId="{7DD0A7EA-094A-485F-87F7-D7B84FE336A2}"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9AE5D3-D4F1-4E22-B4E6-8848C4BB6AD4}">
      <dsp:nvSpPr>
        <dsp:cNvPr id="0" name=""/>
        <dsp:cNvSpPr/>
      </dsp:nvSpPr>
      <dsp:spPr>
        <a:xfrm>
          <a:off x="421804" y="2336668"/>
          <a:ext cx="3364170"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t>February 2026</a:t>
          </a:r>
        </a:p>
      </dsp:txBody>
      <dsp:txXfrm>
        <a:off x="421804" y="2336668"/>
        <a:ext cx="3364170" cy="491701"/>
      </dsp:txXfrm>
    </dsp:sp>
    <dsp:sp modelId="{6D32692C-5392-4E7D-A1D0-AD44050EEC8D}">
      <dsp:nvSpPr>
        <dsp:cNvPr id="0" name=""/>
        <dsp:cNvSpPr/>
      </dsp:nvSpPr>
      <dsp:spPr>
        <a:xfrm>
          <a:off x="0" y="2088642"/>
          <a:ext cx="10515600" cy="17405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7A8805-2695-4C9B-A4F8-3BAD4F7B03FE}">
      <dsp:nvSpPr>
        <dsp:cNvPr id="0" name=""/>
        <dsp:cNvSpPr/>
      </dsp:nvSpPr>
      <dsp:spPr>
        <a:xfrm>
          <a:off x="253596" y="210767"/>
          <a:ext cx="3700587" cy="113814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t>All 4 fellows had a Common Hour consultation with Dr. Paul Hawkins, Director and Executive Research Associate of the Applied Research Lab.</a:t>
          </a:r>
        </a:p>
      </dsp:txBody>
      <dsp:txXfrm>
        <a:off x="253596" y="210767"/>
        <a:ext cx="3700587" cy="1138146"/>
      </dsp:txXfrm>
    </dsp:sp>
    <dsp:sp modelId="{5282A554-B94D-49C0-9302-3A9CC60DFDC5}">
      <dsp:nvSpPr>
        <dsp:cNvPr id="0" name=""/>
        <dsp:cNvSpPr/>
      </dsp:nvSpPr>
      <dsp:spPr>
        <a:xfrm>
          <a:off x="2103890" y="1348914"/>
          <a:ext cx="0" cy="73972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EB7B2B61-FE27-4D8A-AFFE-62C9F1F93873}">
      <dsp:nvSpPr>
        <dsp:cNvPr id="0" name=""/>
        <dsp:cNvSpPr/>
      </dsp:nvSpPr>
      <dsp:spPr>
        <a:xfrm>
          <a:off x="2524411" y="1522968"/>
          <a:ext cx="3364170"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dirty="0"/>
            <a:t>March 2026</a:t>
          </a:r>
        </a:p>
      </dsp:txBody>
      <dsp:txXfrm>
        <a:off x="2524411" y="1522968"/>
        <a:ext cx="3364170" cy="491701"/>
      </dsp:txXfrm>
    </dsp:sp>
    <dsp:sp modelId="{BFFB4FB2-253B-491E-BF58-570F248696C0}">
      <dsp:nvSpPr>
        <dsp:cNvPr id="0" name=""/>
        <dsp:cNvSpPr/>
      </dsp:nvSpPr>
      <dsp:spPr>
        <a:xfrm>
          <a:off x="2356202" y="3002423"/>
          <a:ext cx="3700587" cy="1138146"/>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t>All 4 fellows had a Common Hour consultation with Carrie Bishop, Access Services Librarian, and Dr. Chris Clouser, Electronic Resources and Systems Librarian.</a:t>
          </a:r>
        </a:p>
      </dsp:txBody>
      <dsp:txXfrm>
        <a:off x="2356202" y="3002423"/>
        <a:ext cx="3700587" cy="1138146"/>
      </dsp:txXfrm>
    </dsp:sp>
    <dsp:sp modelId="{E3EC7166-E67A-4A94-8749-7FF15F021DAB}">
      <dsp:nvSpPr>
        <dsp:cNvPr id="0" name=""/>
        <dsp:cNvSpPr/>
      </dsp:nvSpPr>
      <dsp:spPr>
        <a:xfrm>
          <a:off x="4206496" y="2262695"/>
          <a:ext cx="0" cy="739727"/>
        </a:xfrm>
        <a:prstGeom prst="line">
          <a:avLst/>
        </a:prstGeom>
        <a:solidFill>
          <a:schemeClr val="accent2">
            <a:hueOff val="-485121"/>
            <a:satOff val="-27976"/>
            <a:lumOff val="2876"/>
            <a:alphaOff val="0"/>
          </a:schemeClr>
        </a:solidFill>
        <a:ln w="6350" cap="flat" cmpd="sng" algn="ctr">
          <a:solidFill>
            <a:schemeClr val="accent2">
              <a:hueOff val="-485121"/>
              <a:satOff val="-27976"/>
              <a:lumOff val="2876"/>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51150849-9945-48F8-B5D9-4AA36FB131A9}">
      <dsp:nvSpPr>
        <dsp:cNvPr id="0" name=""/>
        <dsp:cNvSpPr/>
      </dsp:nvSpPr>
      <dsp:spPr>
        <a:xfrm>
          <a:off x="2049498" y="2121277"/>
          <a:ext cx="108783" cy="10878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EC8DD47-3CF6-49ED-A3F1-A720ADA36648}">
      <dsp:nvSpPr>
        <dsp:cNvPr id="0" name=""/>
        <dsp:cNvSpPr/>
      </dsp:nvSpPr>
      <dsp:spPr>
        <a:xfrm>
          <a:off x="4152105" y="2121277"/>
          <a:ext cx="108783" cy="10878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99CA834-8688-4574-A0DD-BA61EA2DB6D2}">
      <dsp:nvSpPr>
        <dsp:cNvPr id="0" name=""/>
        <dsp:cNvSpPr/>
      </dsp:nvSpPr>
      <dsp:spPr>
        <a:xfrm>
          <a:off x="4627018" y="2336668"/>
          <a:ext cx="3364170"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t>April 2026</a:t>
          </a:r>
        </a:p>
      </dsp:txBody>
      <dsp:txXfrm>
        <a:off x="4627018" y="2336668"/>
        <a:ext cx="3364170" cy="491701"/>
      </dsp:txXfrm>
    </dsp:sp>
    <dsp:sp modelId="{6A04B400-B6FA-49E7-BFF7-BC2472FC62D9}">
      <dsp:nvSpPr>
        <dsp:cNvPr id="0" name=""/>
        <dsp:cNvSpPr/>
      </dsp:nvSpPr>
      <dsp:spPr>
        <a:xfrm>
          <a:off x="4458809" y="419428"/>
          <a:ext cx="3700587" cy="929486"/>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Serena presented at Scholars Forum and Riley, Maddie, and Jocelyn worked at the Scholars Forum.</a:t>
          </a:r>
        </a:p>
      </dsp:txBody>
      <dsp:txXfrm>
        <a:off x="4458809" y="419428"/>
        <a:ext cx="3700587" cy="929486"/>
      </dsp:txXfrm>
    </dsp:sp>
    <dsp:sp modelId="{2EAFC234-1685-465F-BB73-811F608D36B5}">
      <dsp:nvSpPr>
        <dsp:cNvPr id="0" name=""/>
        <dsp:cNvSpPr/>
      </dsp:nvSpPr>
      <dsp:spPr>
        <a:xfrm>
          <a:off x="6309103" y="1348914"/>
          <a:ext cx="0" cy="739727"/>
        </a:xfrm>
        <a:prstGeom prst="line">
          <a:avLst/>
        </a:prstGeom>
        <a:solidFill>
          <a:schemeClr val="accent2">
            <a:hueOff val="-970242"/>
            <a:satOff val="-55952"/>
            <a:lumOff val="5752"/>
            <a:alphaOff val="0"/>
          </a:schemeClr>
        </a:solidFill>
        <a:ln w="6350" cap="flat" cmpd="sng" algn="ctr">
          <a:solidFill>
            <a:schemeClr val="accent2">
              <a:hueOff val="-970242"/>
              <a:satOff val="-55952"/>
              <a:lumOff val="5752"/>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5C09B3AE-4698-4EF1-85CF-6E1C13365047}">
      <dsp:nvSpPr>
        <dsp:cNvPr id="0" name=""/>
        <dsp:cNvSpPr/>
      </dsp:nvSpPr>
      <dsp:spPr>
        <a:xfrm>
          <a:off x="6729624" y="1522968"/>
          <a:ext cx="3364170"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l" defTabSz="889000">
            <a:lnSpc>
              <a:spcPct val="90000"/>
            </a:lnSpc>
            <a:spcBef>
              <a:spcPct val="0"/>
            </a:spcBef>
            <a:spcAft>
              <a:spcPct val="35000"/>
            </a:spcAft>
            <a:buNone/>
            <a:defRPr b="1"/>
          </a:pPr>
          <a:r>
            <a:rPr lang="en-US" sz="2000" kern="1200" dirty="0"/>
            <a:t>May 2026</a:t>
          </a:r>
        </a:p>
      </dsp:txBody>
      <dsp:txXfrm>
        <a:off x="6729624" y="1522968"/>
        <a:ext cx="3364170" cy="491701"/>
      </dsp:txXfrm>
    </dsp:sp>
    <dsp:sp modelId="{6E51DC8F-BDB9-4ADF-A514-22CE32D5CCDA}">
      <dsp:nvSpPr>
        <dsp:cNvPr id="0" name=""/>
        <dsp:cNvSpPr/>
      </dsp:nvSpPr>
      <dsp:spPr>
        <a:xfrm>
          <a:off x="6561416" y="3002423"/>
          <a:ext cx="3700587" cy="929486"/>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Maddie attended the 91st Annual Meeting of the Society for American Archaeology in San Francisco.</a:t>
          </a:r>
        </a:p>
      </dsp:txBody>
      <dsp:txXfrm>
        <a:off x="6561416" y="3002423"/>
        <a:ext cx="3700587" cy="929486"/>
      </dsp:txXfrm>
    </dsp:sp>
    <dsp:sp modelId="{C88C5C3E-9673-47A8-B0B1-511E7E6FEC69}">
      <dsp:nvSpPr>
        <dsp:cNvPr id="0" name=""/>
        <dsp:cNvSpPr/>
      </dsp:nvSpPr>
      <dsp:spPr>
        <a:xfrm>
          <a:off x="8411709" y="2262695"/>
          <a:ext cx="0" cy="739727"/>
        </a:xfrm>
        <a:prstGeom prst="line">
          <a:avLst/>
        </a:prstGeom>
        <a:solidFill>
          <a:schemeClr val="accent2">
            <a:hueOff val="-1455363"/>
            <a:satOff val="-83928"/>
            <a:lumOff val="8628"/>
            <a:alphaOff val="0"/>
          </a:schemeClr>
        </a:solidFill>
        <a:ln w="6350" cap="flat" cmpd="sng" algn="ctr">
          <a:solidFill>
            <a:schemeClr val="accent2">
              <a:hueOff val="-1455363"/>
              <a:satOff val="-83928"/>
              <a:lumOff val="8628"/>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205CD376-A547-4D19-9069-05C4F6C114A8}">
      <dsp:nvSpPr>
        <dsp:cNvPr id="0" name=""/>
        <dsp:cNvSpPr/>
      </dsp:nvSpPr>
      <dsp:spPr>
        <a:xfrm>
          <a:off x="6254711" y="2121277"/>
          <a:ext cx="108783" cy="10878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EF5FFFC-C996-46D5-9A22-9FF41226094A}">
      <dsp:nvSpPr>
        <dsp:cNvPr id="0" name=""/>
        <dsp:cNvSpPr/>
      </dsp:nvSpPr>
      <dsp:spPr>
        <a:xfrm>
          <a:off x="8357318" y="2121277"/>
          <a:ext cx="108783" cy="10878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FA4C1-BCB6-8D72-6A72-083DF87E6B17}"/>
              </a:ext>
            </a:extLst>
          </p:cNvPr>
          <p:cNvSpPr>
            <a:spLocks noGrp="1"/>
          </p:cNvSpPr>
          <p:nvPr>
            <p:ph type="ctrTitle" hasCustomPrompt="1"/>
          </p:nvPr>
        </p:nvSpPr>
        <p:spPr>
          <a:xfrm>
            <a:off x="1524000" y="1122363"/>
            <a:ext cx="9144000" cy="2387600"/>
          </a:xfrm>
        </p:spPr>
        <p:txBody>
          <a:bodyPr anchor="b">
            <a:normAutofit/>
          </a:bodyPr>
          <a:lstStyle>
            <a:lvl1pPr algn="ctr">
              <a:defRPr sz="6000" b="1">
                <a:solidFill>
                  <a:srgbClr val="B01131"/>
                </a:solidFill>
                <a:latin typeface="Arial" panose="020B0604020202020204" pitchFamily="34" charset="0"/>
                <a:cs typeface="Arial" panose="020B0604020202020204" pitchFamily="34" charset="0"/>
              </a:defRPr>
            </a:lvl1pPr>
          </a:lstStyle>
          <a:p>
            <a:r>
              <a:rPr lang="en-US" dirty="0"/>
              <a:t>Click to edit title</a:t>
            </a:r>
          </a:p>
        </p:txBody>
      </p:sp>
      <p:sp>
        <p:nvSpPr>
          <p:cNvPr id="3" name="Subtitle 2">
            <a:extLst>
              <a:ext uri="{FF2B5EF4-FFF2-40B4-BE49-F238E27FC236}">
                <a16:creationId xmlns:a16="http://schemas.microsoft.com/office/drawing/2014/main" id="{27627632-368F-139F-10EA-546E7E1B3F28}"/>
              </a:ext>
            </a:extLst>
          </p:cNvPr>
          <p:cNvSpPr>
            <a:spLocks noGrp="1"/>
          </p:cNvSpPr>
          <p:nvPr>
            <p:ph type="subTitle" idx="1" hasCustomPrompt="1"/>
          </p:nvPr>
        </p:nvSpPr>
        <p:spPr>
          <a:xfrm>
            <a:off x="1524000" y="3602038"/>
            <a:ext cx="9144000" cy="1655762"/>
          </a:xfrm>
        </p:spPr>
        <p:txBody>
          <a:bodyPr/>
          <a:lstStyle>
            <a:lvl1pPr marL="0" indent="0" algn="ctr">
              <a:buNone/>
              <a:defRPr sz="2400">
                <a:latin typeface="Constantia" panose="0203060205030603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Tree>
    <p:extLst>
      <p:ext uri="{BB962C8B-B14F-4D97-AF65-F5344CB8AC3E}">
        <p14:creationId xmlns:p14="http://schemas.microsoft.com/office/powerpoint/2010/main" val="2554299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E0CA-EE4F-11FF-C816-880FB6B97715}"/>
              </a:ext>
            </a:extLst>
          </p:cNvPr>
          <p:cNvSpPr>
            <a:spLocks noGrp="1"/>
          </p:cNvSpPr>
          <p:nvPr>
            <p:ph type="title"/>
          </p:nvPr>
        </p:nvSpPr>
        <p:spPr/>
        <p:txBody>
          <a:bodyPr/>
          <a:lstStyle>
            <a:lvl1pPr>
              <a:defRPr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F95CC51-5871-07AA-BC8F-CBC28B814104}"/>
              </a:ext>
            </a:extLst>
          </p:cNvPr>
          <p:cNvSpPr>
            <a:spLocks noGrp="1"/>
          </p:cNvSpPr>
          <p:nvPr>
            <p:ph idx="1"/>
          </p:nvPr>
        </p:nvSpPr>
        <p:spPr>
          <a:xfrm>
            <a:off x="838200" y="1825625"/>
            <a:ext cx="10515600" cy="3905872"/>
          </a:xfrm>
        </p:spPr>
        <p:txBody>
          <a:bodyPr/>
          <a:lstStyle>
            <a:lvl1pPr>
              <a:defRPr>
                <a:latin typeface="Constantia" panose="02030602050306030303" pitchFamily="18" charset="0"/>
              </a:defRPr>
            </a:lvl1pPr>
            <a:lvl2pPr>
              <a:defRPr>
                <a:latin typeface="Constantia" panose="02030602050306030303" pitchFamily="18" charset="0"/>
              </a:defRPr>
            </a:lvl2pPr>
            <a:lvl3pPr>
              <a:defRPr>
                <a:latin typeface="Constantia" panose="02030602050306030303" pitchFamily="18" charset="0"/>
              </a:defRPr>
            </a:lvl3pPr>
            <a:lvl4pPr>
              <a:defRPr>
                <a:latin typeface="Constantia" panose="02030602050306030303" pitchFamily="18" charset="0"/>
              </a:defRPr>
            </a:lvl4pPr>
            <a:lvl5pPr>
              <a:defRPr>
                <a:latin typeface="Constantia" panose="0203060205030603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D9FFAA6E-906B-3769-D422-5ED38B943B96}"/>
              </a:ext>
            </a:extLst>
          </p:cNvPr>
          <p:cNvSpPr>
            <a:spLocks noGrp="1"/>
          </p:cNvSpPr>
          <p:nvPr>
            <p:ph type="sldNum" sz="quarter" idx="12"/>
          </p:nvPr>
        </p:nvSpPr>
        <p:spPr>
          <a:xfrm>
            <a:off x="8610600" y="5979277"/>
            <a:ext cx="2743200" cy="365125"/>
          </a:xfrm>
        </p:spPr>
        <p:txBody>
          <a:bodyPr/>
          <a:lstStyle>
            <a:lvl1pPr>
              <a:defRPr b="0">
                <a:solidFill>
                  <a:srgbClr val="B01131"/>
                </a:solidFill>
                <a:latin typeface="Arial" panose="020B0604020202020204" pitchFamily="34" charset="0"/>
                <a:cs typeface="Arial" panose="020B0604020202020204" pitchFamily="34" charset="0"/>
              </a:defRPr>
            </a:lvl1pPr>
          </a:lstStyle>
          <a:p>
            <a:fld id="{438CA43F-0337-4D1A-9E77-9BA90523403A}" type="slidenum">
              <a:rPr lang="en-US" smtClean="0"/>
              <a:pPr/>
              <a:t>‹#›</a:t>
            </a:fld>
            <a:endParaRPr lang="en-US" dirty="0"/>
          </a:p>
        </p:txBody>
      </p:sp>
    </p:spTree>
    <p:extLst>
      <p:ext uri="{BB962C8B-B14F-4D97-AF65-F5344CB8AC3E}">
        <p14:creationId xmlns:p14="http://schemas.microsoft.com/office/powerpoint/2010/main" val="2699548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F5B66-88C7-CF21-1F88-23513D4FAFC0}"/>
              </a:ext>
            </a:extLst>
          </p:cNvPr>
          <p:cNvSpPr>
            <a:spLocks noGrp="1"/>
          </p:cNvSpPr>
          <p:nvPr>
            <p:ph type="title"/>
          </p:nvPr>
        </p:nvSpPr>
        <p:spPr>
          <a:xfrm>
            <a:off x="838200" y="1227679"/>
            <a:ext cx="10515600" cy="2852737"/>
          </a:xfrm>
        </p:spPr>
        <p:txBody>
          <a:bodyPr anchor="b"/>
          <a:lstStyle>
            <a:lvl1pPr>
              <a:defRPr sz="6000" b="1">
                <a:solidFill>
                  <a:srgbClr val="B0113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1B0D05A-BA91-86F6-4B44-1EB32F3A2674}"/>
              </a:ext>
            </a:extLst>
          </p:cNvPr>
          <p:cNvSpPr>
            <a:spLocks noGrp="1"/>
          </p:cNvSpPr>
          <p:nvPr>
            <p:ph type="body" idx="1"/>
          </p:nvPr>
        </p:nvSpPr>
        <p:spPr>
          <a:xfrm>
            <a:off x="838200" y="4080416"/>
            <a:ext cx="10515600" cy="1500187"/>
          </a:xfrm>
        </p:spPr>
        <p:txBody>
          <a:bodyPr/>
          <a:lstStyle>
            <a:lvl1pPr marL="0" indent="0">
              <a:buNone/>
              <a:defRPr sz="2400">
                <a:solidFill>
                  <a:schemeClr val="tx1">
                    <a:tint val="75000"/>
                  </a:schemeClr>
                </a:solidFill>
                <a:latin typeface="Constantia" panose="02030602050306030303"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60D30BBD-A3EC-0F39-3EF0-AB03FC5B1A09}"/>
              </a:ext>
            </a:extLst>
          </p:cNvPr>
          <p:cNvSpPr>
            <a:spLocks noGrp="1"/>
          </p:cNvSpPr>
          <p:nvPr>
            <p:ph type="sldNum" sz="quarter" idx="12"/>
          </p:nvPr>
        </p:nvSpPr>
        <p:spPr/>
        <p:txBody>
          <a:bodyPr/>
          <a:lstStyle/>
          <a:p>
            <a:fld id="{438CA43F-0337-4D1A-9E77-9BA90523403A}" type="slidenum">
              <a:rPr lang="en-US" smtClean="0"/>
              <a:t>‹#›</a:t>
            </a:fld>
            <a:endParaRPr lang="en-US"/>
          </a:p>
        </p:txBody>
      </p:sp>
    </p:spTree>
    <p:extLst>
      <p:ext uri="{BB962C8B-B14F-4D97-AF65-F5344CB8AC3E}">
        <p14:creationId xmlns:p14="http://schemas.microsoft.com/office/powerpoint/2010/main" val="1602753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4013-969E-829A-9741-8D8C1D438A9D}"/>
              </a:ext>
            </a:extLst>
          </p:cNvPr>
          <p:cNvSpPr>
            <a:spLocks noGrp="1"/>
          </p:cNvSpPr>
          <p:nvPr>
            <p:ph type="title"/>
          </p:nvPr>
        </p:nvSpPr>
        <p:spPr/>
        <p:txBody>
          <a:bodyPr/>
          <a:lstStyle>
            <a:lvl1pPr>
              <a:defRPr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33CEA9F-EBAE-2CBE-CFED-FF13D8FC884C}"/>
              </a:ext>
            </a:extLst>
          </p:cNvPr>
          <p:cNvSpPr>
            <a:spLocks noGrp="1"/>
          </p:cNvSpPr>
          <p:nvPr>
            <p:ph sz="half" idx="1"/>
          </p:nvPr>
        </p:nvSpPr>
        <p:spPr>
          <a:xfrm>
            <a:off x="838200" y="1825625"/>
            <a:ext cx="5181600" cy="3887018"/>
          </a:xfrm>
        </p:spPr>
        <p:txBody>
          <a:bodyPr/>
          <a:lstStyle>
            <a:lvl1pPr>
              <a:defRPr>
                <a:latin typeface="Constantia" panose="02030602050306030303" pitchFamily="18" charset="0"/>
              </a:defRPr>
            </a:lvl1pPr>
            <a:lvl2pPr>
              <a:defRPr>
                <a:latin typeface="Constantia" panose="02030602050306030303" pitchFamily="18" charset="0"/>
              </a:defRPr>
            </a:lvl2pPr>
            <a:lvl3pPr>
              <a:defRPr>
                <a:latin typeface="Constantia" panose="02030602050306030303" pitchFamily="18" charset="0"/>
              </a:defRPr>
            </a:lvl3pPr>
            <a:lvl4pPr>
              <a:defRPr>
                <a:latin typeface="Constantia" panose="02030602050306030303" pitchFamily="18" charset="0"/>
              </a:defRPr>
            </a:lvl4pPr>
            <a:lvl5pPr>
              <a:defRPr>
                <a:latin typeface="Constantia" panose="0203060205030603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7ECAE4C-76D3-6901-7655-0EAC1EC74A33}"/>
              </a:ext>
            </a:extLst>
          </p:cNvPr>
          <p:cNvSpPr>
            <a:spLocks noGrp="1"/>
          </p:cNvSpPr>
          <p:nvPr>
            <p:ph sz="half" idx="2"/>
          </p:nvPr>
        </p:nvSpPr>
        <p:spPr>
          <a:xfrm>
            <a:off x="6172200" y="1825625"/>
            <a:ext cx="5181600" cy="3887018"/>
          </a:xfrm>
        </p:spPr>
        <p:txBody>
          <a:bodyPr/>
          <a:lstStyle>
            <a:lvl1pPr>
              <a:defRPr>
                <a:latin typeface="Constantia" panose="02030602050306030303" pitchFamily="18" charset="0"/>
              </a:defRPr>
            </a:lvl1pPr>
            <a:lvl2pPr>
              <a:defRPr>
                <a:latin typeface="Constantia" panose="02030602050306030303" pitchFamily="18" charset="0"/>
              </a:defRPr>
            </a:lvl2pPr>
            <a:lvl3pPr>
              <a:defRPr>
                <a:latin typeface="Constantia" panose="02030602050306030303" pitchFamily="18" charset="0"/>
              </a:defRPr>
            </a:lvl3pPr>
            <a:lvl4pPr>
              <a:defRPr>
                <a:latin typeface="Constantia" panose="02030602050306030303" pitchFamily="18" charset="0"/>
              </a:defRPr>
            </a:lvl4pPr>
            <a:lvl5pPr>
              <a:defRPr>
                <a:latin typeface="Constantia" panose="0203060205030603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9B12BAEA-C11F-E398-5999-87F22A042402}"/>
              </a:ext>
            </a:extLst>
          </p:cNvPr>
          <p:cNvSpPr>
            <a:spLocks noGrp="1"/>
          </p:cNvSpPr>
          <p:nvPr>
            <p:ph type="sldNum" sz="quarter" idx="12"/>
          </p:nvPr>
        </p:nvSpPr>
        <p:spPr/>
        <p:txBody>
          <a:bodyPr/>
          <a:lstStyle/>
          <a:p>
            <a:fld id="{438CA43F-0337-4D1A-9E77-9BA90523403A}" type="slidenum">
              <a:rPr lang="en-US" smtClean="0"/>
              <a:t>‹#›</a:t>
            </a:fld>
            <a:endParaRPr lang="en-US"/>
          </a:p>
        </p:txBody>
      </p:sp>
    </p:spTree>
    <p:extLst>
      <p:ext uri="{BB962C8B-B14F-4D97-AF65-F5344CB8AC3E}">
        <p14:creationId xmlns:p14="http://schemas.microsoft.com/office/powerpoint/2010/main" val="3040181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83004-34E1-D7B6-4286-2CFE6A33A7E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6186E2-DDEB-DE5A-5308-DFC8EF7638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C9B958-EFDB-AE45-9E48-B5DA658764D8}"/>
              </a:ext>
            </a:extLst>
          </p:cNvPr>
          <p:cNvSpPr>
            <a:spLocks noGrp="1"/>
          </p:cNvSpPr>
          <p:nvPr>
            <p:ph sz="half" idx="2"/>
          </p:nvPr>
        </p:nvSpPr>
        <p:spPr>
          <a:xfrm>
            <a:off x="839788" y="2505075"/>
            <a:ext cx="5157787" cy="3141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8CF371-42C0-A736-3825-4C7F765E6C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2D3835-FBCE-AE0B-D18A-2BAC7BAA93D6}"/>
              </a:ext>
            </a:extLst>
          </p:cNvPr>
          <p:cNvSpPr>
            <a:spLocks noGrp="1"/>
          </p:cNvSpPr>
          <p:nvPr>
            <p:ph sz="quarter" idx="4"/>
          </p:nvPr>
        </p:nvSpPr>
        <p:spPr>
          <a:xfrm>
            <a:off x="6172200" y="2505075"/>
            <a:ext cx="5183188" cy="31415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84DB4BC-8D0C-303B-D011-0BEE96F24E59}"/>
              </a:ext>
            </a:extLst>
          </p:cNvPr>
          <p:cNvSpPr>
            <a:spLocks noGrp="1"/>
          </p:cNvSpPr>
          <p:nvPr>
            <p:ph type="sldNum" sz="quarter" idx="12"/>
          </p:nvPr>
        </p:nvSpPr>
        <p:spPr/>
        <p:txBody>
          <a:bodyPr/>
          <a:lstStyle/>
          <a:p>
            <a:fld id="{438CA43F-0337-4D1A-9E77-9BA90523403A}" type="slidenum">
              <a:rPr lang="en-US" smtClean="0"/>
              <a:t>‹#›</a:t>
            </a:fld>
            <a:endParaRPr lang="en-US"/>
          </a:p>
        </p:txBody>
      </p:sp>
    </p:spTree>
    <p:extLst>
      <p:ext uri="{BB962C8B-B14F-4D97-AF65-F5344CB8AC3E}">
        <p14:creationId xmlns:p14="http://schemas.microsoft.com/office/powerpoint/2010/main" val="2054726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ED05-F01F-925E-3FFD-2BB44CAFE1D0}"/>
              </a:ext>
            </a:extLst>
          </p:cNvPr>
          <p:cNvSpPr>
            <a:spLocks noGrp="1"/>
          </p:cNvSpPr>
          <p:nvPr>
            <p:ph type="title"/>
          </p:nvPr>
        </p:nvSpPr>
        <p:spPr/>
        <p:txBody>
          <a:bodyPr/>
          <a:lstStyle/>
          <a:p>
            <a:r>
              <a:rPr lang="en-US"/>
              <a:t>Click to edit Master title style</a:t>
            </a:r>
            <a:endParaRPr lang="en-US" dirty="0"/>
          </a:p>
        </p:txBody>
      </p:sp>
      <p:sp>
        <p:nvSpPr>
          <p:cNvPr id="5" name="Slide Number Placeholder 4">
            <a:extLst>
              <a:ext uri="{FF2B5EF4-FFF2-40B4-BE49-F238E27FC236}">
                <a16:creationId xmlns:a16="http://schemas.microsoft.com/office/drawing/2014/main" id="{F0B72FF4-D4E8-B8B2-A613-5C21C89A7023}"/>
              </a:ext>
            </a:extLst>
          </p:cNvPr>
          <p:cNvSpPr>
            <a:spLocks noGrp="1"/>
          </p:cNvSpPr>
          <p:nvPr>
            <p:ph type="sldNum" sz="quarter" idx="12"/>
          </p:nvPr>
        </p:nvSpPr>
        <p:spPr/>
        <p:txBody>
          <a:bodyPr/>
          <a:lstStyle/>
          <a:p>
            <a:fld id="{438CA43F-0337-4D1A-9E77-9BA90523403A}" type="slidenum">
              <a:rPr lang="en-US" smtClean="0"/>
              <a:t>‹#›</a:t>
            </a:fld>
            <a:endParaRPr lang="en-US"/>
          </a:p>
        </p:txBody>
      </p:sp>
    </p:spTree>
    <p:extLst>
      <p:ext uri="{BB962C8B-B14F-4D97-AF65-F5344CB8AC3E}">
        <p14:creationId xmlns:p14="http://schemas.microsoft.com/office/powerpoint/2010/main" val="1287050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846B82-C141-A41E-0F78-F24DC2BB468A}"/>
              </a:ext>
            </a:extLst>
          </p:cNvPr>
          <p:cNvSpPr>
            <a:spLocks noGrp="1"/>
          </p:cNvSpPr>
          <p:nvPr>
            <p:ph type="sldNum" sz="quarter" idx="12"/>
          </p:nvPr>
        </p:nvSpPr>
        <p:spPr/>
        <p:txBody>
          <a:bodyPr/>
          <a:lstStyle/>
          <a:p>
            <a:fld id="{438CA43F-0337-4D1A-9E77-9BA90523403A}" type="slidenum">
              <a:rPr lang="en-US" smtClean="0"/>
              <a:t>‹#›</a:t>
            </a:fld>
            <a:endParaRPr lang="en-US"/>
          </a:p>
        </p:txBody>
      </p:sp>
    </p:spTree>
    <p:extLst>
      <p:ext uri="{BB962C8B-B14F-4D97-AF65-F5344CB8AC3E}">
        <p14:creationId xmlns:p14="http://schemas.microsoft.com/office/powerpoint/2010/main" val="1821120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D163-01F3-ECAE-D2C9-5622C3F6CE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D8AB39-9A09-532A-E554-7EA2A0A00E81}"/>
              </a:ext>
            </a:extLst>
          </p:cNvPr>
          <p:cNvSpPr>
            <a:spLocks noGrp="1"/>
          </p:cNvSpPr>
          <p:nvPr>
            <p:ph idx="1"/>
          </p:nvPr>
        </p:nvSpPr>
        <p:spPr>
          <a:xfrm>
            <a:off x="5183188" y="987425"/>
            <a:ext cx="6172200" cy="470636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6C0E7D-21A8-8CEF-733B-B15FD0F54841}"/>
              </a:ext>
            </a:extLst>
          </p:cNvPr>
          <p:cNvSpPr>
            <a:spLocks noGrp="1"/>
          </p:cNvSpPr>
          <p:nvPr>
            <p:ph type="body" sz="half" idx="2"/>
          </p:nvPr>
        </p:nvSpPr>
        <p:spPr>
          <a:xfrm>
            <a:off x="839788" y="2057400"/>
            <a:ext cx="3932237" cy="363639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F4635B9-8448-6744-3F52-8E6FCDDF2919}"/>
              </a:ext>
            </a:extLst>
          </p:cNvPr>
          <p:cNvSpPr>
            <a:spLocks noGrp="1"/>
          </p:cNvSpPr>
          <p:nvPr>
            <p:ph type="sldNum" sz="quarter" idx="12"/>
          </p:nvPr>
        </p:nvSpPr>
        <p:spPr/>
        <p:txBody>
          <a:bodyPr/>
          <a:lstStyle/>
          <a:p>
            <a:fld id="{438CA43F-0337-4D1A-9E77-9BA90523403A}" type="slidenum">
              <a:rPr lang="en-US" smtClean="0"/>
              <a:t>‹#›</a:t>
            </a:fld>
            <a:endParaRPr lang="en-US"/>
          </a:p>
        </p:txBody>
      </p:sp>
    </p:spTree>
    <p:extLst>
      <p:ext uri="{BB962C8B-B14F-4D97-AF65-F5344CB8AC3E}">
        <p14:creationId xmlns:p14="http://schemas.microsoft.com/office/powerpoint/2010/main" val="331232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A52C5-BE95-536B-0004-F7E01C2681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C29771-070B-13C0-EBED-F611E1D7C863}"/>
              </a:ext>
            </a:extLst>
          </p:cNvPr>
          <p:cNvSpPr>
            <a:spLocks noGrp="1"/>
          </p:cNvSpPr>
          <p:nvPr>
            <p:ph type="pic" idx="1"/>
          </p:nvPr>
        </p:nvSpPr>
        <p:spPr>
          <a:xfrm>
            <a:off x="5183188" y="987425"/>
            <a:ext cx="6172200" cy="471579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9292842-0722-87D2-A7E4-9E7E86BF9570}"/>
              </a:ext>
            </a:extLst>
          </p:cNvPr>
          <p:cNvSpPr>
            <a:spLocks noGrp="1"/>
          </p:cNvSpPr>
          <p:nvPr>
            <p:ph type="body" sz="half" idx="2"/>
          </p:nvPr>
        </p:nvSpPr>
        <p:spPr>
          <a:xfrm>
            <a:off x="839788" y="2057400"/>
            <a:ext cx="3932237" cy="364581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04B2E14F-ADC7-B256-018C-2B851AD25072}"/>
              </a:ext>
            </a:extLst>
          </p:cNvPr>
          <p:cNvSpPr>
            <a:spLocks noGrp="1"/>
          </p:cNvSpPr>
          <p:nvPr>
            <p:ph type="sldNum" sz="quarter" idx="12"/>
          </p:nvPr>
        </p:nvSpPr>
        <p:spPr/>
        <p:txBody>
          <a:bodyPr/>
          <a:lstStyle/>
          <a:p>
            <a:fld id="{438CA43F-0337-4D1A-9E77-9BA90523403A}" type="slidenum">
              <a:rPr lang="en-US" smtClean="0"/>
              <a:t>‹#›</a:t>
            </a:fld>
            <a:endParaRPr lang="en-US"/>
          </a:p>
        </p:txBody>
      </p:sp>
    </p:spTree>
    <p:extLst>
      <p:ext uri="{BB962C8B-B14F-4D97-AF65-F5344CB8AC3E}">
        <p14:creationId xmlns:p14="http://schemas.microsoft.com/office/powerpoint/2010/main" val="1350162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A53706-E618-801D-7B11-2FCEA68404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250899B-1475-9EC4-949E-FC5DED0A4950}"/>
              </a:ext>
            </a:extLst>
          </p:cNvPr>
          <p:cNvSpPr>
            <a:spLocks noGrp="1"/>
          </p:cNvSpPr>
          <p:nvPr>
            <p:ph type="body" idx="1"/>
          </p:nvPr>
        </p:nvSpPr>
        <p:spPr>
          <a:xfrm>
            <a:off x="838200" y="1825625"/>
            <a:ext cx="10515600" cy="38493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CFA44C5E-C89F-1748-56D3-D074D8EAF3CF}"/>
              </a:ext>
            </a:extLst>
          </p:cNvPr>
          <p:cNvSpPr>
            <a:spLocks noGrp="1"/>
          </p:cNvSpPr>
          <p:nvPr>
            <p:ph type="sldNum" sz="quarter" idx="4"/>
          </p:nvPr>
        </p:nvSpPr>
        <p:spPr>
          <a:xfrm>
            <a:off x="8610600" y="5950997"/>
            <a:ext cx="2743200" cy="365125"/>
          </a:xfrm>
          <a:prstGeom prst="rect">
            <a:avLst/>
          </a:prstGeom>
        </p:spPr>
        <p:txBody>
          <a:bodyPr vert="horz" lIns="91440" tIns="45720" rIns="91440" bIns="45720" rtlCol="0" anchor="ctr"/>
          <a:lstStyle>
            <a:lvl1pPr algn="r">
              <a:defRPr sz="1200" b="0">
                <a:solidFill>
                  <a:srgbClr val="B01131"/>
                </a:solidFill>
                <a:latin typeface="Arial" panose="020B0604020202020204" pitchFamily="34" charset="0"/>
                <a:cs typeface="Arial" panose="020B0604020202020204" pitchFamily="34" charset="0"/>
              </a:defRPr>
            </a:lvl1pPr>
          </a:lstStyle>
          <a:p>
            <a:fld id="{438CA43F-0337-4D1A-9E77-9BA90523403A}" type="slidenum">
              <a:rPr lang="en-US" smtClean="0"/>
              <a:pPr/>
              <a:t>‹#›</a:t>
            </a:fld>
            <a:endParaRPr lang="en-US" dirty="0"/>
          </a:p>
        </p:txBody>
      </p:sp>
    </p:spTree>
    <p:extLst>
      <p:ext uri="{BB962C8B-B14F-4D97-AF65-F5344CB8AC3E}">
        <p14:creationId xmlns:p14="http://schemas.microsoft.com/office/powerpoint/2010/main" val="4276017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nstantia" panose="0203060205030603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nstantia" panose="020306020503060303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nstantia" panose="020306020503060303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nstantia" panose="020306020503060303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nstantia" panose="0203060205030603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7.jpeg"/><Relationship Id="rId4" Type="http://schemas.openxmlformats.org/officeDocument/2006/relationships/diagramQuickStyle" Target="../diagrams/quickStyle1.xml"/><Relationship Id="rId9"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9.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9.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9.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956CC-3FA3-9CC2-115D-DE1CBD21A036}"/>
              </a:ext>
            </a:extLst>
          </p:cNvPr>
          <p:cNvSpPr>
            <a:spLocks noGrp="1"/>
          </p:cNvSpPr>
          <p:nvPr>
            <p:ph type="ctrTitle"/>
          </p:nvPr>
        </p:nvSpPr>
        <p:spPr>
          <a:xfrm>
            <a:off x="1524000" y="1424513"/>
            <a:ext cx="9144000" cy="2387600"/>
          </a:xfrm>
        </p:spPr>
        <p:txBody>
          <a:bodyPr>
            <a:normAutofit fontScale="90000"/>
          </a:bodyPr>
          <a:lstStyle/>
          <a:p>
            <a:r>
              <a:rPr lang="en-US" dirty="0"/>
              <a:t>Welcome to the </a:t>
            </a:r>
            <a:br>
              <a:rPr lang="en-US" dirty="0"/>
            </a:br>
            <a:r>
              <a:rPr lang="en-US" dirty="0"/>
              <a:t>2027 Fusion Fellowship Kickoff Event!</a:t>
            </a:r>
          </a:p>
        </p:txBody>
      </p:sp>
      <p:sp>
        <p:nvSpPr>
          <p:cNvPr id="3" name="Subtitle 2">
            <a:extLst>
              <a:ext uri="{FF2B5EF4-FFF2-40B4-BE49-F238E27FC236}">
                <a16:creationId xmlns:a16="http://schemas.microsoft.com/office/drawing/2014/main" id="{97AB6BC8-7A9A-4AD1-9194-C5157929009F}"/>
              </a:ext>
            </a:extLst>
          </p:cNvPr>
          <p:cNvSpPr>
            <a:spLocks noGrp="1"/>
          </p:cNvSpPr>
          <p:nvPr>
            <p:ph type="subTitle" idx="1"/>
          </p:nvPr>
        </p:nvSpPr>
        <p:spPr>
          <a:xfrm>
            <a:off x="1524000" y="3991554"/>
            <a:ext cx="9144000" cy="1266245"/>
          </a:xfrm>
        </p:spPr>
        <p:txBody>
          <a:bodyPr/>
          <a:lstStyle/>
          <a:p>
            <a:r>
              <a:rPr lang="en-US" dirty="0"/>
              <a:t>Dr. Kelly Heider, Fusion Fellowship Program Coordinator</a:t>
            </a:r>
          </a:p>
        </p:txBody>
      </p:sp>
    </p:spTree>
    <p:extLst>
      <p:ext uri="{BB962C8B-B14F-4D97-AF65-F5344CB8AC3E}">
        <p14:creationId xmlns:p14="http://schemas.microsoft.com/office/powerpoint/2010/main" val="3368894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Photograph showing a hiker seated on granite rocks amid dense tropical forest. Layered trees, broad green foliage, and hazy mountain views create a tranquil outdoor nature scene.">
            <a:extLst>
              <a:ext uri="{FF2B5EF4-FFF2-40B4-BE49-F238E27FC236}">
                <a16:creationId xmlns:a16="http://schemas.microsoft.com/office/drawing/2014/main" id="{34AF8092-781B-64CC-1770-45D6CD23951A}"/>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2522356"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A6D9C38-97D3-D2EC-5C3E-1C41188E5278}"/>
              </a:ext>
            </a:extLst>
          </p:cNvPr>
          <p:cNvSpPr>
            <a:spLocks noGrp="1"/>
          </p:cNvSpPr>
          <p:nvPr>
            <p:ph type="title"/>
          </p:nvPr>
        </p:nvSpPr>
        <p:spPr>
          <a:xfrm>
            <a:off x="194554" y="365125"/>
            <a:ext cx="4465836" cy="1899912"/>
          </a:xfrm>
        </p:spPr>
        <p:txBody>
          <a:bodyPr vert="horz" lIns="91440" tIns="45720" rIns="91440" bIns="45720" rtlCol="0" anchor="ctr">
            <a:noAutofit/>
          </a:bodyPr>
          <a:lstStyle/>
          <a:p>
            <a:r>
              <a:rPr lang="en-US" dirty="0">
                <a:solidFill>
                  <a:srgbClr val="B01131"/>
                </a:solidFill>
              </a:rPr>
              <a:t>2026 Fusion Fellows: Connecting Ideas, Disciplines &amp; Communities</a:t>
            </a:r>
          </a:p>
        </p:txBody>
      </p:sp>
      <p:sp>
        <p:nvSpPr>
          <p:cNvPr id="3" name="Content Placeholder 2">
            <a:extLst>
              <a:ext uri="{FF2B5EF4-FFF2-40B4-BE49-F238E27FC236}">
                <a16:creationId xmlns:a16="http://schemas.microsoft.com/office/drawing/2014/main" id="{EC0F8B32-1ACC-D596-0290-334751787B48}"/>
              </a:ext>
            </a:extLst>
          </p:cNvPr>
          <p:cNvSpPr>
            <a:spLocks noGrp="1"/>
          </p:cNvSpPr>
          <p:nvPr>
            <p:ph type="body" sz="half" idx="2"/>
          </p:nvPr>
        </p:nvSpPr>
        <p:spPr>
          <a:xfrm>
            <a:off x="194554" y="2468707"/>
            <a:ext cx="3911620" cy="3742762"/>
          </a:xfrm>
        </p:spPr>
        <p:txBody>
          <a:bodyPr vert="horz" lIns="91440" tIns="45720" rIns="91440" bIns="45720" rtlCol="0">
            <a:normAutofit/>
          </a:bodyPr>
          <a:lstStyle/>
          <a:p>
            <a:r>
              <a:rPr lang="en-US" sz="1900" b="1" dirty="0"/>
              <a:t>Geophysics and Oral History</a:t>
            </a:r>
          </a:p>
          <a:p>
            <a:pPr lvl="1" indent="-228600">
              <a:buFont typeface="Arial" panose="020B0604020202020204" pitchFamily="34" charset="0"/>
              <a:buChar char="•"/>
            </a:pPr>
            <a:r>
              <a:rPr lang="en-US" sz="1900" dirty="0"/>
              <a:t>Madilyn House-Groff &amp; Jocelyn McCray</a:t>
            </a:r>
          </a:p>
          <a:p>
            <a:pPr lvl="1" indent="-228600">
              <a:buFont typeface="Arial" panose="020B0604020202020204" pitchFamily="34" charset="0"/>
              <a:buChar char="•"/>
            </a:pPr>
            <a:r>
              <a:rPr lang="en-US" sz="1900" dirty="0"/>
              <a:t>Faculty mentors- Dr. William Chadwick, Dr. Erin Conlin &amp; Dr. Ben Ford</a:t>
            </a:r>
          </a:p>
          <a:p>
            <a:r>
              <a:rPr lang="en-US" sz="1900" b="1" dirty="0"/>
              <a:t>Conserving Honduras: The People Behind the Process</a:t>
            </a:r>
          </a:p>
          <a:p>
            <a:pPr lvl="1" indent="-228600">
              <a:buFont typeface="Arial" panose="020B0604020202020204" pitchFamily="34" charset="0"/>
              <a:buChar char="•"/>
            </a:pPr>
            <a:r>
              <a:rPr lang="en-US" sz="1900" dirty="0"/>
              <a:t>Serena Aumick &amp; Riley </a:t>
            </a:r>
            <a:r>
              <a:rPr lang="en-US" sz="1900" dirty="0" err="1"/>
              <a:t>Whiskeyman</a:t>
            </a:r>
            <a:endParaRPr lang="en-US" sz="1900" dirty="0"/>
          </a:p>
          <a:p>
            <a:pPr lvl="1" indent="-228600">
              <a:buFont typeface="Arial" panose="020B0604020202020204" pitchFamily="34" charset="0"/>
              <a:buChar char="•"/>
            </a:pPr>
            <a:r>
              <a:rPr lang="en-US" sz="1900" dirty="0"/>
              <a:t>Faculty mentors- Stephanie Keppich &amp; Dr. Josiah Townsend</a:t>
            </a:r>
          </a:p>
        </p:txBody>
      </p:sp>
    </p:spTree>
    <p:extLst>
      <p:ext uri="{BB962C8B-B14F-4D97-AF65-F5344CB8AC3E}">
        <p14:creationId xmlns:p14="http://schemas.microsoft.com/office/powerpoint/2010/main" val="3989074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B50FC4-9F08-7A42-326E-1ABC100958AE}"/>
              </a:ext>
            </a:extLst>
          </p:cNvPr>
          <p:cNvSpPr>
            <a:spLocks noGrp="1"/>
          </p:cNvSpPr>
          <p:nvPr>
            <p:ph type="title"/>
          </p:nvPr>
        </p:nvSpPr>
        <p:spPr>
          <a:xfrm>
            <a:off x="838200" y="556995"/>
            <a:ext cx="10515600" cy="1133693"/>
          </a:xfrm>
        </p:spPr>
        <p:txBody>
          <a:bodyPr>
            <a:normAutofit fontScale="90000"/>
          </a:bodyPr>
          <a:lstStyle/>
          <a:p>
            <a:pPr algn="ctr"/>
            <a:r>
              <a:rPr lang="en-US" dirty="0"/>
              <a:t>Spring 2026 Professional                    Development Activities</a:t>
            </a:r>
          </a:p>
        </p:txBody>
      </p:sp>
      <p:graphicFrame>
        <p:nvGraphicFramePr>
          <p:cNvPr id="5" name="Content Placeholder 2">
            <a:extLst>
              <a:ext uri="{FF2B5EF4-FFF2-40B4-BE49-F238E27FC236}">
                <a16:creationId xmlns:a16="http://schemas.microsoft.com/office/drawing/2014/main" id="{340D3228-4F39-87F5-4826-547C2AAF2CD6}"/>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39380957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Photograph of five smiling young people posing for a group selfie in an indoor kitchen, with several flashing peace signs. Gray hoodies with red lettering, casual clothing, warm lighting, and brick-and-cabinet background create a cheerful social gathering scene.incorrect.">
            <a:extLst>
              <a:ext uri="{FF2B5EF4-FFF2-40B4-BE49-F238E27FC236}">
                <a16:creationId xmlns:a16="http://schemas.microsoft.com/office/drawing/2014/main" id="{A6AC2CF0-24C5-2F4C-A057-3CE28751A77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3866" y="3044757"/>
            <a:ext cx="1858056" cy="1395157"/>
          </a:xfrm>
          <a:prstGeom prst="rect">
            <a:avLst/>
          </a:prstGeom>
        </p:spPr>
      </p:pic>
      <p:pic>
        <p:nvPicPr>
          <p:cNvPr id="10" name="Picture 9" descr="Photograph shows six people posing for a group portrait in front of library bookshelves filled with color-coded books and labeled sections. Participants wear varied casual and professional clothing, including graphic T-shirts, with fluorescent ceiling lights and patterned carpet framing scene.&#10;">
            <a:extLst>
              <a:ext uri="{FF2B5EF4-FFF2-40B4-BE49-F238E27FC236}">
                <a16:creationId xmlns:a16="http://schemas.microsoft.com/office/drawing/2014/main" id="{77462302-4018-9850-A73F-365144B3916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422206" y="5205721"/>
            <a:ext cx="1860209" cy="1395157"/>
          </a:xfrm>
          <a:prstGeom prst="rect">
            <a:avLst/>
          </a:prstGeom>
        </p:spPr>
      </p:pic>
      <p:pic>
        <p:nvPicPr>
          <p:cNvPr id="12" name="Picture 11" descr="Photograph showing students staffing an office-student-research information table inside a university building. Visitors queue beside a black table, laptop, flyers, and sign, with First Commonwealth Bank box office and red-and-white campus signage visible behind them.">
            <a:extLst>
              <a:ext uri="{FF2B5EF4-FFF2-40B4-BE49-F238E27FC236}">
                <a16:creationId xmlns:a16="http://schemas.microsoft.com/office/drawing/2014/main" id="{C6A8B552-8F43-058D-81C8-3F08A94FA58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819745" y="1649600"/>
            <a:ext cx="1860209" cy="1395157"/>
          </a:xfrm>
          <a:prstGeom prst="rect">
            <a:avLst/>
          </a:prstGeom>
        </p:spPr>
      </p:pic>
      <p:pic>
        <p:nvPicPr>
          <p:cNvPr id="4" name="Picture 3" descr="Photograph shows seven smiling people posing for a travel selfie near San Francisco Bay, with Golden Gate Bridge and cloudy sky behind them. Red suspension towers, cables, blue water, hillside vegetation, and bridge traffic provide recognizable landmarks and scenic context.">
            <a:extLst>
              <a:ext uri="{FF2B5EF4-FFF2-40B4-BE49-F238E27FC236}">
                <a16:creationId xmlns:a16="http://schemas.microsoft.com/office/drawing/2014/main" id="{5A19232C-EC72-0376-786E-3BF3404F5ED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077925" y="3557524"/>
            <a:ext cx="1860209" cy="1395157"/>
          </a:xfrm>
          <a:prstGeom prst="rect">
            <a:avLst/>
          </a:prstGeom>
        </p:spPr>
      </p:pic>
    </p:spTree>
    <p:extLst>
      <p:ext uri="{BB962C8B-B14F-4D97-AF65-F5344CB8AC3E}">
        <p14:creationId xmlns:p14="http://schemas.microsoft.com/office/powerpoint/2010/main" val="2709174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41C58E-4C99-D774-34CF-B8E86CD2B8D8}"/>
              </a:ext>
            </a:extLst>
          </p:cNvPr>
          <p:cNvSpPr>
            <a:spLocks noGrp="1"/>
          </p:cNvSpPr>
          <p:nvPr>
            <p:ph type="title"/>
          </p:nvPr>
        </p:nvSpPr>
        <p:spPr>
          <a:xfrm>
            <a:off x="488950" y="2525347"/>
            <a:ext cx="5962784" cy="1807305"/>
          </a:xfrm>
        </p:spPr>
        <p:txBody>
          <a:bodyPr vert="horz" lIns="91440" tIns="45720" rIns="91440" bIns="45720" rtlCol="0" anchor="ctr">
            <a:normAutofit/>
          </a:bodyPr>
          <a:lstStyle/>
          <a:p>
            <a:r>
              <a:rPr lang="en-US" sz="4100" dirty="0"/>
              <a:t>May 2026: Congratulations, </a:t>
            </a:r>
            <a:br>
              <a:rPr lang="en-US" sz="4100" dirty="0"/>
            </a:br>
            <a:r>
              <a:rPr lang="en-US" sz="4100" dirty="0"/>
              <a:t>Mrs. House-Groff!</a:t>
            </a:r>
          </a:p>
        </p:txBody>
      </p:sp>
      <p:pic>
        <p:nvPicPr>
          <p:cNvPr id="5" name="Content Placeholder 4" descr="Photograph shows a formally dressed couple posing inside an immersive installation of stacked screens, glowing neon tubes, and colorful illuminated cables. Red, blue, green, and white lights create a vivid contemporary gallery setting around a man in a white shirt and black tie and a woman in a long white lace dress.">
            <a:extLst>
              <a:ext uri="{FF2B5EF4-FFF2-40B4-BE49-F238E27FC236}">
                <a16:creationId xmlns:a16="http://schemas.microsoft.com/office/drawing/2014/main" id="{72202BC1-4485-DCD0-EB17-3997F86CDF3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009944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817EB35-4D5C-493B-8459-98C99FD166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c 18">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640269" flipV="1">
            <a:off x="5586861" y="-553943"/>
            <a:ext cx="3944178" cy="3944178"/>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DAA26F1B-346F-0CCF-685B-E6AB5A33FD18}"/>
              </a:ext>
            </a:extLst>
          </p:cNvPr>
          <p:cNvSpPr>
            <a:spLocks noGrp="1"/>
          </p:cNvSpPr>
          <p:nvPr>
            <p:ph type="title"/>
          </p:nvPr>
        </p:nvSpPr>
        <p:spPr>
          <a:xfrm>
            <a:off x="237696" y="242525"/>
            <a:ext cx="5629524" cy="1325563"/>
          </a:xfrm>
        </p:spPr>
        <p:txBody>
          <a:bodyPr vert="horz" lIns="91440" tIns="45720" rIns="91440" bIns="45720" rtlCol="0" anchor="ctr">
            <a:noAutofit/>
          </a:bodyPr>
          <a:lstStyle/>
          <a:p>
            <a:pPr algn="ctr"/>
            <a:r>
              <a:rPr lang="en-US" kern="1200" dirty="0">
                <a:solidFill>
                  <a:srgbClr val="B01131"/>
                </a:solidFill>
              </a:rPr>
              <a:t>Uncovering Brown’s Farm</a:t>
            </a:r>
            <a:br>
              <a:rPr lang="en-US" dirty="0">
                <a:solidFill>
                  <a:srgbClr val="B01131"/>
                </a:solidFill>
              </a:rPr>
            </a:br>
            <a:r>
              <a:rPr lang="en-US" sz="2000" dirty="0"/>
              <a:t>Madilyn House-Groff &amp; Jocelyn McCray</a:t>
            </a:r>
            <a:endParaRPr lang="en-US" sz="2000" kern="1200" dirty="0"/>
          </a:p>
        </p:txBody>
      </p:sp>
      <p:sp>
        <p:nvSpPr>
          <p:cNvPr id="3" name="Text Placeholder 2">
            <a:extLst>
              <a:ext uri="{FF2B5EF4-FFF2-40B4-BE49-F238E27FC236}">
                <a16:creationId xmlns:a16="http://schemas.microsoft.com/office/drawing/2014/main" id="{A0EA9E0D-3D56-52B0-F1FD-65A57D1F0C74}"/>
              </a:ext>
            </a:extLst>
          </p:cNvPr>
          <p:cNvSpPr>
            <a:spLocks noGrp="1"/>
          </p:cNvSpPr>
          <p:nvPr>
            <p:ph type="body" sz="half" idx="2"/>
          </p:nvPr>
        </p:nvSpPr>
        <p:spPr>
          <a:xfrm>
            <a:off x="237696" y="1658243"/>
            <a:ext cx="5395670" cy="3231853"/>
          </a:xfrm>
        </p:spPr>
        <p:txBody>
          <a:bodyPr vert="horz" lIns="91440" tIns="45720" rIns="91440" bIns="45720" rtlCol="0">
            <a:normAutofit fontScale="92500"/>
          </a:bodyPr>
          <a:lstStyle/>
          <a:p>
            <a:pPr algn="ctr"/>
            <a:r>
              <a:rPr lang="en-US" sz="2100" b="1" dirty="0"/>
              <a:t>SCIENCE + HISTORY + COMMUNITY</a:t>
            </a:r>
            <a:endParaRPr lang="en-US" sz="2100" dirty="0"/>
          </a:p>
          <a:p>
            <a:r>
              <a:rPr lang="en-US" sz="2100" b="1" dirty="0"/>
              <a:t>GPR</a:t>
            </a:r>
            <a:r>
              <a:rPr lang="en-US" sz="2100" dirty="0"/>
              <a:t> → Identifying the possible farmhouse foundation</a:t>
            </a:r>
            <a:br>
              <a:rPr lang="en-US" sz="2100" dirty="0"/>
            </a:br>
            <a:r>
              <a:rPr lang="en-US" sz="2100" b="1" dirty="0"/>
              <a:t>Oral History</a:t>
            </a:r>
            <a:r>
              <a:rPr lang="en-US" sz="2100" dirty="0"/>
              <a:t> → Preserving descendants' stories</a:t>
            </a:r>
            <a:br>
              <a:rPr lang="en-US" sz="2100" dirty="0"/>
            </a:br>
            <a:r>
              <a:rPr lang="en-US" sz="2100" b="1" dirty="0"/>
              <a:t>Engagement</a:t>
            </a:r>
            <a:r>
              <a:rPr lang="en-US" sz="2100" dirty="0"/>
              <a:t> → Reconnecting families to place</a:t>
            </a:r>
          </a:p>
          <a:p>
            <a:r>
              <a:rPr lang="en-US" sz="2100" b="1" dirty="0"/>
              <a:t>Summer Milestones:</a:t>
            </a:r>
          </a:p>
          <a:p>
            <a:pPr marL="342900" indent="-342900">
              <a:buFont typeface="Arial" panose="020B0604020202020204" pitchFamily="34" charset="0"/>
              <a:buChar char="•"/>
            </a:pPr>
            <a:r>
              <a:rPr lang="en-US" sz="2100" dirty="0"/>
              <a:t>Brown's Farm Family Day</a:t>
            </a:r>
          </a:p>
          <a:p>
            <a:pPr marL="342900" indent="-342900">
              <a:buFont typeface="Arial" panose="020B0604020202020204" pitchFamily="34" charset="0"/>
              <a:buChar char="•"/>
            </a:pPr>
            <a:r>
              <a:rPr lang="en-US" sz="2100" dirty="0"/>
              <a:t>GPR discovery</a:t>
            </a:r>
          </a:p>
          <a:p>
            <a:pPr marL="342900" indent="-342900">
              <a:buFont typeface="Arial" panose="020B0604020202020204" pitchFamily="34" charset="0"/>
              <a:buChar char="•"/>
            </a:pPr>
            <a:r>
              <a:rPr lang="en-US" sz="2100" dirty="0"/>
              <a:t>Oral histories underway</a:t>
            </a:r>
          </a:p>
          <a:p>
            <a:pPr marL="57150"/>
            <a:endParaRPr lang="en-US" sz="2600" b="1" dirty="0"/>
          </a:p>
          <a:p>
            <a:pPr lvl="1" indent="-228600">
              <a:buFont typeface="Arial" panose="020B0604020202020204" pitchFamily="34" charset="0"/>
              <a:buChar char="•"/>
            </a:pPr>
            <a:endParaRPr lang="en-US" dirty="0">
              <a:latin typeface="+mn-lt"/>
            </a:endParaRPr>
          </a:p>
        </p:txBody>
      </p:sp>
      <p:pic>
        <p:nvPicPr>
          <p:cNvPr id="8" name="Picture 7" descr="Photograph shows a group gathered in a lush forest around a guide wearing a neon-green shirt, likely during an outdoor nature or conservation lesson. Participants face guide beside a rocky stream, with dense trees, bright foliage, and informal field-study attire defining setting.">
            <a:extLst>
              <a:ext uri="{FF2B5EF4-FFF2-40B4-BE49-F238E27FC236}">
                <a16:creationId xmlns:a16="http://schemas.microsoft.com/office/drawing/2014/main" id="{B27F2D63-65A6-B8D3-7FC3-3281EA10F653}"/>
              </a:ext>
            </a:extLst>
          </p:cNvPr>
          <p:cNvPicPr>
            <a:picLocks noChangeAspect="1"/>
          </p:cNvPicPr>
          <p:nvPr/>
        </p:nvPicPr>
        <p:blipFill>
          <a:blip r:embed="rId2" cstate="email">
            <a:extLst>
              <a:ext uri="{28A0092B-C50C-407E-A947-70E740481C1C}">
                <a14:useLocalDpi xmlns:a14="http://schemas.microsoft.com/office/drawing/2010/main"/>
              </a:ext>
            </a:extLst>
          </a:blip>
          <a:srcRect r="-2"/>
          <a:stretch>
            <a:fillRect/>
          </a:stretch>
        </p:blipFill>
        <p:spPr>
          <a:xfrm>
            <a:off x="6045200" y="10"/>
            <a:ext cx="3343282" cy="2905636"/>
          </a:xfrm>
          <a:custGeom>
            <a:avLst/>
            <a:gdLst/>
            <a:ahLst/>
            <a:cxnLst/>
            <a:rect l="l" t="t" r="r" b="b"/>
            <a:pathLst>
              <a:path w="3343282" h="2905646">
                <a:moveTo>
                  <a:pt x="546801" y="0"/>
                </a:moveTo>
                <a:lnTo>
                  <a:pt x="2796481" y="0"/>
                </a:lnTo>
                <a:lnTo>
                  <a:pt x="2853670" y="51976"/>
                </a:lnTo>
                <a:cubicBezTo>
                  <a:pt x="3156177" y="354484"/>
                  <a:pt x="3343282" y="772394"/>
                  <a:pt x="3343282" y="1234005"/>
                </a:cubicBezTo>
                <a:cubicBezTo>
                  <a:pt x="3343282" y="2157227"/>
                  <a:pt x="2594863" y="2905646"/>
                  <a:pt x="1671641" y="2905646"/>
                </a:cubicBezTo>
                <a:cubicBezTo>
                  <a:pt x="748420" y="2905646"/>
                  <a:pt x="0" y="2157227"/>
                  <a:pt x="0" y="1234005"/>
                </a:cubicBezTo>
                <a:cubicBezTo>
                  <a:pt x="0" y="772394"/>
                  <a:pt x="187105" y="354484"/>
                  <a:pt x="489613" y="51976"/>
                </a:cubicBezTo>
                <a:close/>
              </a:path>
            </a:pathLst>
          </a:custGeom>
        </p:spPr>
      </p:pic>
      <p:pic>
        <p:nvPicPr>
          <p:cNvPr id="6" name="Picture Placeholder 5" descr="Photograph shows two women on a wooded trail beside a blue-and-black adaptive off-road wheelchair. Leafless forest, muddy path, trekking poles, and outdoor clothing suggest an accessible nature outing during late fall or winter.">
            <a:extLst>
              <a:ext uri="{FF2B5EF4-FFF2-40B4-BE49-F238E27FC236}">
                <a16:creationId xmlns:a16="http://schemas.microsoft.com/office/drawing/2014/main" id="{DF12ED2E-596B-D85C-D7C9-E0EDE2BBF119}"/>
              </a:ext>
            </a:extLst>
          </p:cNvPr>
          <p:cNvPicPr>
            <a:picLocks noGrp="1" noChangeAspect="1"/>
          </p:cNvPicPr>
          <p:nvPr>
            <p:ph type="pic" idx="1"/>
          </p:nvPr>
        </p:nvPicPr>
        <p:blipFill>
          <a:blip r:embed="rId3" cstate="email">
            <a:extLst>
              <a:ext uri="{28A0092B-C50C-407E-A947-70E740481C1C}">
                <a14:useLocalDpi xmlns:a14="http://schemas.microsoft.com/office/drawing/2010/main"/>
              </a:ext>
            </a:extLst>
          </a:blip>
          <a:srcRect r="-2"/>
          <a:stretch>
            <a:fillRect/>
          </a:stretch>
        </p:blipFill>
        <p:spPr>
          <a:xfrm>
            <a:off x="6172241"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pic>
        <p:nvPicPr>
          <p:cNvPr id="12" name="Picture 11" descr="Photograph documents an archaeological excavation trench at Brown’s Farm, with exposed stone features and soil layers. A black field sign labels Trench 1, closing depth 80 cm below datum, Feature 7, and excavation date 8/12/26, while a scale marker rests nearby.&#10;">
            <a:extLst>
              <a:ext uri="{FF2B5EF4-FFF2-40B4-BE49-F238E27FC236}">
                <a16:creationId xmlns:a16="http://schemas.microsoft.com/office/drawing/2014/main" id="{B1CD8473-A833-8B7F-84E9-6D069F7B75E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9523005" y="10"/>
            <a:ext cx="2668994" cy="3864758"/>
          </a:xfrm>
          <a:custGeom>
            <a:avLst/>
            <a:gdLst/>
            <a:ahLst/>
            <a:cxnLst/>
            <a:rect l="l" t="t" r="r" b="b"/>
            <a:pathLst>
              <a:path w="2668994" h="3864768">
                <a:moveTo>
                  <a:pt x="1215406" y="0"/>
                </a:moveTo>
                <a:lnTo>
                  <a:pt x="2668994" y="0"/>
                </a:lnTo>
                <a:lnTo>
                  <a:pt x="2668994" y="3754247"/>
                </a:lnTo>
                <a:lnTo>
                  <a:pt x="2614574" y="3774165"/>
                </a:lnTo>
                <a:cubicBezTo>
                  <a:pt x="2425260" y="3833048"/>
                  <a:pt x="2223979" y="3864768"/>
                  <a:pt x="2015289" y="3864768"/>
                </a:cubicBezTo>
                <a:cubicBezTo>
                  <a:pt x="902276" y="3864768"/>
                  <a:pt x="0" y="2962492"/>
                  <a:pt x="0" y="1849479"/>
                </a:cubicBezTo>
                <a:cubicBezTo>
                  <a:pt x="0" y="1084283"/>
                  <a:pt x="426467" y="418692"/>
                  <a:pt x="1054683" y="77425"/>
                </a:cubicBezTo>
                <a:close/>
              </a:path>
            </a:pathLst>
          </a:custGeom>
        </p:spPr>
      </p:pic>
      <p:pic>
        <p:nvPicPr>
          <p:cNvPr id="10" name="Picture 9" descr="Photograph shows a wooded outdoor trail with four people gathered near trees and additional visitors visible along a path in background. Lush green vegetation, tall deciduous trees, grassy clearing, and uneven dirt terrain suggest a nature walk or field excursion.">
            <a:extLst>
              <a:ext uri="{FF2B5EF4-FFF2-40B4-BE49-F238E27FC236}">
                <a16:creationId xmlns:a16="http://schemas.microsoft.com/office/drawing/2014/main" id="{9E343D28-D3DA-B5CA-46E9-E26EA9B320DF}"/>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0404210" y="4001294"/>
            <a:ext cx="1787791" cy="2856706"/>
          </a:xfrm>
          <a:custGeom>
            <a:avLst/>
            <a:gdLst/>
            <a:ahLst/>
            <a:cxnLst/>
            <a:rect l="l" t="t" r="r" b="b"/>
            <a:pathLst>
              <a:path w="1787791" h="2856706">
                <a:moveTo>
                  <a:pt x="1531941" y="0"/>
                </a:moveTo>
                <a:cubicBezTo>
                  <a:pt x="1584820" y="0"/>
                  <a:pt x="1637074" y="2679"/>
                  <a:pt x="1688573" y="7909"/>
                </a:cubicBezTo>
                <a:lnTo>
                  <a:pt x="1787791" y="23052"/>
                </a:lnTo>
                <a:lnTo>
                  <a:pt x="1787791" y="2856706"/>
                </a:lnTo>
                <a:lnTo>
                  <a:pt x="765053" y="2856706"/>
                </a:lnTo>
                <a:lnTo>
                  <a:pt x="675418" y="2802252"/>
                </a:lnTo>
                <a:cubicBezTo>
                  <a:pt x="267919" y="2526951"/>
                  <a:pt x="0" y="2060735"/>
                  <a:pt x="0" y="1531942"/>
                </a:cubicBezTo>
                <a:cubicBezTo>
                  <a:pt x="0" y="685873"/>
                  <a:pt x="685873" y="0"/>
                  <a:pt x="1531941" y="0"/>
                </a:cubicBezTo>
                <a:close/>
              </a:path>
            </a:pathLst>
          </a:custGeom>
        </p:spPr>
      </p:pic>
      <p:sp>
        <p:nvSpPr>
          <p:cNvPr id="13" name="TextBox 12">
            <a:extLst>
              <a:ext uri="{FF2B5EF4-FFF2-40B4-BE49-F238E27FC236}">
                <a16:creationId xmlns:a16="http://schemas.microsoft.com/office/drawing/2014/main" id="{1BC6ED70-39AF-A551-A062-C5B69841F980}"/>
              </a:ext>
            </a:extLst>
          </p:cNvPr>
          <p:cNvSpPr txBox="1"/>
          <p:nvPr/>
        </p:nvSpPr>
        <p:spPr>
          <a:xfrm>
            <a:off x="341063" y="5006429"/>
            <a:ext cx="5422790" cy="646331"/>
          </a:xfrm>
          <a:prstGeom prst="rect">
            <a:avLst/>
          </a:prstGeom>
          <a:noFill/>
        </p:spPr>
        <p:txBody>
          <a:bodyPr wrap="square" rtlCol="0">
            <a:spAutoFit/>
          </a:bodyPr>
          <a:lstStyle/>
          <a:p>
            <a:r>
              <a:rPr lang="en-US" i="1" dirty="0">
                <a:latin typeface="Constantia" panose="02030602050306030303" pitchFamily="18" charset="0"/>
              </a:rPr>
              <a:t>Preserving history beneath the ground—and in the stories of the people who lived it.</a:t>
            </a:r>
            <a:endParaRPr lang="en-US" b="1" i="1" dirty="0">
              <a:latin typeface="Constantia" panose="02030602050306030303" pitchFamily="18" charset="0"/>
            </a:endParaRPr>
          </a:p>
        </p:txBody>
      </p:sp>
    </p:spTree>
    <p:extLst>
      <p:ext uri="{BB962C8B-B14F-4D97-AF65-F5344CB8AC3E}">
        <p14:creationId xmlns:p14="http://schemas.microsoft.com/office/powerpoint/2010/main" val="717756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F53C9-62AD-36CC-10A5-13073DF51FA1}"/>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7B60C4D-0A6C-93F5-2504-B098CB09D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c 18">
            <a:extLst>
              <a:ext uri="{FF2B5EF4-FFF2-40B4-BE49-F238E27FC236}">
                <a16:creationId xmlns:a16="http://schemas.microsoft.com/office/drawing/2014/main" id="{A9DAAA51-CAC2-3F39-35AE-5D37F480EB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640269" flipV="1">
            <a:off x="5586861" y="-553943"/>
            <a:ext cx="3944178" cy="3944178"/>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783AFA40-E1F8-0B9B-D9E5-0E6C30A2FBDA}"/>
              </a:ext>
            </a:extLst>
          </p:cNvPr>
          <p:cNvSpPr>
            <a:spLocks noGrp="1"/>
          </p:cNvSpPr>
          <p:nvPr>
            <p:ph type="title"/>
          </p:nvPr>
        </p:nvSpPr>
        <p:spPr>
          <a:xfrm>
            <a:off x="1" y="242525"/>
            <a:ext cx="5910676" cy="1325563"/>
          </a:xfrm>
        </p:spPr>
        <p:txBody>
          <a:bodyPr vert="horz" lIns="91440" tIns="45720" rIns="91440" bIns="45720" rtlCol="0" anchor="ctr">
            <a:noAutofit/>
          </a:bodyPr>
          <a:lstStyle/>
          <a:p>
            <a:pPr algn="ctr"/>
            <a:r>
              <a:rPr lang="en-US" dirty="0">
                <a:solidFill>
                  <a:srgbClr val="B01131"/>
                </a:solidFill>
              </a:rPr>
              <a:t>Telling the Story of Honduras</a:t>
            </a:r>
            <a:br>
              <a:rPr lang="en-US" dirty="0">
                <a:solidFill>
                  <a:srgbClr val="B01131"/>
                </a:solidFill>
              </a:rPr>
            </a:br>
            <a:r>
              <a:rPr lang="en-US" sz="2000" dirty="0"/>
              <a:t>Serena Aumick &amp; Riley </a:t>
            </a:r>
            <a:r>
              <a:rPr lang="en-US" sz="2000" dirty="0" err="1"/>
              <a:t>Whiskeyman</a:t>
            </a:r>
            <a:endParaRPr lang="en-US" sz="2000" kern="1200" dirty="0"/>
          </a:p>
        </p:txBody>
      </p:sp>
      <p:sp>
        <p:nvSpPr>
          <p:cNvPr id="3" name="Text Placeholder 2">
            <a:extLst>
              <a:ext uri="{FF2B5EF4-FFF2-40B4-BE49-F238E27FC236}">
                <a16:creationId xmlns:a16="http://schemas.microsoft.com/office/drawing/2014/main" id="{AAF909F8-E087-A90D-973A-D4EFA0BE89EE}"/>
              </a:ext>
            </a:extLst>
          </p:cNvPr>
          <p:cNvSpPr>
            <a:spLocks noGrp="1"/>
          </p:cNvSpPr>
          <p:nvPr>
            <p:ph type="body" sz="half" idx="2"/>
          </p:nvPr>
        </p:nvSpPr>
        <p:spPr>
          <a:xfrm>
            <a:off x="151792" y="1774576"/>
            <a:ext cx="6111346" cy="3231853"/>
          </a:xfrm>
        </p:spPr>
        <p:txBody>
          <a:bodyPr vert="horz" lIns="91440" tIns="45720" rIns="91440" bIns="45720" rtlCol="0">
            <a:normAutofit/>
          </a:bodyPr>
          <a:lstStyle/>
          <a:p>
            <a:pPr algn="ctr"/>
            <a:r>
              <a:rPr lang="en-US" sz="1900" b="1" dirty="0">
                <a:solidFill>
                  <a:schemeClr val="tx1">
                    <a:alpha val="80000"/>
                  </a:schemeClr>
                </a:solidFill>
              </a:rPr>
              <a:t>JOURNALISM + FILM + CULTURE + ENVIRONMENT</a:t>
            </a:r>
            <a:endParaRPr lang="en-US" sz="1900" dirty="0">
              <a:solidFill>
                <a:schemeClr val="tx1">
                  <a:alpha val="80000"/>
                </a:schemeClr>
              </a:solidFill>
            </a:endParaRPr>
          </a:p>
          <a:p>
            <a:r>
              <a:rPr lang="en-US" sz="1900" b="1" dirty="0">
                <a:solidFill>
                  <a:schemeClr val="tx1">
                    <a:alpha val="80000"/>
                  </a:schemeClr>
                </a:solidFill>
              </a:rPr>
              <a:t>Six locations</a:t>
            </a:r>
            <a:r>
              <a:rPr lang="en-US" sz="1900" dirty="0"/>
              <a:t> →</a:t>
            </a:r>
            <a:r>
              <a:rPr lang="en-US" sz="1900" dirty="0">
                <a:solidFill>
                  <a:schemeClr val="tx1">
                    <a:alpha val="80000"/>
                  </a:schemeClr>
                </a:solidFill>
              </a:rPr>
              <a:t> Landscapes and communities                 across Honduras</a:t>
            </a:r>
          </a:p>
          <a:p>
            <a:r>
              <a:rPr lang="en-US" sz="1900" b="1" dirty="0">
                <a:solidFill>
                  <a:schemeClr val="tx1">
                    <a:alpha val="80000"/>
                  </a:schemeClr>
                </a:solidFill>
              </a:rPr>
              <a:t>Eight interviews </a:t>
            </a:r>
            <a:r>
              <a:rPr lang="en-US" sz="1900" dirty="0"/>
              <a:t>→ </a:t>
            </a:r>
            <a:r>
              <a:rPr lang="en-US" sz="1900" dirty="0">
                <a:solidFill>
                  <a:schemeClr val="tx1">
                    <a:alpha val="80000"/>
                  </a:schemeClr>
                </a:solidFill>
              </a:rPr>
              <a:t>Voices of key stakeholders</a:t>
            </a:r>
          </a:p>
          <a:p>
            <a:r>
              <a:rPr lang="en-US" sz="1900" b="1" dirty="0">
                <a:solidFill>
                  <a:schemeClr val="tx1">
                    <a:alpha val="80000"/>
                  </a:schemeClr>
                </a:solidFill>
              </a:rPr>
              <a:t>Two languages </a:t>
            </a:r>
            <a:r>
              <a:rPr lang="en-US" sz="1900" dirty="0"/>
              <a:t>→ </a:t>
            </a:r>
            <a:r>
              <a:rPr lang="en-US" sz="1900" dirty="0">
                <a:solidFill>
                  <a:schemeClr val="tx1">
                    <a:alpha val="80000"/>
                  </a:schemeClr>
                </a:solidFill>
              </a:rPr>
              <a:t>English + Spanish</a:t>
            </a:r>
          </a:p>
          <a:p>
            <a:r>
              <a:rPr lang="en-US" sz="1900" b="1" dirty="0">
                <a:solidFill>
                  <a:schemeClr val="tx1">
                    <a:alpha val="80000"/>
                  </a:schemeClr>
                </a:solidFill>
              </a:rPr>
              <a:t>One documentary in production:</a:t>
            </a:r>
          </a:p>
          <a:p>
            <a:pPr marL="342900" indent="-228600">
              <a:buFont typeface="Arial" panose="020B0604020202020204" pitchFamily="34" charset="0"/>
              <a:buChar char="•"/>
            </a:pPr>
            <a:r>
              <a:rPr lang="en-US" sz="1900" dirty="0">
                <a:solidFill>
                  <a:schemeClr val="tx1">
                    <a:alpha val="80000"/>
                  </a:schemeClr>
                </a:solidFill>
              </a:rPr>
              <a:t>Rough draft of </a:t>
            </a:r>
            <a:r>
              <a:rPr lang="en-US" sz="1900" b="1" dirty="0">
                <a:solidFill>
                  <a:schemeClr val="tx1">
                    <a:alpha val="80000"/>
                  </a:schemeClr>
                </a:solidFill>
              </a:rPr>
              <a:t>s</a:t>
            </a:r>
            <a:r>
              <a:rPr lang="en-US" sz="1900" dirty="0">
                <a:solidFill>
                  <a:schemeClr val="tx1">
                    <a:alpha val="80000"/>
                  </a:schemeClr>
                </a:solidFill>
              </a:rPr>
              <a:t>cript complete </a:t>
            </a:r>
          </a:p>
          <a:p>
            <a:pPr marL="342900" indent="-228600">
              <a:buFont typeface="Arial" panose="020B0604020202020204" pitchFamily="34" charset="0"/>
              <a:buChar char="•"/>
            </a:pPr>
            <a:r>
              <a:rPr lang="en-US" sz="1900" dirty="0">
                <a:solidFill>
                  <a:schemeClr val="tx1">
                    <a:alpha val="80000"/>
                  </a:schemeClr>
                </a:solidFill>
              </a:rPr>
              <a:t>Rough cut of film underway</a:t>
            </a:r>
          </a:p>
          <a:p>
            <a:pPr marL="57150"/>
            <a:endParaRPr lang="en-US" sz="2600" b="1" dirty="0"/>
          </a:p>
          <a:p>
            <a:pPr lvl="1" indent="-228600">
              <a:buFont typeface="Arial" panose="020B0604020202020204" pitchFamily="34" charset="0"/>
              <a:buChar char="•"/>
            </a:pPr>
            <a:endParaRPr lang="en-US" dirty="0">
              <a:latin typeface="+mn-lt"/>
            </a:endParaRPr>
          </a:p>
        </p:txBody>
      </p:sp>
      <p:pic>
        <p:nvPicPr>
          <p:cNvPr id="8" name="Picture 7" descr="Photograph shows four hikers posing at a lush tropical biopark entrance, presenting a welcoming travel or wildlife-tourism setting.  &#10;Background sign reads “Bioparque Paradise” and “Bienvenidos,” while visitors hold walking sticks and a camera among dense green foliage.&#10;">
            <a:extLst>
              <a:ext uri="{FF2B5EF4-FFF2-40B4-BE49-F238E27FC236}">
                <a16:creationId xmlns:a16="http://schemas.microsoft.com/office/drawing/2014/main" id="{B9E0AF50-8E01-6B50-8725-FE6D3CEAC62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045200" y="10"/>
            <a:ext cx="3343282" cy="2905636"/>
          </a:xfrm>
          <a:custGeom>
            <a:avLst/>
            <a:gdLst/>
            <a:ahLst/>
            <a:cxnLst/>
            <a:rect l="l" t="t" r="r" b="b"/>
            <a:pathLst>
              <a:path w="3343282" h="2905646">
                <a:moveTo>
                  <a:pt x="546801" y="0"/>
                </a:moveTo>
                <a:lnTo>
                  <a:pt x="2796481" y="0"/>
                </a:lnTo>
                <a:lnTo>
                  <a:pt x="2853670" y="51976"/>
                </a:lnTo>
                <a:cubicBezTo>
                  <a:pt x="3156177" y="354484"/>
                  <a:pt x="3343282" y="772394"/>
                  <a:pt x="3343282" y="1234005"/>
                </a:cubicBezTo>
                <a:cubicBezTo>
                  <a:pt x="3343282" y="2157227"/>
                  <a:pt x="2594863" y="2905646"/>
                  <a:pt x="1671641" y="2905646"/>
                </a:cubicBezTo>
                <a:cubicBezTo>
                  <a:pt x="748420" y="2905646"/>
                  <a:pt x="0" y="2157227"/>
                  <a:pt x="0" y="1234005"/>
                </a:cubicBezTo>
                <a:cubicBezTo>
                  <a:pt x="0" y="772394"/>
                  <a:pt x="187105" y="354484"/>
                  <a:pt x="489613" y="51976"/>
                </a:cubicBezTo>
                <a:close/>
              </a:path>
            </a:pathLst>
          </a:custGeom>
        </p:spPr>
      </p:pic>
      <p:pic>
        <p:nvPicPr>
          <p:cNvPr id="6" name="Picture Placeholder 5" descr="Photograph shows a smiling hiker in a lavender camouflage shirt and cap overlooking lush mountain valleys from a forested viewpoint. Clear blue sky, distant ridgelines, dense foreground foliage, and layered green hills emphasize scenic elevation and expansive landscape.">
            <a:extLst>
              <a:ext uri="{FF2B5EF4-FFF2-40B4-BE49-F238E27FC236}">
                <a16:creationId xmlns:a16="http://schemas.microsoft.com/office/drawing/2014/main" id="{E7D7D1FA-7C88-E5E2-2626-B924C5926B41}"/>
              </a:ext>
            </a:extLst>
          </p:cNvPr>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p:blipFill>
        <p:spPr>
          <a:xfrm>
            <a:off x="6172241"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pic>
        <p:nvPicPr>
          <p:cNvPr id="12" name="Picture 11" descr="Photograph shows a smiling person wearing a headlamp and blue outdoor clothing in a dark, cave-like setting. Person gently holds a small green animal, highlighting a nighttime exploration or wildlife encounter.">
            <a:extLst>
              <a:ext uri="{FF2B5EF4-FFF2-40B4-BE49-F238E27FC236}">
                <a16:creationId xmlns:a16="http://schemas.microsoft.com/office/drawing/2014/main" id="{D74D75A8-7211-9828-B875-E217B16B2B2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9523005" y="10"/>
            <a:ext cx="2668994" cy="3864758"/>
          </a:xfrm>
          <a:custGeom>
            <a:avLst/>
            <a:gdLst/>
            <a:ahLst/>
            <a:cxnLst/>
            <a:rect l="l" t="t" r="r" b="b"/>
            <a:pathLst>
              <a:path w="2668994" h="3864768">
                <a:moveTo>
                  <a:pt x="1215406" y="0"/>
                </a:moveTo>
                <a:lnTo>
                  <a:pt x="2668994" y="0"/>
                </a:lnTo>
                <a:lnTo>
                  <a:pt x="2668994" y="3754247"/>
                </a:lnTo>
                <a:lnTo>
                  <a:pt x="2614574" y="3774165"/>
                </a:lnTo>
                <a:cubicBezTo>
                  <a:pt x="2425260" y="3833048"/>
                  <a:pt x="2223979" y="3864768"/>
                  <a:pt x="2015289" y="3864768"/>
                </a:cubicBezTo>
                <a:cubicBezTo>
                  <a:pt x="902276" y="3864768"/>
                  <a:pt x="0" y="2962492"/>
                  <a:pt x="0" y="1849479"/>
                </a:cubicBezTo>
                <a:cubicBezTo>
                  <a:pt x="0" y="1084283"/>
                  <a:pt x="426467" y="418692"/>
                  <a:pt x="1054683" y="77425"/>
                </a:cubicBezTo>
                <a:close/>
              </a:path>
            </a:pathLst>
          </a:custGeom>
        </p:spPr>
      </p:pic>
      <p:pic>
        <p:nvPicPr>
          <p:cNvPr id="10" name="Picture 9" descr="Photograph showcasing a tall waterfall cascading through lush tropical forest under bright blue sky. Mist creates a vivid rainbow across rocky pool, while dense green foliage frames scene.&#10;">
            <a:extLst>
              <a:ext uri="{FF2B5EF4-FFF2-40B4-BE49-F238E27FC236}">
                <a16:creationId xmlns:a16="http://schemas.microsoft.com/office/drawing/2014/main" id="{084E344A-463A-437A-708F-CB9A84B959E7}"/>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0404210" y="4001294"/>
            <a:ext cx="1787791" cy="2856706"/>
          </a:xfrm>
          <a:custGeom>
            <a:avLst/>
            <a:gdLst/>
            <a:ahLst/>
            <a:cxnLst/>
            <a:rect l="l" t="t" r="r" b="b"/>
            <a:pathLst>
              <a:path w="1787791" h="2856706">
                <a:moveTo>
                  <a:pt x="1531941" y="0"/>
                </a:moveTo>
                <a:cubicBezTo>
                  <a:pt x="1584820" y="0"/>
                  <a:pt x="1637074" y="2679"/>
                  <a:pt x="1688573" y="7909"/>
                </a:cubicBezTo>
                <a:lnTo>
                  <a:pt x="1787791" y="23052"/>
                </a:lnTo>
                <a:lnTo>
                  <a:pt x="1787791" y="2856706"/>
                </a:lnTo>
                <a:lnTo>
                  <a:pt x="765053" y="2856706"/>
                </a:lnTo>
                <a:lnTo>
                  <a:pt x="675418" y="2802252"/>
                </a:lnTo>
                <a:cubicBezTo>
                  <a:pt x="267919" y="2526951"/>
                  <a:pt x="0" y="2060735"/>
                  <a:pt x="0" y="1531942"/>
                </a:cubicBezTo>
                <a:cubicBezTo>
                  <a:pt x="0" y="685873"/>
                  <a:pt x="685873" y="0"/>
                  <a:pt x="1531941" y="0"/>
                </a:cubicBezTo>
                <a:close/>
              </a:path>
            </a:pathLst>
          </a:custGeom>
        </p:spPr>
      </p:pic>
      <p:sp>
        <p:nvSpPr>
          <p:cNvPr id="13" name="TextBox 12">
            <a:extLst>
              <a:ext uri="{FF2B5EF4-FFF2-40B4-BE49-F238E27FC236}">
                <a16:creationId xmlns:a16="http://schemas.microsoft.com/office/drawing/2014/main" id="{BAE2C46E-3869-798C-803B-AA13354B31B3}"/>
              </a:ext>
            </a:extLst>
          </p:cNvPr>
          <p:cNvSpPr txBox="1"/>
          <p:nvPr/>
        </p:nvSpPr>
        <p:spPr>
          <a:xfrm>
            <a:off x="341063" y="5006429"/>
            <a:ext cx="5422790" cy="646331"/>
          </a:xfrm>
          <a:prstGeom prst="rect">
            <a:avLst/>
          </a:prstGeom>
          <a:noFill/>
        </p:spPr>
        <p:txBody>
          <a:bodyPr wrap="square" rtlCol="0">
            <a:spAutoFit/>
          </a:bodyPr>
          <a:lstStyle/>
          <a:p>
            <a:pPr>
              <a:spcAft>
                <a:spcPts val="600"/>
              </a:spcAft>
            </a:pPr>
            <a:r>
              <a:rPr lang="en-US" i="1" dirty="0">
                <a:latin typeface="Constantia" panose="02030602050306030303" pitchFamily="18" charset="0"/>
              </a:rPr>
              <a:t>Documenting the people, places, and conservation efforts shaping the future of Honduras.</a:t>
            </a:r>
          </a:p>
        </p:txBody>
      </p:sp>
    </p:spTree>
    <p:extLst>
      <p:ext uri="{BB962C8B-B14F-4D97-AF65-F5344CB8AC3E}">
        <p14:creationId xmlns:p14="http://schemas.microsoft.com/office/powerpoint/2010/main" val="4083850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CE514-5617-6DC5-6F1A-2521662E17D5}"/>
              </a:ext>
            </a:extLst>
          </p:cNvPr>
          <p:cNvSpPr>
            <a:spLocks noGrp="1"/>
          </p:cNvSpPr>
          <p:nvPr>
            <p:ph type="title"/>
          </p:nvPr>
        </p:nvSpPr>
        <p:spPr/>
        <p:txBody>
          <a:bodyPr/>
          <a:lstStyle/>
          <a:p>
            <a:r>
              <a:rPr lang="en-US" dirty="0">
                <a:solidFill>
                  <a:srgbClr val="B01131"/>
                </a:solidFill>
              </a:rPr>
              <a:t>Fall 2026 Professional Development Activities</a:t>
            </a:r>
          </a:p>
        </p:txBody>
      </p:sp>
      <p:sp>
        <p:nvSpPr>
          <p:cNvPr id="3" name="Content Placeholder 2">
            <a:extLst>
              <a:ext uri="{FF2B5EF4-FFF2-40B4-BE49-F238E27FC236}">
                <a16:creationId xmlns:a16="http://schemas.microsoft.com/office/drawing/2014/main" id="{9CD65930-BC7B-A757-07B3-D9E80F42AA92}"/>
              </a:ext>
            </a:extLst>
          </p:cNvPr>
          <p:cNvSpPr>
            <a:spLocks noGrp="1"/>
          </p:cNvSpPr>
          <p:nvPr>
            <p:ph idx="1"/>
          </p:nvPr>
        </p:nvSpPr>
        <p:spPr>
          <a:xfrm>
            <a:off x="838200" y="1811546"/>
            <a:ext cx="10515600" cy="3566267"/>
          </a:xfrm>
        </p:spPr>
        <p:txBody>
          <a:bodyPr>
            <a:normAutofit fontScale="92500" lnSpcReduction="20000"/>
          </a:bodyPr>
          <a:lstStyle/>
          <a:p>
            <a:r>
              <a:rPr lang="en-US" b="1" dirty="0"/>
              <a:t>October 2, 2026</a:t>
            </a:r>
            <a:r>
              <a:rPr lang="en-US" dirty="0"/>
              <a:t>- Pittsburgh field trip!</a:t>
            </a:r>
          </a:p>
          <a:p>
            <a:pPr lvl="1"/>
            <a:r>
              <a:rPr lang="en-US" b="1" dirty="0"/>
              <a:t>WQED- </a:t>
            </a:r>
            <a:r>
              <a:rPr lang="en-US" dirty="0"/>
              <a:t>Ryan Rust, executive producer and award-winning documentary filmmaker</a:t>
            </a:r>
          </a:p>
          <a:p>
            <a:pPr lvl="1"/>
            <a:r>
              <a:rPr lang="en-US" b="1" dirty="0"/>
              <a:t>Heinz History Center- </a:t>
            </a:r>
            <a:r>
              <a:rPr lang="en-US" dirty="0"/>
              <a:t>Sierra Green, senior outreach archivist</a:t>
            </a:r>
          </a:p>
          <a:p>
            <a:pPr lvl="2"/>
            <a:r>
              <a:rPr lang="en-US" dirty="0"/>
              <a:t>Melissa Marinaro &amp; Alonna Carter- extensive experience in oral history, exhibit development, and community engagement (Alonna is an expert in local African American history.)</a:t>
            </a:r>
          </a:p>
          <a:p>
            <a:r>
              <a:rPr lang="en-US" b="1" dirty="0"/>
              <a:t>October 10, 2026- “</a:t>
            </a:r>
            <a:r>
              <a:rPr lang="en-US" dirty="0"/>
              <a:t>Brown’s Farm Showcase” as part of Community Archaeology Day sponsored by the Public Archaeology (ANTH 625) class</a:t>
            </a:r>
          </a:p>
          <a:p>
            <a:r>
              <a:rPr lang="en-US" b="1" dirty="0"/>
              <a:t>November 9, 2026- </a:t>
            </a:r>
            <a:r>
              <a:rPr lang="en-US" dirty="0"/>
              <a:t>Common Hour consultation with Dr. Dana Driscoll, Director of IUP’s Center for Scholarly Communication</a:t>
            </a:r>
          </a:p>
        </p:txBody>
      </p:sp>
    </p:spTree>
    <p:extLst>
      <p:ext uri="{BB962C8B-B14F-4D97-AF65-F5344CB8AC3E}">
        <p14:creationId xmlns:p14="http://schemas.microsoft.com/office/powerpoint/2010/main" val="681604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900FF5-0E5A-CF3C-928B-F62AF23741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2D4E68-A85D-5325-EB1B-8CA1DA042F6E}"/>
              </a:ext>
            </a:extLst>
          </p:cNvPr>
          <p:cNvSpPr>
            <a:spLocks noGrp="1"/>
          </p:cNvSpPr>
          <p:nvPr>
            <p:ph type="title"/>
          </p:nvPr>
        </p:nvSpPr>
        <p:spPr>
          <a:xfrm>
            <a:off x="267420" y="427419"/>
            <a:ext cx="4946026" cy="1139139"/>
          </a:xfrm>
        </p:spPr>
        <p:txBody>
          <a:bodyPr vert="horz" lIns="91440" tIns="45720" rIns="91440" bIns="45720" rtlCol="0" anchor="ctr">
            <a:normAutofit/>
          </a:bodyPr>
          <a:lstStyle/>
          <a:p>
            <a:r>
              <a:rPr lang="en-US" sz="2500" kern="1200" dirty="0">
                <a:solidFill>
                  <a:srgbClr val="B01131"/>
                </a:solidFill>
              </a:rPr>
              <a:t>Introducing the 2027 </a:t>
            </a:r>
            <a:br>
              <a:rPr lang="en-US" sz="2500" kern="1200" dirty="0">
                <a:solidFill>
                  <a:srgbClr val="B01131"/>
                </a:solidFill>
              </a:rPr>
            </a:br>
            <a:r>
              <a:rPr lang="en-US" sz="2500" kern="1200" dirty="0">
                <a:solidFill>
                  <a:srgbClr val="B01131"/>
                </a:solidFill>
              </a:rPr>
              <a:t>Fusion Fellows:  Exploring Connections, Creating Impact</a:t>
            </a:r>
          </a:p>
        </p:txBody>
      </p:sp>
      <p:sp>
        <p:nvSpPr>
          <p:cNvPr id="3" name="Content Placeholder 2">
            <a:extLst>
              <a:ext uri="{FF2B5EF4-FFF2-40B4-BE49-F238E27FC236}">
                <a16:creationId xmlns:a16="http://schemas.microsoft.com/office/drawing/2014/main" id="{7C8FCAE9-29D5-6ECA-EFDA-3CAAADF43CEF}"/>
              </a:ext>
            </a:extLst>
          </p:cNvPr>
          <p:cNvSpPr>
            <a:spLocks noGrp="1"/>
          </p:cNvSpPr>
          <p:nvPr>
            <p:ph type="body" sz="half" idx="2"/>
          </p:nvPr>
        </p:nvSpPr>
        <p:spPr>
          <a:xfrm>
            <a:off x="267420" y="1732009"/>
            <a:ext cx="4946027" cy="2419097"/>
          </a:xfrm>
        </p:spPr>
        <p:txBody>
          <a:bodyPr vert="horz" lIns="91440" tIns="45720" rIns="91440" bIns="45720" rtlCol="0" anchor="t">
            <a:noAutofit/>
          </a:bodyPr>
          <a:lstStyle/>
          <a:p>
            <a:r>
              <a:rPr lang="en-US" b="1" dirty="0"/>
              <a:t>Interface and Interpretation in Electronic Literature</a:t>
            </a:r>
          </a:p>
          <a:p>
            <a:pPr marL="742950" lvl="1" indent="-285750">
              <a:buFont typeface="Arial" panose="020B0604020202020204" pitchFamily="34" charset="0"/>
              <a:buChar char="•"/>
            </a:pPr>
            <a:r>
              <a:rPr lang="en-US" sz="1600" dirty="0"/>
              <a:t>Tanner Braniff, Daniel Raynes &amp; Remy </a:t>
            </a:r>
            <a:r>
              <a:rPr lang="en-US" sz="1600" dirty="0" err="1"/>
              <a:t>Radwane</a:t>
            </a:r>
            <a:endParaRPr lang="en-US" sz="1600" dirty="0"/>
          </a:p>
          <a:p>
            <a:pPr marL="742950" lvl="1" indent="-285750">
              <a:buFont typeface="Arial" panose="020B0604020202020204" pitchFamily="34" charset="0"/>
              <a:buChar char="•"/>
            </a:pPr>
            <a:r>
              <a:rPr lang="en-US" sz="1600" dirty="0"/>
              <a:t>Faculty mentors- Dr. Samuel </a:t>
            </a:r>
            <a:r>
              <a:rPr lang="en-US" sz="1600" dirty="0" err="1"/>
              <a:t>Grieggs</a:t>
            </a:r>
            <a:r>
              <a:rPr lang="en-US" sz="1600" dirty="0"/>
              <a:t> &amp; Dr. Ken Sherwood</a:t>
            </a:r>
          </a:p>
          <a:p>
            <a:r>
              <a:rPr lang="en-US" b="1" dirty="0"/>
              <a:t>Daily Life Through Time in Indiana County</a:t>
            </a:r>
          </a:p>
          <a:p>
            <a:pPr marL="742950" lvl="1" indent="-285750">
              <a:buFont typeface="Arial" panose="020B0604020202020204" pitchFamily="34" charset="0"/>
              <a:buChar char="•"/>
            </a:pPr>
            <a:r>
              <a:rPr lang="en-US" sz="1600" dirty="0"/>
              <a:t>Abigail Hutchins &amp; Jenna </a:t>
            </a:r>
            <a:r>
              <a:rPr lang="en-US" sz="1600" dirty="0" err="1"/>
              <a:t>LaGesse</a:t>
            </a:r>
            <a:endParaRPr lang="en-US" sz="1600" dirty="0"/>
          </a:p>
          <a:p>
            <a:pPr marL="742950" lvl="1" indent="-285750">
              <a:buFont typeface="Arial" panose="020B0604020202020204" pitchFamily="34" charset="0"/>
              <a:buChar char="•"/>
            </a:pPr>
            <a:r>
              <a:rPr lang="en-US" sz="1600" dirty="0"/>
              <a:t>Faculty mentors- Dr. Francis Allard, Sean Derry, Dr. Lara Homsey-Messer</a:t>
            </a:r>
          </a:p>
          <a:p>
            <a:pPr indent="-228600">
              <a:buFont typeface="Arial" panose="020B0604020202020204" pitchFamily="34" charset="0"/>
              <a:buChar char="•"/>
            </a:pPr>
            <a:endParaRPr lang="en-US" dirty="0">
              <a:latin typeface="+mn-lt"/>
            </a:endParaRPr>
          </a:p>
        </p:txBody>
      </p:sp>
      <p:sp>
        <p:nvSpPr>
          <p:cNvPr id="20" name="Oval 19">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9615" y="197110"/>
            <a:ext cx="2020824" cy="202082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descr="Portrait photograph of a young woman with long dark brown hair, bangs, and nose ring, posing indoors against a beige wall. She wears a green plaid top and looks toward camera with a neutral expression.">
            <a:extLst>
              <a:ext uri="{FF2B5EF4-FFF2-40B4-BE49-F238E27FC236}">
                <a16:creationId xmlns:a16="http://schemas.microsoft.com/office/drawing/2014/main" id="{D4E3ED18-159E-BCE4-A6F2-91C9C2656CF2}"/>
              </a:ext>
            </a:extLst>
          </p:cNvPr>
          <p:cNvPicPr>
            <a:picLocks noChangeAspect="1"/>
          </p:cNvPicPr>
          <p:nvPr/>
        </p:nvPicPr>
        <p:blipFill>
          <a:blip r:embed="rId2" cstate="email">
            <a:extLst>
              <a:ext uri="{28A0092B-C50C-407E-A947-70E740481C1C}">
                <a14:useLocalDpi xmlns:a14="http://schemas.microsoft.com/office/drawing/2010/main"/>
              </a:ext>
            </a:extLst>
          </a:blip>
          <a:srcRect r="-7"/>
          <a:stretch>
            <a:fillRect/>
          </a:stretch>
        </p:blipFill>
        <p:spPr>
          <a:xfrm>
            <a:off x="571420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22" name="Freeform: Shape 21">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626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1428" y="2550745"/>
            <a:ext cx="3072384" cy="3072384"/>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Placeholder 6" descr="Portrait photograph of a smiling young man facing camera against a plain light-colored wall. Subject has short light-brown hair and wears a burgundy sweater over a dark collared shirt.">
            <a:extLst>
              <a:ext uri="{FF2B5EF4-FFF2-40B4-BE49-F238E27FC236}">
                <a16:creationId xmlns:a16="http://schemas.microsoft.com/office/drawing/2014/main" id="{D8CE6D8E-8BF4-9D9B-8B95-D0CC0A035814}"/>
              </a:ext>
            </a:extLst>
          </p:cNvPr>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5886020"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13" name="Picture 12" descr="Photograph of a smiling young person taking a selfie indoors, wearing a black graphic T-shirt. Open doorway, household items, beige walls, and decorated cabinet appear in background.">
            <a:extLst>
              <a:ext uri="{FF2B5EF4-FFF2-40B4-BE49-F238E27FC236}">
                <a16:creationId xmlns:a16="http://schemas.microsoft.com/office/drawing/2014/main" id="{AF418B5E-7160-83A6-B9B3-FB7DED20938E}"/>
              </a:ext>
            </a:extLst>
          </p:cNvPr>
          <p:cNvPicPr>
            <a:picLocks noChangeAspect="1"/>
          </p:cNvPicPr>
          <p:nvPr/>
        </p:nvPicPr>
        <p:blipFill>
          <a:blip r:embed="rId4" cstate="email">
            <a:extLst>
              <a:ext uri="{28A0092B-C50C-407E-A947-70E740481C1C}">
                <a14:useLocalDpi xmlns:a14="http://schemas.microsoft.com/office/drawing/2010/main"/>
              </a:ext>
            </a:extLst>
          </a:blip>
          <a:srcRect r="-4"/>
          <a:stretch>
            <a:fillRect/>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26" name="Freeform: Shape 25">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3162"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Photograph shows a person with curly dark hair and glasses posing for a selfie indoors. Subject wears a dark shirt and stands against a plain light-colored wall with soft, uneven lighting.&#10;">
            <a:extLst>
              <a:ext uri="{FF2B5EF4-FFF2-40B4-BE49-F238E27FC236}">
                <a16:creationId xmlns:a16="http://schemas.microsoft.com/office/drawing/2014/main" id="{3EC981C0-D19E-6F04-9C4F-9A3C8FC199E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818614"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28" name="Freeform: Shape 27">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Portrait photograph of a young woman posing outdoors beneath a clear blue sky. She has long wavy brown hair, round glasses, a nose ring, and a light gray sweatshirt, with leafy trees and a residential yard in background.">
            <a:extLst>
              <a:ext uri="{FF2B5EF4-FFF2-40B4-BE49-F238E27FC236}">
                <a16:creationId xmlns:a16="http://schemas.microsoft.com/office/drawing/2014/main" id="{8C977354-CB4F-B0E4-83E2-8137AE3755D3}"/>
              </a:ext>
            </a:extLst>
          </p:cNvPr>
          <p:cNvPicPr>
            <a:picLocks noChangeAspect="1"/>
          </p:cNvPicPr>
          <p:nvPr/>
        </p:nvPicPr>
        <p:blipFill>
          <a:blip r:embed="rId6" cstate="email">
            <a:extLst>
              <a:ext uri="{28A0092B-C50C-407E-A947-70E740481C1C}">
                <a14:useLocalDpi xmlns:a14="http://schemas.microsoft.com/office/drawing/2010/main"/>
              </a:ext>
            </a:extLst>
          </a:blip>
          <a:srcRect r="-4"/>
          <a:stretch>
            <a:fillRect/>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1292515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91D63-C970-82A5-FC79-D617F7282BE1}"/>
              </a:ext>
            </a:extLst>
          </p:cNvPr>
          <p:cNvSpPr>
            <a:spLocks noGrp="1"/>
          </p:cNvSpPr>
          <p:nvPr>
            <p:ph type="title"/>
          </p:nvPr>
        </p:nvSpPr>
        <p:spPr/>
        <p:txBody>
          <a:bodyPr>
            <a:normAutofit/>
          </a:bodyPr>
          <a:lstStyle/>
          <a:p>
            <a:r>
              <a:rPr lang="en-US" sz="3600" dirty="0">
                <a:solidFill>
                  <a:srgbClr val="B01131"/>
                </a:solidFill>
              </a:rPr>
              <a:t>Interface and Interpretation in Electronic Literature: Reimplementing a Classic Hypertext</a:t>
            </a:r>
          </a:p>
        </p:txBody>
      </p:sp>
      <p:sp>
        <p:nvSpPr>
          <p:cNvPr id="3" name="Content Placeholder 2">
            <a:extLst>
              <a:ext uri="{FF2B5EF4-FFF2-40B4-BE49-F238E27FC236}">
                <a16:creationId xmlns:a16="http://schemas.microsoft.com/office/drawing/2014/main" id="{BDC60D2A-1B49-270C-BD99-E10F83215AA7}"/>
              </a:ext>
            </a:extLst>
          </p:cNvPr>
          <p:cNvSpPr>
            <a:spLocks noGrp="1"/>
          </p:cNvSpPr>
          <p:nvPr>
            <p:ph idx="1"/>
          </p:nvPr>
        </p:nvSpPr>
        <p:spPr>
          <a:xfrm>
            <a:off x="362309" y="1690688"/>
            <a:ext cx="11352363" cy="4313298"/>
          </a:xfrm>
        </p:spPr>
        <p:txBody>
          <a:bodyPr>
            <a:normAutofit fontScale="70000" lnSpcReduction="20000"/>
          </a:bodyPr>
          <a:lstStyle/>
          <a:p>
            <a:pPr marL="0" indent="0">
              <a:buNone/>
            </a:pPr>
            <a:r>
              <a:rPr lang="en-US" b="1" u="sng" dirty="0"/>
              <a:t>The Challenge</a:t>
            </a:r>
          </a:p>
          <a:p>
            <a:pPr marL="0" indent="0">
              <a:buNone/>
            </a:pPr>
            <a:r>
              <a:rPr lang="en-US" i="1" dirty="0"/>
              <a:t>M.D. Coverly’s Egypt</a:t>
            </a:r>
            <a:r>
              <a:rPr lang="en-US" dirty="0"/>
              <a:t> relies on discontinued Shockwave technology and is no longer accessible on modern systems.</a:t>
            </a:r>
          </a:p>
          <a:p>
            <a:pPr marL="0" indent="0">
              <a:buNone/>
            </a:pPr>
            <a:r>
              <a:rPr lang="en-US" b="1" u="sng" dirty="0"/>
              <a:t>The Project</a:t>
            </a:r>
          </a:p>
          <a:p>
            <a:pPr marL="0" indent="0">
              <a:buNone/>
            </a:pPr>
            <a:r>
              <a:rPr lang="en-US" dirty="0"/>
              <a:t>Fusion Fellows will:</a:t>
            </a:r>
          </a:p>
          <a:p>
            <a:pPr lvl="1"/>
            <a:r>
              <a:rPr lang="en-US" dirty="0"/>
              <a:t>Analyze the original work and its interface</a:t>
            </a:r>
          </a:p>
          <a:p>
            <a:pPr lvl="1"/>
            <a:r>
              <a:rPr lang="en-US" dirty="0"/>
              <a:t>Rebuild it using modern web technologies</a:t>
            </a:r>
          </a:p>
          <a:p>
            <a:pPr lvl="1"/>
            <a:r>
              <a:rPr lang="en-US" dirty="0"/>
              <a:t>Preserve its accessibility, structure, and reader experience</a:t>
            </a:r>
          </a:p>
          <a:p>
            <a:pPr lvl="1"/>
            <a:r>
              <a:rPr lang="en-US" dirty="0"/>
              <a:t>Document best practices for digital preservation</a:t>
            </a:r>
          </a:p>
          <a:p>
            <a:pPr marL="0" lvl="0" indent="0">
              <a:buNone/>
            </a:pPr>
            <a:r>
              <a:rPr lang="en-US" b="1" u="sng" dirty="0"/>
              <a:t>Why It Matters</a:t>
            </a:r>
          </a:p>
          <a:p>
            <a:pPr marL="0" lvl="0" indent="0">
              <a:buNone/>
            </a:pPr>
            <a:r>
              <a:rPr lang="en-US" dirty="0"/>
              <a:t>An interdisciplinary project </a:t>
            </a:r>
            <a:r>
              <a:rPr lang="en-US" b="1" dirty="0"/>
              <a:t>connecting</a:t>
            </a:r>
            <a:r>
              <a:rPr lang="en-US" dirty="0"/>
              <a:t> </a:t>
            </a:r>
            <a:r>
              <a:rPr lang="en-US" b="1" dirty="0"/>
              <a:t>literature, digital humanities, computer science, and preservation</a:t>
            </a:r>
            <a:r>
              <a:rPr lang="en-US" dirty="0"/>
              <a:t>.</a:t>
            </a:r>
          </a:p>
          <a:p>
            <a:pPr marL="0" indent="0">
              <a:buNone/>
            </a:pPr>
            <a:r>
              <a:rPr lang="en-US" b="1" u="sng" dirty="0"/>
              <a:t>Outcomes</a:t>
            </a:r>
          </a:p>
          <a:p>
            <a:pPr marL="0" indent="0">
              <a:buNone/>
            </a:pPr>
            <a:r>
              <a:rPr lang="en-US" dirty="0"/>
              <a:t>Reimplemented </a:t>
            </a:r>
            <a:r>
              <a:rPr lang="en-US" i="1" dirty="0"/>
              <a:t>Egypt</a:t>
            </a:r>
            <a:r>
              <a:rPr lang="en-US" dirty="0"/>
              <a:t> • Preservation documentation • IUP exhibit • Publication through </a:t>
            </a:r>
            <a:r>
              <a:rPr lang="en-US" b="1" dirty="0"/>
              <a:t>The NEXT</a:t>
            </a:r>
            <a:endParaRPr lang="en-US" dirty="0"/>
          </a:p>
          <a:p>
            <a:endParaRPr lang="en-US" dirty="0"/>
          </a:p>
        </p:txBody>
      </p:sp>
    </p:spTree>
    <p:extLst>
      <p:ext uri="{BB962C8B-B14F-4D97-AF65-F5344CB8AC3E}">
        <p14:creationId xmlns:p14="http://schemas.microsoft.com/office/powerpoint/2010/main" val="3746113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1B5EA-A0FB-8036-0C2D-2578AF87056C}"/>
              </a:ext>
            </a:extLst>
          </p:cNvPr>
          <p:cNvSpPr>
            <a:spLocks noGrp="1"/>
          </p:cNvSpPr>
          <p:nvPr>
            <p:ph type="title"/>
          </p:nvPr>
        </p:nvSpPr>
        <p:spPr/>
        <p:txBody>
          <a:bodyPr>
            <a:normAutofit/>
          </a:bodyPr>
          <a:lstStyle/>
          <a:p>
            <a:r>
              <a:rPr lang="en-US" sz="3600" dirty="0">
                <a:solidFill>
                  <a:srgbClr val="B01131"/>
                </a:solidFill>
              </a:rPr>
              <a:t>Daily Life Through Time: Rethinking Indigenous History Through Exhibition Design</a:t>
            </a:r>
          </a:p>
        </p:txBody>
      </p:sp>
      <p:sp>
        <p:nvSpPr>
          <p:cNvPr id="3" name="Content Placeholder 2">
            <a:extLst>
              <a:ext uri="{FF2B5EF4-FFF2-40B4-BE49-F238E27FC236}">
                <a16:creationId xmlns:a16="http://schemas.microsoft.com/office/drawing/2014/main" id="{2CB1BA69-47B2-ED80-9532-A87927874BBF}"/>
              </a:ext>
            </a:extLst>
          </p:cNvPr>
          <p:cNvSpPr>
            <a:spLocks noGrp="1"/>
          </p:cNvSpPr>
          <p:nvPr>
            <p:ph idx="1"/>
          </p:nvPr>
        </p:nvSpPr>
        <p:spPr>
          <a:xfrm>
            <a:off x="301925" y="1825625"/>
            <a:ext cx="11559396" cy="3905872"/>
          </a:xfrm>
        </p:spPr>
        <p:txBody>
          <a:bodyPr>
            <a:normAutofit fontScale="77500" lnSpcReduction="20000"/>
          </a:bodyPr>
          <a:lstStyle/>
          <a:p>
            <a:pPr marL="0" indent="0">
              <a:buNone/>
            </a:pPr>
            <a:r>
              <a:rPr lang="en-US" b="1" u="sng" dirty="0"/>
              <a:t>The Challenge</a:t>
            </a:r>
            <a:br>
              <a:rPr lang="en-US" dirty="0"/>
            </a:br>
            <a:r>
              <a:rPr lang="en-US" dirty="0"/>
              <a:t>Presenting almost 16,000 years of Indigenous history in a small, community-based museum space requires an approach that highlights personal connection and continuity across time.                                                                                                          </a:t>
            </a:r>
            <a:r>
              <a:rPr lang="en-US" b="1" u="sng" dirty="0"/>
              <a:t>The Project</a:t>
            </a:r>
            <a:br>
              <a:rPr lang="en-US" dirty="0"/>
            </a:br>
            <a:r>
              <a:rPr lang="en-US" dirty="0"/>
              <a:t>Fusion Fellows will:</a:t>
            </a:r>
          </a:p>
          <a:p>
            <a:pPr lvl="1"/>
            <a:r>
              <a:rPr lang="en-US" dirty="0"/>
              <a:t>organize exhibit content around recurring aspects of daily life.</a:t>
            </a:r>
          </a:p>
          <a:p>
            <a:pPr lvl="1"/>
            <a:r>
              <a:rPr lang="en-US" dirty="0"/>
              <a:t>develop interactive and hands-on exhibit experiences.</a:t>
            </a:r>
          </a:p>
          <a:p>
            <a:pPr lvl="1"/>
            <a:r>
              <a:rPr lang="en-US" dirty="0"/>
              <a:t>create points of entry for visitors to connect objects and experiences across time.</a:t>
            </a:r>
          </a:p>
          <a:p>
            <a:pPr marL="0" indent="0">
              <a:buNone/>
            </a:pPr>
            <a:r>
              <a:rPr lang="en-US" b="1" u="sng" dirty="0"/>
              <a:t>Why It Matters</a:t>
            </a:r>
            <a:br>
              <a:rPr lang="en-US" dirty="0"/>
            </a:br>
            <a:r>
              <a:rPr lang="en-US" dirty="0"/>
              <a:t>An interdisciplinary collaboration </a:t>
            </a:r>
            <a:r>
              <a:rPr lang="en-US" b="1" dirty="0"/>
              <a:t>connecting archaeology, art history, and design </a:t>
            </a:r>
            <a:r>
              <a:rPr lang="en-US" dirty="0"/>
              <a:t>to implement an engaging and responsible exhibit about Indigenous history in a small museum space. </a:t>
            </a:r>
          </a:p>
          <a:p>
            <a:pPr marL="0" indent="0">
              <a:buNone/>
            </a:pPr>
            <a:r>
              <a:rPr lang="en-US" b="1" u="sng" dirty="0"/>
              <a:t>Outcomes</a:t>
            </a:r>
            <a:br>
              <a:rPr lang="en-US" dirty="0"/>
            </a:br>
            <a:r>
              <a:rPr lang="en-US" dirty="0"/>
              <a:t>Permanent HGSIC exhibit • Interactive opportunities • Thematic connections</a:t>
            </a:r>
          </a:p>
          <a:p>
            <a:endParaRPr lang="en-US" dirty="0"/>
          </a:p>
        </p:txBody>
      </p:sp>
    </p:spTree>
    <p:extLst>
      <p:ext uri="{BB962C8B-B14F-4D97-AF65-F5344CB8AC3E}">
        <p14:creationId xmlns:p14="http://schemas.microsoft.com/office/powerpoint/2010/main" val="3664314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3F936B-EE61-81F0-8ACD-69BB27E1908C}"/>
              </a:ext>
              <a:ext uri="{C183D7F6-B498-43B3-948B-1728B52AA6E4}">
                <adec:decorative xmlns:adec="http://schemas.microsoft.com/office/drawing/2017/decorative" val="0"/>
              </a:ext>
            </a:extLst>
          </p:cNvPr>
          <p:cNvSpPr>
            <a:spLocks noGrp="1"/>
          </p:cNvSpPr>
          <p:nvPr>
            <p:ph idx="1"/>
          </p:nvPr>
        </p:nvSpPr>
        <p:spPr>
          <a:xfrm>
            <a:off x="172528" y="1476064"/>
            <a:ext cx="3364303" cy="3905872"/>
          </a:xfrm>
        </p:spPr>
        <p:txBody>
          <a:bodyPr>
            <a:noAutofit/>
          </a:bodyPr>
          <a:lstStyle/>
          <a:p>
            <a:pPr marL="0" indent="0">
              <a:buNone/>
            </a:pPr>
            <a:r>
              <a:rPr lang="en-US" sz="2300" dirty="0">
                <a:latin typeface="Arial" panose="020B0604020202020204" pitchFamily="34" charset="0"/>
                <a:cs typeface="Arial" panose="020B0604020202020204" pitchFamily="34" charset="0"/>
              </a:rPr>
              <a:t>Our sincere thanks to </a:t>
            </a:r>
            <a:r>
              <a:rPr lang="en-US" sz="2300" b="1" dirty="0">
                <a:latin typeface="Arial" panose="020B0604020202020204" pitchFamily="34" charset="0"/>
                <a:cs typeface="Arial" panose="020B0604020202020204" pitchFamily="34" charset="0"/>
              </a:rPr>
              <a:t>Tim and Deb Cejka </a:t>
            </a:r>
            <a:r>
              <a:rPr lang="en-US" sz="2300" dirty="0">
                <a:latin typeface="Arial" panose="020B0604020202020204" pitchFamily="34" charset="0"/>
                <a:cs typeface="Arial" panose="020B0604020202020204" pitchFamily="34" charset="0"/>
              </a:rPr>
              <a:t>for making the Fusion Fellowship program possible! Their vision and generosity are helping IUP’s students connect ideas, disciplines, and communities through </a:t>
            </a:r>
            <a:r>
              <a:rPr lang="en-US" sz="2300" b="1" dirty="0">
                <a:latin typeface="Arial" panose="020B0604020202020204" pitchFamily="34" charset="0"/>
                <a:cs typeface="Arial" panose="020B0604020202020204" pitchFamily="34" charset="0"/>
              </a:rPr>
              <a:t>transformative research experiences</a:t>
            </a:r>
            <a:r>
              <a:rPr lang="en-US" sz="2300" dirty="0">
                <a:latin typeface="Arial" panose="020B0604020202020204" pitchFamily="34" charset="0"/>
                <a:cs typeface="Arial" panose="020B0604020202020204" pitchFamily="34" charset="0"/>
              </a:rPr>
              <a:t>. </a:t>
            </a:r>
          </a:p>
        </p:txBody>
      </p:sp>
      <p:pic>
        <p:nvPicPr>
          <p:cNvPr id="5" name="Content Placeholder 3" descr="Photograph shows smiling older couple posing on a boat deck during a scenic fjord cruise. Calm icy water, snow-covered mountains, cloudy sky, blue jackets, and boat railing frame a likely glacier-viewing excursion.">
            <a:extLst>
              <a:ext uri="{FF2B5EF4-FFF2-40B4-BE49-F238E27FC236}">
                <a16:creationId xmlns:a16="http://schemas.microsoft.com/office/drawing/2014/main" id="{CCED4CD9-D4B3-AC70-399F-F017757F7382}"/>
              </a:ext>
            </a:extLst>
          </p:cNvPr>
          <p:cNvPicPr>
            <a:picLocks noChangeAspect="1"/>
          </p:cNvPicPr>
          <p:nvPr/>
        </p:nvPicPr>
        <p:blipFill>
          <a:blip r:embed="rId2" cstate="email">
            <a:extLst>
              <a:ext uri="{28A0092B-C50C-407E-A947-70E740481C1C}">
                <a14:useLocalDpi xmlns:a14="http://schemas.microsoft.com/office/drawing/2010/main"/>
              </a:ext>
            </a:extLst>
          </a:blip>
          <a:srcRect r="-2"/>
          <a:stretch>
            <a:fillRect/>
          </a:stretch>
        </p:blipFill>
        <p:spPr>
          <a:xfrm>
            <a:off x="2915455" y="10"/>
            <a:ext cx="9276545" cy="6512933"/>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615ACFC1-88A9-6854-4BAE-B46F61B035BB}"/>
              </a:ext>
            </a:extLst>
          </p:cNvPr>
          <p:cNvSpPr>
            <a:spLocks noGrp="1"/>
          </p:cNvSpPr>
          <p:nvPr>
            <p:ph type="title"/>
          </p:nvPr>
        </p:nvSpPr>
        <p:spPr>
          <a:xfrm>
            <a:off x="838200" y="365125"/>
            <a:ext cx="10515600" cy="845837"/>
          </a:xfrm>
        </p:spPr>
        <p:txBody>
          <a:bodyPr/>
          <a:lstStyle/>
          <a:p>
            <a:r>
              <a:rPr lang="en-US" dirty="0">
                <a:solidFill>
                  <a:srgbClr val="B01131"/>
                </a:solidFill>
              </a:rPr>
              <a:t>Our Thanks</a:t>
            </a:r>
            <a:endParaRPr lang="en-US" dirty="0"/>
          </a:p>
        </p:txBody>
      </p:sp>
    </p:spTree>
    <p:extLst>
      <p:ext uri="{BB962C8B-B14F-4D97-AF65-F5344CB8AC3E}">
        <p14:creationId xmlns:p14="http://schemas.microsoft.com/office/powerpoint/2010/main" val="1863453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33D21975-AC6D-4FFE-BABE-98E76966EB1E}" vid="{A1E26671-D749-44F1-9BD0-16732D9AEDA8}"/>
    </a:ext>
  </a:extLst>
</a:theme>
</file>

<file path=docProps/app.xml><?xml version="1.0" encoding="utf-8"?>
<Properties xmlns="http://schemas.openxmlformats.org/officeDocument/2006/extended-properties" xmlns:vt="http://schemas.openxmlformats.org/officeDocument/2006/docPropsVTypes">
  <Template>iup-branded-template (9)</Template>
  <TotalTime>457</TotalTime>
  <Words>745</Words>
  <Application>Microsoft Office PowerPoint</Application>
  <PresentationFormat>Widescreen</PresentationFormat>
  <Paragraphs>72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Constantia</vt:lpstr>
      <vt:lpstr>Office Theme</vt:lpstr>
      <vt:lpstr>Welcome to the  2027 Fusion Fellowship Kickoff Event!</vt:lpstr>
      <vt:lpstr>2026 Fusion Fellows: Connecting Ideas, Disciplines &amp; Communities</vt:lpstr>
      <vt:lpstr>Spring 2026 Professional                    Development Activities</vt:lpstr>
      <vt:lpstr>May 2026: Congratulations,  Mrs. House-Groff!</vt:lpstr>
      <vt:lpstr>Uncovering Brown’s Farm Madilyn House-Groff &amp; Jocelyn McCray</vt:lpstr>
      <vt:lpstr>Telling the Story of Honduras Serena Aumick &amp; Riley Whiskeyman</vt:lpstr>
      <vt:lpstr>Fall 2026 Professional Development Activities</vt:lpstr>
      <vt:lpstr>Introducing the 2027  Fusion Fellows:  Exploring Connections, Creating Impact</vt:lpstr>
      <vt:lpstr>Interface and Interpretation in Electronic Literature: Reimplementing a Classic Hypertext</vt:lpstr>
      <vt:lpstr>Daily Life Through Time: Rethinking Indigenous History Through Exhibition Design</vt:lpstr>
      <vt:lpstr>Our 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Kelly Heider</dc:creator>
  <cp:lastModifiedBy>Bruce D</cp:lastModifiedBy>
  <cp:revision>8</cp:revision>
  <dcterms:created xsi:type="dcterms:W3CDTF">2026-08-28T16:06:47Z</dcterms:created>
  <dcterms:modified xsi:type="dcterms:W3CDTF">2026-09-28T12:50:55Z</dcterms:modified>
</cp:coreProperties>
</file>