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8" r:id="rId20"/>
    <p:sldId id="274" r:id="rId21"/>
    <p:sldId id="275" r:id="rId22"/>
    <p:sldId id="279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.Mosher" initials="AM" lastIdx="13" clrIdx="0"/>
  <p:cmAuthor id="1" name="Peter VandenBosch" initials="PV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146" autoAdjust="0"/>
  </p:normalViewPr>
  <p:slideViewPr>
    <p:cSldViewPr snapToGrid="0">
      <p:cViewPr>
        <p:scale>
          <a:sx n="67" d="100"/>
          <a:sy n="67" d="100"/>
        </p:scale>
        <p:origin x="-13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9BBCB-1389-4BCA-95BC-DD6F6C66F99E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34AFF-7F3C-4E8C-9958-4884AC6E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point I will transition to the excel spreadsheet that constructs these gaskets. I will modify the spreadsheet according</a:t>
            </a:r>
            <a:r>
              <a:rPr lang="en-US" baseline="0" dirty="0" smtClean="0"/>
              <a:t> to the audience suggestions. There are three variations I already have anticipated: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Vary the starting point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Vary the number of target vertices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Vary the fraction of the distance to be traveled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34AFF-7F3C-4E8C-9958-4884AC6E85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last 100 points of one</a:t>
            </a:r>
            <a:r>
              <a:rPr lang="en-US" baseline="0" dirty="0" smtClean="0"/>
              <a:t> set of 1</a:t>
            </a:r>
            <a:r>
              <a:rPr lang="en-US" dirty="0" smtClean="0"/>
              <a:t>0,000 iterations with v=8 and p=2. The 180 degree rotational symmetry is not precise,</a:t>
            </a:r>
            <a:r>
              <a:rPr lang="en-US" baseline="0" dirty="0" smtClean="0"/>
              <a:t> but it is close enough to give that impression, especially when the entire set of points is displayed.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34AFF-7F3C-4E8C-9958-4884AC6E85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0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6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4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0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6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0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9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ACE04-11DD-46A6-9B7A-2C74365356C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FA39-5410-4038-918D-9CB1BB732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Sierpinski_chaos_animated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nimated_construction_of_Sierpinski_Triangle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015" y="2710367"/>
            <a:ext cx="5390804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Variations on a Theme </a:t>
            </a:r>
            <a:br>
              <a:rPr lang="en-US" sz="4000" dirty="0" smtClean="0"/>
            </a:br>
            <a:r>
              <a:rPr lang="en-US" sz="4000" dirty="0" smtClean="0"/>
              <a:t>By </a:t>
            </a:r>
            <a:r>
              <a:rPr lang="en-US" sz="4000" dirty="0" err="1" smtClean="0"/>
              <a:t>Sierpinski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969" y="431651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Presentation to IUP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Pete Vanden Bosch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22 Oct 2014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65818" y="-1226567"/>
            <a:ext cx="5151583" cy="4034765"/>
            <a:chOff x="2931610" y="3473831"/>
            <a:chExt cx="4104987" cy="3215061"/>
          </a:xfrm>
        </p:grpSpPr>
        <p:grpSp>
          <p:nvGrpSpPr>
            <p:cNvPr id="1709" name="Group 1708"/>
            <p:cNvGrpSpPr/>
            <p:nvPr/>
          </p:nvGrpSpPr>
          <p:grpSpPr>
            <a:xfrm>
              <a:off x="3962215" y="3473831"/>
              <a:ext cx="2049289" cy="1605562"/>
              <a:chOff x="2743856" y="3124215"/>
              <a:chExt cx="4851735" cy="3801201"/>
            </a:xfrm>
          </p:grpSpPr>
          <p:grpSp>
            <p:nvGrpSpPr>
              <p:cNvPr id="2276" name="Group 2275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465" name="Group 246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528" name="Group 252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5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56" name="Isosceles Triangle 25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57" name="Isosceles Triangle 25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54" name="Isosceles Triangle 25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55" name="Isosceles Triangle 25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52" name="Isosceles Triangle 25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53" name="Isosceles Triangle 25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29" name="Group 252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5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47" name="Isosceles Triangle 25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48" name="Isosceles Triangle 25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45" name="Isosceles Triangle 25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46" name="Isosceles Triangle 25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43" name="Isosceles Triangle 25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44" name="Isosceles Triangle 25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30" name="Group 252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5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38" name="Isosceles Triangle 25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39" name="Isosceles Triangle 25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36" name="Isosceles Triangle 25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37" name="Isosceles Triangle 25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34" name="Isosceles Triangle 25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35" name="Isosceles Triangle 25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466" name="Group 246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498" name="Group 249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5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26" name="Isosceles Triangle 25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27" name="Isosceles Triangle 25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24" name="Isosceles Triangle 25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25" name="Isosceles Triangle 25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22" name="Isosceles Triangle 25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23" name="Isosceles Triangle 25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99" name="Group 249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5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17" name="Isosceles Triangle 25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18" name="Isosceles Triangle 25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15" name="Isosceles Triangle 25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16" name="Isosceles Triangle 25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13" name="Isosceles Triangle 25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14" name="Isosceles Triangle 25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00" name="Group 249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5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08" name="Isosceles Triangle 25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09" name="Isosceles Triangle 25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06" name="Isosceles Triangle 25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07" name="Isosceles Triangle 25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04" name="Isosceles Triangle 25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05" name="Isosceles Triangle 25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467" name="Group 246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468" name="Group 246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4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96" name="Isosceles Triangle 24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97" name="Isosceles Triangle 24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94" name="Isosceles Triangle 24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95" name="Isosceles Triangle 24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92" name="Isosceles Triangle 24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93" name="Isosceles Triangle 24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69" name="Group 246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4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87" name="Isosceles Triangle 24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88" name="Isosceles Triangle 24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85" name="Isosceles Triangle 24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86" name="Isosceles Triangle 24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83" name="Isosceles Triangle 24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84" name="Isosceles Triangle 24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70" name="Group 246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4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78" name="Isosceles Triangle 24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79" name="Isosceles Triangle 24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76" name="Isosceles Triangle 24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77" name="Isosceles Triangle 24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74" name="Isosceles Triangle 24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75" name="Isosceles Triangle 24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277" name="Group 2276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372" name="Group 2371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435" name="Group 243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4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63" name="Isosceles Triangle 24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64" name="Isosceles Triangle 24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61" name="Isosceles Triangle 24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62" name="Isosceles Triangle 24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59" name="Isosceles Triangle 24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60" name="Isosceles Triangle 24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6" name="Group 243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4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54" name="Isosceles Triangle 24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55" name="Isosceles Triangle 24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52" name="Isosceles Triangle 24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53" name="Isosceles Triangle 24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50" name="Isosceles Triangle 24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51" name="Isosceles Triangle 24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37" name="Group 243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4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45" name="Isosceles Triangle 24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46" name="Isosceles Triangle 24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43" name="Isosceles Triangle 24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44" name="Isosceles Triangle 24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41" name="Isosceles Triangle 244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42" name="Isosceles Triangle 244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373" name="Group 2372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405" name="Group 240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4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33" name="Isosceles Triangle 24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34" name="Isosceles Triangle 24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31" name="Isosceles Triangle 24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32" name="Isosceles Triangle 24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29" name="Isosceles Triangle 24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30" name="Isosceles Triangle 24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06" name="Group 240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4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24" name="Isosceles Triangle 24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25" name="Isosceles Triangle 24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22" name="Isosceles Triangle 24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23" name="Isosceles Triangle 24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20" name="Isosceles Triangle 24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21" name="Isosceles Triangle 24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07" name="Group 240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4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15" name="Isosceles Triangle 24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16" name="Isosceles Triangle 24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13" name="Isosceles Triangle 24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14" name="Isosceles Triangle 24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11" name="Isosceles Triangle 24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12" name="Isosceles Triangle 24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374" name="Group 2373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375" name="Group 237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03" name="Isosceles Triangle 24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04" name="Isosceles Triangle 24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01" name="Isosceles Triangle 24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02" name="Isosceles Triangle 24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99" name="Isosceles Triangle 23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00" name="Isosceles Triangle 23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376" name="Group 237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94" name="Isosceles Triangle 23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95" name="Isosceles Triangle 23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92" name="Isosceles Triangle 23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93" name="Isosceles Triangle 23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90" name="Isosceles Triangle 23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91" name="Isosceles Triangle 23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377" name="Group 237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85" name="Isosceles Triangle 23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86" name="Isosceles Triangle 23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7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83" name="Isosceles Triangle 23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84" name="Isosceles Triangle 23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81" name="Isosceles Triangle 23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82" name="Isosceles Triangle 23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278" name="Group 2277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279" name="Group 2278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342" name="Group 234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70" name="Isosceles Triangle 23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71" name="Isosceles Triangle 23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68" name="Isosceles Triangle 23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69" name="Isosceles Triangle 23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66" name="Isosceles Triangle 236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67" name="Isosceles Triangle 236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343" name="Group 234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61" name="Isosceles Triangle 23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62" name="Isosceles Triangle 23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59" name="Isosceles Triangle 23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60" name="Isosceles Triangle 23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57" name="Isosceles Triangle 235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58" name="Isosceles Triangle 235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344" name="Group 234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52" name="Isosceles Triangle 23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53" name="Isosceles Triangle 23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50" name="Isosceles Triangle 23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51" name="Isosceles Triangle 23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48" name="Isosceles Triangle 234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49" name="Isosceles Triangle 234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280" name="Group 2279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312" name="Group 231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40" name="Isosceles Triangle 23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41" name="Isosceles Triangle 23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38" name="Isosceles Triangle 23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39" name="Isosceles Triangle 23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36" name="Isosceles Triangle 23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37" name="Isosceles Triangle 23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313" name="Group 231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31" name="Isosceles Triangle 23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32" name="Isosceles Triangle 23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29" name="Isosceles Triangle 23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30" name="Isosceles Triangle 23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27" name="Isosceles Triangle 23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28" name="Isosceles Triangle 23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314" name="Group 231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22" name="Isosceles Triangle 23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23" name="Isosceles Triangle 23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20" name="Isosceles Triangle 23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21" name="Isosceles Triangle 23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18" name="Isosceles Triangle 23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19" name="Isosceles Triangle 23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281" name="Group 2280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282" name="Group 228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10" name="Isosceles Triangle 23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11" name="Isosceles Triangle 23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08" name="Isosceles Triangle 23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09" name="Isosceles Triangle 23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3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06" name="Isosceles Triangle 23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07" name="Isosceles Triangle 23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83" name="Group 228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2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01" name="Isosceles Triangle 23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02" name="Isosceles Triangle 23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99" name="Isosceles Triangle 22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00" name="Isosceles Triangle 22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97" name="Isosceles Triangle 22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98" name="Isosceles Triangle 22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84" name="Group 228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2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92" name="Isosceles Triangle 22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93" name="Isosceles Triangle 22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90" name="Isosceles Triangle 22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91" name="Isosceles Triangle 22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88" name="Isosceles Triangle 22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89" name="Isosceles Triangle 22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710" name="Group 1709"/>
            <p:cNvGrpSpPr/>
            <p:nvPr/>
          </p:nvGrpSpPr>
          <p:grpSpPr>
            <a:xfrm>
              <a:off x="4987308" y="5083330"/>
              <a:ext cx="2049289" cy="1605562"/>
              <a:chOff x="2743856" y="3124215"/>
              <a:chExt cx="4851735" cy="3801201"/>
            </a:xfrm>
          </p:grpSpPr>
          <p:grpSp>
            <p:nvGrpSpPr>
              <p:cNvPr id="1994" name="Group 1993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183" name="Group 2182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246" name="Group 224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2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74" name="Isosceles Triangle 22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75" name="Isosceles Triangle 22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72" name="Isosceles Triangle 22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73" name="Isosceles Triangle 22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70" name="Isosceles Triangle 22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71" name="Isosceles Triangle 22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47" name="Group 224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2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65" name="Isosceles Triangle 22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6" name="Isosceles Triangle 22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63" name="Isosceles Triangle 22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4" name="Isosceles Triangle 22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61" name="Isosceles Triangle 22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2" name="Isosceles Triangle 22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48" name="Group 224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2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56" name="Isosceles Triangle 22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57" name="Isosceles Triangle 22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54" name="Isosceles Triangle 22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55" name="Isosceles Triangle 22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52" name="Isosceles Triangle 22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53" name="Isosceles Triangle 22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184" name="Group 2183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216" name="Group 221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2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44" name="Isosceles Triangle 22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45" name="Isosceles Triangle 22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42" name="Isosceles Triangle 22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43" name="Isosceles Triangle 22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40" name="Isosceles Triangle 22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41" name="Isosceles Triangle 22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17" name="Group 221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2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35" name="Isosceles Triangle 22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36" name="Isosceles Triangle 22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33" name="Isosceles Triangle 22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34" name="Isosceles Triangle 22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31" name="Isosceles Triangle 22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32" name="Isosceles Triangle 22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18" name="Group 221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2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26" name="Isosceles Triangle 22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27" name="Isosceles Triangle 22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24" name="Isosceles Triangle 22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25" name="Isosceles Triangle 22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22" name="Isosceles Triangle 22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23" name="Isosceles Triangle 22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185" name="Group 2184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186" name="Group 218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2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14" name="Isosceles Triangle 22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15" name="Isosceles Triangle 22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12" name="Isosceles Triangle 22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13" name="Isosceles Triangle 22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10" name="Isosceles Triangle 22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11" name="Isosceles Triangle 22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87" name="Group 218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1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05" name="Isosceles Triangle 22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06" name="Isosceles Triangle 22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03" name="Isosceles Triangle 22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04" name="Isosceles Triangle 22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01" name="Isosceles Triangle 22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02" name="Isosceles Triangle 22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88" name="Group 218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1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96" name="Isosceles Triangle 21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97" name="Isosceles Triangle 21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94" name="Isosceles Triangle 21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95" name="Isosceles Triangle 21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92" name="Isosceles Triangle 21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93" name="Isosceles Triangle 21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995" name="Group 1994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090" name="Group 2089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153" name="Group 215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1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81" name="Isosceles Triangle 21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82" name="Isosceles Triangle 21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79" name="Isosceles Triangle 21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80" name="Isosceles Triangle 21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77" name="Isosceles Triangle 21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78" name="Isosceles Triangle 21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54" name="Group 215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1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72" name="Isosceles Triangle 21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73" name="Isosceles Triangle 21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70" name="Isosceles Triangle 21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71" name="Isosceles Triangle 21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68" name="Isosceles Triangle 21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69" name="Isosceles Triangle 21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55" name="Group 215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1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63" name="Isosceles Triangle 21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64" name="Isosceles Triangle 21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61" name="Isosceles Triangle 21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62" name="Isosceles Triangle 21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59" name="Isosceles Triangle 21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60" name="Isosceles Triangle 21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91" name="Group 2090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123" name="Group 212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1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51" name="Isosceles Triangle 21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52" name="Isosceles Triangle 21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49" name="Isosceles Triangle 21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50" name="Isosceles Triangle 21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47" name="Isosceles Triangle 21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48" name="Isosceles Triangle 21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24" name="Group 212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1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42" name="Isosceles Triangle 21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43" name="Isosceles Triangle 21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40" name="Isosceles Triangle 21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41" name="Isosceles Triangle 21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38" name="Isosceles Triangle 21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39" name="Isosceles Triangle 21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25" name="Group 212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1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33" name="Isosceles Triangle 21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34" name="Isosceles Triangle 21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31" name="Isosceles Triangle 21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32" name="Isosceles Triangle 21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29" name="Isosceles Triangle 21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30" name="Isosceles Triangle 21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92" name="Group 2091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093" name="Group 209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1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21" name="Isosceles Triangle 21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22" name="Isosceles Triangle 21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19" name="Isosceles Triangle 21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20" name="Isosceles Triangle 21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17" name="Isosceles Triangle 21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18" name="Isosceles Triangle 21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4" name="Group 209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1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12" name="Isosceles Triangle 21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13" name="Isosceles Triangle 21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10" name="Isosceles Triangle 21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11" name="Isosceles Triangle 21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08" name="Isosceles Triangle 21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09" name="Isosceles Triangle 21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5" name="Group 209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0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03" name="Isosceles Triangle 21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04" name="Isosceles Triangle 21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01" name="Isosceles Triangle 21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02" name="Isosceles Triangle 21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99" name="Isosceles Triangle 20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00" name="Isosceles Triangle 20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996" name="Group 1995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997" name="Group 1996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060" name="Group 205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0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88" name="Isosceles Triangle 20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89" name="Isosceles Triangle 20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86" name="Isosceles Triangle 20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87" name="Isosceles Triangle 20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84" name="Isosceles Triangle 20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85" name="Isosceles Triangle 20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61" name="Group 206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0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79" name="Isosceles Triangle 20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80" name="Isosceles Triangle 20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77" name="Isosceles Triangle 20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78" name="Isosceles Triangle 20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75" name="Isosceles Triangle 207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76" name="Isosceles Triangle 207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62" name="Group 206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0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70" name="Isosceles Triangle 20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71" name="Isosceles Triangle 20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68" name="Isosceles Triangle 20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69" name="Isosceles Triangle 20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66" name="Isosceles Triangle 206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67" name="Isosceles Triangle 206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998" name="Group 1997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030" name="Group 202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0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58" name="Isosceles Triangle 20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59" name="Isosceles Triangle 20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56" name="Isosceles Triangle 20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57" name="Isosceles Triangle 20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54" name="Isosceles Triangle 20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55" name="Isosceles Triangle 20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31" name="Group 203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0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49" name="Isosceles Triangle 20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50" name="Isosceles Triangle 20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4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47" name="Isosceles Triangle 20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48" name="Isosceles Triangle 20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45" name="Isosceles Triangle 20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46" name="Isosceles Triangle 20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32" name="Group 203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0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40" name="Isosceles Triangle 20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41" name="Isosceles Triangle 20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38" name="Isosceles Triangle 20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39" name="Isosceles Triangle 20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36" name="Isosceles Triangle 20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37" name="Isosceles Triangle 20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999" name="Group 1998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000" name="Group 199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0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28" name="Isosceles Triangle 20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29" name="Isosceles Triangle 20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26" name="Isosceles Triangle 20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27" name="Isosceles Triangle 20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24" name="Isosceles Triangle 20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25" name="Isosceles Triangle 20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01" name="Group 200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0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19" name="Isosceles Triangle 20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20" name="Isosceles Triangle 20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17" name="Isosceles Triangle 20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18" name="Isosceles Triangle 20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15" name="Isosceles Triangle 20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16" name="Isosceles Triangle 20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02" name="Group 200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0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10" name="Isosceles Triangle 20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11" name="Isosceles Triangle 20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08" name="Isosceles Triangle 20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09" name="Isosceles Triangle 20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0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06" name="Isosceles Triangle 20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07" name="Isosceles Triangle 20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711" name="Group 1710"/>
            <p:cNvGrpSpPr/>
            <p:nvPr/>
          </p:nvGrpSpPr>
          <p:grpSpPr>
            <a:xfrm>
              <a:off x="2931610" y="5080028"/>
              <a:ext cx="2049289" cy="1605562"/>
              <a:chOff x="2743856" y="3124215"/>
              <a:chExt cx="4851735" cy="3801201"/>
            </a:xfrm>
          </p:grpSpPr>
          <p:grpSp>
            <p:nvGrpSpPr>
              <p:cNvPr id="1712" name="Group 1711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901" name="Group 1900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964" name="Group 196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9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92" name="Isosceles Triangle 19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93" name="Isosceles Triangle 19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90" name="Isosceles Triangle 19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91" name="Isosceles Triangle 19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88" name="Isosceles Triangle 19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89" name="Isosceles Triangle 19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65" name="Group 196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9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83" name="Isosceles Triangle 19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84" name="Isosceles Triangle 19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81" name="Isosceles Triangle 19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82" name="Isosceles Triangle 19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79" name="Isosceles Triangle 19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80" name="Isosceles Triangle 19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66" name="Group 196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9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74" name="Isosceles Triangle 19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75" name="Isosceles Triangle 19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72" name="Isosceles Triangle 19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73" name="Isosceles Triangle 19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70" name="Isosceles Triangle 19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71" name="Isosceles Triangle 19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902" name="Group 1901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934" name="Group 193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9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62" name="Isosceles Triangle 19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63" name="Isosceles Triangle 19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60" name="Isosceles Triangle 19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61" name="Isosceles Triangle 19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58" name="Isosceles Triangle 19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59" name="Isosceles Triangle 19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35" name="Group 193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9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53" name="Isosceles Triangle 19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54" name="Isosceles Triangle 19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51" name="Isosceles Triangle 19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52" name="Isosceles Triangle 19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49" name="Isosceles Triangle 19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50" name="Isosceles Triangle 19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36" name="Group 193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9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44" name="Isosceles Triangle 19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45" name="Isosceles Triangle 19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42" name="Isosceles Triangle 19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43" name="Isosceles Triangle 19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40" name="Isosceles Triangle 19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41" name="Isosceles Triangle 19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903" name="Group 1902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904" name="Group 190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9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32" name="Isosceles Triangle 193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33" name="Isosceles Triangle 193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30" name="Isosceles Triangle 19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31" name="Isosceles Triangle 19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28" name="Isosceles Triangle 19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29" name="Isosceles Triangle 19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05" name="Group 190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9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23" name="Isosceles Triangle 192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24" name="Isosceles Triangle 192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21" name="Isosceles Triangle 19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22" name="Isosceles Triangle 19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19" name="Isosceles Triangle 19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20" name="Isosceles Triangle 19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06" name="Group 190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9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14" name="Isosceles Triangle 19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15" name="Isosceles Triangle 19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12" name="Isosceles Triangle 19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13" name="Isosceles Triangle 19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10" name="Isosceles Triangle 19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11" name="Isosceles Triangle 19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713" name="Group 1712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808" name="Group 1807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871" name="Group 187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8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99" name="Isosceles Triangle 18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00" name="Isosceles Triangle 18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97" name="Isosceles Triangle 18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98" name="Isosceles Triangle 18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95" name="Isosceles Triangle 18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96" name="Isosceles Triangle 18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72" name="Group 187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8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90" name="Isosceles Triangle 18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91" name="Isosceles Triangle 18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88" name="Isosceles Triangle 18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89" name="Isosceles Triangle 18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86" name="Isosceles Triangle 18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87" name="Isosceles Triangle 18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73" name="Group 187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8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81" name="Isosceles Triangle 18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82" name="Isosceles Triangle 18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79" name="Isosceles Triangle 18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80" name="Isosceles Triangle 18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77" name="Isosceles Triangle 18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78" name="Isosceles Triangle 18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809" name="Group 1808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841" name="Group 184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8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69" name="Isosceles Triangle 18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70" name="Isosceles Triangle 18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67" name="Isosceles Triangle 18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68" name="Isosceles Triangle 18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65" name="Isosceles Triangle 18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66" name="Isosceles Triangle 18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42" name="Group 184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8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60" name="Isosceles Triangle 18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61" name="Isosceles Triangle 18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58" name="Isosceles Triangle 18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59" name="Isosceles Triangle 18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56" name="Isosceles Triangle 18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57" name="Isosceles Triangle 18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43" name="Group 184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8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51" name="Isosceles Triangle 18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52" name="Isosceles Triangle 18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49" name="Isosceles Triangle 18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50" name="Isosceles Triangle 18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47" name="Isosceles Triangle 18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48" name="Isosceles Triangle 18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810" name="Group 1809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811" name="Group 181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8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39" name="Isosceles Triangle 183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40" name="Isosceles Triangle 183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37" name="Isosceles Triangle 18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38" name="Isosceles Triangle 18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35" name="Isosceles Triangle 18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36" name="Isosceles Triangle 18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12" name="Group 181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8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30" name="Isosceles Triangle 18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31" name="Isosceles Triangle 18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28" name="Isosceles Triangle 18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29" name="Isosceles Triangle 18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26" name="Isosceles Triangle 18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27" name="Isosceles Triangle 18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813" name="Group 181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8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21" name="Isosceles Triangle 18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22" name="Isosceles Triangle 18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19" name="Isosceles Triangle 18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20" name="Isosceles Triangle 18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17" name="Isosceles Triangle 18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18" name="Isosceles Triangle 18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714" name="Group 1713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715" name="Group 171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778" name="Group 177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7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06" name="Isosceles Triangle 18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07" name="Isosceles Triangle 18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04" name="Isosceles Triangle 18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05" name="Isosceles Triangle 18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02" name="Isosceles Triangle 18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03" name="Isosceles Triangle 18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79" name="Group 177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7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97" name="Isosceles Triangle 17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98" name="Isosceles Triangle 17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95" name="Isosceles Triangle 17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96" name="Isosceles Triangle 17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93" name="Isosceles Triangle 17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94" name="Isosceles Triangle 17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80" name="Group 177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7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88" name="Isosceles Triangle 17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89" name="Isosceles Triangle 17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86" name="Isosceles Triangle 17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87" name="Isosceles Triangle 17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84" name="Isosceles Triangle 17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85" name="Isosceles Triangle 17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716" name="Group 171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748" name="Group 174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7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76" name="Isosceles Triangle 17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77" name="Isosceles Triangle 17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74" name="Isosceles Triangle 17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75" name="Isosceles Triangle 17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72" name="Isosceles Triangle 17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73" name="Isosceles Triangle 17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49" name="Group 174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7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67" name="Isosceles Triangle 17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68" name="Isosceles Triangle 17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65" name="Isosceles Triangle 17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66" name="Isosceles Triangle 17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63" name="Isosceles Triangle 17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64" name="Isosceles Triangle 17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50" name="Group 174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7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58" name="Isosceles Triangle 17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59" name="Isosceles Triangle 17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56" name="Isosceles Triangle 17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57" name="Isosceles Triangle 17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54" name="Isosceles Triangle 17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55" name="Isosceles Triangle 17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717" name="Group 171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718" name="Group 171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7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46" name="Isosceles Triangle 17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47" name="Isosceles Triangle 17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44" name="Isosceles Triangle 17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45" name="Isosceles Triangle 17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42" name="Isosceles Triangle 17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43" name="Isosceles Triangle 17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19" name="Group 171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7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37" name="Isosceles Triangle 17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38" name="Isosceles Triangle 17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35" name="Isosceles Triangle 17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36" name="Isosceles Triangle 17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33" name="Isosceles Triangle 17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34" name="Isosceles Triangle 17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20" name="Group 171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7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28" name="Isosceles Triangle 17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29" name="Isosceles Triangle 17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26" name="Isosceles Triangle 17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27" name="Isosceles Triangle 17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24" name="Isosceles Triangle 17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25" name="Isosceles Triangle 17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9" name="Group 8"/>
          <p:cNvGrpSpPr/>
          <p:nvPr/>
        </p:nvGrpSpPr>
        <p:grpSpPr>
          <a:xfrm>
            <a:off x="4537681" y="2823235"/>
            <a:ext cx="5151583" cy="4034765"/>
            <a:chOff x="2931610" y="3473831"/>
            <a:chExt cx="4104987" cy="3215061"/>
          </a:xfrm>
        </p:grpSpPr>
        <p:grpSp>
          <p:nvGrpSpPr>
            <p:cNvPr id="860" name="Group 859"/>
            <p:cNvGrpSpPr/>
            <p:nvPr/>
          </p:nvGrpSpPr>
          <p:grpSpPr>
            <a:xfrm>
              <a:off x="3962788" y="3473831"/>
              <a:ext cx="2048716" cy="1605562"/>
              <a:chOff x="2745213" y="3124215"/>
              <a:chExt cx="4850378" cy="3801201"/>
            </a:xfrm>
          </p:grpSpPr>
          <p:grpSp>
            <p:nvGrpSpPr>
              <p:cNvPr id="1427" name="Group 1426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616" name="Group 1615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679" name="Group 1678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7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07" name="Isosceles Triangle 170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08" name="Isosceles Triangle 170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05" name="Isosceles Triangle 17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06" name="Isosceles Triangle 17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03" name="Isosceles Triangle 17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04" name="Isosceles Triangle 17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80" name="Group 1679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6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98" name="Isosceles Triangle 169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99" name="Isosceles Triangle 169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96" name="Isosceles Triangle 16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97" name="Isosceles Triangle 16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94" name="Isosceles Triangle 16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95" name="Isosceles Triangle 16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81" name="Group 1680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6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89" name="Isosceles Triangle 168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90" name="Isosceles Triangle 168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87" name="Isosceles Triangle 16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88" name="Isosceles Triangle 16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85" name="Isosceles Triangle 16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86" name="Isosceles Triangle 16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17" name="Group 1616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649" name="Group 1648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6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77" name="Isosceles Triangle 16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78" name="Isosceles Triangle 16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75" name="Isosceles Triangle 167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76" name="Isosceles Triangle 167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73" name="Isosceles Triangle 167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74" name="Isosceles Triangle 167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50" name="Group 1649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6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68" name="Isosceles Triangle 16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69" name="Isosceles Triangle 16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66" name="Isosceles Triangle 166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67" name="Isosceles Triangle 166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64" name="Isosceles Triangle 166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65" name="Isosceles Triangle 166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51" name="Group 1650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6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59" name="Isosceles Triangle 16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60" name="Isosceles Triangle 16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57" name="Isosceles Triangle 165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58" name="Isosceles Triangle 165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55" name="Isosceles Triangle 165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56" name="Isosceles Triangle 165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618" name="Group 1617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619" name="Group 1618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6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47" name="Isosceles Triangle 16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48" name="Isosceles Triangle 16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45" name="Isosceles Triangle 16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46" name="Isosceles Triangle 16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43" name="Isosceles Triangle 16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44" name="Isosceles Triangle 16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20" name="Group 1619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6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38" name="Isosceles Triangle 16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39" name="Isosceles Triangle 16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36" name="Isosceles Triangle 16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37" name="Isosceles Triangle 16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34" name="Isosceles Triangle 16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35" name="Isosceles Triangle 16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21" name="Group 1620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6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29" name="Isosceles Triangle 16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30" name="Isosceles Triangle 16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27" name="Isosceles Triangle 16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28" name="Isosceles Triangle 16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25" name="Isosceles Triangle 162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26" name="Isosceles Triangle 162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428" name="Group 1427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523" name="Group 1522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586" name="Group 158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6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14" name="Isosceles Triangle 16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15" name="Isosceles Triangle 16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12" name="Isosceles Triangle 16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13" name="Isosceles Triangle 16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10" name="Isosceles Triangle 16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11" name="Isosceles Triangle 16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87" name="Group 158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5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05" name="Isosceles Triangle 16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06" name="Isosceles Triangle 16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03" name="Isosceles Triangle 16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04" name="Isosceles Triangle 16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01" name="Isosceles Triangle 16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02" name="Isosceles Triangle 16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88" name="Group 158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5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96" name="Isosceles Triangle 15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97" name="Isosceles Triangle 15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94" name="Isosceles Triangle 15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95" name="Isosceles Triangle 15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92" name="Isosceles Triangle 15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93" name="Isosceles Triangle 15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524" name="Group 1523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556" name="Group 155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5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84" name="Isosceles Triangle 15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85" name="Isosceles Triangle 15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82" name="Isosceles Triangle 158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83" name="Isosceles Triangle 158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7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80" name="Isosceles Triangle 157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81" name="Isosceles Triangle 158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57" name="Group 155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5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75" name="Isosceles Triangle 157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76" name="Isosceles Triangle 157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73" name="Isosceles Triangle 157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74" name="Isosceles Triangle 157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71" name="Isosceles Triangle 15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72" name="Isosceles Triangle 15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58" name="Group 155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5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66" name="Isosceles Triangle 156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67" name="Isosceles Triangle 156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64" name="Isosceles Triangle 156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65" name="Isosceles Triangle 156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62" name="Isosceles Triangle 15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63" name="Isosceles Triangle 15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525" name="Group 1524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526" name="Group 152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5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54" name="Isosceles Triangle 15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55" name="Isosceles Triangle 15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52" name="Isosceles Triangle 15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53" name="Isosceles Triangle 15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50" name="Isosceles Triangle 15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51" name="Isosceles Triangle 15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27" name="Group 152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5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45" name="Isosceles Triangle 15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46" name="Isosceles Triangle 15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43" name="Isosceles Triangle 15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44" name="Isosceles Triangle 15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41" name="Isosceles Triangle 154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42" name="Isosceles Triangle 154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28" name="Group 152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5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36" name="Isosceles Triangle 15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37" name="Isosceles Triangle 15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34" name="Isosceles Triangle 15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35" name="Isosceles Triangle 15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32" name="Isosceles Triangle 153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33" name="Isosceles Triangle 153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429" name="Group 1428"/>
              <p:cNvGrpSpPr/>
              <p:nvPr/>
            </p:nvGrpSpPr>
            <p:grpSpPr>
              <a:xfrm>
                <a:off x="2745213" y="5023298"/>
                <a:ext cx="2423328" cy="1898607"/>
                <a:chOff x="2424616" y="2415531"/>
                <a:chExt cx="4301872" cy="3370392"/>
              </a:xfrm>
            </p:grpSpPr>
            <p:grpSp>
              <p:nvGrpSpPr>
                <p:cNvPr id="1430" name="Group 1429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493" name="Group 149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5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21" name="Isosceles Triangle 15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22" name="Isosceles Triangle 15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19" name="Isosceles Triangle 15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20" name="Isosceles Triangle 15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17" name="Isosceles Triangle 15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18" name="Isosceles Triangle 15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94" name="Group 149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5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12" name="Isosceles Triangle 15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13" name="Isosceles Triangle 15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10" name="Isosceles Triangle 15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11" name="Isosceles Triangle 15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08" name="Isosceles Triangle 15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09" name="Isosceles Triangle 15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95" name="Group 149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4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03" name="Isosceles Triangle 15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04" name="Isosceles Triangle 15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01" name="Isosceles Triangle 15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02" name="Isosceles Triangle 15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99" name="Isosceles Triangle 14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00" name="Isosceles Triangle 14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31" name="Group 1430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463" name="Group 146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4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91" name="Isosceles Triangle 149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92" name="Isosceles Triangle 149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89" name="Isosceles Triangle 148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90" name="Isosceles Triangle 148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87" name="Isosceles Triangle 14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88" name="Isosceles Triangle 14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64" name="Group 146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4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82" name="Isosceles Triangle 148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83" name="Isosceles Triangle 148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80" name="Isosceles Triangle 147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81" name="Isosceles Triangle 148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78" name="Isosceles Triangle 14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79" name="Isosceles Triangle 14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65" name="Group 146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4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73" name="Isosceles Triangle 147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74" name="Isosceles Triangle 147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71" name="Isosceles Triangle 14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72" name="Isosceles Triangle 14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69" name="Isosceles Triangle 14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70" name="Isosceles Triangle 14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32" name="Group 1431"/>
                <p:cNvGrpSpPr/>
                <p:nvPr/>
              </p:nvGrpSpPr>
              <p:grpSpPr>
                <a:xfrm>
                  <a:off x="2424616" y="4096691"/>
                  <a:ext cx="2148912" cy="1685142"/>
                  <a:chOff x="3500564" y="2415531"/>
                  <a:chExt cx="2148912" cy="1685142"/>
                </a:xfrm>
              </p:grpSpPr>
              <p:grpSp>
                <p:nvGrpSpPr>
                  <p:cNvPr id="1433" name="Group 143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4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61" name="Isosceles Triangle 14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62" name="Isosceles Triangle 14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59" name="Isosceles Triangle 14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60" name="Isosceles Triangle 14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57" name="Isosceles Triangle 145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58" name="Isosceles Triangle 145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34" name="Group 1433"/>
                  <p:cNvGrpSpPr/>
                  <p:nvPr/>
                </p:nvGrpSpPr>
                <p:grpSpPr>
                  <a:xfrm>
                    <a:off x="3500564" y="3258367"/>
                    <a:ext cx="1072894" cy="840401"/>
                    <a:chOff x="4038164" y="2415531"/>
                    <a:chExt cx="1072894" cy="840401"/>
                  </a:xfrm>
                </p:grpSpPr>
                <p:grpSp>
                  <p:nvGrpSpPr>
                    <p:cNvPr id="14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52" name="Isosceles Triangle 14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53" name="Isosceles Triangle 14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50" name="Isosceles Triangle 14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51" name="Isosceles Triangle 14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8164" y="2834781"/>
                      <a:ext cx="537197" cy="419943"/>
                      <a:chOff x="2684056" y="2205491"/>
                      <a:chExt cx="3805042" cy="3315067"/>
                    </a:xfrm>
                  </p:grpSpPr>
                  <p:sp>
                    <p:nvSpPr>
                      <p:cNvPr id="1448" name="Isosceles Triangle 1447"/>
                      <p:cNvSpPr/>
                      <p:nvPr/>
                    </p:nvSpPr>
                    <p:spPr>
                      <a:xfrm>
                        <a:off x="2684056" y="2205491"/>
                        <a:ext cx="3805042" cy="331506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49" name="Isosceles Triangle 144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35" name="Group 143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4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43" name="Isosceles Triangle 14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44" name="Isosceles Triangle 14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41" name="Isosceles Triangle 144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42" name="Isosceles Triangle 144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39" name="Isosceles Triangle 143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40" name="Isosceles Triangle 143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861" name="Group 860"/>
            <p:cNvGrpSpPr/>
            <p:nvPr/>
          </p:nvGrpSpPr>
          <p:grpSpPr>
            <a:xfrm>
              <a:off x="4987308" y="5083330"/>
              <a:ext cx="2049289" cy="1605562"/>
              <a:chOff x="2743856" y="3124215"/>
              <a:chExt cx="4851735" cy="3801201"/>
            </a:xfrm>
          </p:grpSpPr>
          <p:grpSp>
            <p:nvGrpSpPr>
              <p:cNvPr id="1145" name="Group 1144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334" name="Group 1333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397" name="Group 1396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4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25" name="Isosceles Triangle 142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26" name="Isosceles Triangle 142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23" name="Isosceles Triangle 142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24" name="Isosceles Triangle 142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21" name="Isosceles Triangle 14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22" name="Isosceles Triangle 14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98" name="Group 1397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4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16" name="Isosceles Triangle 141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17" name="Isosceles Triangle 141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14" name="Isosceles Triangle 14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15" name="Isosceles Triangle 14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12" name="Isosceles Triangle 14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13" name="Isosceles Triangle 14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99" name="Group 1398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4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07" name="Isosceles Triangle 140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08" name="Isosceles Triangle 140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05" name="Isosceles Triangle 14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06" name="Isosceles Triangle 14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03" name="Isosceles Triangle 14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04" name="Isosceles Triangle 14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335" name="Group 1334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367" name="Group 1366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3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95" name="Isosceles Triangle 13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96" name="Isosceles Triangle 13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93" name="Isosceles Triangle 13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94" name="Isosceles Triangle 13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91" name="Isosceles Triangle 139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92" name="Isosceles Triangle 139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68" name="Group 1367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37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86" name="Isosceles Triangle 13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87" name="Isosceles Triangle 13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84" name="Isosceles Triangle 13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85" name="Isosceles Triangle 13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82" name="Isosceles Triangle 138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83" name="Isosceles Triangle 138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69" name="Group 1368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3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77" name="Isosceles Triangle 13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78" name="Isosceles Triangle 13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75" name="Isosceles Triangle 137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76" name="Isosceles Triangle 137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73" name="Isosceles Triangle 137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74" name="Isosceles Triangle 137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336" name="Group 1335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337" name="Group 1336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3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65" name="Isosceles Triangle 13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66" name="Isosceles Triangle 13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63" name="Isosceles Triangle 13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64" name="Isosceles Triangle 13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61" name="Isosceles Triangle 13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62" name="Isosceles Triangle 13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38" name="Group 1337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3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56" name="Isosceles Triangle 13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57" name="Isosceles Triangle 13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54" name="Isosceles Triangle 13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55" name="Isosceles Triangle 13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52" name="Isosceles Triangle 13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53" name="Isosceles Triangle 13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39" name="Group 1338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3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47" name="Isosceles Triangle 13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48" name="Isosceles Triangle 13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45" name="Isosceles Triangle 13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46" name="Isosceles Triangle 13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43" name="Isosceles Triangle 13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44" name="Isosceles Triangle 13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146" name="Group 1145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241" name="Group 1240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304" name="Group 130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3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32" name="Isosceles Triangle 133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33" name="Isosceles Triangle 133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30" name="Isosceles Triangle 13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31" name="Isosceles Triangle 13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28" name="Isosceles Triangle 13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29" name="Isosceles Triangle 13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05" name="Group 130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3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23" name="Isosceles Triangle 132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24" name="Isosceles Triangle 132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21" name="Isosceles Triangle 13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22" name="Isosceles Triangle 13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19" name="Isosceles Triangle 13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20" name="Isosceles Triangle 13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06" name="Group 130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3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14" name="Isosceles Triangle 13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15" name="Isosceles Triangle 13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12" name="Isosceles Triangle 13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13" name="Isosceles Triangle 13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10" name="Isosceles Triangle 13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11" name="Isosceles Triangle 13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42" name="Group 1241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274" name="Group 127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2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02" name="Isosceles Triangle 13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03" name="Isosceles Triangle 13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00" name="Isosceles Triangle 129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01" name="Isosceles Triangle 130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98" name="Isosceles Triangle 129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99" name="Isosceles Triangle 129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75" name="Group 127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2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93" name="Isosceles Triangle 12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94" name="Isosceles Triangle 12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91" name="Isosceles Triangle 129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92" name="Isosceles Triangle 129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89" name="Isosceles Triangle 128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90" name="Isosceles Triangle 128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76" name="Group 127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2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84" name="Isosceles Triangle 12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85" name="Isosceles Triangle 12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82" name="Isosceles Triangle 128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83" name="Isosceles Triangle 128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7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80" name="Isosceles Triangle 127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81" name="Isosceles Triangle 128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43" name="Group 1242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244" name="Group 124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2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72" name="Isosceles Triangle 12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73" name="Isosceles Triangle 12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70" name="Isosceles Triangle 12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71" name="Isosceles Triangle 12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68" name="Isosceles Triangle 12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69" name="Isosceles Triangle 12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45" name="Group 124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2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63" name="Isosceles Triangle 12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64" name="Isosceles Triangle 12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61" name="Isosceles Triangle 12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62" name="Isosceles Triangle 12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59" name="Isosceles Triangle 12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60" name="Isosceles Triangle 12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46" name="Group 124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2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54" name="Isosceles Triangle 12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55" name="Isosceles Triangle 12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52" name="Isosceles Triangle 12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53" name="Isosceles Triangle 12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50" name="Isosceles Triangle 12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51" name="Isosceles Triangle 12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147" name="Group 1146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148" name="Group 1147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211" name="Group 121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2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39" name="Isosceles Triangle 123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40" name="Isosceles Triangle 123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37" name="Isosceles Triangle 12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38" name="Isosceles Triangle 12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35" name="Isosceles Triangle 12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36" name="Isosceles Triangle 12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12" name="Group 121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2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30" name="Isosceles Triangle 12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31" name="Isosceles Triangle 12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28" name="Isosceles Triangle 12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29" name="Isosceles Triangle 12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26" name="Isosceles Triangle 12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27" name="Isosceles Triangle 12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213" name="Group 121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2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21" name="Isosceles Triangle 12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22" name="Isosceles Triangle 12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19" name="Isosceles Triangle 12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20" name="Isosceles Triangle 12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17" name="Isosceles Triangle 12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18" name="Isosceles Triangle 12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49" name="Group 1148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181" name="Group 118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2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09" name="Isosceles Triangle 12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10" name="Isosceles Triangle 12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07" name="Isosceles Triangle 120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08" name="Isosceles Triangle 120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05" name="Isosceles Triangle 12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06" name="Isosceles Triangle 12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82" name="Group 118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1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00" name="Isosceles Triangle 119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01" name="Isosceles Triangle 120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98" name="Isosceles Triangle 119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99" name="Isosceles Triangle 119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96" name="Isosceles Triangle 11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97" name="Isosceles Triangle 11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83" name="Group 118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1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91" name="Isosceles Triangle 119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92" name="Isosceles Triangle 119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89" name="Isosceles Triangle 118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90" name="Isosceles Triangle 118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87" name="Isosceles Triangle 11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88" name="Isosceles Triangle 11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50" name="Group 1149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151" name="Group 115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1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79" name="Isosceles Triangle 11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80" name="Isosceles Triangle 11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77" name="Isosceles Triangle 11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78" name="Isosceles Triangle 11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75" name="Isosceles Triangle 117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76" name="Isosceles Triangle 117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2" name="Group 115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1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70" name="Isosceles Triangle 11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71" name="Isosceles Triangle 11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68" name="Isosceles Triangle 11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69" name="Isosceles Triangle 11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66" name="Isosceles Triangle 116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67" name="Isosceles Triangle 116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3" name="Group 115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1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61" name="Isosceles Triangle 11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62" name="Isosceles Triangle 11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59" name="Isosceles Triangle 11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60" name="Isosceles Triangle 11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57" name="Isosceles Triangle 115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58" name="Isosceles Triangle 115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862" name="Group 861"/>
            <p:cNvGrpSpPr/>
            <p:nvPr/>
          </p:nvGrpSpPr>
          <p:grpSpPr>
            <a:xfrm>
              <a:off x="2931610" y="5080028"/>
              <a:ext cx="2049289" cy="1605562"/>
              <a:chOff x="2743856" y="3124215"/>
              <a:chExt cx="4851735" cy="3801201"/>
            </a:xfrm>
          </p:grpSpPr>
          <p:grpSp>
            <p:nvGrpSpPr>
              <p:cNvPr id="863" name="Group 862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052" name="Group 1051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115" name="Group 111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1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43" name="Isosceles Triangle 11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44" name="Isosceles Triangle 11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41" name="Isosceles Triangle 114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42" name="Isosceles Triangle 114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39" name="Isosceles Triangle 113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40" name="Isosceles Triangle 113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16" name="Group 111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1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34" name="Isosceles Triangle 11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35" name="Isosceles Triangle 11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32" name="Isosceles Triangle 113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33" name="Isosceles Triangle 113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30" name="Isosceles Triangle 11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31" name="Isosceles Triangle 11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17" name="Group 111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1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25" name="Isosceles Triangle 112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26" name="Isosceles Triangle 112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23" name="Isosceles Triangle 112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24" name="Isosceles Triangle 112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21" name="Isosceles Triangle 11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22" name="Isosceles Triangle 11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3" name="Group 1052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085" name="Group 108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1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13" name="Isosceles Triangle 11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14" name="Isosceles Triangle 11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11" name="Isosceles Triangle 11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12" name="Isosceles Triangle 11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09" name="Isosceles Triangle 11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10" name="Isosceles Triangle 11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86" name="Group 108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0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04" name="Isosceles Triangle 11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05" name="Isosceles Triangle 11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02" name="Isosceles Triangle 11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03" name="Isosceles Triangle 11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00" name="Isosceles Triangle 109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101" name="Isosceles Triangle 110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87" name="Group 108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0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95" name="Isosceles Triangle 10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96" name="Isosceles Triangle 10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93" name="Isosceles Triangle 10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94" name="Isosceles Triangle 10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91" name="Isosceles Triangle 109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92" name="Isosceles Triangle 109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54" name="Group 1053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055" name="Group 105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0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83" name="Isosceles Triangle 10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4" name="Isosceles Triangle 10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81" name="Isosceles Triangle 10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2" name="Isosceles Triangle 10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79" name="Isosceles Triangle 10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80" name="Isosceles Triangle 10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56" name="Group 105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0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74" name="Isosceles Triangle 10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75" name="Isosceles Triangle 10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72" name="Isosceles Triangle 10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73" name="Isosceles Triangle 10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70" name="Isosceles Triangle 10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71" name="Isosceles Triangle 10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57" name="Group 105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0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65" name="Isosceles Triangle 10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66" name="Isosceles Triangle 10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63" name="Isosceles Triangle 10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64" name="Isosceles Triangle 10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61" name="Isosceles Triangle 10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62" name="Isosceles Triangle 10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64" name="Group 863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959" name="Group 958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022" name="Group 102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04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50" name="Isosceles Triangle 10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51" name="Isosceles Triangle 10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48" name="Isosceles Triangle 104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49" name="Isosceles Triangle 104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46" name="Isosceles Triangle 10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47" name="Isosceles Triangle 10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3" name="Group 102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0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41" name="Isosceles Triangle 104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42" name="Isosceles Triangle 104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39" name="Isosceles Triangle 103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40" name="Isosceles Triangle 103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37" name="Isosceles Triangle 10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38" name="Isosceles Triangle 10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24" name="Group 102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0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32" name="Isosceles Triangle 103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33" name="Isosceles Triangle 103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30" name="Isosceles Triangle 10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31" name="Isosceles Triangle 10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28" name="Isosceles Triangle 10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29" name="Isosceles Triangle 10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60" name="Group 959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992" name="Group 99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0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20" name="Isosceles Triangle 10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21" name="Isosceles Triangle 10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18" name="Isosceles Triangle 10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19" name="Isosceles Triangle 10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16" name="Isosceles Triangle 101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17" name="Isosceles Triangle 101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93" name="Group 99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0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11" name="Isosceles Triangle 10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12" name="Isosceles Triangle 10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09" name="Isosceles Triangle 10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10" name="Isosceles Triangle 10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07" name="Isosceles Triangle 100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08" name="Isosceles Triangle 100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94" name="Group 99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9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02" name="Isosceles Triangle 10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03" name="Isosceles Triangle 10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00" name="Isosceles Triangle 99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01" name="Isosceles Triangle 100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98" name="Isosceles Triangle 99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99" name="Isosceles Triangle 99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961" name="Group 960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962" name="Group 96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9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90" name="Isosceles Triangle 9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91" name="Isosceles Triangle 9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88" name="Isosceles Triangle 9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89" name="Isosceles Triangle 9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86" name="Isosceles Triangle 9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87" name="Isosceles Triangle 9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3" name="Group 96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9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81" name="Isosceles Triangle 9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82" name="Isosceles Triangle 9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79" name="Isosceles Triangle 9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80" name="Isosceles Triangle 9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77" name="Isosceles Triangle 9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78" name="Isosceles Triangle 9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64" name="Group 96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9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72" name="Isosceles Triangle 9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73" name="Isosceles Triangle 9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70" name="Isosceles Triangle 9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71" name="Isosceles Triangle 9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68" name="Isosceles Triangle 9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69" name="Isosceles Triangle 9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865" name="Group 864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866" name="Group 865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929" name="Group 928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9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57" name="Isosceles Triangle 95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58" name="Isosceles Triangle 95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55" name="Isosceles Triangle 95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56" name="Isosceles Triangle 95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53" name="Isosceles Triangle 9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54" name="Isosceles Triangle 9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0" name="Group 929"/>
                  <p:cNvGrpSpPr/>
                  <p:nvPr/>
                </p:nvGrpSpPr>
                <p:grpSpPr>
                  <a:xfrm>
                    <a:off x="3498156" y="3258367"/>
                    <a:ext cx="1077010" cy="840930"/>
                    <a:chOff x="4035756" y="2415531"/>
                    <a:chExt cx="1077010" cy="840930"/>
                  </a:xfrm>
                </p:grpSpPr>
                <p:grpSp>
                  <p:nvGrpSpPr>
                    <p:cNvPr id="9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48" name="Isosceles Triangle 94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49" name="Isosceles Triangle 94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5569" y="2836518"/>
                      <a:ext cx="537197" cy="419943"/>
                      <a:chOff x="2684056" y="2205490"/>
                      <a:chExt cx="3805042" cy="3315067"/>
                    </a:xfrm>
                  </p:grpSpPr>
                  <p:sp>
                    <p:nvSpPr>
                      <p:cNvPr id="946" name="Isosceles Triangle 945"/>
                      <p:cNvSpPr/>
                      <p:nvPr/>
                    </p:nvSpPr>
                    <p:spPr>
                      <a:xfrm>
                        <a:off x="2684056" y="2205490"/>
                        <a:ext cx="3805042" cy="331506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47" name="Isosceles Triangle 9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4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44" name="Isosceles Triangle 9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45" name="Isosceles Triangle 9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1" name="Group 930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9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39" name="Isosceles Triangle 93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40" name="Isosceles Triangle 93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37" name="Isosceles Triangle 9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38" name="Isosceles Triangle 9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35" name="Isosceles Triangle 9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36" name="Isosceles Triangle 9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67" name="Group 866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899" name="Group 898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9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27" name="Isosceles Triangle 9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28" name="Isosceles Triangle 9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25" name="Isosceles Triangle 92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26" name="Isosceles Triangle 92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23" name="Isosceles Triangle 92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24" name="Isosceles Triangle 92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0" name="Group 899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9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18" name="Isosceles Triangle 9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19" name="Isosceles Triangle 9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16" name="Isosceles Triangle 91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17" name="Isosceles Triangle 91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14" name="Isosceles Triangle 9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15" name="Isosceles Triangle 9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1" name="Group 900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9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09" name="Isosceles Triangle 9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10" name="Isosceles Triangle 9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07" name="Isosceles Triangle 90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08" name="Isosceles Triangle 90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05" name="Isosceles Triangle 9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06" name="Isosceles Triangle 9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868" name="Group 867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869" name="Group 868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8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97" name="Isosceles Triangle 8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98" name="Isosceles Triangle 8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95" name="Isosceles Triangle 8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96" name="Isosceles Triangle 8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93" name="Isosceles Triangle 8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94" name="Isosceles Triangle 8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70" name="Group 869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8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88" name="Isosceles Triangle 8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89" name="Isosceles Triangle 8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86" name="Isosceles Triangle 8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87" name="Isosceles Triangle 8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84" name="Isosceles Triangle 8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85" name="Isosceles Triangle 8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71" name="Group 870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8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79" name="Isosceles Triangle 8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80" name="Isosceles Triangle 8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77" name="Isosceles Triangle 8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78" name="Isosceles Triangle 8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75" name="Isosceles Triangle 87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76" name="Isosceles Triangle 87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0" name="Group 9"/>
          <p:cNvGrpSpPr/>
          <p:nvPr/>
        </p:nvGrpSpPr>
        <p:grpSpPr>
          <a:xfrm>
            <a:off x="-616989" y="2812291"/>
            <a:ext cx="5151583" cy="4034765"/>
            <a:chOff x="2931610" y="3473831"/>
            <a:chExt cx="4104987" cy="3215061"/>
          </a:xfrm>
        </p:grpSpPr>
        <p:grpSp>
          <p:nvGrpSpPr>
            <p:cNvPr id="11" name="Group 10"/>
            <p:cNvGrpSpPr/>
            <p:nvPr/>
          </p:nvGrpSpPr>
          <p:grpSpPr>
            <a:xfrm>
              <a:off x="3962215" y="3473831"/>
              <a:ext cx="2049289" cy="1605562"/>
              <a:chOff x="2743856" y="3124215"/>
              <a:chExt cx="4851735" cy="3801201"/>
            </a:xfrm>
          </p:grpSpPr>
          <p:grpSp>
            <p:nvGrpSpPr>
              <p:cNvPr id="578" name="Group 577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767" name="Group 766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830" name="Group 82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8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58" name="Isosceles Triangle 8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59" name="Isosceles Triangle 8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56" name="Isosceles Triangle 8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57" name="Isosceles Triangle 8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54" name="Isosceles Triangle 8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55" name="Isosceles Triangle 8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31" name="Group 83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8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49" name="Isosceles Triangle 8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50" name="Isosceles Triangle 8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4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47" name="Isosceles Triangle 8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48" name="Isosceles Triangle 8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45" name="Isosceles Triangle 8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46" name="Isosceles Triangle 8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32" name="Group 83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8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40" name="Isosceles Triangle 8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41" name="Isosceles Triangle 8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38" name="Isosceles Triangle 8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39" name="Isosceles Triangle 8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36" name="Isosceles Triangle 8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37" name="Isosceles Triangle 8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68" name="Group 767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800" name="Group 79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8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28" name="Isosceles Triangle 8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29" name="Isosceles Triangle 8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26" name="Isosceles Triangle 8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27" name="Isosceles Triangle 8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24" name="Isosceles Triangle 8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25" name="Isosceles Triangle 8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01" name="Group 80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8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19" name="Isosceles Triangle 8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20" name="Isosceles Triangle 8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17" name="Isosceles Triangle 8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18" name="Isosceles Triangle 8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15" name="Isosceles Triangle 8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16" name="Isosceles Triangle 8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02" name="Group 80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8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10" name="Isosceles Triangle 8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11" name="Isosceles Triangle 8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08" name="Isosceles Triangle 8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09" name="Isosceles Triangle 8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06" name="Isosceles Triangle 8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07" name="Isosceles Triangle 8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69" name="Group 768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70" name="Group 76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98" name="Isosceles Triangle 79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99" name="Isosceles Triangle 79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96" name="Isosceles Triangle 7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97" name="Isosceles Triangle 7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94" name="Isosceles Triangle 7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95" name="Isosceles Triangle 7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71" name="Group 77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89" name="Isosceles Triangle 78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90" name="Isosceles Triangle 78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87" name="Isosceles Triangle 7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88" name="Isosceles Triangle 7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85" name="Isosceles Triangle 7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86" name="Isosceles Triangle 7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72" name="Group 77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80" name="Isosceles Triangle 77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81" name="Isosceles Triangle 78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78" name="Isosceles Triangle 7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79" name="Isosceles Triangle 7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76" name="Isosceles Triangle 7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77" name="Isosceles Triangle 7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79" name="Group 578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674" name="Group 673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37" name="Group 736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5" name="Isosceles Triangle 7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6" name="Isosceles Triangle 7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3" name="Isosceles Triangle 7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4" name="Isosceles Triangle 7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1" name="Isosceles Triangle 7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2" name="Isosceles Triangle 7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38" name="Group 737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6" name="Isosceles Triangle 7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7" name="Isosceles Triangle 7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4" name="Isosceles Triangle 7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5" name="Isosceles Triangle 7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2" name="Isosceles Triangle 7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3" name="Isosceles Triangle 7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39" name="Group 738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7" name="Isosceles Triangle 7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8" name="Isosceles Triangle 7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5" name="Isosceles Triangle 7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6" name="Isosceles Triangle 7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3" name="Isosceles Triangle 7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4" name="Isosceles Triangle 7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75" name="Group 674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07" name="Group 706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5" name="Isosceles Triangle 7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6" name="Isosceles Triangle 7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3" name="Isosceles Triangle 7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4" name="Isosceles Triangle 7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1" name="Isosceles Triangle 7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2" name="Isosceles Triangle 7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8" name="Group 707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6" name="Isosceles Triangle 7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7" name="Isosceles Triangle 7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4" name="Isosceles Triangle 7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5" name="Isosceles Triangle 7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2" name="Isosceles Triangle 7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3" name="Isosceles Triangle 7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9" name="Group 708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7" name="Isosceles Triangle 7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8" name="Isosceles Triangle 7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5" name="Isosceles Triangle 7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6" name="Isosceles Triangle 7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3" name="Isosceles Triangle 7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4" name="Isosceles Triangle 7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76" name="Group 675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77" name="Group 676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5" name="Isosceles Triangle 7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6" name="Isosceles Triangle 7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3" name="Isosceles Triangle 7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4" name="Isosceles Triangle 7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1" name="Isosceles Triangle 7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2" name="Isosceles Triangle 7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78" name="Group 677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6" name="Isosceles Triangle 6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7" name="Isosceles Triangle 6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4" name="Isosceles Triangle 6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5" name="Isosceles Triangle 6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2" name="Isosceles Triangle 6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3" name="Isosceles Triangle 6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79" name="Group 678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7" name="Isosceles Triangle 6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8" name="Isosceles Triangle 6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5" name="Isosceles Triangle 6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6" name="Isosceles Triangle 6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3" name="Isosceles Triangle 6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4" name="Isosceles Triangle 6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80" name="Group 579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81" name="Group 580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44" name="Group 64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2" name="Isosceles Triangle 6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3" name="Isosceles Triangle 6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0" name="Isosceles Triangle 6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1" name="Isosceles Triangle 6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8" name="Isosceles Triangle 6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9" name="Isosceles Triangle 6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5" name="Group 64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3" name="Isosceles Triangle 6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4" name="Isosceles Triangle 6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1" name="Isosceles Triangle 6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2" name="Isosceles Triangle 6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9" name="Isosceles Triangle 6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0" name="Isosceles Triangle 6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6" name="Group 64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4" name="Isosceles Triangle 6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5" name="Isosceles Triangle 6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2" name="Isosceles Triangle 6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3" name="Isosceles Triangle 6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0" name="Isosceles Triangle 6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1" name="Isosceles Triangle 6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82" name="Group 581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14" name="Group 61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2" name="Isosceles Triangle 6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3" name="Isosceles Triangle 6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0" name="Isosceles Triangle 6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1" name="Isosceles Triangle 6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8" name="Isosceles Triangle 6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9" name="Isosceles Triangle 6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5" name="Group 61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3" name="Isosceles Triangle 6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4" name="Isosceles Triangle 6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1" name="Isosceles Triangle 6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2" name="Isosceles Triangle 6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9" name="Isosceles Triangle 6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0" name="Isosceles Triangle 6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6" name="Group 61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4" name="Isosceles Triangle 6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5" name="Isosceles Triangle 6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2" name="Isosceles Triangle 6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3" name="Isosceles Triangle 6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0" name="Isosceles Triangle 6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1" name="Isosceles Triangle 6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83" name="Group 582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84" name="Group 58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2" name="Isosceles Triangle 6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3" name="Isosceles Triangle 6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0" name="Isosceles Triangle 6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1" name="Isosceles Triangle 6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8" name="Isosceles Triangle 6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9" name="Isosceles Triangle 6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5" name="Group 58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3" name="Isosceles Triangle 6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4" name="Isosceles Triangle 6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1" name="Isosceles Triangle 6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2" name="Isosceles Triangle 6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9" name="Isosceles Triangle 5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0" name="Isosceles Triangle 5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6" name="Group 58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4" name="Isosceles Triangle 5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5" name="Isosceles Triangle 5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2" name="Isosceles Triangle 5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3" name="Isosceles Triangle 5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0" name="Isosceles Triangle 5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1" name="Isosceles Triangle 5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4987308" y="5083330"/>
              <a:ext cx="2049289" cy="1605562"/>
              <a:chOff x="2743856" y="3124215"/>
              <a:chExt cx="4851735" cy="3801201"/>
            </a:xfrm>
          </p:grpSpPr>
          <p:grpSp>
            <p:nvGrpSpPr>
              <p:cNvPr id="296" name="Group 295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485" name="Group 48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48" name="Group 54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6" name="Isosceles Triangle 5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7" name="Isosceles Triangle 5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4" name="Isosceles Triangle 5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5" name="Isosceles Triangle 5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2" name="Isosceles Triangle 5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3" name="Isosceles Triangle 5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49" name="Group 54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7" name="Isosceles Triangle 5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8" name="Isosceles Triangle 5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5" name="Isosceles Triangle 5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6" name="Isosceles Triangle 5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3" name="Isosceles Triangle 5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4" name="Isosceles Triangle 5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50" name="Group 54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8" name="Isosceles Triangle 5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9" name="Isosceles Triangle 5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6" name="Isosceles Triangle 5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7" name="Isosceles Triangle 5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4" name="Isosceles Triangle 5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5" name="Isosceles Triangle 5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86" name="Group 48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18" name="Group 51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6" name="Isosceles Triangle 5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7" name="Isosceles Triangle 5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4" name="Isosceles Triangle 5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5" name="Isosceles Triangle 5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2" name="Isosceles Triangle 5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3" name="Isosceles Triangle 5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19" name="Group 51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7" name="Isosceles Triangle 5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8" name="Isosceles Triangle 5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5" name="Isosceles Triangle 5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6" name="Isosceles Triangle 5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3" name="Isosceles Triangle 5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4" name="Isosceles Triangle 5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0" name="Group 51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8" name="Isosceles Triangle 5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9" name="Isosceles Triangle 5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6" name="Isosceles Triangle 5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7" name="Isosceles Triangle 5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4" name="Isosceles Triangle 5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5" name="Isosceles Triangle 5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87" name="Group 48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88" name="Group 48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6" name="Isosceles Triangle 51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7" name="Isosceles Triangle 51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4" name="Isosceles Triangle 5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5" name="Isosceles Triangle 5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2" name="Isosceles Triangle 5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3" name="Isosceles Triangle 5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89" name="Group 48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7" name="Isosceles Triangle 50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8" name="Isosceles Triangle 50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5" name="Isosceles Triangle 5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6" name="Isosceles Triangle 5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3" name="Isosceles Triangle 5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4" name="Isosceles Triangle 5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90" name="Group 48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8" name="Isosceles Triangle 49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9" name="Isosceles Triangle 49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6" name="Isosceles Triangle 4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7" name="Isosceles Triangle 4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4" name="Isosceles Triangle 4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5" name="Isosceles Triangle 4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97" name="Group 296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92" name="Group 391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55" name="Group 45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3" name="Isosceles Triangle 4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4" name="Isosceles Triangle 4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1" name="Isosceles Triangle 4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2" name="Isosceles Triangle 4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9" name="Isosceles Triangle 4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0" name="Isosceles Triangle 4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56" name="Group 45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4" name="Isosceles Triangle 4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5" name="Isosceles Triangle 4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2" name="Isosceles Triangle 4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3" name="Isosceles Triangle 4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0" name="Isosceles Triangle 4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1" name="Isosceles Triangle 4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57" name="Group 45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5" name="Isosceles Triangle 4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6" name="Isosceles Triangle 4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3" name="Isosceles Triangle 4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4" name="Isosceles Triangle 4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1" name="Isosceles Triangle 4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2" name="Isosceles Triangle 4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93" name="Group 392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25" name="Group 42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3" name="Isosceles Triangle 4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4" name="Isosceles Triangle 4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1" name="Isosceles Triangle 4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2" name="Isosceles Triangle 4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9" name="Isosceles Triangle 4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0" name="Isosceles Triangle 4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26" name="Group 42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4" name="Isosceles Triangle 4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5" name="Isosceles Triangle 4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2" name="Isosceles Triangle 4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3" name="Isosceles Triangle 4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0" name="Isosceles Triangle 4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1" name="Isosceles Triangle 4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27" name="Group 42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5" name="Isosceles Triangle 4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6" name="Isosceles Triangle 4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3" name="Isosceles Triangle 4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4" name="Isosceles Triangle 4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1" name="Isosceles Triangle 4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2" name="Isosceles Triangle 4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94" name="Group 393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95" name="Group 39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3" name="Isosceles Triangle 42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4" name="Isosceles Triangle 42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1" name="Isosceles Triangle 4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2" name="Isosceles Triangle 4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9" name="Isosceles Triangle 4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0" name="Isosceles Triangle 4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96" name="Group 39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4" name="Isosceles Triangle 4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5" name="Isosceles Triangle 4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2" name="Isosceles Triangle 4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3" name="Isosceles Triangle 4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0" name="Isosceles Triangle 4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1" name="Isosceles Triangle 4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97" name="Group 39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5" name="Isosceles Triangle 4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6" name="Isosceles Triangle 4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3" name="Isosceles Triangle 4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4" name="Isosceles Triangle 4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1" name="Isosceles Triangle 4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2" name="Isosceles Triangle 4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98" name="Group 297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99" name="Group 298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62" name="Group 36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0" name="Isosceles Triangle 3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1" name="Isosceles Triangle 3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8" name="Isosceles Triangle 3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9" name="Isosceles Triangle 3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6" name="Isosceles Triangle 3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7" name="Isosceles Triangle 3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3" name="Group 36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1" name="Isosceles Triangle 3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2" name="Isosceles Triangle 3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9" name="Isosceles Triangle 3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0" name="Isosceles Triangle 3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7" name="Isosceles Triangle 3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8" name="Isosceles Triangle 3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4" name="Group 36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2" name="Isosceles Triangle 3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3" name="Isosceles Triangle 3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0" name="Isosceles Triangle 3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1" name="Isosceles Triangle 3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8" name="Isosceles Triangle 3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9" name="Isosceles Triangle 3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0" name="Isosceles Triangle 3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1" name="Isosceles Triangle 3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8" name="Isosceles Triangle 3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9" name="Isosceles Triangle 3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6" name="Isosceles Triangle 3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7" name="Isosceles Triangle 3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3" name="Group 33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1" name="Isosceles Triangle 3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2" name="Isosceles Triangle 3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9" name="Isosceles Triangle 3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0" name="Isosceles Triangle 3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7" name="Isosceles Triangle 3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8" name="Isosceles Triangle 3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4" name="Group 33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2" name="Isosceles Triangle 3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3" name="Isosceles Triangle 3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0" name="Isosceles Triangle 3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1" name="Isosceles Triangle 3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8" name="Isosceles Triangle 3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9" name="Isosceles Triangle 3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01" name="Group 300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02" name="Group 30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0" name="Isosceles Triangle 3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1" name="Isosceles Triangle 3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8" name="Isosceles Triangle 3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9" name="Isosceles Triangle 3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6" name="Isosceles Triangle 3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7" name="Isosceles Triangle 3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3" name="Group 30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1" name="Isosceles Triangle 3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2" name="Isosceles Triangle 3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9" name="Isosceles Triangle 3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0" name="Isosceles Triangle 3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7" name="Isosceles Triangle 3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8" name="Isosceles Triangle 3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4" name="Group 30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2" name="Isosceles Triangle 3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3" name="Isosceles Triangle 3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0" name="Isosceles Triangle 3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1" name="Isosceles Triangle 3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8" name="Isosceles Triangle 3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9" name="Isosceles Triangle 3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3" name="Group 12"/>
            <p:cNvGrpSpPr/>
            <p:nvPr/>
          </p:nvGrpSpPr>
          <p:grpSpPr>
            <a:xfrm>
              <a:off x="2931610" y="5080028"/>
              <a:ext cx="2049289" cy="1605562"/>
              <a:chOff x="2743856" y="3124215"/>
              <a:chExt cx="4851735" cy="380120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03" name="Group 202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66" name="Group 26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4" name="Isosceles Triangle 2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5" name="Isosceles Triangle 2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2" name="Isosceles Triangle 2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3" name="Isosceles Triangle 2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0" name="Isosceles Triangle 2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1" name="Isosceles Triangle 2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7" name="Group 26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5" name="Isosceles Triangle 2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6" name="Isosceles Triangle 2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3" name="Isosceles Triangle 2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4" name="Isosceles Triangle 2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1" name="Isosceles Triangle 2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2" name="Isosceles Triangle 2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8" name="Group 26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6" name="Isosceles Triangle 2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7" name="Isosceles Triangle 2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4" name="Isosceles Triangle 2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5" name="Isosceles Triangle 2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2" name="Isosceles Triangle 2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3" name="Isosceles Triangle 2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36" name="Group 23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4" name="Isosceles Triangle 26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5" name="Isosceles Triangle 26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2" name="Isosceles Triangle 2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3" name="Isosceles Triangle 2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0" name="Isosceles Triangle 2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1" name="Isosceles Triangle 2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5" name="Isosceles Triangle 25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6" name="Isosceles Triangle 25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3" name="Isosceles Triangle 2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4" name="Isosceles Triangle 2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1" name="Isosceles Triangle 2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2" name="Isosceles Triangle 2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38" name="Group 23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5" name="Group 204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06" name="Group 20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4" name="Isosceles Triangle 2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2" name="Isosceles Triangle 23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3" name="Isosceles Triangle 23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30" name="Isosceles Triangle 2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31" name="Isosceles Triangle 2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7" name="Group 20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5" name="Isosceles Triangle 22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" name="Isosceles Triangle 22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4" name="Isosceles Triangle 22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12" name="Isosceles Triangle 2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13" name="Isosceles Triangle 2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73" name="Group 17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01" name="Isosceles Triangle 2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2" name="Isosceles Triangle 2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9" name="Isosceles Triangle 1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00" name="Isosceles Triangle 1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7" name="Isosceles Triangle 1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8" name="Isosceles Triangle 1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3" name="Isosceles Triangle 1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81" name="Isosceles Triangle 1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9" name="Isosceles Triangle 1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80" name="Isosceles Triangle 1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71" name="Isosceles Triangle 1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2" name="Isosceles Triangle 1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9" name="Isosceles Triangle 1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70" name="Isosceles Triangle 1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7" name="Isosceles Triangle 1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8" name="Isosceles Triangle 1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5" name="Group 14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3" name="Isosceles Triangle 1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4" name="Isosceles Triangle 1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51" name="Isosceles Triangle 1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9" name="Isosceles Triangle 1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50" name="Isosceles Triangle 1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41" name="Isosceles Triangle 14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2" name="Isosceles Triangle 14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9" name="Isosceles Triangle 13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40" name="Isosceles Triangle 13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7" name="Isosceles Triangle 1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8" name="Isosceles Triangle 1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2" name="Isosceles Triangle 13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3" name="Isosceles Triangle 13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30" name="Isosceles Triangle 1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31" name="Isosceles Triangle 1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8" name="Isosceles Triangle 1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9" name="Isosceles Triangle 1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5" name="Group 11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3" name="Isosceles Triangle 12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4" name="Isosceles Triangle 12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21" name="Isosceles Triangle 1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2" name="Isosceles Triangle 1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19" name="Isosceles Triangle 1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20" name="Isosceles Triangle 1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1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8" name="Isosceles Triangle 1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9" name="Isosceles Triangle 1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6" name="Isosceles Triangle 1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7" name="Isosceles Triangle 1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104" name="Isosceles Triangle 1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5" name="Isosceles Triangle 1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9" name="Isosceles Triangle 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100" name="Isosceles Triangle 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7" name="Isosceles Triangle 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8" name="Isosceles Triangle 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5" name="Isosceles Triangle 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6" name="Isosceles Triangle 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90" name="Isosceles Triangle 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91" name="Isosceles Triangle 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8" name="Isosceles Triangle 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9" name="Isosceles Triangle 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86" name="Isosceles Triangle 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87" name="Isosceles Triangle 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8" name="Isosceles Triangle 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9" name="Isosceles Triangle 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" name="Isosceles Triangle 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7" name="Isosceles Triangle 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" name="Isosceles Triangle 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" name="Isosceles Triangle 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" name="Isosceles Triangle 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" name="Isosceles Triangle 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" name="Isosceles Triangle 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" name="Isosceles Triangle 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" name="Isosceles Triangle 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" name="Isosceles Triangle 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" name="Isosceles Triangle 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" name="Isosceles Triangle 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" name="Isosceles Triangle 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" name="Isosceles Triangle 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" name="Isosceles Triangle 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" name="Isosceles Triangle 4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" name="Isosceles Triangle 4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" name="Isosceles Triangle 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" name="Isosceles Triangle 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" name="Isosceles Triangle 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" name="Isosceles Triangle 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" name="Isosceles Triangle 3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" name="Isosceles Triangle 3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" name="Isosceles Triangle 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" name="Isosceles Triangle 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" name="Isosceles Triangle 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" name="Isosceles Triangle 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" name="Isosceles Triangle 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" name="Isosceles Triangle 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" name="Isosceles Triangle 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" name="Isosceles Triangle 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" name="Isosceles Triangle 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558" name="Group 2557"/>
          <p:cNvGrpSpPr/>
          <p:nvPr/>
        </p:nvGrpSpPr>
        <p:grpSpPr>
          <a:xfrm rot="10800000">
            <a:off x="-610055" y="-1236701"/>
            <a:ext cx="5151583" cy="4034765"/>
            <a:chOff x="2931610" y="3473831"/>
            <a:chExt cx="4104987" cy="3215061"/>
          </a:xfrm>
        </p:grpSpPr>
        <p:grpSp>
          <p:nvGrpSpPr>
            <p:cNvPr id="2559" name="Group 2558"/>
            <p:cNvGrpSpPr/>
            <p:nvPr/>
          </p:nvGrpSpPr>
          <p:grpSpPr>
            <a:xfrm>
              <a:off x="3962215" y="3473831"/>
              <a:ext cx="2049289" cy="1605562"/>
              <a:chOff x="2743856" y="3124215"/>
              <a:chExt cx="4851735" cy="3801201"/>
            </a:xfrm>
          </p:grpSpPr>
          <p:grpSp>
            <p:nvGrpSpPr>
              <p:cNvPr id="3126" name="Group 3125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315" name="Group 331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378" name="Group 337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3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06" name="Isosceles Triangle 34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07" name="Isosceles Triangle 34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04" name="Isosceles Triangle 34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05" name="Isosceles Triangle 34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02" name="Isosceles Triangle 34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03" name="Isosceles Triangle 34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79" name="Group 337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3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97" name="Isosceles Triangle 33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98" name="Isosceles Triangle 33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95" name="Isosceles Triangle 33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96" name="Isosceles Triangle 33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93" name="Isosceles Triangle 33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94" name="Isosceles Triangle 33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80" name="Group 337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3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88" name="Isosceles Triangle 33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89" name="Isosceles Triangle 33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86" name="Isosceles Triangle 33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87" name="Isosceles Triangle 33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84" name="Isosceles Triangle 33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85" name="Isosceles Triangle 33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316" name="Group 331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348" name="Group 334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3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76" name="Isosceles Triangle 33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77" name="Isosceles Triangle 33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74" name="Isosceles Triangle 33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75" name="Isosceles Triangle 33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72" name="Isosceles Triangle 33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73" name="Isosceles Triangle 33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49" name="Group 334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3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67" name="Isosceles Triangle 33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68" name="Isosceles Triangle 33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65" name="Isosceles Triangle 33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66" name="Isosceles Triangle 33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63" name="Isosceles Triangle 33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64" name="Isosceles Triangle 33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50" name="Group 334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3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58" name="Isosceles Triangle 33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59" name="Isosceles Triangle 33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56" name="Isosceles Triangle 33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57" name="Isosceles Triangle 33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54" name="Isosceles Triangle 33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55" name="Isosceles Triangle 33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317" name="Group 331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318" name="Group 331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3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46" name="Isosceles Triangle 33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47" name="Isosceles Triangle 33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44" name="Isosceles Triangle 33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45" name="Isosceles Triangle 33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42" name="Isosceles Triangle 33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43" name="Isosceles Triangle 33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19" name="Group 331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3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37" name="Isosceles Triangle 33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38" name="Isosceles Triangle 33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35" name="Isosceles Triangle 33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36" name="Isosceles Triangle 33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33" name="Isosceles Triangle 33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34" name="Isosceles Triangle 33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20" name="Group 331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3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28" name="Isosceles Triangle 33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29" name="Isosceles Triangle 33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26" name="Isosceles Triangle 33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27" name="Isosceles Triangle 33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24" name="Isosceles Triangle 33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25" name="Isosceles Triangle 33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127" name="Group 3126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222" name="Group 3221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285" name="Group 328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3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13" name="Isosceles Triangle 33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14" name="Isosceles Triangle 33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11" name="Isosceles Triangle 33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12" name="Isosceles Triangle 33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3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09" name="Isosceles Triangle 33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10" name="Isosceles Triangle 33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86" name="Group 328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04" name="Isosceles Triangle 33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05" name="Isosceles Triangle 33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02" name="Isosceles Triangle 33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03" name="Isosceles Triangle 33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300" name="Isosceles Triangle 329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301" name="Isosceles Triangle 330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87" name="Group 328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95" name="Isosceles Triangle 32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96" name="Isosceles Triangle 32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93" name="Isosceles Triangle 32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94" name="Isosceles Triangle 32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91" name="Isosceles Triangle 329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92" name="Isosceles Triangle 329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223" name="Group 3222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255" name="Group 325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83" name="Isosceles Triangle 32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84" name="Isosceles Triangle 32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81" name="Isosceles Triangle 32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82" name="Isosceles Triangle 32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79" name="Isosceles Triangle 32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80" name="Isosceles Triangle 32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56" name="Group 325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74" name="Isosceles Triangle 32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75" name="Isosceles Triangle 32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72" name="Isosceles Triangle 32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73" name="Isosceles Triangle 32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70" name="Isosceles Triangle 32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71" name="Isosceles Triangle 32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57" name="Group 325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65" name="Isosceles Triangle 32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66" name="Isosceles Triangle 32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63" name="Isosceles Triangle 32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64" name="Isosceles Triangle 32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61" name="Isosceles Triangle 32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62" name="Isosceles Triangle 32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224" name="Group 3223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225" name="Group 322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53" name="Isosceles Triangle 32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54" name="Isosceles Triangle 32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51" name="Isosceles Triangle 32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52" name="Isosceles Triangle 32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49" name="Isosceles Triangle 32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50" name="Isosceles Triangle 32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26" name="Group 322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44" name="Isosceles Triangle 32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45" name="Isosceles Triangle 32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42" name="Isosceles Triangle 32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43" name="Isosceles Triangle 32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40" name="Isosceles Triangle 32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41" name="Isosceles Triangle 32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27" name="Group 322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35" name="Isosceles Triangle 32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36" name="Isosceles Triangle 32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33" name="Isosceles Triangle 32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34" name="Isosceles Triangle 32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31" name="Isosceles Triangle 32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32" name="Isosceles Triangle 32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128" name="Group 3127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129" name="Group 3128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192" name="Group 319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20" name="Isosceles Triangle 32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21" name="Isosceles Triangle 32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18" name="Isosceles Triangle 32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19" name="Isosceles Triangle 32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16" name="Isosceles Triangle 321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17" name="Isosceles Triangle 321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93" name="Group 319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2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11" name="Isosceles Triangle 32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12" name="Isosceles Triangle 32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09" name="Isosceles Triangle 32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10" name="Isosceles Triangle 32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2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07" name="Isosceles Triangle 320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08" name="Isosceles Triangle 320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94" name="Group 319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1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02" name="Isosceles Triangle 32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03" name="Isosceles Triangle 32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200" name="Isosceles Triangle 319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201" name="Isosceles Triangle 320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98" name="Isosceles Triangle 319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99" name="Isosceles Triangle 319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130" name="Group 3129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162" name="Group 316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1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90" name="Isosceles Triangle 31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91" name="Isosceles Triangle 31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88" name="Isosceles Triangle 31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89" name="Isosceles Triangle 31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86" name="Isosceles Triangle 31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87" name="Isosceles Triangle 31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63" name="Group 316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1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81" name="Isosceles Triangle 31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82" name="Isosceles Triangle 31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79" name="Isosceles Triangle 31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80" name="Isosceles Triangle 31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77" name="Isosceles Triangle 31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78" name="Isosceles Triangle 31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64" name="Group 316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1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72" name="Isosceles Triangle 31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73" name="Isosceles Triangle 31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70" name="Isosceles Triangle 31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71" name="Isosceles Triangle 31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68" name="Isosceles Triangle 31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69" name="Isosceles Triangle 31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131" name="Group 3130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132" name="Group 313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1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60" name="Isosceles Triangle 31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61" name="Isosceles Triangle 31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58" name="Isosceles Triangle 31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59" name="Isosceles Triangle 31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56" name="Isosceles Triangle 31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57" name="Isosceles Triangle 31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33" name="Group 313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1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51" name="Isosceles Triangle 31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52" name="Isosceles Triangle 31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49" name="Isosceles Triangle 31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50" name="Isosceles Triangle 31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47" name="Isosceles Triangle 31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48" name="Isosceles Triangle 31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134" name="Group 313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1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42" name="Isosceles Triangle 31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43" name="Isosceles Triangle 31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40" name="Isosceles Triangle 31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41" name="Isosceles Triangle 31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38" name="Isosceles Triangle 31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39" name="Isosceles Triangle 31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2560" name="Group 2559"/>
            <p:cNvGrpSpPr/>
            <p:nvPr/>
          </p:nvGrpSpPr>
          <p:grpSpPr>
            <a:xfrm>
              <a:off x="4987308" y="5083330"/>
              <a:ext cx="2049289" cy="1605562"/>
              <a:chOff x="2743856" y="3124215"/>
              <a:chExt cx="4851735" cy="3801201"/>
            </a:xfrm>
          </p:grpSpPr>
          <p:grpSp>
            <p:nvGrpSpPr>
              <p:cNvPr id="2844" name="Group 2843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033" name="Group 3032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096" name="Group 309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1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24" name="Isosceles Triangle 31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25" name="Isosceles Triangle 31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22" name="Isosceles Triangle 31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23" name="Isosceles Triangle 31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20" name="Isosceles Triangle 31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21" name="Isosceles Triangle 31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97" name="Group 309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1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15" name="Isosceles Triangle 31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16" name="Isosceles Triangle 31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13" name="Isosceles Triangle 31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14" name="Isosceles Triangle 31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11" name="Isosceles Triangle 31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12" name="Isosceles Triangle 31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98" name="Group 309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0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06" name="Isosceles Triangle 31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07" name="Isosceles Triangle 31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04" name="Isosceles Triangle 31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05" name="Isosceles Triangle 31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1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102" name="Isosceles Triangle 31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03" name="Isosceles Triangle 31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034" name="Group 3033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066" name="Group 306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0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94" name="Isosceles Triangle 30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95" name="Isosceles Triangle 30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92" name="Isosceles Triangle 30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93" name="Isosceles Triangle 30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90" name="Isosceles Triangle 30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91" name="Isosceles Triangle 30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67" name="Group 306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0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85" name="Isosceles Triangle 30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86" name="Isosceles Triangle 30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7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83" name="Isosceles Triangle 30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84" name="Isosceles Triangle 30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81" name="Isosceles Triangle 30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82" name="Isosceles Triangle 30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68" name="Group 306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0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76" name="Isosceles Triangle 30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77" name="Isosceles Triangle 30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74" name="Isosceles Triangle 30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75" name="Isosceles Triangle 30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72" name="Isosceles Triangle 30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73" name="Isosceles Triangle 30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035" name="Group 3034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036" name="Group 303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0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64" name="Isosceles Triangle 306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65" name="Isosceles Triangle 306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62" name="Isosceles Triangle 30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63" name="Isosceles Triangle 30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60" name="Isosceles Triangle 30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61" name="Isosceles Triangle 30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37" name="Group 303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0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55" name="Isosceles Triangle 305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56" name="Isosceles Triangle 305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53" name="Isosceles Triangle 30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54" name="Isosceles Triangle 30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51" name="Isosceles Triangle 30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52" name="Isosceles Triangle 30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38" name="Group 303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0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46" name="Isosceles Triangle 30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47" name="Isosceles Triangle 30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44" name="Isosceles Triangle 30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45" name="Isosceles Triangle 30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42" name="Isosceles Triangle 30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43" name="Isosceles Triangle 30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845" name="Group 2844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940" name="Group 2939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003" name="Group 300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0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31" name="Isosceles Triangle 30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32" name="Isosceles Triangle 30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29" name="Isosceles Triangle 30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30" name="Isosceles Triangle 30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27" name="Isosceles Triangle 30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28" name="Isosceles Triangle 30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04" name="Group 300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0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22" name="Isosceles Triangle 30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23" name="Isosceles Triangle 30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20" name="Isosceles Triangle 30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21" name="Isosceles Triangle 30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18" name="Isosceles Triangle 30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19" name="Isosceles Triangle 30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05" name="Group 300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0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13" name="Isosceles Triangle 30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14" name="Isosceles Triangle 30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11" name="Isosceles Triangle 30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12" name="Isosceles Triangle 30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0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09" name="Isosceles Triangle 30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10" name="Isosceles Triangle 30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941" name="Group 2940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973" name="Group 297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9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001" name="Isosceles Triangle 30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02" name="Isosceles Triangle 30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99" name="Isosceles Triangle 29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00" name="Isosceles Triangle 29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97" name="Isosceles Triangle 29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98" name="Isosceles Triangle 29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974" name="Group 297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9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92" name="Isosceles Triangle 29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93" name="Isosceles Triangle 29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90" name="Isosceles Triangle 29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91" name="Isosceles Triangle 29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88" name="Isosceles Triangle 29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89" name="Isosceles Triangle 29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975" name="Group 297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9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83" name="Isosceles Triangle 29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84" name="Isosceles Triangle 29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81" name="Isosceles Triangle 29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82" name="Isosceles Triangle 29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79" name="Isosceles Triangle 29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80" name="Isosceles Triangle 29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942" name="Group 2941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943" name="Group 294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9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71" name="Isosceles Triangle 29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72" name="Isosceles Triangle 29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69" name="Isosceles Triangle 29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70" name="Isosceles Triangle 29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67" name="Isosceles Triangle 29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68" name="Isosceles Triangle 29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944" name="Group 294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9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62" name="Isosceles Triangle 29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63" name="Isosceles Triangle 29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60" name="Isosceles Triangle 29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61" name="Isosceles Triangle 29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58" name="Isosceles Triangle 29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59" name="Isosceles Triangle 29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945" name="Group 294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9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53" name="Isosceles Triangle 29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54" name="Isosceles Triangle 29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51" name="Isosceles Triangle 29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52" name="Isosceles Triangle 29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49" name="Isosceles Triangle 29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50" name="Isosceles Triangle 29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846" name="Group 2845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847" name="Group 2846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910" name="Group 290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9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38" name="Isosceles Triangle 29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39" name="Isosceles Triangle 29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36" name="Isosceles Triangle 29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37" name="Isosceles Triangle 29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34" name="Isosceles Triangle 29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35" name="Isosceles Triangle 29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911" name="Group 291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9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29" name="Isosceles Triangle 29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30" name="Isosceles Triangle 29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27" name="Isosceles Triangle 29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28" name="Isosceles Triangle 29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25" name="Isosceles Triangle 292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26" name="Isosceles Triangle 292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912" name="Group 291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9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20" name="Isosceles Triangle 29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21" name="Isosceles Triangle 29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18" name="Isosceles Triangle 29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19" name="Isosceles Triangle 29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16" name="Isosceles Triangle 291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17" name="Isosceles Triangle 291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848" name="Group 2847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880" name="Group 287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9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08" name="Isosceles Triangle 29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09" name="Isosceles Triangle 29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06" name="Isosceles Triangle 29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07" name="Isosceles Triangle 29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9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904" name="Isosceles Triangle 29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05" name="Isosceles Triangle 29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81" name="Group 288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8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99" name="Isosceles Triangle 28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900" name="Isosceles Triangle 28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97" name="Isosceles Triangle 28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98" name="Isosceles Triangle 28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95" name="Isosceles Triangle 28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96" name="Isosceles Triangle 28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82" name="Group 288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8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90" name="Isosceles Triangle 28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91" name="Isosceles Triangle 28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88" name="Isosceles Triangle 28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89" name="Isosceles Triangle 28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86" name="Isosceles Triangle 28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87" name="Isosceles Triangle 28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849" name="Group 2848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850" name="Group 284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8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78" name="Isosceles Triangle 28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79" name="Isosceles Triangle 28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76" name="Isosceles Triangle 28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77" name="Isosceles Triangle 28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74" name="Isosceles Triangle 28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75" name="Isosceles Triangle 28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51" name="Group 285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8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69" name="Isosceles Triangle 28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70" name="Isosceles Triangle 28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67" name="Isosceles Triangle 28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68" name="Isosceles Triangle 28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65" name="Isosceles Triangle 28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66" name="Isosceles Triangle 28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52" name="Group 285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8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60" name="Isosceles Triangle 28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61" name="Isosceles Triangle 28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58" name="Isosceles Triangle 28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59" name="Isosceles Triangle 28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56" name="Isosceles Triangle 28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57" name="Isosceles Triangle 28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2561" name="Group 2560"/>
            <p:cNvGrpSpPr/>
            <p:nvPr/>
          </p:nvGrpSpPr>
          <p:grpSpPr>
            <a:xfrm>
              <a:off x="2931610" y="5080028"/>
              <a:ext cx="2049289" cy="1605562"/>
              <a:chOff x="2743856" y="3124215"/>
              <a:chExt cx="4851735" cy="3801201"/>
            </a:xfrm>
          </p:grpSpPr>
          <p:grpSp>
            <p:nvGrpSpPr>
              <p:cNvPr id="2562" name="Group 2561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751" name="Group 2750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814" name="Group 281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8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42" name="Isosceles Triangle 28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43" name="Isosceles Triangle 28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40" name="Isosceles Triangle 28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41" name="Isosceles Triangle 28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38" name="Isosceles Triangle 28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39" name="Isosceles Triangle 28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15" name="Group 281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8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33" name="Isosceles Triangle 28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34" name="Isosceles Triangle 28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31" name="Isosceles Triangle 28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32" name="Isosceles Triangle 28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29" name="Isosceles Triangle 28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30" name="Isosceles Triangle 28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16" name="Group 281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8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24" name="Isosceles Triangle 28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25" name="Isosceles Triangle 28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22" name="Isosceles Triangle 28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23" name="Isosceles Triangle 28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20" name="Isosceles Triangle 28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21" name="Isosceles Triangle 28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752" name="Group 2751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784" name="Group 278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8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12" name="Isosceles Triangle 28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13" name="Isosceles Triangle 28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10" name="Isosceles Triangle 28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11" name="Isosceles Triangle 28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8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08" name="Isosceles Triangle 28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09" name="Isosceles Triangle 28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85" name="Group 278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7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03" name="Isosceles Triangle 28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04" name="Isosceles Triangle 28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801" name="Isosceles Triangle 28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02" name="Isosceles Triangle 28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99" name="Isosceles Triangle 27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800" name="Isosceles Triangle 27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86" name="Group 278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7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94" name="Isosceles Triangle 27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95" name="Isosceles Triangle 27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92" name="Isosceles Triangle 27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93" name="Isosceles Triangle 27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90" name="Isosceles Triangle 27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91" name="Isosceles Triangle 27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753" name="Group 2752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754" name="Group 275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7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82" name="Isosceles Triangle 278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83" name="Isosceles Triangle 278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80" name="Isosceles Triangle 277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81" name="Isosceles Triangle 278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78" name="Isosceles Triangle 27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79" name="Isosceles Triangle 27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55" name="Group 275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7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73" name="Isosceles Triangle 277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74" name="Isosceles Triangle 277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71" name="Isosceles Triangle 27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72" name="Isosceles Triangle 27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69" name="Isosceles Triangle 27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70" name="Isosceles Triangle 27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56" name="Group 275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7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64" name="Isosceles Triangle 276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65" name="Isosceles Triangle 276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62" name="Isosceles Triangle 27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63" name="Isosceles Triangle 27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60" name="Isosceles Triangle 27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61" name="Isosceles Triangle 27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563" name="Group 2562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658" name="Group 2657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721" name="Group 272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7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49" name="Isosceles Triangle 27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50" name="Isosceles Triangle 27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4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47" name="Isosceles Triangle 27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48" name="Isosceles Triangle 27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45" name="Isosceles Triangle 27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46" name="Isosceles Triangle 27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22" name="Group 272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7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40" name="Isosceles Triangle 27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41" name="Isosceles Triangle 27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38" name="Isosceles Triangle 27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39" name="Isosceles Triangle 27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36" name="Isosceles Triangle 27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37" name="Isosceles Triangle 27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23" name="Group 272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7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31" name="Isosceles Triangle 27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32" name="Isosceles Triangle 27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29" name="Isosceles Triangle 27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30" name="Isosceles Triangle 27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27" name="Isosceles Triangle 27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28" name="Isosceles Triangle 27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659" name="Group 2658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691" name="Group 269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7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19" name="Isosceles Triangle 27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20" name="Isosceles Triangle 27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17" name="Isosceles Triangle 27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18" name="Isosceles Triangle 27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15" name="Isosceles Triangle 27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16" name="Isosceles Triangle 27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92" name="Group 269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7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10" name="Isosceles Triangle 27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11" name="Isosceles Triangle 27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08" name="Isosceles Triangle 27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09" name="Isosceles Triangle 27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7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06" name="Isosceles Triangle 27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07" name="Isosceles Triangle 27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93" name="Group 269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6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701" name="Isosceles Triangle 27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02" name="Isosceles Triangle 27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99" name="Isosceles Triangle 26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700" name="Isosceles Triangle 26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97" name="Isosceles Triangle 26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98" name="Isosceles Triangle 26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660" name="Group 2659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661" name="Group 266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6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89" name="Isosceles Triangle 268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90" name="Isosceles Triangle 268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87" name="Isosceles Triangle 26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88" name="Isosceles Triangle 26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85" name="Isosceles Triangle 26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86" name="Isosceles Triangle 26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62" name="Group 266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6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80" name="Isosceles Triangle 267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81" name="Isosceles Triangle 268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78" name="Isosceles Triangle 26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79" name="Isosceles Triangle 26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76" name="Isosceles Triangle 26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77" name="Isosceles Triangle 26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63" name="Group 266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6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71" name="Isosceles Triangle 26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72" name="Isosceles Triangle 26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69" name="Isosceles Triangle 26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70" name="Isosceles Triangle 26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67" name="Isosceles Triangle 26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68" name="Isosceles Triangle 26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564" name="Group 2563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2565" name="Group 256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628" name="Group 262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6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56" name="Isosceles Triangle 26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57" name="Isosceles Triangle 26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54" name="Isosceles Triangle 26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55" name="Isosceles Triangle 26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52" name="Isosceles Triangle 26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53" name="Isosceles Triangle 26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29" name="Group 262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6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47" name="Isosceles Triangle 26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48" name="Isosceles Triangle 26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45" name="Isosceles Triangle 26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46" name="Isosceles Triangle 26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43" name="Isosceles Triangle 26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44" name="Isosceles Triangle 26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30" name="Group 262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6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38" name="Isosceles Triangle 26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39" name="Isosceles Triangle 26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36" name="Isosceles Triangle 26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37" name="Isosceles Triangle 26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34" name="Isosceles Triangle 26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35" name="Isosceles Triangle 26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566" name="Group 256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598" name="Group 259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6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26" name="Isosceles Triangle 26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27" name="Isosceles Triangle 26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24" name="Isosceles Triangle 26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25" name="Isosceles Triangle 26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22" name="Isosceles Triangle 26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23" name="Isosceles Triangle 26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99" name="Group 259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6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17" name="Isosceles Triangle 26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18" name="Isosceles Triangle 26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15" name="Isosceles Triangle 26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16" name="Isosceles Triangle 26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13" name="Isosceles Triangle 26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14" name="Isosceles Triangle 26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00" name="Group 259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6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08" name="Isosceles Triangle 26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09" name="Isosceles Triangle 26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06" name="Isosceles Triangle 26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07" name="Isosceles Triangle 26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6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604" name="Isosceles Triangle 26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605" name="Isosceles Triangle 26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567" name="Group 256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2568" name="Group 256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5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96" name="Isosceles Triangle 25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97" name="Isosceles Triangle 25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94" name="Isosceles Triangle 25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95" name="Isosceles Triangle 25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92" name="Isosceles Triangle 25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93" name="Isosceles Triangle 25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69" name="Group 256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5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87" name="Isosceles Triangle 25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88" name="Isosceles Triangle 25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85" name="Isosceles Triangle 25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86" name="Isosceles Triangle 25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83" name="Isosceles Triangle 25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84" name="Isosceles Triangle 25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70" name="Group 256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25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78" name="Isosceles Triangle 25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79" name="Isosceles Triangle 25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76" name="Isosceles Triangle 25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77" name="Isosceles Triangle 25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5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2574" name="Isosceles Triangle 25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575" name="Isosceles Triangle 25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408" name="Group 3407"/>
          <p:cNvGrpSpPr/>
          <p:nvPr/>
        </p:nvGrpSpPr>
        <p:grpSpPr>
          <a:xfrm rot="10800000">
            <a:off x="-3191887" y="2804607"/>
            <a:ext cx="5151583" cy="4034765"/>
            <a:chOff x="2931610" y="3473831"/>
            <a:chExt cx="4104987" cy="3215061"/>
          </a:xfrm>
        </p:grpSpPr>
        <p:grpSp>
          <p:nvGrpSpPr>
            <p:cNvPr id="3409" name="Group 3408"/>
            <p:cNvGrpSpPr/>
            <p:nvPr/>
          </p:nvGrpSpPr>
          <p:grpSpPr>
            <a:xfrm>
              <a:off x="3962215" y="3473831"/>
              <a:ext cx="2049289" cy="1605562"/>
              <a:chOff x="2743856" y="3124215"/>
              <a:chExt cx="4851735" cy="3801201"/>
            </a:xfrm>
          </p:grpSpPr>
          <p:grpSp>
            <p:nvGrpSpPr>
              <p:cNvPr id="3976" name="Group 3975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4165" name="Group 416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228" name="Group 422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2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56" name="Isosceles Triangle 42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57" name="Isosceles Triangle 42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54" name="Isosceles Triangle 42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55" name="Isosceles Triangle 42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52" name="Isosceles Triangle 42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53" name="Isosceles Triangle 42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229" name="Group 422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2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47" name="Isosceles Triangle 42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48" name="Isosceles Triangle 42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45" name="Isosceles Triangle 42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46" name="Isosceles Triangle 42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43" name="Isosceles Triangle 42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44" name="Isosceles Triangle 42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230" name="Group 422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2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38" name="Isosceles Triangle 42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39" name="Isosceles Triangle 42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36" name="Isosceles Triangle 42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37" name="Isosceles Triangle 42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34" name="Isosceles Triangle 42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35" name="Isosceles Triangle 42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166" name="Group 416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198" name="Group 419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2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26" name="Isosceles Triangle 42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27" name="Isosceles Triangle 42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24" name="Isosceles Triangle 42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25" name="Isosceles Triangle 42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22" name="Isosceles Triangle 42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23" name="Isosceles Triangle 42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99" name="Group 419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2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17" name="Isosceles Triangle 42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18" name="Isosceles Triangle 42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15" name="Isosceles Triangle 42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16" name="Isosceles Triangle 42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13" name="Isosceles Triangle 42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14" name="Isosceles Triangle 42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200" name="Group 419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2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08" name="Isosceles Triangle 42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09" name="Isosceles Triangle 42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06" name="Isosceles Triangle 42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07" name="Isosceles Triangle 42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04" name="Isosceles Triangle 42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05" name="Isosceles Triangle 42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167" name="Group 416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168" name="Group 416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1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96" name="Isosceles Triangle 41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97" name="Isosceles Triangle 41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94" name="Isosceles Triangle 41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95" name="Isosceles Triangle 41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92" name="Isosceles Triangle 41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93" name="Isosceles Triangle 41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69" name="Group 416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1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87" name="Isosceles Triangle 41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88" name="Isosceles Triangle 41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85" name="Isosceles Triangle 41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86" name="Isosceles Triangle 41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83" name="Isosceles Triangle 41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84" name="Isosceles Triangle 41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70" name="Group 416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1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78" name="Isosceles Triangle 41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79" name="Isosceles Triangle 41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76" name="Isosceles Triangle 41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77" name="Isosceles Triangle 41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74" name="Isosceles Triangle 41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75" name="Isosceles Triangle 41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977" name="Group 3976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4072" name="Group 4071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135" name="Group 413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1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63" name="Isosceles Triangle 41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64" name="Isosceles Triangle 41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61" name="Isosceles Triangle 41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62" name="Isosceles Triangle 41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59" name="Isosceles Triangle 41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60" name="Isosceles Triangle 41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36" name="Group 413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1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54" name="Isosceles Triangle 41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55" name="Isosceles Triangle 41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52" name="Isosceles Triangle 41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53" name="Isosceles Triangle 41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50" name="Isosceles Triangle 41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51" name="Isosceles Triangle 41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37" name="Group 413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1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45" name="Isosceles Triangle 41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46" name="Isosceles Triangle 41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43" name="Isosceles Triangle 41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44" name="Isosceles Triangle 41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41" name="Isosceles Triangle 414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42" name="Isosceles Triangle 414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073" name="Group 4072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105" name="Group 410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1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33" name="Isosceles Triangle 41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34" name="Isosceles Triangle 41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31" name="Isosceles Triangle 41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32" name="Isosceles Triangle 41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29" name="Isosceles Triangle 41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30" name="Isosceles Triangle 41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06" name="Group 410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1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24" name="Isosceles Triangle 41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25" name="Isosceles Triangle 41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22" name="Isosceles Triangle 41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23" name="Isosceles Triangle 41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20" name="Isosceles Triangle 41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21" name="Isosceles Triangle 41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07" name="Group 410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1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15" name="Isosceles Triangle 41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16" name="Isosceles Triangle 41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13" name="Isosceles Triangle 41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14" name="Isosceles Triangle 41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1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11" name="Isosceles Triangle 41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12" name="Isosceles Triangle 41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074" name="Group 4073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075" name="Group 407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0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03" name="Isosceles Triangle 41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04" name="Isosceles Triangle 41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101" name="Isosceles Triangle 41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02" name="Isosceles Triangle 41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99" name="Isosceles Triangle 40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100" name="Isosceles Triangle 40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76" name="Group 407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0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94" name="Isosceles Triangle 40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95" name="Isosceles Triangle 40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92" name="Isosceles Triangle 40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93" name="Isosceles Triangle 40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90" name="Isosceles Triangle 40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91" name="Isosceles Triangle 40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77" name="Group 407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0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85" name="Isosceles Triangle 40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86" name="Isosceles Triangle 40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7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83" name="Isosceles Triangle 40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84" name="Isosceles Triangle 40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81" name="Isosceles Triangle 40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82" name="Isosceles Triangle 40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978" name="Group 3977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979" name="Group 3978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042" name="Group 404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0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70" name="Isosceles Triangle 40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71" name="Isosceles Triangle 40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68" name="Isosceles Triangle 40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69" name="Isosceles Triangle 40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66" name="Isosceles Triangle 406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67" name="Isosceles Triangle 406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43" name="Group 404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0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61" name="Isosceles Triangle 40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62" name="Isosceles Triangle 40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59" name="Isosceles Triangle 40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60" name="Isosceles Triangle 40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57" name="Isosceles Triangle 405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58" name="Isosceles Triangle 405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44" name="Group 404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0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52" name="Isosceles Triangle 40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53" name="Isosceles Triangle 40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50" name="Isosceles Triangle 40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51" name="Isosceles Triangle 40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48" name="Isosceles Triangle 404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49" name="Isosceles Triangle 404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980" name="Group 3979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012" name="Group 401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0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40" name="Isosceles Triangle 40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41" name="Isosceles Triangle 40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38" name="Isosceles Triangle 40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39" name="Isosceles Triangle 40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36" name="Isosceles Triangle 40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37" name="Isosceles Triangle 40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13" name="Group 401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0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31" name="Isosceles Triangle 40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32" name="Isosceles Triangle 40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29" name="Isosceles Triangle 40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30" name="Isosceles Triangle 40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27" name="Isosceles Triangle 40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28" name="Isosceles Triangle 40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14" name="Group 401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0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22" name="Isosceles Triangle 40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23" name="Isosceles Triangle 40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20" name="Isosceles Triangle 40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21" name="Isosceles Triangle 40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18" name="Isosceles Triangle 40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19" name="Isosceles Triangle 40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981" name="Group 3980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982" name="Group 398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0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10" name="Isosceles Triangle 40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11" name="Isosceles Triangle 40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08" name="Isosceles Triangle 40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09" name="Isosceles Triangle 40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0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06" name="Isosceles Triangle 40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07" name="Isosceles Triangle 40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983" name="Group 398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9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001" name="Isosceles Triangle 40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02" name="Isosceles Triangle 40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99" name="Isosceles Triangle 39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000" name="Isosceles Triangle 39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97" name="Isosceles Triangle 39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98" name="Isosceles Triangle 39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984" name="Group 398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9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92" name="Isosceles Triangle 39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93" name="Isosceles Triangle 39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90" name="Isosceles Triangle 39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91" name="Isosceles Triangle 39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88" name="Isosceles Triangle 39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89" name="Isosceles Triangle 39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3410" name="Group 3409"/>
            <p:cNvGrpSpPr/>
            <p:nvPr/>
          </p:nvGrpSpPr>
          <p:grpSpPr>
            <a:xfrm>
              <a:off x="4987308" y="5083330"/>
              <a:ext cx="2049289" cy="1605562"/>
              <a:chOff x="2743856" y="3124215"/>
              <a:chExt cx="4851735" cy="3801201"/>
            </a:xfrm>
          </p:grpSpPr>
          <p:grpSp>
            <p:nvGrpSpPr>
              <p:cNvPr id="3694" name="Group 3693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883" name="Group 3882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946" name="Group 394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9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74" name="Isosceles Triangle 39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75" name="Isosceles Triangle 39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72" name="Isosceles Triangle 39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73" name="Isosceles Triangle 39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70" name="Isosceles Triangle 39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71" name="Isosceles Triangle 39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947" name="Group 394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9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65" name="Isosceles Triangle 39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66" name="Isosceles Triangle 39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63" name="Isosceles Triangle 39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64" name="Isosceles Triangle 39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61" name="Isosceles Triangle 39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62" name="Isosceles Triangle 39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948" name="Group 394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9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56" name="Isosceles Triangle 39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57" name="Isosceles Triangle 39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54" name="Isosceles Triangle 39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55" name="Isosceles Triangle 39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52" name="Isosceles Triangle 39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53" name="Isosceles Triangle 39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884" name="Group 3883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916" name="Group 391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9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44" name="Isosceles Triangle 39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45" name="Isosceles Triangle 39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42" name="Isosceles Triangle 39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43" name="Isosceles Triangle 39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40" name="Isosceles Triangle 39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41" name="Isosceles Triangle 39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917" name="Group 391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9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35" name="Isosceles Triangle 39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36" name="Isosceles Triangle 39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33" name="Isosceles Triangle 39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34" name="Isosceles Triangle 39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31" name="Isosceles Triangle 39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32" name="Isosceles Triangle 39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918" name="Group 391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9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26" name="Isosceles Triangle 39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27" name="Isosceles Triangle 39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24" name="Isosceles Triangle 39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25" name="Isosceles Triangle 39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22" name="Isosceles Triangle 39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23" name="Isosceles Triangle 39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885" name="Group 3884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886" name="Group 388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9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14" name="Isosceles Triangle 39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15" name="Isosceles Triangle 39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12" name="Isosceles Triangle 39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13" name="Isosceles Triangle 39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10" name="Isosceles Triangle 39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11" name="Isosceles Triangle 39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887" name="Group 388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8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05" name="Isosceles Triangle 39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06" name="Isosceles Triangle 39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03" name="Isosceles Triangle 39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04" name="Isosceles Triangle 39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9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901" name="Isosceles Triangle 39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902" name="Isosceles Triangle 39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888" name="Group 388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8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96" name="Isosceles Triangle 38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97" name="Isosceles Triangle 38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94" name="Isosceles Triangle 38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95" name="Isosceles Triangle 38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92" name="Isosceles Triangle 38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93" name="Isosceles Triangle 38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695" name="Group 3694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790" name="Group 3789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853" name="Group 385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8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81" name="Isosceles Triangle 38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82" name="Isosceles Triangle 38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79" name="Isosceles Triangle 38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80" name="Isosceles Triangle 38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77" name="Isosceles Triangle 38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78" name="Isosceles Triangle 38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854" name="Group 385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8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72" name="Isosceles Triangle 38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73" name="Isosceles Triangle 38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70" name="Isosceles Triangle 38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71" name="Isosceles Triangle 38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68" name="Isosceles Triangle 38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69" name="Isosceles Triangle 38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855" name="Group 385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8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63" name="Isosceles Triangle 38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64" name="Isosceles Triangle 38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61" name="Isosceles Triangle 38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62" name="Isosceles Triangle 38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59" name="Isosceles Triangle 38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60" name="Isosceles Triangle 38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791" name="Group 3790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823" name="Group 382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8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51" name="Isosceles Triangle 38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52" name="Isosceles Triangle 38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49" name="Isosceles Triangle 38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50" name="Isosceles Triangle 38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47" name="Isosceles Triangle 38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48" name="Isosceles Triangle 38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824" name="Group 382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8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42" name="Isosceles Triangle 38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43" name="Isosceles Triangle 38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40" name="Isosceles Triangle 38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41" name="Isosceles Triangle 38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38" name="Isosceles Triangle 38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39" name="Isosceles Triangle 38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825" name="Group 382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8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33" name="Isosceles Triangle 38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34" name="Isosceles Triangle 38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31" name="Isosceles Triangle 38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32" name="Isosceles Triangle 38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29" name="Isosceles Triangle 38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30" name="Isosceles Triangle 38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792" name="Group 3791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793" name="Group 379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8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21" name="Isosceles Triangle 38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22" name="Isosceles Triangle 38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19" name="Isosceles Triangle 38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20" name="Isosceles Triangle 38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17" name="Isosceles Triangle 38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18" name="Isosceles Triangle 38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94" name="Group 379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8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12" name="Isosceles Triangle 38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13" name="Isosceles Triangle 38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10" name="Isosceles Triangle 38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11" name="Isosceles Triangle 38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8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08" name="Isosceles Triangle 38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09" name="Isosceles Triangle 38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95" name="Group 379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7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03" name="Isosceles Triangle 38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04" name="Isosceles Triangle 38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801" name="Isosceles Triangle 38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02" name="Isosceles Triangle 38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99" name="Isosceles Triangle 37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800" name="Isosceles Triangle 37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696" name="Group 3695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697" name="Group 3696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760" name="Group 375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7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88" name="Isosceles Triangle 37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89" name="Isosceles Triangle 37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86" name="Isosceles Triangle 37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87" name="Isosceles Triangle 37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84" name="Isosceles Triangle 37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85" name="Isosceles Triangle 37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61" name="Group 376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7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79" name="Isosceles Triangle 37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80" name="Isosceles Triangle 37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77" name="Isosceles Triangle 37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78" name="Isosceles Triangle 37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75" name="Isosceles Triangle 377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76" name="Isosceles Triangle 377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62" name="Group 376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7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70" name="Isosceles Triangle 37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71" name="Isosceles Triangle 37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68" name="Isosceles Triangle 37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69" name="Isosceles Triangle 37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66" name="Isosceles Triangle 376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67" name="Isosceles Triangle 376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698" name="Group 3697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730" name="Group 372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7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58" name="Isosceles Triangle 37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59" name="Isosceles Triangle 37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56" name="Isosceles Triangle 37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57" name="Isosceles Triangle 37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54" name="Isosceles Triangle 37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55" name="Isosceles Triangle 37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31" name="Group 373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7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49" name="Isosceles Triangle 37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50" name="Isosceles Triangle 37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4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47" name="Isosceles Triangle 37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48" name="Isosceles Triangle 37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45" name="Isosceles Triangle 37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46" name="Isosceles Triangle 37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32" name="Group 373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7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40" name="Isosceles Triangle 37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41" name="Isosceles Triangle 37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38" name="Isosceles Triangle 37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39" name="Isosceles Triangle 37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36" name="Isosceles Triangle 37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37" name="Isosceles Triangle 37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699" name="Group 3698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700" name="Group 369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7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28" name="Isosceles Triangle 37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29" name="Isosceles Triangle 37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26" name="Isosceles Triangle 37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27" name="Isosceles Triangle 37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24" name="Isosceles Triangle 37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25" name="Isosceles Triangle 37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01" name="Group 370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7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19" name="Isosceles Triangle 37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20" name="Isosceles Triangle 37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17" name="Isosceles Triangle 37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18" name="Isosceles Triangle 37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15" name="Isosceles Triangle 37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16" name="Isosceles Triangle 37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02" name="Group 370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7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10" name="Isosceles Triangle 37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11" name="Isosceles Triangle 37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08" name="Isosceles Triangle 37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09" name="Isosceles Triangle 37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7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706" name="Isosceles Triangle 37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707" name="Isosceles Triangle 37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3411" name="Group 3410"/>
            <p:cNvGrpSpPr/>
            <p:nvPr/>
          </p:nvGrpSpPr>
          <p:grpSpPr>
            <a:xfrm>
              <a:off x="2931610" y="5080028"/>
              <a:ext cx="2049289" cy="1605562"/>
              <a:chOff x="2743856" y="3124215"/>
              <a:chExt cx="4851735" cy="3801201"/>
            </a:xfrm>
          </p:grpSpPr>
          <p:grpSp>
            <p:nvGrpSpPr>
              <p:cNvPr id="3412" name="Group 3411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601" name="Group 3600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664" name="Group 366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6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92" name="Isosceles Triangle 36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93" name="Isosceles Triangle 36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90" name="Isosceles Triangle 36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91" name="Isosceles Triangle 36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88" name="Isosceles Triangle 36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89" name="Isosceles Triangle 36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65" name="Group 366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6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83" name="Isosceles Triangle 36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84" name="Isosceles Triangle 36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81" name="Isosceles Triangle 36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82" name="Isosceles Triangle 36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79" name="Isosceles Triangle 36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80" name="Isosceles Triangle 36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66" name="Group 366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6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74" name="Isosceles Triangle 36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75" name="Isosceles Triangle 36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72" name="Isosceles Triangle 36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73" name="Isosceles Triangle 36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70" name="Isosceles Triangle 36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71" name="Isosceles Triangle 36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602" name="Group 3601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634" name="Group 363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6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62" name="Isosceles Triangle 36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63" name="Isosceles Triangle 36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60" name="Isosceles Triangle 36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61" name="Isosceles Triangle 36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58" name="Isosceles Triangle 36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59" name="Isosceles Triangle 36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35" name="Group 363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6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53" name="Isosceles Triangle 36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54" name="Isosceles Triangle 36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51" name="Isosceles Triangle 36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52" name="Isosceles Triangle 36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49" name="Isosceles Triangle 36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50" name="Isosceles Triangle 36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36" name="Group 363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6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44" name="Isosceles Triangle 36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45" name="Isosceles Triangle 36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42" name="Isosceles Triangle 36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43" name="Isosceles Triangle 36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40" name="Isosceles Triangle 36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41" name="Isosceles Triangle 36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603" name="Group 3602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604" name="Group 360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6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32" name="Isosceles Triangle 363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33" name="Isosceles Triangle 363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30" name="Isosceles Triangle 36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31" name="Isosceles Triangle 36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28" name="Isosceles Triangle 36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29" name="Isosceles Triangle 36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05" name="Group 360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6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23" name="Isosceles Triangle 362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24" name="Isosceles Triangle 362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21" name="Isosceles Triangle 36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22" name="Isosceles Triangle 36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19" name="Isosceles Triangle 36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20" name="Isosceles Triangle 36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606" name="Group 360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6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14" name="Isosceles Triangle 36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15" name="Isosceles Triangle 36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12" name="Isosceles Triangle 36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13" name="Isosceles Triangle 36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6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610" name="Isosceles Triangle 36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11" name="Isosceles Triangle 36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413" name="Group 3412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508" name="Group 3507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571" name="Group 357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5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99" name="Isosceles Triangle 35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600" name="Isosceles Triangle 35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97" name="Isosceles Triangle 35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98" name="Isosceles Triangle 35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95" name="Isosceles Triangle 35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96" name="Isosceles Triangle 35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572" name="Group 357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5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90" name="Isosceles Triangle 35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91" name="Isosceles Triangle 35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88" name="Isosceles Triangle 35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89" name="Isosceles Triangle 35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86" name="Isosceles Triangle 35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87" name="Isosceles Triangle 35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573" name="Group 357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5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81" name="Isosceles Triangle 35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82" name="Isosceles Triangle 35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79" name="Isosceles Triangle 35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80" name="Isosceles Triangle 35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77" name="Isosceles Triangle 35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78" name="Isosceles Triangle 35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509" name="Group 3508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541" name="Group 354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5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69" name="Isosceles Triangle 35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70" name="Isosceles Triangle 35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67" name="Isosceles Triangle 35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68" name="Isosceles Triangle 35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65" name="Isosceles Triangle 35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66" name="Isosceles Triangle 35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542" name="Group 354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5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60" name="Isosceles Triangle 35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61" name="Isosceles Triangle 35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58" name="Isosceles Triangle 35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59" name="Isosceles Triangle 35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56" name="Isosceles Triangle 35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57" name="Isosceles Triangle 35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543" name="Group 354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5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51" name="Isosceles Triangle 35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52" name="Isosceles Triangle 35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49" name="Isosceles Triangle 35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50" name="Isosceles Triangle 35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47" name="Isosceles Triangle 35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48" name="Isosceles Triangle 35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510" name="Group 3509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511" name="Group 351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5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39" name="Isosceles Triangle 353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40" name="Isosceles Triangle 353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37" name="Isosceles Triangle 35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38" name="Isosceles Triangle 35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35" name="Isosceles Triangle 35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36" name="Isosceles Triangle 35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512" name="Group 351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5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30" name="Isosceles Triangle 35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31" name="Isosceles Triangle 35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28" name="Isosceles Triangle 35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29" name="Isosceles Triangle 35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26" name="Isosceles Triangle 35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27" name="Isosceles Triangle 35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513" name="Group 351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5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21" name="Isosceles Triangle 35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22" name="Isosceles Triangle 35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19" name="Isosceles Triangle 35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20" name="Isosceles Triangle 35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17" name="Isosceles Triangle 35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18" name="Isosceles Triangle 35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414" name="Group 3413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3415" name="Group 341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478" name="Group 347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4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06" name="Isosceles Triangle 35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07" name="Isosceles Triangle 35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04" name="Isosceles Triangle 35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05" name="Isosceles Triangle 35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5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502" name="Isosceles Triangle 35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503" name="Isosceles Triangle 35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79" name="Group 347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4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97" name="Isosceles Triangle 34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98" name="Isosceles Triangle 34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95" name="Isosceles Triangle 34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96" name="Isosceles Triangle 34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93" name="Isosceles Triangle 34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94" name="Isosceles Triangle 34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80" name="Group 347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4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88" name="Isosceles Triangle 34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89" name="Isosceles Triangle 34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86" name="Isosceles Triangle 34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87" name="Isosceles Triangle 34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84" name="Isosceles Triangle 34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85" name="Isosceles Triangle 34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416" name="Group 341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448" name="Group 344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4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76" name="Isosceles Triangle 34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77" name="Isosceles Triangle 34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74" name="Isosceles Triangle 34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75" name="Isosceles Triangle 34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72" name="Isosceles Triangle 34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73" name="Isosceles Triangle 34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49" name="Group 344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4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67" name="Isosceles Triangle 34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68" name="Isosceles Triangle 34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65" name="Isosceles Triangle 34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66" name="Isosceles Triangle 34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63" name="Isosceles Triangle 34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64" name="Isosceles Triangle 34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50" name="Group 344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4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58" name="Isosceles Triangle 34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59" name="Isosceles Triangle 34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56" name="Isosceles Triangle 34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57" name="Isosceles Triangle 34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54" name="Isosceles Triangle 34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55" name="Isosceles Triangle 34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417" name="Group 341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3418" name="Group 341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4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46" name="Isosceles Triangle 34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47" name="Isosceles Triangle 34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44" name="Isosceles Triangle 34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45" name="Isosceles Triangle 34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42" name="Isosceles Triangle 34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43" name="Isosceles Triangle 34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19" name="Group 341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4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37" name="Isosceles Triangle 34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38" name="Isosceles Triangle 34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35" name="Isosceles Triangle 34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36" name="Isosceles Triangle 34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33" name="Isosceles Triangle 34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34" name="Isosceles Triangle 34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420" name="Group 341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34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28" name="Isosceles Triangle 34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29" name="Isosceles Triangle 34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26" name="Isosceles Triangle 34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27" name="Isosceles Triangle 34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34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3424" name="Isosceles Triangle 34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425" name="Isosceles Triangle 34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258" name="Group 4257"/>
          <p:cNvGrpSpPr/>
          <p:nvPr/>
        </p:nvGrpSpPr>
        <p:grpSpPr>
          <a:xfrm>
            <a:off x="-3191229" y="-1226142"/>
            <a:ext cx="5151583" cy="4034765"/>
            <a:chOff x="2931610" y="3473831"/>
            <a:chExt cx="4104987" cy="3215061"/>
          </a:xfrm>
        </p:grpSpPr>
        <p:grpSp>
          <p:nvGrpSpPr>
            <p:cNvPr id="4259" name="Group 4258"/>
            <p:cNvGrpSpPr/>
            <p:nvPr/>
          </p:nvGrpSpPr>
          <p:grpSpPr>
            <a:xfrm>
              <a:off x="3962215" y="3473831"/>
              <a:ext cx="2049289" cy="1605562"/>
              <a:chOff x="2743856" y="3124215"/>
              <a:chExt cx="4851735" cy="3801201"/>
            </a:xfrm>
          </p:grpSpPr>
          <p:grpSp>
            <p:nvGrpSpPr>
              <p:cNvPr id="4826" name="Group 4825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015" name="Group 501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078" name="Group 507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06" name="Isosceles Triangle 51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07" name="Isosceles Triangle 51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04" name="Isosceles Triangle 51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05" name="Isosceles Triangle 51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02" name="Isosceles Triangle 51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03" name="Isosceles Triangle 51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079" name="Group 507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97" name="Isosceles Triangle 50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98" name="Isosceles Triangle 50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95" name="Isosceles Triangle 50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96" name="Isosceles Triangle 50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93" name="Isosceles Triangle 50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94" name="Isosceles Triangle 50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080" name="Group 507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88" name="Isosceles Triangle 50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89" name="Isosceles Triangle 50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86" name="Isosceles Triangle 50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87" name="Isosceles Triangle 50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84" name="Isosceles Triangle 50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85" name="Isosceles Triangle 50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016" name="Group 501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048" name="Group 504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76" name="Isosceles Triangle 50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77" name="Isosceles Triangle 50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74" name="Isosceles Triangle 50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75" name="Isosceles Triangle 50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72" name="Isosceles Triangle 50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73" name="Isosceles Triangle 50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049" name="Group 504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67" name="Isosceles Triangle 50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68" name="Isosceles Triangle 50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65" name="Isosceles Triangle 50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66" name="Isosceles Triangle 50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63" name="Isosceles Triangle 50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64" name="Isosceles Triangle 50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050" name="Group 504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58" name="Isosceles Triangle 50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59" name="Isosceles Triangle 50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56" name="Isosceles Triangle 50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57" name="Isosceles Triangle 50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54" name="Isosceles Triangle 50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55" name="Isosceles Triangle 50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017" name="Group 501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018" name="Group 501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46" name="Isosceles Triangle 50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47" name="Isosceles Triangle 50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44" name="Isosceles Triangle 50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45" name="Isosceles Triangle 50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42" name="Isosceles Triangle 50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43" name="Isosceles Triangle 50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019" name="Group 501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37" name="Isosceles Triangle 50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38" name="Isosceles Triangle 50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35" name="Isosceles Triangle 50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36" name="Isosceles Triangle 50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33" name="Isosceles Triangle 50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34" name="Isosceles Triangle 50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020" name="Group 501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28" name="Isosceles Triangle 50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29" name="Isosceles Triangle 50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26" name="Isosceles Triangle 50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27" name="Isosceles Triangle 50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24" name="Isosceles Triangle 50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25" name="Isosceles Triangle 50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827" name="Group 4826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4922" name="Group 4921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985" name="Group 498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0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13" name="Isosceles Triangle 50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14" name="Isosceles Triangle 50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11" name="Isosceles Triangle 50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12" name="Isosceles Triangle 50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0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09" name="Isosceles Triangle 50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10" name="Isosceles Triangle 50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986" name="Group 498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9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04" name="Isosceles Triangle 50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05" name="Isosceles Triangle 50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02" name="Isosceles Triangle 50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03" name="Isosceles Triangle 50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000" name="Isosceles Triangle 499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001" name="Isosceles Triangle 500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987" name="Group 498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9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95" name="Isosceles Triangle 49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96" name="Isosceles Triangle 49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93" name="Isosceles Triangle 49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94" name="Isosceles Triangle 49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91" name="Isosceles Triangle 499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92" name="Isosceles Triangle 499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923" name="Group 4922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955" name="Group 495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9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83" name="Isosceles Triangle 49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84" name="Isosceles Triangle 49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81" name="Isosceles Triangle 49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82" name="Isosceles Triangle 49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79" name="Isosceles Triangle 49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80" name="Isosceles Triangle 49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956" name="Group 495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9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74" name="Isosceles Triangle 49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75" name="Isosceles Triangle 49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72" name="Isosceles Triangle 49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73" name="Isosceles Triangle 49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70" name="Isosceles Triangle 49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71" name="Isosceles Triangle 49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957" name="Group 495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9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65" name="Isosceles Triangle 49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66" name="Isosceles Triangle 49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63" name="Isosceles Triangle 49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64" name="Isosceles Triangle 49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61" name="Isosceles Triangle 49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62" name="Isosceles Triangle 49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924" name="Group 4923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925" name="Group 492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9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53" name="Isosceles Triangle 49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54" name="Isosceles Triangle 49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51" name="Isosceles Triangle 49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52" name="Isosceles Triangle 49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49" name="Isosceles Triangle 49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50" name="Isosceles Triangle 49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926" name="Group 492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9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44" name="Isosceles Triangle 49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45" name="Isosceles Triangle 49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42" name="Isosceles Triangle 49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43" name="Isosceles Triangle 49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40" name="Isosceles Triangle 49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41" name="Isosceles Triangle 49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927" name="Group 492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9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35" name="Isosceles Triangle 49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36" name="Isosceles Triangle 49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33" name="Isosceles Triangle 49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34" name="Isosceles Triangle 49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31" name="Isosceles Triangle 49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32" name="Isosceles Triangle 49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828" name="Group 4827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4829" name="Group 4828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892" name="Group 489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9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20" name="Isosceles Triangle 49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21" name="Isosceles Triangle 49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18" name="Isosceles Triangle 49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19" name="Isosceles Triangle 49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16" name="Isosceles Triangle 491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17" name="Isosceles Triangle 491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893" name="Group 489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9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11" name="Isosceles Triangle 49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12" name="Isosceles Triangle 49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09" name="Isosceles Triangle 49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10" name="Isosceles Triangle 49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9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07" name="Isosceles Triangle 490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08" name="Isosceles Triangle 490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894" name="Group 489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8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02" name="Isosceles Triangle 49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03" name="Isosceles Triangle 49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900" name="Isosceles Triangle 489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901" name="Isosceles Triangle 490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98" name="Isosceles Triangle 489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99" name="Isosceles Triangle 489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830" name="Group 4829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862" name="Group 486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8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90" name="Isosceles Triangle 48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91" name="Isosceles Triangle 48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88" name="Isosceles Triangle 48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89" name="Isosceles Triangle 48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86" name="Isosceles Triangle 48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87" name="Isosceles Triangle 48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863" name="Group 486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8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81" name="Isosceles Triangle 48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82" name="Isosceles Triangle 48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79" name="Isosceles Triangle 48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80" name="Isosceles Triangle 48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77" name="Isosceles Triangle 48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78" name="Isosceles Triangle 48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864" name="Group 486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8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72" name="Isosceles Triangle 48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73" name="Isosceles Triangle 48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70" name="Isosceles Triangle 48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71" name="Isosceles Triangle 48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68" name="Isosceles Triangle 48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69" name="Isosceles Triangle 48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831" name="Group 4830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832" name="Group 483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8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60" name="Isosceles Triangle 48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61" name="Isosceles Triangle 48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58" name="Isosceles Triangle 48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59" name="Isosceles Triangle 48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56" name="Isosceles Triangle 48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57" name="Isosceles Triangle 48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833" name="Group 483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8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51" name="Isosceles Triangle 48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52" name="Isosceles Triangle 48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49" name="Isosceles Triangle 48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50" name="Isosceles Triangle 48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47" name="Isosceles Triangle 48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48" name="Isosceles Triangle 48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834" name="Group 483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8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42" name="Isosceles Triangle 48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43" name="Isosceles Triangle 48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40" name="Isosceles Triangle 48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41" name="Isosceles Triangle 48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38" name="Isosceles Triangle 48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39" name="Isosceles Triangle 48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4260" name="Group 4259"/>
            <p:cNvGrpSpPr/>
            <p:nvPr/>
          </p:nvGrpSpPr>
          <p:grpSpPr>
            <a:xfrm>
              <a:off x="4987308" y="5083330"/>
              <a:ext cx="2049289" cy="1605562"/>
              <a:chOff x="2743856" y="3124215"/>
              <a:chExt cx="4851735" cy="3801201"/>
            </a:xfrm>
          </p:grpSpPr>
          <p:grpSp>
            <p:nvGrpSpPr>
              <p:cNvPr id="4544" name="Group 4543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4733" name="Group 4732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796" name="Group 479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8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24" name="Isosceles Triangle 48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25" name="Isosceles Triangle 48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22" name="Isosceles Triangle 48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23" name="Isosceles Triangle 48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20" name="Isosceles Triangle 48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21" name="Isosceles Triangle 48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97" name="Group 479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8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15" name="Isosceles Triangle 48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16" name="Isosceles Triangle 48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13" name="Isosceles Triangle 48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14" name="Isosceles Triangle 48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11" name="Isosceles Triangle 48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12" name="Isosceles Triangle 48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98" name="Group 479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7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06" name="Isosceles Triangle 48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07" name="Isosceles Triangle 48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04" name="Isosceles Triangle 48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05" name="Isosceles Triangle 48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8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802" name="Isosceles Triangle 48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803" name="Isosceles Triangle 48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734" name="Group 4733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766" name="Group 476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7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94" name="Isosceles Triangle 47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95" name="Isosceles Triangle 47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92" name="Isosceles Triangle 47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93" name="Isosceles Triangle 47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90" name="Isosceles Triangle 47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91" name="Isosceles Triangle 47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67" name="Group 476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7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85" name="Isosceles Triangle 47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86" name="Isosceles Triangle 47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7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83" name="Isosceles Triangle 47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84" name="Isosceles Triangle 47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81" name="Isosceles Triangle 47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82" name="Isosceles Triangle 47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68" name="Group 476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7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76" name="Isosceles Triangle 47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77" name="Isosceles Triangle 47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74" name="Isosceles Triangle 47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75" name="Isosceles Triangle 47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72" name="Isosceles Triangle 47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73" name="Isosceles Triangle 47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735" name="Group 4734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736" name="Group 473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7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64" name="Isosceles Triangle 476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65" name="Isosceles Triangle 476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62" name="Isosceles Triangle 47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63" name="Isosceles Triangle 47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60" name="Isosceles Triangle 47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61" name="Isosceles Triangle 47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37" name="Group 473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7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55" name="Isosceles Triangle 475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56" name="Isosceles Triangle 475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53" name="Isosceles Triangle 47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54" name="Isosceles Triangle 47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51" name="Isosceles Triangle 47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52" name="Isosceles Triangle 47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38" name="Group 473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7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46" name="Isosceles Triangle 47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47" name="Isosceles Triangle 47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44" name="Isosceles Triangle 47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45" name="Isosceles Triangle 47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42" name="Isosceles Triangle 47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43" name="Isosceles Triangle 47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545" name="Group 4544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4640" name="Group 4639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703" name="Group 470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7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31" name="Isosceles Triangle 47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32" name="Isosceles Triangle 47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29" name="Isosceles Triangle 47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30" name="Isosceles Triangle 47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27" name="Isosceles Triangle 47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28" name="Isosceles Triangle 47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04" name="Group 470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7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22" name="Isosceles Triangle 47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23" name="Isosceles Triangle 47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20" name="Isosceles Triangle 47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21" name="Isosceles Triangle 47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18" name="Isosceles Triangle 47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19" name="Isosceles Triangle 47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05" name="Group 470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7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13" name="Isosceles Triangle 47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14" name="Isosceles Triangle 47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11" name="Isosceles Triangle 47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12" name="Isosceles Triangle 47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7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09" name="Isosceles Triangle 47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10" name="Isosceles Triangle 47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641" name="Group 4640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673" name="Group 467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6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701" name="Isosceles Triangle 47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02" name="Isosceles Triangle 47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99" name="Isosceles Triangle 46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700" name="Isosceles Triangle 46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97" name="Isosceles Triangle 46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98" name="Isosceles Triangle 46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74" name="Group 467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6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92" name="Isosceles Triangle 46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93" name="Isosceles Triangle 46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90" name="Isosceles Triangle 46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91" name="Isosceles Triangle 46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88" name="Isosceles Triangle 46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89" name="Isosceles Triangle 46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75" name="Group 467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6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83" name="Isosceles Triangle 46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84" name="Isosceles Triangle 46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81" name="Isosceles Triangle 46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82" name="Isosceles Triangle 46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79" name="Isosceles Triangle 46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80" name="Isosceles Triangle 46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642" name="Group 4641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643" name="Group 464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6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71" name="Isosceles Triangle 46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72" name="Isosceles Triangle 46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69" name="Isosceles Triangle 46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70" name="Isosceles Triangle 46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67" name="Isosceles Triangle 46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68" name="Isosceles Triangle 46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44" name="Group 464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6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62" name="Isosceles Triangle 46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63" name="Isosceles Triangle 46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60" name="Isosceles Triangle 46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61" name="Isosceles Triangle 46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58" name="Isosceles Triangle 46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59" name="Isosceles Triangle 46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45" name="Group 464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6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53" name="Isosceles Triangle 46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54" name="Isosceles Triangle 46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51" name="Isosceles Triangle 46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52" name="Isosceles Triangle 46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49" name="Isosceles Triangle 46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50" name="Isosceles Triangle 46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546" name="Group 4545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4547" name="Group 4546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610" name="Group 460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6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38" name="Isosceles Triangle 46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39" name="Isosceles Triangle 46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36" name="Isosceles Triangle 46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37" name="Isosceles Triangle 46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34" name="Isosceles Triangle 46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35" name="Isosceles Triangle 46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11" name="Group 461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6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29" name="Isosceles Triangle 46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30" name="Isosceles Triangle 46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27" name="Isosceles Triangle 46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28" name="Isosceles Triangle 46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25" name="Isosceles Triangle 462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26" name="Isosceles Triangle 462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612" name="Group 461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6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20" name="Isosceles Triangle 46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21" name="Isosceles Triangle 46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18" name="Isosceles Triangle 46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19" name="Isosceles Triangle 46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16" name="Isosceles Triangle 461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17" name="Isosceles Triangle 461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548" name="Group 4547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580" name="Group 457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6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08" name="Isosceles Triangle 46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09" name="Isosceles Triangle 46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06" name="Isosceles Triangle 46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07" name="Isosceles Triangle 46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6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604" name="Isosceles Triangle 46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05" name="Isosceles Triangle 46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581" name="Group 458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5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99" name="Isosceles Triangle 45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600" name="Isosceles Triangle 45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97" name="Isosceles Triangle 45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98" name="Isosceles Triangle 45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95" name="Isosceles Triangle 45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96" name="Isosceles Triangle 45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582" name="Group 458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5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90" name="Isosceles Triangle 45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91" name="Isosceles Triangle 45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88" name="Isosceles Triangle 45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89" name="Isosceles Triangle 45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86" name="Isosceles Triangle 45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87" name="Isosceles Triangle 45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549" name="Group 4548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550" name="Group 454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5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78" name="Isosceles Triangle 45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79" name="Isosceles Triangle 45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76" name="Isosceles Triangle 45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77" name="Isosceles Triangle 45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74" name="Isosceles Triangle 45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75" name="Isosceles Triangle 45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551" name="Group 455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5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69" name="Isosceles Triangle 45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70" name="Isosceles Triangle 45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67" name="Isosceles Triangle 45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68" name="Isosceles Triangle 45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65" name="Isosceles Triangle 45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66" name="Isosceles Triangle 45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552" name="Group 455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5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60" name="Isosceles Triangle 45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61" name="Isosceles Triangle 45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58" name="Isosceles Triangle 45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59" name="Isosceles Triangle 45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56" name="Isosceles Triangle 45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57" name="Isosceles Triangle 45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4261" name="Group 4260"/>
            <p:cNvGrpSpPr/>
            <p:nvPr/>
          </p:nvGrpSpPr>
          <p:grpSpPr>
            <a:xfrm>
              <a:off x="2931610" y="5080028"/>
              <a:ext cx="2049289" cy="1605562"/>
              <a:chOff x="2743856" y="3124215"/>
              <a:chExt cx="4851735" cy="3801201"/>
            </a:xfrm>
          </p:grpSpPr>
          <p:grpSp>
            <p:nvGrpSpPr>
              <p:cNvPr id="4262" name="Group 4261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4451" name="Group 4450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514" name="Group 451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5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42" name="Isosceles Triangle 45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43" name="Isosceles Triangle 45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40" name="Isosceles Triangle 45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41" name="Isosceles Triangle 45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38" name="Isosceles Triangle 45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39" name="Isosceles Triangle 45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515" name="Group 451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5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33" name="Isosceles Triangle 45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34" name="Isosceles Triangle 45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31" name="Isosceles Triangle 45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32" name="Isosceles Triangle 45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29" name="Isosceles Triangle 45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30" name="Isosceles Triangle 45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516" name="Group 451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5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24" name="Isosceles Triangle 45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25" name="Isosceles Triangle 45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22" name="Isosceles Triangle 45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23" name="Isosceles Triangle 45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20" name="Isosceles Triangle 45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21" name="Isosceles Triangle 45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452" name="Group 4451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484" name="Group 448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5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12" name="Isosceles Triangle 45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13" name="Isosceles Triangle 45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10" name="Isosceles Triangle 45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11" name="Isosceles Triangle 45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5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08" name="Isosceles Triangle 45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09" name="Isosceles Triangle 45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485" name="Group 448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4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03" name="Isosceles Triangle 45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04" name="Isosceles Triangle 45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501" name="Isosceles Triangle 45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02" name="Isosceles Triangle 45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99" name="Isosceles Triangle 44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500" name="Isosceles Triangle 44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486" name="Group 448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4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94" name="Isosceles Triangle 44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95" name="Isosceles Triangle 44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92" name="Isosceles Triangle 44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93" name="Isosceles Triangle 44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90" name="Isosceles Triangle 44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91" name="Isosceles Triangle 44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453" name="Group 4452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454" name="Group 445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4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82" name="Isosceles Triangle 448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83" name="Isosceles Triangle 448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80" name="Isosceles Triangle 447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81" name="Isosceles Triangle 448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78" name="Isosceles Triangle 44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79" name="Isosceles Triangle 44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455" name="Group 445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4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73" name="Isosceles Triangle 447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74" name="Isosceles Triangle 447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71" name="Isosceles Triangle 44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72" name="Isosceles Triangle 44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69" name="Isosceles Triangle 44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70" name="Isosceles Triangle 44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456" name="Group 445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4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64" name="Isosceles Triangle 446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65" name="Isosceles Triangle 446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62" name="Isosceles Triangle 44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63" name="Isosceles Triangle 44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60" name="Isosceles Triangle 44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61" name="Isosceles Triangle 44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263" name="Group 4262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4358" name="Group 4357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421" name="Group 442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4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49" name="Isosceles Triangle 44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50" name="Isosceles Triangle 44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4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47" name="Isosceles Triangle 44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48" name="Isosceles Triangle 44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45" name="Isosceles Triangle 44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46" name="Isosceles Triangle 44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422" name="Group 442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4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40" name="Isosceles Triangle 44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41" name="Isosceles Triangle 44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38" name="Isosceles Triangle 44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39" name="Isosceles Triangle 44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36" name="Isosceles Triangle 44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37" name="Isosceles Triangle 44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423" name="Group 442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4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31" name="Isosceles Triangle 44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32" name="Isosceles Triangle 44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29" name="Isosceles Triangle 44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30" name="Isosceles Triangle 44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27" name="Isosceles Triangle 44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28" name="Isosceles Triangle 44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359" name="Group 4358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391" name="Group 439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4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19" name="Isosceles Triangle 44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20" name="Isosceles Triangle 44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17" name="Isosceles Triangle 44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18" name="Isosceles Triangle 44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15" name="Isosceles Triangle 44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16" name="Isosceles Triangle 44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92" name="Group 439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4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10" name="Isosceles Triangle 44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11" name="Isosceles Triangle 44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08" name="Isosceles Triangle 44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09" name="Isosceles Triangle 44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4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06" name="Isosceles Triangle 44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07" name="Isosceles Triangle 44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93" name="Group 439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3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401" name="Isosceles Triangle 44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02" name="Isosceles Triangle 44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99" name="Isosceles Triangle 43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400" name="Isosceles Triangle 43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97" name="Isosceles Triangle 43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98" name="Isosceles Triangle 43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360" name="Group 4359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361" name="Group 436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3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89" name="Isosceles Triangle 438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90" name="Isosceles Triangle 438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87" name="Isosceles Triangle 43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88" name="Isosceles Triangle 43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85" name="Isosceles Triangle 43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86" name="Isosceles Triangle 43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62" name="Group 436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3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80" name="Isosceles Triangle 437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81" name="Isosceles Triangle 438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78" name="Isosceles Triangle 43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79" name="Isosceles Triangle 43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76" name="Isosceles Triangle 43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77" name="Isosceles Triangle 43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63" name="Group 436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3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71" name="Isosceles Triangle 43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72" name="Isosceles Triangle 43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69" name="Isosceles Triangle 43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70" name="Isosceles Triangle 43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67" name="Isosceles Triangle 43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68" name="Isosceles Triangle 43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264" name="Group 4263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4265" name="Group 426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328" name="Group 432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3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56" name="Isosceles Triangle 43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57" name="Isosceles Triangle 43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54" name="Isosceles Triangle 43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55" name="Isosceles Triangle 43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52" name="Isosceles Triangle 43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53" name="Isosceles Triangle 43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29" name="Group 432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3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47" name="Isosceles Triangle 43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48" name="Isosceles Triangle 43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45" name="Isosceles Triangle 43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46" name="Isosceles Triangle 43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43" name="Isosceles Triangle 43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44" name="Isosceles Triangle 43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30" name="Group 432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3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38" name="Isosceles Triangle 43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39" name="Isosceles Triangle 43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36" name="Isosceles Triangle 43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37" name="Isosceles Triangle 43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34" name="Isosceles Triangle 43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35" name="Isosceles Triangle 43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266" name="Group 426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298" name="Group 429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3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26" name="Isosceles Triangle 43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27" name="Isosceles Triangle 43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24" name="Isosceles Triangle 43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25" name="Isosceles Triangle 43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22" name="Isosceles Triangle 43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23" name="Isosceles Triangle 43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299" name="Group 429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3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17" name="Isosceles Triangle 43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18" name="Isosceles Triangle 43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15" name="Isosceles Triangle 43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16" name="Isosceles Triangle 43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13" name="Isosceles Triangle 43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14" name="Isosceles Triangle 43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00" name="Group 429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3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08" name="Isosceles Triangle 43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09" name="Isosceles Triangle 43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06" name="Isosceles Triangle 43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07" name="Isosceles Triangle 43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3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304" name="Isosceles Triangle 43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305" name="Isosceles Triangle 43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4267" name="Group 426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4268" name="Group 426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2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96" name="Isosceles Triangle 42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97" name="Isosceles Triangle 42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94" name="Isosceles Triangle 42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95" name="Isosceles Triangle 42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92" name="Isosceles Triangle 42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93" name="Isosceles Triangle 42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269" name="Group 426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2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87" name="Isosceles Triangle 42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88" name="Isosceles Triangle 42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85" name="Isosceles Triangle 42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86" name="Isosceles Triangle 42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83" name="Isosceles Triangle 42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84" name="Isosceles Triangle 42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270" name="Group 426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42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78" name="Isosceles Triangle 42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79" name="Isosceles Triangle 42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76" name="Isosceles Triangle 42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77" name="Isosceles Triangle 42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42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4274" name="Isosceles Triangle 42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4275" name="Isosceles Triangle 42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5108" name="Group 5107"/>
          <p:cNvGrpSpPr/>
          <p:nvPr/>
        </p:nvGrpSpPr>
        <p:grpSpPr>
          <a:xfrm>
            <a:off x="7111968" y="-1212147"/>
            <a:ext cx="5151583" cy="4034765"/>
            <a:chOff x="2931610" y="3473831"/>
            <a:chExt cx="4104987" cy="3215061"/>
          </a:xfrm>
        </p:grpSpPr>
        <p:grpSp>
          <p:nvGrpSpPr>
            <p:cNvPr id="5109" name="Group 5108"/>
            <p:cNvGrpSpPr/>
            <p:nvPr/>
          </p:nvGrpSpPr>
          <p:grpSpPr>
            <a:xfrm>
              <a:off x="3962215" y="3473831"/>
              <a:ext cx="2049289" cy="1605562"/>
              <a:chOff x="2743856" y="3124215"/>
              <a:chExt cx="4851735" cy="3801201"/>
            </a:xfrm>
          </p:grpSpPr>
          <p:grpSp>
            <p:nvGrpSpPr>
              <p:cNvPr id="5676" name="Group 5675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865" name="Group 586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928" name="Group 592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9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56" name="Isosceles Triangle 59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57" name="Isosceles Triangle 59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54" name="Isosceles Triangle 59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55" name="Isosceles Triangle 59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52" name="Isosceles Triangle 59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53" name="Isosceles Triangle 59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929" name="Group 592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9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47" name="Isosceles Triangle 59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48" name="Isosceles Triangle 59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45" name="Isosceles Triangle 59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46" name="Isosceles Triangle 59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43" name="Isosceles Triangle 59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44" name="Isosceles Triangle 59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930" name="Group 592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9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38" name="Isosceles Triangle 59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39" name="Isosceles Triangle 59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36" name="Isosceles Triangle 59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37" name="Isosceles Triangle 59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34" name="Isosceles Triangle 59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35" name="Isosceles Triangle 59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866" name="Group 586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898" name="Group 589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9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26" name="Isosceles Triangle 59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27" name="Isosceles Triangle 59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24" name="Isosceles Triangle 59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25" name="Isosceles Triangle 59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22" name="Isosceles Triangle 59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23" name="Isosceles Triangle 59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99" name="Group 589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9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17" name="Isosceles Triangle 59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18" name="Isosceles Triangle 59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15" name="Isosceles Triangle 59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16" name="Isosceles Triangle 59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13" name="Isosceles Triangle 59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14" name="Isosceles Triangle 59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900" name="Group 589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9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08" name="Isosceles Triangle 59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09" name="Isosceles Triangle 59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06" name="Isosceles Triangle 59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07" name="Isosceles Triangle 59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04" name="Isosceles Triangle 59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05" name="Isosceles Triangle 59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867" name="Group 586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868" name="Group 586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8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96" name="Isosceles Triangle 58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97" name="Isosceles Triangle 58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94" name="Isosceles Triangle 58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95" name="Isosceles Triangle 58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92" name="Isosceles Triangle 58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93" name="Isosceles Triangle 58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69" name="Group 586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8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87" name="Isosceles Triangle 58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88" name="Isosceles Triangle 58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85" name="Isosceles Triangle 58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86" name="Isosceles Triangle 58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83" name="Isosceles Triangle 58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84" name="Isosceles Triangle 58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70" name="Group 586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8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78" name="Isosceles Triangle 58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79" name="Isosceles Triangle 58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76" name="Isosceles Triangle 58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77" name="Isosceles Triangle 58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74" name="Isosceles Triangle 58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75" name="Isosceles Triangle 58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677" name="Group 5676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772" name="Group 5771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835" name="Group 583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8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63" name="Isosceles Triangle 58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64" name="Isosceles Triangle 58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61" name="Isosceles Triangle 58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62" name="Isosceles Triangle 58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59" name="Isosceles Triangle 58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60" name="Isosceles Triangle 58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36" name="Group 583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8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54" name="Isosceles Triangle 58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55" name="Isosceles Triangle 58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52" name="Isosceles Triangle 58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53" name="Isosceles Triangle 58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50" name="Isosceles Triangle 58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51" name="Isosceles Triangle 58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37" name="Group 583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8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45" name="Isosceles Triangle 58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46" name="Isosceles Triangle 58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43" name="Isosceles Triangle 58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44" name="Isosceles Triangle 58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41" name="Isosceles Triangle 584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42" name="Isosceles Triangle 584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773" name="Group 5772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805" name="Group 580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8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33" name="Isosceles Triangle 58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34" name="Isosceles Triangle 58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31" name="Isosceles Triangle 58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32" name="Isosceles Triangle 58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29" name="Isosceles Triangle 58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30" name="Isosceles Triangle 58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06" name="Group 580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8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24" name="Isosceles Triangle 58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25" name="Isosceles Triangle 58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22" name="Isosceles Triangle 58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23" name="Isosceles Triangle 58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20" name="Isosceles Triangle 58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21" name="Isosceles Triangle 58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07" name="Group 580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8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15" name="Isosceles Triangle 58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16" name="Isosceles Triangle 58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13" name="Isosceles Triangle 58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14" name="Isosceles Triangle 58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8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11" name="Isosceles Triangle 58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12" name="Isosceles Triangle 58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774" name="Group 5773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775" name="Group 577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7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03" name="Isosceles Triangle 58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04" name="Isosceles Triangle 58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801" name="Isosceles Triangle 58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02" name="Isosceles Triangle 58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99" name="Isosceles Triangle 57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800" name="Isosceles Triangle 57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776" name="Group 577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7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94" name="Isosceles Triangle 57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95" name="Isosceles Triangle 57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92" name="Isosceles Triangle 57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93" name="Isosceles Triangle 57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90" name="Isosceles Triangle 57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91" name="Isosceles Triangle 57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777" name="Group 577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7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85" name="Isosceles Triangle 57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86" name="Isosceles Triangle 57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7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83" name="Isosceles Triangle 57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84" name="Isosceles Triangle 57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81" name="Isosceles Triangle 57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82" name="Isosceles Triangle 57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678" name="Group 5677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679" name="Group 5678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742" name="Group 574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7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70" name="Isosceles Triangle 57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71" name="Isosceles Triangle 57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68" name="Isosceles Triangle 57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69" name="Isosceles Triangle 57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66" name="Isosceles Triangle 576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67" name="Isosceles Triangle 576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743" name="Group 574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7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61" name="Isosceles Triangle 57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62" name="Isosceles Triangle 57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59" name="Isosceles Triangle 57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60" name="Isosceles Triangle 57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57" name="Isosceles Triangle 575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58" name="Isosceles Triangle 575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744" name="Group 574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7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52" name="Isosceles Triangle 57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53" name="Isosceles Triangle 57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50" name="Isosceles Triangle 57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51" name="Isosceles Triangle 57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48" name="Isosceles Triangle 574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49" name="Isosceles Triangle 574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680" name="Group 5679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712" name="Group 571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7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40" name="Isosceles Triangle 57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41" name="Isosceles Triangle 57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38" name="Isosceles Triangle 57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39" name="Isosceles Triangle 57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36" name="Isosceles Triangle 57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37" name="Isosceles Triangle 57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713" name="Group 571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7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31" name="Isosceles Triangle 57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32" name="Isosceles Triangle 57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29" name="Isosceles Triangle 57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30" name="Isosceles Triangle 57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27" name="Isosceles Triangle 57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28" name="Isosceles Triangle 57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714" name="Group 571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7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22" name="Isosceles Triangle 57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23" name="Isosceles Triangle 57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20" name="Isosceles Triangle 57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21" name="Isosceles Triangle 57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18" name="Isosceles Triangle 57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19" name="Isosceles Triangle 57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681" name="Group 5680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682" name="Group 568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7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10" name="Isosceles Triangle 57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11" name="Isosceles Triangle 57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08" name="Isosceles Triangle 57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09" name="Isosceles Triangle 57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7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06" name="Isosceles Triangle 57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07" name="Isosceles Triangle 57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683" name="Group 568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6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701" name="Isosceles Triangle 57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02" name="Isosceles Triangle 57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99" name="Isosceles Triangle 56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700" name="Isosceles Triangle 56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97" name="Isosceles Triangle 56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98" name="Isosceles Triangle 56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684" name="Group 568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6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92" name="Isosceles Triangle 56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93" name="Isosceles Triangle 56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90" name="Isosceles Triangle 56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91" name="Isosceles Triangle 56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88" name="Isosceles Triangle 56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89" name="Isosceles Triangle 56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5110" name="Group 5109"/>
            <p:cNvGrpSpPr/>
            <p:nvPr/>
          </p:nvGrpSpPr>
          <p:grpSpPr>
            <a:xfrm>
              <a:off x="4987308" y="5083330"/>
              <a:ext cx="2049289" cy="1605562"/>
              <a:chOff x="2743856" y="3124215"/>
              <a:chExt cx="4851735" cy="3801201"/>
            </a:xfrm>
          </p:grpSpPr>
          <p:grpSp>
            <p:nvGrpSpPr>
              <p:cNvPr id="5394" name="Group 5393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583" name="Group 5582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646" name="Group 564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6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74" name="Isosceles Triangle 56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75" name="Isosceles Triangle 56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72" name="Isosceles Triangle 56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73" name="Isosceles Triangle 56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70" name="Isosceles Triangle 56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71" name="Isosceles Triangle 56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647" name="Group 564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6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65" name="Isosceles Triangle 56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66" name="Isosceles Triangle 56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63" name="Isosceles Triangle 56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64" name="Isosceles Triangle 56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61" name="Isosceles Triangle 56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62" name="Isosceles Triangle 56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648" name="Group 564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6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56" name="Isosceles Triangle 56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57" name="Isosceles Triangle 56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54" name="Isosceles Triangle 56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55" name="Isosceles Triangle 56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52" name="Isosceles Triangle 56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53" name="Isosceles Triangle 56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584" name="Group 5583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616" name="Group 561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6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44" name="Isosceles Triangle 56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45" name="Isosceles Triangle 56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42" name="Isosceles Triangle 56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43" name="Isosceles Triangle 56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40" name="Isosceles Triangle 56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41" name="Isosceles Triangle 56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617" name="Group 561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6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35" name="Isosceles Triangle 56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36" name="Isosceles Triangle 56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33" name="Isosceles Triangle 56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34" name="Isosceles Triangle 56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31" name="Isosceles Triangle 56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32" name="Isosceles Triangle 56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618" name="Group 561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6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26" name="Isosceles Triangle 56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27" name="Isosceles Triangle 56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24" name="Isosceles Triangle 56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25" name="Isosceles Triangle 56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22" name="Isosceles Triangle 56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23" name="Isosceles Triangle 56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585" name="Group 5584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586" name="Group 558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6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14" name="Isosceles Triangle 56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15" name="Isosceles Triangle 56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12" name="Isosceles Triangle 56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13" name="Isosceles Triangle 56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10" name="Isosceles Triangle 56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11" name="Isosceles Triangle 56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587" name="Group 558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5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05" name="Isosceles Triangle 56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06" name="Isosceles Triangle 56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03" name="Isosceles Triangle 56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04" name="Isosceles Triangle 56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6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601" name="Isosceles Triangle 56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602" name="Isosceles Triangle 56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588" name="Group 558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5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96" name="Isosceles Triangle 55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97" name="Isosceles Triangle 55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94" name="Isosceles Triangle 55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95" name="Isosceles Triangle 55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92" name="Isosceles Triangle 55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93" name="Isosceles Triangle 55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395" name="Group 5394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490" name="Group 5489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553" name="Group 555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5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81" name="Isosceles Triangle 55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82" name="Isosceles Triangle 55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79" name="Isosceles Triangle 55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80" name="Isosceles Triangle 55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77" name="Isosceles Triangle 55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78" name="Isosceles Triangle 55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554" name="Group 555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5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72" name="Isosceles Triangle 55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73" name="Isosceles Triangle 55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70" name="Isosceles Triangle 55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71" name="Isosceles Triangle 55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68" name="Isosceles Triangle 55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69" name="Isosceles Triangle 55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555" name="Group 555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5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63" name="Isosceles Triangle 55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64" name="Isosceles Triangle 55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61" name="Isosceles Triangle 55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62" name="Isosceles Triangle 55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59" name="Isosceles Triangle 55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60" name="Isosceles Triangle 55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491" name="Group 5490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523" name="Group 552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5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51" name="Isosceles Triangle 55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52" name="Isosceles Triangle 55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49" name="Isosceles Triangle 55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50" name="Isosceles Triangle 55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47" name="Isosceles Triangle 55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48" name="Isosceles Triangle 55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524" name="Group 552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5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42" name="Isosceles Triangle 55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43" name="Isosceles Triangle 55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40" name="Isosceles Triangle 55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41" name="Isosceles Triangle 55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38" name="Isosceles Triangle 55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39" name="Isosceles Triangle 55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525" name="Group 552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5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33" name="Isosceles Triangle 55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34" name="Isosceles Triangle 55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31" name="Isosceles Triangle 55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32" name="Isosceles Triangle 55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29" name="Isosceles Triangle 55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30" name="Isosceles Triangle 55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492" name="Group 5491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493" name="Group 549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5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21" name="Isosceles Triangle 55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22" name="Isosceles Triangle 55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19" name="Isosceles Triangle 55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20" name="Isosceles Triangle 55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17" name="Isosceles Triangle 55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18" name="Isosceles Triangle 55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494" name="Group 549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5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12" name="Isosceles Triangle 55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13" name="Isosceles Triangle 55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10" name="Isosceles Triangle 55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11" name="Isosceles Triangle 55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5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08" name="Isosceles Triangle 55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09" name="Isosceles Triangle 55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495" name="Group 549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4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03" name="Isosceles Triangle 55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04" name="Isosceles Triangle 55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501" name="Isosceles Triangle 55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02" name="Isosceles Triangle 55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99" name="Isosceles Triangle 54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500" name="Isosceles Triangle 54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396" name="Group 5395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397" name="Group 5396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460" name="Group 545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4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88" name="Isosceles Triangle 54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89" name="Isosceles Triangle 54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86" name="Isosceles Triangle 54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87" name="Isosceles Triangle 54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84" name="Isosceles Triangle 54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85" name="Isosceles Triangle 54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461" name="Group 546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4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79" name="Isosceles Triangle 54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80" name="Isosceles Triangle 54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77" name="Isosceles Triangle 54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78" name="Isosceles Triangle 54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75" name="Isosceles Triangle 547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76" name="Isosceles Triangle 547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462" name="Group 546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4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70" name="Isosceles Triangle 54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71" name="Isosceles Triangle 54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68" name="Isosceles Triangle 54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69" name="Isosceles Triangle 54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66" name="Isosceles Triangle 546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67" name="Isosceles Triangle 546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398" name="Group 5397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430" name="Group 542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4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58" name="Isosceles Triangle 54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59" name="Isosceles Triangle 54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56" name="Isosceles Triangle 54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57" name="Isosceles Triangle 54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54" name="Isosceles Triangle 54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55" name="Isosceles Triangle 54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431" name="Group 543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4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49" name="Isosceles Triangle 54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50" name="Isosceles Triangle 54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4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47" name="Isosceles Triangle 54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48" name="Isosceles Triangle 54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45" name="Isosceles Triangle 54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46" name="Isosceles Triangle 54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432" name="Group 543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4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40" name="Isosceles Triangle 54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41" name="Isosceles Triangle 54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38" name="Isosceles Triangle 54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39" name="Isosceles Triangle 54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36" name="Isosceles Triangle 54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37" name="Isosceles Triangle 54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399" name="Group 5398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400" name="Group 539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4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28" name="Isosceles Triangle 54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29" name="Isosceles Triangle 54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26" name="Isosceles Triangle 54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27" name="Isosceles Triangle 54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24" name="Isosceles Triangle 54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25" name="Isosceles Triangle 54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401" name="Group 540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4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19" name="Isosceles Triangle 54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20" name="Isosceles Triangle 54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17" name="Isosceles Triangle 54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18" name="Isosceles Triangle 54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15" name="Isosceles Triangle 54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16" name="Isosceles Triangle 54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402" name="Group 540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4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10" name="Isosceles Triangle 54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11" name="Isosceles Triangle 54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08" name="Isosceles Triangle 54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09" name="Isosceles Triangle 54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4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406" name="Isosceles Triangle 54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407" name="Isosceles Triangle 54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5111" name="Group 5110"/>
            <p:cNvGrpSpPr/>
            <p:nvPr/>
          </p:nvGrpSpPr>
          <p:grpSpPr>
            <a:xfrm>
              <a:off x="2931610" y="5080028"/>
              <a:ext cx="2049289" cy="1605562"/>
              <a:chOff x="2743856" y="3124215"/>
              <a:chExt cx="4851735" cy="3801201"/>
            </a:xfrm>
          </p:grpSpPr>
          <p:grpSp>
            <p:nvGrpSpPr>
              <p:cNvPr id="5112" name="Group 5111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301" name="Group 5300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364" name="Group 536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92" name="Isosceles Triangle 53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93" name="Isosceles Triangle 53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90" name="Isosceles Triangle 53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91" name="Isosceles Triangle 53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88" name="Isosceles Triangle 53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89" name="Isosceles Triangle 53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365" name="Group 536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83" name="Isosceles Triangle 53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84" name="Isosceles Triangle 53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81" name="Isosceles Triangle 53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82" name="Isosceles Triangle 53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79" name="Isosceles Triangle 53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80" name="Isosceles Triangle 53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366" name="Group 536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74" name="Isosceles Triangle 53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75" name="Isosceles Triangle 53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72" name="Isosceles Triangle 53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73" name="Isosceles Triangle 53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70" name="Isosceles Triangle 53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71" name="Isosceles Triangle 53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302" name="Group 5301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334" name="Group 533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62" name="Isosceles Triangle 53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63" name="Isosceles Triangle 53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60" name="Isosceles Triangle 53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61" name="Isosceles Triangle 53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58" name="Isosceles Triangle 53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59" name="Isosceles Triangle 53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335" name="Group 533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53" name="Isosceles Triangle 53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54" name="Isosceles Triangle 53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51" name="Isosceles Triangle 53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52" name="Isosceles Triangle 53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49" name="Isosceles Triangle 53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50" name="Isosceles Triangle 53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336" name="Group 533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44" name="Isosceles Triangle 53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45" name="Isosceles Triangle 53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42" name="Isosceles Triangle 53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43" name="Isosceles Triangle 53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40" name="Isosceles Triangle 53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41" name="Isosceles Triangle 53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303" name="Group 5302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304" name="Group 530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32" name="Isosceles Triangle 533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33" name="Isosceles Triangle 533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30" name="Isosceles Triangle 53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31" name="Isosceles Triangle 53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28" name="Isosceles Triangle 53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29" name="Isosceles Triangle 53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305" name="Group 530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23" name="Isosceles Triangle 532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24" name="Isosceles Triangle 532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21" name="Isosceles Triangle 53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22" name="Isosceles Triangle 53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19" name="Isosceles Triangle 53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20" name="Isosceles Triangle 53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306" name="Group 530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3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14" name="Isosceles Triangle 53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15" name="Isosceles Triangle 53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12" name="Isosceles Triangle 53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13" name="Isosceles Triangle 53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3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310" name="Isosceles Triangle 53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11" name="Isosceles Triangle 53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113" name="Group 5112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208" name="Group 5207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271" name="Group 527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2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99" name="Isosceles Triangle 52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300" name="Isosceles Triangle 52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97" name="Isosceles Triangle 52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98" name="Isosceles Triangle 52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95" name="Isosceles Triangle 52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96" name="Isosceles Triangle 52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72" name="Group 527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2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90" name="Isosceles Triangle 52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91" name="Isosceles Triangle 52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88" name="Isosceles Triangle 52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89" name="Isosceles Triangle 52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86" name="Isosceles Triangle 52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87" name="Isosceles Triangle 52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73" name="Group 527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2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81" name="Isosceles Triangle 52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82" name="Isosceles Triangle 52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79" name="Isosceles Triangle 52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80" name="Isosceles Triangle 52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77" name="Isosceles Triangle 52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78" name="Isosceles Triangle 52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209" name="Group 5208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241" name="Group 524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2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69" name="Isosceles Triangle 52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70" name="Isosceles Triangle 52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67" name="Isosceles Triangle 52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68" name="Isosceles Triangle 52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65" name="Isosceles Triangle 52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66" name="Isosceles Triangle 52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42" name="Group 524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2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60" name="Isosceles Triangle 52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61" name="Isosceles Triangle 52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58" name="Isosceles Triangle 52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59" name="Isosceles Triangle 52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56" name="Isosceles Triangle 52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57" name="Isosceles Triangle 52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43" name="Group 524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2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51" name="Isosceles Triangle 52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52" name="Isosceles Triangle 52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49" name="Isosceles Triangle 52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50" name="Isosceles Triangle 52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47" name="Isosceles Triangle 52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48" name="Isosceles Triangle 52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210" name="Group 5209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211" name="Group 521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2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39" name="Isosceles Triangle 523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40" name="Isosceles Triangle 523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37" name="Isosceles Triangle 52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38" name="Isosceles Triangle 52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35" name="Isosceles Triangle 52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36" name="Isosceles Triangle 52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12" name="Group 521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2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30" name="Isosceles Triangle 52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31" name="Isosceles Triangle 52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28" name="Isosceles Triangle 52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29" name="Isosceles Triangle 52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26" name="Isosceles Triangle 52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27" name="Isosceles Triangle 52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13" name="Group 521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2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21" name="Isosceles Triangle 52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22" name="Isosceles Triangle 52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19" name="Isosceles Triangle 52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20" name="Isosceles Triangle 52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17" name="Isosceles Triangle 52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18" name="Isosceles Triangle 52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114" name="Group 5113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115" name="Group 511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178" name="Group 517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1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06" name="Isosceles Triangle 52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07" name="Isosceles Triangle 52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04" name="Isosceles Triangle 52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05" name="Isosceles Triangle 52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2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202" name="Isosceles Triangle 52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203" name="Isosceles Triangle 52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179" name="Group 517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1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97" name="Isosceles Triangle 51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98" name="Isosceles Triangle 51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95" name="Isosceles Triangle 51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96" name="Isosceles Triangle 51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93" name="Isosceles Triangle 51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94" name="Isosceles Triangle 51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180" name="Group 517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1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88" name="Isosceles Triangle 51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89" name="Isosceles Triangle 51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86" name="Isosceles Triangle 51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87" name="Isosceles Triangle 51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84" name="Isosceles Triangle 51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85" name="Isosceles Triangle 51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116" name="Group 511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148" name="Group 514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1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76" name="Isosceles Triangle 51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77" name="Isosceles Triangle 51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74" name="Isosceles Triangle 51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75" name="Isosceles Triangle 51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72" name="Isosceles Triangle 51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73" name="Isosceles Triangle 51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149" name="Group 514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1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67" name="Isosceles Triangle 51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68" name="Isosceles Triangle 51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65" name="Isosceles Triangle 51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66" name="Isosceles Triangle 51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63" name="Isosceles Triangle 51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64" name="Isosceles Triangle 51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150" name="Group 514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1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58" name="Isosceles Triangle 51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59" name="Isosceles Triangle 51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56" name="Isosceles Triangle 51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57" name="Isosceles Triangle 51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54" name="Isosceles Triangle 51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55" name="Isosceles Triangle 51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117" name="Group 511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118" name="Group 511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1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46" name="Isosceles Triangle 51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47" name="Isosceles Triangle 51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44" name="Isosceles Triangle 51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45" name="Isosceles Triangle 51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42" name="Isosceles Triangle 51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43" name="Isosceles Triangle 51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119" name="Group 511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1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37" name="Isosceles Triangle 51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38" name="Isosceles Triangle 51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35" name="Isosceles Triangle 51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36" name="Isosceles Triangle 51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33" name="Isosceles Triangle 51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34" name="Isosceles Triangle 51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120" name="Group 511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1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28" name="Isosceles Triangle 51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29" name="Isosceles Triangle 51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26" name="Isosceles Triangle 51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27" name="Isosceles Triangle 51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1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124" name="Isosceles Triangle 51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125" name="Isosceles Triangle 51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5958" name="Group 5957"/>
          <p:cNvGrpSpPr/>
          <p:nvPr/>
        </p:nvGrpSpPr>
        <p:grpSpPr>
          <a:xfrm rot="10800000">
            <a:off x="7117126" y="2819425"/>
            <a:ext cx="5151583" cy="4034765"/>
            <a:chOff x="2931610" y="3473831"/>
            <a:chExt cx="4104987" cy="3215061"/>
          </a:xfrm>
        </p:grpSpPr>
        <p:grpSp>
          <p:nvGrpSpPr>
            <p:cNvPr id="5959" name="Group 5958"/>
            <p:cNvGrpSpPr/>
            <p:nvPr/>
          </p:nvGrpSpPr>
          <p:grpSpPr>
            <a:xfrm>
              <a:off x="3962215" y="3473831"/>
              <a:ext cx="2049289" cy="1605562"/>
              <a:chOff x="2743856" y="3124215"/>
              <a:chExt cx="4851735" cy="3801201"/>
            </a:xfrm>
          </p:grpSpPr>
          <p:grpSp>
            <p:nvGrpSpPr>
              <p:cNvPr id="6526" name="Group 6525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6715" name="Group 671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778" name="Group 677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7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06" name="Isosceles Triangle 68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07" name="Isosceles Triangle 68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04" name="Isosceles Triangle 68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05" name="Isosceles Triangle 68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02" name="Isosceles Triangle 68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03" name="Isosceles Triangle 68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779" name="Group 677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7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97" name="Isosceles Triangle 67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98" name="Isosceles Triangle 67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95" name="Isosceles Triangle 67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96" name="Isosceles Triangle 67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93" name="Isosceles Triangle 67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94" name="Isosceles Triangle 67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780" name="Group 677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7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88" name="Isosceles Triangle 67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89" name="Isosceles Triangle 67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86" name="Isosceles Triangle 67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87" name="Isosceles Triangle 67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84" name="Isosceles Triangle 67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85" name="Isosceles Triangle 67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716" name="Group 671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748" name="Group 674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7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76" name="Isosceles Triangle 67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77" name="Isosceles Triangle 67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74" name="Isosceles Triangle 67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75" name="Isosceles Triangle 67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72" name="Isosceles Triangle 67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73" name="Isosceles Triangle 67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749" name="Group 674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7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67" name="Isosceles Triangle 67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68" name="Isosceles Triangle 67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65" name="Isosceles Triangle 67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66" name="Isosceles Triangle 67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63" name="Isosceles Triangle 67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64" name="Isosceles Triangle 67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750" name="Group 674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7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58" name="Isosceles Triangle 67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59" name="Isosceles Triangle 67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56" name="Isosceles Triangle 67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57" name="Isosceles Triangle 67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54" name="Isosceles Triangle 67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55" name="Isosceles Triangle 67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717" name="Group 671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718" name="Group 671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7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46" name="Isosceles Triangle 67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47" name="Isosceles Triangle 67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44" name="Isosceles Triangle 67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45" name="Isosceles Triangle 67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42" name="Isosceles Triangle 67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43" name="Isosceles Triangle 67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719" name="Group 671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7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37" name="Isosceles Triangle 67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38" name="Isosceles Triangle 67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35" name="Isosceles Triangle 67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36" name="Isosceles Triangle 67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33" name="Isosceles Triangle 67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34" name="Isosceles Triangle 67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720" name="Group 671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7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28" name="Isosceles Triangle 67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29" name="Isosceles Triangle 67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26" name="Isosceles Triangle 67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27" name="Isosceles Triangle 67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24" name="Isosceles Triangle 67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25" name="Isosceles Triangle 67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527" name="Group 6526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6622" name="Group 6621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685" name="Group 668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7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13" name="Isosceles Triangle 67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14" name="Isosceles Triangle 67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11" name="Isosceles Triangle 67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12" name="Isosceles Triangle 67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7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09" name="Isosceles Triangle 67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10" name="Isosceles Triangle 67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686" name="Group 668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6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04" name="Isosceles Triangle 67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05" name="Isosceles Triangle 67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02" name="Isosceles Triangle 67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03" name="Isosceles Triangle 67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700" name="Isosceles Triangle 669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701" name="Isosceles Triangle 670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687" name="Group 668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6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95" name="Isosceles Triangle 66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96" name="Isosceles Triangle 66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93" name="Isosceles Triangle 66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94" name="Isosceles Triangle 66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91" name="Isosceles Triangle 669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92" name="Isosceles Triangle 669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623" name="Group 6622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655" name="Group 665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6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83" name="Isosceles Triangle 66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84" name="Isosceles Triangle 66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81" name="Isosceles Triangle 66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82" name="Isosceles Triangle 66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79" name="Isosceles Triangle 66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80" name="Isosceles Triangle 66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656" name="Group 665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6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74" name="Isosceles Triangle 66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75" name="Isosceles Triangle 66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72" name="Isosceles Triangle 66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73" name="Isosceles Triangle 66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70" name="Isosceles Triangle 66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71" name="Isosceles Triangle 66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657" name="Group 665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6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65" name="Isosceles Triangle 66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66" name="Isosceles Triangle 66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63" name="Isosceles Triangle 66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64" name="Isosceles Triangle 66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61" name="Isosceles Triangle 66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62" name="Isosceles Triangle 66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624" name="Group 6623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625" name="Group 662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6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53" name="Isosceles Triangle 66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54" name="Isosceles Triangle 66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51" name="Isosceles Triangle 66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52" name="Isosceles Triangle 66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49" name="Isosceles Triangle 66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50" name="Isosceles Triangle 66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626" name="Group 662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6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44" name="Isosceles Triangle 66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45" name="Isosceles Triangle 66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42" name="Isosceles Triangle 66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43" name="Isosceles Triangle 66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40" name="Isosceles Triangle 66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41" name="Isosceles Triangle 66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627" name="Group 662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6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35" name="Isosceles Triangle 66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36" name="Isosceles Triangle 66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33" name="Isosceles Triangle 66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34" name="Isosceles Triangle 66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31" name="Isosceles Triangle 66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32" name="Isosceles Triangle 66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528" name="Group 6527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6529" name="Group 6528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592" name="Group 659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6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20" name="Isosceles Triangle 66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21" name="Isosceles Triangle 66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18" name="Isosceles Triangle 66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19" name="Isosceles Triangle 66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16" name="Isosceles Triangle 661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17" name="Isosceles Triangle 661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593" name="Group 659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6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11" name="Isosceles Triangle 66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12" name="Isosceles Triangle 66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09" name="Isosceles Triangle 66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10" name="Isosceles Triangle 66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6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07" name="Isosceles Triangle 660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08" name="Isosceles Triangle 660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594" name="Group 659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5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02" name="Isosceles Triangle 66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03" name="Isosceles Triangle 66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600" name="Isosceles Triangle 659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601" name="Isosceles Triangle 660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98" name="Isosceles Triangle 659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99" name="Isosceles Triangle 659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530" name="Group 6529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562" name="Group 656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5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90" name="Isosceles Triangle 65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91" name="Isosceles Triangle 65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88" name="Isosceles Triangle 65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89" name="Isosceles Triangle 65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86" name="Isosceles Triangle 65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87" name="Isosceles Triangle 65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563" name="Group 656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5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81" name="Isosceles Triangle 65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82" name="Isosceles Triangle 65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79" name="Isosceles Triangle 65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80" name="Isosceles Triangle 65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77" name="Isosceles Triangle 65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78" name="Isosceles Triangle 65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564" name="Group 656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5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72" name="Isosceles Triangle 65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73" name="Isosceles Triangle 65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70" name="Isosceles Triangle 65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71" name="Isosceles Triangle 65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68" name="Isosceles Triangle 65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69" name="Isosceles Triangle 65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531" name="Group 6530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532" name="Group 653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5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60" name="Isosceles Triangle 65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61" name="Isosceles Triangle 65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58" name="Isosceles Triangle 65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59" name="Isosceles Triangle 65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56" name="Isosceles Triangle 65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57" name="Isosceles Triangle 65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533" name="Group 653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5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51" name="Isosceles Triangle 65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52" name="Isosceles Triangle 65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49" name="Isosceles Triangle 65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50" name="Isosceles Triangle 65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47" name="Isosceles Triangle 65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48" name="Isosceles Triangle 65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534" name="Group 653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5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42" name="Isosceles Triangle 65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43" name="Isosceles Triangle 65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40" name="Isosceles Triangle 65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41" name="Isosceles Triangle 65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38" name="Isosceles Triangle 65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39" name="Isosceles Triangle 65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5960" name="Group 5959"/>
            <p:cNvGrpSpPr/>
            <p:nvPr/>
          </p:nvGrpSpPr>
          <p:grpSpPr>
            <a:xfrm>
              <a:off x="4987308" y="5083330"/>
              <a:ext cx="2049289" cy="1605562"/>
              <a:chOff x="2743856" y="3124215"/>
              <a:chExt cx="4851735" cy="3801201"/>
            </a:xfrm>
          </p:grpSpPr>
          <p:grpSp>
            <p:nvGrpSpPr>
              <p:cNvPr id="6244" name="Group 6243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6433" name="Group 6432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496" name="Group 649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5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24" name="Isosceles Triangle 65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25" name="Isosceles Triangle 65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22" name="Isosceles Triangle 65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23" name="Isosceles Triangle 65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20" name="Isosceles Triangle 65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21" name="Isosceles Triangle 65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97" name="Group 649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5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15" name="Isosceles Triangle 65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16" name="Isosceles Triangle 65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13" name="Isosceles Triangle 65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14" name="Isosceles Triangle 65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11" name="Isosceles Triangle 65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12" name="Isosceles Triangle 65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98" name="Group 649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4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06" name="Isosceles Triangle 65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07" name="Isosceles Triangle 65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04" name="Isosceles Triangle 65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05" name="Isosceles Triangle 65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5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502" name="Isosceles Triangle 65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503" name="Isosceles Triangle 65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434" name="Group 6433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466" name="Group 646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4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94" name="Isosceles Triangle 64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95" name="Isosceles Triangle 64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92" name="Isosceles Triangle 64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93" name="Isosceles Triangle 64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90" name="Isosceles Triangle 64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91" name="Isosceles Triangle 64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67" name="Group 646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4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85" name="Isosceles Triangle 64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86" name="Isosceles Triangle 64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7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83" name="Isosceles Triangle 64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84" name="Isosceles Triangle 64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81" name="Isosceles Triangle 64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82" name="Isosceles Triangle 64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68" name="Group 646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4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76" name="Isosceles Triangle 64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77" name="Isosceles Triangle 64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74" name="Isosceles Triangle 64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75" name="Isosceles Triangle 64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72" name="Isosceles Triangle 64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73" name="Isosceles Triangle 64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435" name="Group 6434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436" name="Group 643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4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64" name="Isosceles Triangle 646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65" name="Isosceles Triangle 646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62" name="Isosceles Triangle 64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63" name="Isosceles Triangle 64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60" name="Isosceles Triangle 64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61" name="Isosceles Triangle 64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37" name="Group 643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4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55" name="Isosceles Triangle 645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56" name="Isosceles Triangle 645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53" name="Isosceles Triangle 64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54" name="Isosceles Triangle 64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51" name="Isosceles Triangle 64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52" name="Isosceles Triangle 64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38" name="Group 643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4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46" name="Isosceles Triangle 64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47" name="Isosceles Triangle 64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44" name="Isosceles Triangle 64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45" name="Isosceles Triangle 64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42" name="Isosceles Triangle 64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43" name="Isosceles Triangle 64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245" name="Group 6244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6340" name="Group 6339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403" name="Group 640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4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31" name="Isosceles Triangle 64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32" name="Isosceles Triangle 64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29" name="Isosceles Triangle 64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30" name="Isosceles Triangle 64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27" name="Isosceles Triangle 64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28" name="Isosceles Triangle 64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04" name="Group 640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4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22" name="Isosceles Triangle 64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23" name="Isosceles Triangle 64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20" name="Isosceles Triangle 64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21" name="Isosceles Triangle 64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18" name="Isosceles Triangle 64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19" name="Isosceles Triangle 64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05" name="Group 640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4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13" name="Isosceles Triangle 64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14" name="Isosceles Triangle 64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11" name="Isosceles Triangle 64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12" name="Isosceles Triangle 64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4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09" name="Isosceles Triangle 640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10" name="Isosceles Triangle 640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341" name="Group 6340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373" name="Group 637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3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401" name="Isosceles Triangle 64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02" name="Isosceles Triangle 64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99" name="Isosceles Triangle 63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400" name="Isosceles Triangle 63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97" name="Isosceles Triangle 63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98" name="Isosceles Triangle 63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74" name="Group 637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3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92" name="Isosceles Triangle 63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93" name="Isosceles Triangle 63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90" name="Isosceles Triangle 63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91" name="Isosceles Triangle 63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88" name="Isosceles Triangle 63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89" name="Isosceles Triangle 63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75" name="Group 637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3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83" name="Isosceles Triangle 63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84" name="Isosceles Triangle 63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81" name="Isosceles Triangle 63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82" name="Isosceles Triangle 63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79" name="Isosceles Triangle 63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80" name="Isosceles Triangle 63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342" name="Group 6341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343" name="Group 634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3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71" name="Isosceles Triangle 63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72" name="Isosceles Triangle 63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69" name="Isosceles Triangle 63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70" name="Isosceles Triangle 63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67" name="Isosceles Triangle 63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68" name="Isosceles Triangle 63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44" name="Group 634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3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62" name="Isosceles Triangle 63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63" name="Isosceles Triangle 63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60" name="Isosceles Triangle 63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61" name="Isosceles Triangle 63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58" name="Isosceles Triangle 63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59" name="Isosceles Triangle 63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45" name="Group 634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3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53" name="Isosceles Triangle 63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54" name="Isosceles Triangle 63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51" name="Isosceles Triangle 63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52" name="Isosceles Triangle 63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49" name="Isosceles Triangle 63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50" name="Isosceles Triangle 63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246" name="Group 6245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6247" name="Group 6246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310" name="Group 630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3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38" name="Isosceles Triangle 63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39" name="Isosceles Triangle 63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36" name="Isosceles Triangle 63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37" name="Isosceles Triangle 63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34" name="Isosceles Triangle 63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35" name="Isosceles Triangle 63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11" name="Group 631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3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29" name="Isosceles Triangle 63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30" name="Isosceles Triangle 63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27" name="Isosceles Triangle 63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28" name="Isosceles Triangle 63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25" name="Isosceles Triangle 632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26" name="Isosceles Triangle 632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12" name="Group 631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3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20" name="Isosceles Triangle 63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21" name="Isosceles Triangle 63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18" name="Isosceles Triangle 63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19" name="Isosceles Triangle 63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16" name="Isosceles Triangle 631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17" name="Isosceles Triangle 631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248" name="Group 6247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280" name="Group 627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3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08" name="Isosceles Triangle 63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09" name="Isosceles Triangle 63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06" name="Isosceles Triangle 63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07" name="Isosceles Triangle 63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3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304" name="Isosceles Triangle 63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05" name="Isosceles Triangle 63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281" name="Group 628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2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99" name="Isosceles Triangle 62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300" name="Isosceles Triangle 62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97" name="Isosceles Triangle 62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98" name="Isosceles Triangle 62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95" name="Isosceles Triangle 62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96" name="Isosceles Triangle 62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282" name="Group 628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2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90" name="Isosceles Triangle 62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91" name="Isosceles Triangle 62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88" name="Isosceles Triangle 62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89" name="Isosceles Triangle 62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86" name="Isosceles Triangle 62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87" name="Isosceles Triangle 62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249" name="Group 6248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250" name="Group 624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2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78" name="Isosceles Triangle 62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79" name="Isosceles Triangle 62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76" name="Isosceles Triangle 62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77" name="Isosceles Triangle 62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74" name="Isosceles Triangle 62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75" name="Isosceles Triangle 62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251" name="Group 625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2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69" name="Isosceles Triangle 62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70" name="Isosceles Triangle 62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67" name="Isosceles Triangle 62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68" name="Isosceles Triangle 62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65" name="Isosceles Triangle 62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66" name="Isosceles Triangle 62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252" name="Group 625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2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60" name="Isosceles Triangle 62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61" name="Isosceles Triangle 62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58" name="Isosceles Triangle 62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59" name="Isosceles Triangle 62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56" name="Isosceles Triangle 62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57" name="Isosceles Triangle 62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5961" name="Group 5960"/>
            <p:cNvGrpSpPr/>
            <p:nvPr/>
          </p:nvGrpSpPr>
          <p:grpSpPr>
            <a:xfrm>
              <a:off x="2931610" y="5080028"/>
              <a:ext cx="2049289" cy="1605562"/>
              <a:chOff x="2743856" y="3124215"/>
              <a:chExt cx="4851735" cy="3801201"/>
            </a:xfrm>
          </p:grpSpPr>
          <p:grpSp>
            <p:nvGrpSpPr>
              <p:cNvPr id="5962" name="Group 5961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6151" name="Group 6150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214" name="Group 621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2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42" name="Isosceles Triangle 62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43" name="Isosceles Triangle 62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40" name="Isosceles Triangle 62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41" name="Isosceles Triangle 62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38" name="Isosceles Triangle 62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39" name="Isosceles Triangle 62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215" name="Group 621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2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33" name="Isosceles Triangle 62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34" name="Isosceles Triangle 62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31" name="Isosceles Triangle 62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32" name="Isosceles Triangle 62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29" name="Isosceles Triangle 62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30" name="Isosceles Triangle 62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216" name="Group 621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2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24" name="Isosceles Triangle 62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25" name="Isosceles Triangle 62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22" name="Isosceles Triangle 62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23" name="Isosceles Triangle 62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20" name="Isosceles Triangle 62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21" name="Isosceles Triangle 62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152" name="Group 6151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184" name="Group 618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2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12" name="Isosceles Triangle 62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13" name="Isosceles Triangle 62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10" name="Isosceles Triangle 62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11" name="Isosceles Triangle 62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2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08" name="Isosceles Triangle 62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09" name="Isosceles Triangle 62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85" name="Group 618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1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03" name="Isosceles Triangle 62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04" name="Isosceles Triangle 62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201" name="Isosceles Triangle 62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02" name="Isosceles Triangle 62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99" name="Isosceles Triangle 61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200" name="Isosceles Triangle 61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86" name="Group 618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1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94" name="Isosceles Triangle 61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95" name="Isosceles Triangle 61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92" name="Isosceles Triangle 61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93" name="Isosceles Triangle 61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90" name="Isosceles Triangle 61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91" name="Isosceles Triangle 61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153" name="Group 6152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154" name="Group 615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1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82" name="Isosceles Triangle 618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83" name="Isosceles Triangle 618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80" name="Isosceles Triangle 617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81" name="Isosceles Triangle 618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78" name="Isosceles Triangle 61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79" name="Isosceles Triangle 61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55" name="Group 615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1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73" name="Isosceles Triangle 617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74" name="Isosceles Triangle 617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71" name="Isosceles Triangle 61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72" name="Isosceles Triangle 61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69" name="Isosceles Triangle 61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70" name="Isosceles Triangle 61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56" name="Group 615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1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64" name="Isosceles Triangle 616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65" name="Isosceles Triangle 616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62" name="Isosceles Triangle 61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63" name="Isosceles Triangle 61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60" name="Isosceles Triangle 61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61" name="Isosceles Triangle 61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963" name="Group 5962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6058" name="Group 6057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121" name="Group 612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1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49" name="Isosceles Triangle 61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50" name="Isosceles Triangle 61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4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47" name="Isosceles Triangle 61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48" name="Isosceles Triangle 61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45" name="Isosceles Triangle 61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46" name="Isosceles Triangle 61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22" name="Group 612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1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40" name="Isosceles Triangle 61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41" name="Isosceles Triangle 61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38" name="Isosceles Triangle 61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39" name="Isosceles Triangle 61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36" name="Isosceles Triangle 61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37" name="Isosceles Triangle 61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23" name="Group 612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1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31" name="Isosceles Triangle 61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32" name="Isosceles Triangle 61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29" name="Isosceles Triangle 61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30" name="Isosceles Triangle 61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27" name="Isosceles Triangle 61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28" name="Isosceles Triangle 61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059" name="Group 6058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091" name="Group 609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1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19" name="Isosceles Triangle 61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20" name="Isosceles Triangle 61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17" name="Isosceles Triangle 61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18" name="Isosceles Triangle 61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15" name="Isosceles Triangle 61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16" name="Isosceles Triangle 61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092" name="Group 609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1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10" name="Isosceles Triangle 61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11" name="Isosceles Triangle 61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08" name="Isosceles Triangle 61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09" name="Isosceles Triangle 61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1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06" name="Isosceles Triangle 61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07" name="Isosceles Triangle 61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093" name="Group 609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0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101" name="Isosceles Triangle 61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02" name="Isosceles Triangle 61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99" name="Isosceles Triangle 60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100" name="Isosceles Triangle 60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97" name="Isosceles Triangle 60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98" name="Isosceles Triangle 60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060" name="Group 6059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061" name="Group 606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0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89" name="Isosceles Triangle 608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90" name="Isosceles Triangle 608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87" name="Isosceles Triangle 60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88" name="Isosceles Triangle 60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85" name="Isosceles Triangle 60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86" name="Isosceles Triangle 60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062" name="Group 606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0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80" name="Isosceles Triangle 607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81" name="Isosceles Triangle 608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78" name="Isosceles Triangle 60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79" name="Isosceles Triangle 60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76" name="Isosceles Triangle 60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77" name="Isosceles Triangle 60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063" name="Group 606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0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71" name="Isosceles Triangle 607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72" name="Isosceles Triangle 607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69" name="Isosceles Triangle 60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70" name="Isosceles Triangle 60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67" name="Isosceles Triangle 60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68" name="Isosceles Triangle 60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5964" name="Group 5963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5965" name="Group 596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028" name="Group 602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0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56" name="Isosceles Triangle 60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57" name="Isosceles Triangle 60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54" name="Isosceles Triangle 60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55" name="Isosceles Triangle 60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52" name="Isosceles Triangle 60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53" name="Isosceles Triangle 60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029" name="Group 602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0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47" name="Isosceles Triangle 60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48" name="Isosceles Triangle 60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45" name="Isosceles Triangle 60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46" name="Isosceles Triangle 60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43" name="Isosceles Triangle 60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44" name="Isosceles Triangle 60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030" name="Group 602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0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38" name="Isosceles Triangle 60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39" name="Isosceles Triangle 60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36" name="Isosceles Triangle 60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37" name="Isosceles Triangle 60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34" name="Isosceles Triangle 60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35" name="Isosceles Triangle 60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966" name="Group 596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998" name="Group 599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0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26" name="Isosceles Triangle 60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27" name="Isosceles Triangle 60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24" name="Isosceles Triangle 60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25" name="Isosceles Triangle 60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22" name="Isosceles Triangle 60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23" name="Isosceles Triangle 60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999" name="Group 599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0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17" name="Isosceles Triangle 60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18" name="Isosceles Triangle 60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15" name="Isosceles Triangle 60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16" name="Isosceles Triangle 60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13" name="Isosceles Triangle 60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14" name="Isosceles Triangle 60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000" name="Group 599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0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08" name="Isosceles Triangle 60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09" name="Isosceles Triangle 60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06" name="Isosceles Triangle 60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07" name="Isosceles Triangle 60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0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004" name="Isosceles Triangle 60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005" name="Isosceles Triangle 60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5967" name="Group 596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5968" name="Group 596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9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96" name="Isosceles Triangle 59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97" name="Isosceles Triangle 59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94" name="Isosceles Triangle 59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95" name="Isosceles Triangle 59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92" name="Isosceles Triangle 59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93" name="Isosceles Triangle 59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969" name="Group 596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9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87" name="Isosceles Triangle 59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88" name="Isosceles Triangle 59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85" name="Isosceles Triangle 59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86" name="Isosceles Triangle 59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83" name="Isosceles Triangle 59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84" name="Isosceles Triangle 59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970" name="Group 596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59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78" name="Isosceles Triangle 59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79" name="Isosceles Triangle 59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76" name="Isosceles Triangle 59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77" name="Isosceles Triangle 59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59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5974" name="Isosceles Triangle 59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5975" name="Isosceles Triangle 59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6808" name="Group 6807"/>
          <p:cNvGrpSpPr/>
          <p:nvPr/>
        </p:nvGrpSpPr>
        <p:grpSpPr>
          <a:xfrm rot="10800000">
            <a:off x="4542224" y="-1220638"/>
            <a:ext cx="5151583" cy="4034765"/>
            <a:chOff x="2931610" y="3473831"/>
            <a:chExt cx="4104987" cy="3215061"/>
          </a:xfrm>
        </p:grpSpPr>
        <p:grpSp>
          <p:nvGrpSpPr>
            <p:cNvPr id="6809" name="Group 6808"/>
            <p:cNvGrpSpPr/>
            <p:nvPr/>
          </p:nvGrpSpPr>
          <p:grpSpPr>
            <a:xfrm>
              <a:off x="3962215" y="3473831"/>
              <a:ext cx="2049289" cy="1605562"/>
              <a:chOff x="2743856" y="3124215"/>
              <a:chExt cx="4851735" cy="3801201"/>
            </a:xfrm>
          </p:grpSpPr>
          <p:grpSp>
            <p:nvGrpSpPr>
              <p:cNvPr id="7376" name="Group 7375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7565" name="Group 756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628" name="Group 762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6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56" name="Isosceles Triangle 76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57" name="Isosceles Triangle 76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54" name="Isosceles Triangle 76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55" name="Isosceles Triangle 76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52" name="Isosceles Triangle 76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53" name="Isosceles Triangle 76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629" name="Group 762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6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47" name="Isosceles Triangle 76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48" name="Isosceles Triangle 76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45" name="Isosceles Triangle 76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46" name="Isosceles Triangle 76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43" name="Isosceles Triangle 76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44" name="Isosceles Triangle 76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630" name="Group 762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6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38" name="Isosceles Triangle 76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39" name="Isosceles Triangle 76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36" name="Isosceles Triangle 76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37" name="Isosceles Triangle 76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34" name="Isosceles Triangle 763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35" name="Isosceles Triangle 763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566" name="Group 756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598" name="Group 759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6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26" name="Isosceles Triangle 76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27" name="Isosceles Triangle 76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24" name="Isosceles Triangle 76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25" name="Isosceles Triangle 76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22" name="Isosceles Triangle 76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23" name="Isosceles Triangle 76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599" name="Group 759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6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17" name="Isosceles Triangle 76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18" name="Isosceles Triangle 76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1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15" name="Isosceles Triangle 76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16" name="Isosceles Triangle 76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13" name="Isosceles Triangle 76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14" name="Isosceles Triangle 76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600" name="Group 759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6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08" name="Isosceles Triangle 76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09" name="Isosceles Triangle 76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0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06" name="Isosceles Triangle 76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07" name="Isosceles Triangle 76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6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604" name="Isosceles Triangle 76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605" name="Isosceles Triangle 76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567" name="Group 756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568" name="Group 756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5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96" name="Isosceles Triangle 75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97" name="Isosceles Triangle 75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94" name="Isosceles Triangle 75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95" name="Isosceles Triangle 75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92" name="Isosceles Triangle 75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93" name="Isosceles Triangle 75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569" name="Group 756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5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87" name="Isosceles Triangle 758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88" name="Isosceles Triangle 758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85" name="Isosceles Triangle 75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86" name="Isosceles Triangle 75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83" name="Isosceles Triangle 75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84" name="Isosceles Triangle 75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570" name="Group 756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5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78" name="Isosceles Triangle 757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79" name="Isosceles Triangle 757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76" name="Isosceles Triangle 75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77" name="Isosceles Triangle 75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74" name="Isosceles Triangle 75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75" name="Isosceles Triangle 75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7377" name="Group 7376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7472" name="Group 7471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535" name="Group 753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5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63" name="Isosceles Triangle 75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64" name="Isosceles Triangle 75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61" name="Isosceles Triangle 75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62" name="Isosceles Triangle 75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59" name="Isosceles Triangle 75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60" name="Isosceles Triangle 75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536" name="Group 753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5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54" name="Isosceles Triangle 75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55" name="Isosceles Triangle 75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52" name="Isosceles Triangle 75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53" name="Isosceles Triangle 75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50" name="Isosceles Triangle 75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51" name="Isosceles Triangle 75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537" name="Group 753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5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45" name="Isosceles Triangle 75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46" name="Isosceles Triangle 75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43" name="Isosceles Triangle 754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44" name="Isosceles Triangle 754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41" name="Isosceles Triangle 754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42" name="Isosceles Triangle 754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473" name="Group 7472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505" name="Group 750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5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33" name="Isosceles Triangle 75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34" name="Isosceles Triangle 75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31" name="Isosceles Triangle 75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32" name="Isosceles Triangle 75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29" name="Isosceles Triangle 75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30" name="Isosceles Triangle 75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506" name="Group 750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5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24" name="Isosceles Triangle 75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25" name="Isosceles Triangle 75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22" name="Isosceles Triangle 75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23" name="Isosceles Triangle 75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20" name="Isosceles Triangle 75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21" name="Isosceles Triangle 75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507" name="Group 750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5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15" name="Isosceles Triangle 75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16" name="Isosceles Triangle 75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13" name="Isosceles Triangle 751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14" name="Isosceles Triangle 751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51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11" name="Isosceles Triangle 751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12" name="Isosceles Triangle 751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474" name="Group 7473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475" name="Group 7474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03" name="Isosceles Triangle 75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04" name="Isosceles Triangle 75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501" name="Isosceles Triangle 75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02" name="Isosceles Triangle 75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99" name="Isosceles Triangle 74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500" name="Isosceles Triangle 74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76" name="Group 7475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94" name="Isosceles Triangle 74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95" name="Isosceles Triangle 74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8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92" name="Isosceles Triangle 74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93" name="Isosceles Triangle 74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90" name="Isosceles Triangle 74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91" name="Isosceles Triangle 74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77" name="Group 7476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85" name="Isosceles Triangle 748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86" name="Isosceles Triangle 748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7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83" name="Isosceles Triangle 74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84" name="Isosceles Triangle 74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8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81" name="Isosceles Triangle 74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82" name="Isosceles Triangle 74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7378" name="Group 7377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7379" name="Group 7378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442" name="Group 744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70" name="Isosceles Triangle 74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71" name="Isosceles Triangle 74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68" name="Isosceles Triangle 74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69" name="Isosceles Triangle 74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66" name="Isosceles Triangle 746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67" name="Isosceles Triangle 746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43" name="Group 744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61" name="Isosceles Triangle 74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62" name="Isosceles Triangle 74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59" name="Isosceles Triangle 74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60" name="Isosceles Triangle 74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57" name="Isosceles Triangle 745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58" name="Isosceles Triangle 745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44" name="Group 744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52" name="Isosceles Triangle 74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53" name="Isosceles Triangle 74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50" name="Isosceles Triangle 744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51" name="Isosceles Triangle 745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48" name="Isosceles Triangle 744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49" name="Isosceles Triangle 744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380" name="Group 7379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412" name="Group 741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40" name="Isosceles Triangle 74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41" name="Isosceles Triangle 74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38" name="Isosceles Triangle 74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39" name="Isosceles Triangle 74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36" name="Isosceles Triangle 74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37" name="Isosceles Triangle 74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13" name="Group 741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31" name="Isosceles Triangle 74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32" name="Isosceles Triangle 74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29" name="Isosceles Triangle 74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30" name="Isosceles Triangle 74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27" name="Isosceles Triangle 742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28" name="Isosceles Triangle 742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14" name="Group 741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22" name="Isosceles Triangle 74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23" name="Isosceles Triangle 74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20" name="Isosceles Triangle 741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21" name="Isosceles Triangle 742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18" name="Isosceles Triangle 741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19" name="Isosceles Triangle 741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381" name="Group 7380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382" name="Group 7381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4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10" name="Isosceles Triangle 74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11" name="Isosceles Triangle 74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08" name="Isosceles Triangle 74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09" name="Isosceles Triangle 74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4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06" name="Isosceles Triangle 74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07" name="Isosceles Triangle 74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383" name="Group 7382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3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401" name="Isosceles Triangle 74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02" name="Isosceles Triangle 74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9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99" name="Isosceles Triangle 73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400" name="Isosceles Triangle 73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97" name="Isosceles Triangle 73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98" name="Isosceles Triangle 73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384" name="Group 7383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3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92" name="Isosceles Triangle 73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93" name="Isosceles Triangle 73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90" name="Isosceles Triangle 73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91" name="Isosceles Triangle 73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88" name="Isosceles Triangle 73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89" name="Isosceles Triangle 73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6810" name="Group 6809"/>
            <p:cNvGrpSpPr/>
            <p:nvPr/>
          </p:nvGrpSpPr>
          <p:grpSpPr>
            <a:xfrm>
              <a:off x="4987308" y="5083330"/>
              <a:ext cx="2049289" cy="1605562"/>
              <a:chOff x="2743856" y="3124215"/>
              <a:chExt cx="4851735" cy="3801201"/>
            </a:xfrm>
          </p:grpSpPr>
          <p:grpSp>
            <p:nvGrpSpPr>
              <p:cNvPr id="7094" name="Group 7093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7283" name="Group 7282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346" name="Group 734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3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74" name="Isosceles Triangle 73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75" name="Isosceles Triangle 73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72" name="Isosceles Triangle 73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73" name="Isosceles Triangle 73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70" name="Isosceles Triangle 73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71" name="Isosceles Triangle 73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347" name="Group 734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3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65" name="Isosceles Triangle 73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66" name="Isosceles Triangle 73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5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63" name="Isosceles Triangle 73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64" name="Isosceles Triangle 73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61" name="Isosceles Triangle 73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62" name="Isosceles Triangle 73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348" name="Group 734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34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56" name="Isosceles Triangle 73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57" name="Isosceles Triangle 73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5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54" name="Isosceles Triangle 73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55" name="Isosceles Triangle 73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52" name="Isosceles Triangle 735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53" name="Isosceles Triangle 735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284" name="Group 7283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316" name="Group 731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3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44" name="Isosceles Triangle 73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45" name="Isosceles Triangle 73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42" name="Isosceles Triangle 73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43" name="Isosceles Triangle 73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40" name="Isosceles Triangle 73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41" name="Isosceles Triangle 73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317" name="Group 731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3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35" name="Isosceles Triangle 73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36" name="Isosceles Triangle 73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2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33" name="Isosceles Triangle 73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34" name="Isosceles Triangle 73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31" name="Isosceles Triangle 73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32" name="Isosceles Triangle 73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318" name="Group 731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31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26" name="Isosceles Triangle 73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27" name="Isosceles Triangle 73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2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24" name="Isosceles Triangle 73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25" name="Isosceles Triangle 73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22" name="Isosceles Triangle 732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23" name="Isosceles Triangle 732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285" name="Group 7284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286" name="Group 7285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3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14" name="Isosceles Triangle 73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15" name="Isosceles Triangle 73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12" name="Isosceles Triangle 73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13" name="Isosceles Triangle 73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10" name="Isosceles Triangle 73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11" name="Isosceles Triangle 73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287" name="Group 7286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2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05" name="Isosceles Triangle 730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06" name="Isosceles Triangle 730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03" name="Isosceles Triangle 73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04" name="Isosceles Triangle 73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3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301" name="Isosceles Triangle 73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302" name="Isosceles Triangle 73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288" name="Group 7287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28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96" name="Isosceles Triangle 729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97" name="Isosceles Triangle 729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94" name="Isosceles Triangle 729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95" name="Isosceles Triangle 729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92" name="Isosceles Triangle 72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93" name="Isosceles Triangle 72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7095" name="Group 7094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7190" name="Group 7189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253" name="Group 725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2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81" name="Isosceles Triangle 72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82" name="Isosceles Triangle 72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79" name="Isosceles Triangle 72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80" name="Isosceles Triangle 72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77" name="Isosceles Triangle 72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78" name="Isosceles Triangle 72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254" name="Group 725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2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72" name="Isosceles Triangle 72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73" name="Isosceles Triangle 72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6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70" name="Isosceles Triangle 72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71" name="Isosceles Triangle 72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68" name="Isosceles Triangle 72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69" name="Isosceles Triangle 72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255" name="Group 725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2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63" name="Isosceles Triangle 72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64" name="Isosceles Triangle 72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61" name="Isosceles Triangle 726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62" name="Isosceles Triangle 726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5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59" name="Isosceles Triangle 725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60" name="Isosceles Triangle 725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191" name="Group 7190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223" name="Group 722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2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51" name="Isosceles Triangle 72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52" name="Isosceles Triangle 72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49" name="Isosceles Triangle 72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50" name="Isosceles Triangle 72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47" name="Isosceles Triangle 72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48" name="Isosceles Triangle 72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224" name="Group 722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2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42" name="Isosceles Triangle 72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43" name="Isosceles Triangle 72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40" name="Isosceles Triangle 72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41" name="Isosceles Triangle 72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38" name="Isosceles Triangle 72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39" name="Isosceles Triangle 72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225" name="Group 722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2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33" name="Isosceles Triangle 72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34" name="Isosceles Triangle 72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31" name="Isosceles Triangle 723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32" name="Isosceles Triangle 723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29" name="Isosceles Triangle 722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30" name="Isosceles Triangle 722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192" name="Group 7191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193" name="Group 7192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2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21" name="Isosceles Triangle 72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22" name="Isosceles Triangle 72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19" name="Isosceles Triangle 72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20" name="Isosceles Triangle 72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17" name="Isosceles Triangle 72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18" name="Isosceles Triangle 72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194" name="Group 7193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2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12" name="Isosceles Triangle 72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13" name="Isosceles Triangle 72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0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10" name="Isosceles Triangle 72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11" name="Isosceles Triangle 72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2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08" name="Isosceles Triangle 72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09" name="Isosceles Triangle 72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195" name="Group 7194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9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03" name="Isosceles Triangle 720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04" name="Isosceles Triangle 720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9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201" name="Isosceles Triangle 720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02" name="Isosceles Triangle 720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9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99" name="Isosceles Triangle 71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200" name="Isosceles Triangle 71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7096" name="Group 7095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7097" name="Group 7096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160" name="Group 715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88" name="Isosceles Triangle 71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89" name="Isosceles Triangle 71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86" name="Isosceles Triangle 71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87" name="Isosceles Triangle 71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84" name="Isosceles Triangle 71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85" name="Isosceles Triangle 71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161" name="Group 716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7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79" name="Isosceles Triangle 71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80" name="Isosceles Triangle 71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7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77" name="Isosceles Triangle 71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78" name="Isosceles Triangle 71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75" name="Isosceles Triangle 717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76" name="Isosceles Triangle 717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162" name="Group 716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70" name="Isosceles Triangle 71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71" name="Isosceles Triangle 71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68" name="Isosceles Triangle 716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69" name="Isosceles Triangle 716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6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66" name="Isosceles Triangle 716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67" name="Isosceles Triangle 716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98" name="Group 7097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130" name="Group 712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58" name="Isosceles Triangle 71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59" name="Isosceles Triangle 71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56" name="Isosceles Triangle 71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57" name="Isosceles Triangle 71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54" name="Isosceles Triangle 71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55" name="Isosceles Triangle 71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131" name="Group 713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4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49" name="Isosceles Triangle 71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50" name="Isosceles Triangle 71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4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47" name="Isosceles Triangle 71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48" name="Isosceles Triangle 71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45" name="Isosceles Triangle 714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46" name="Isosceles Triangle 714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132" name="Group 713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40" name="Isosceles Triangle 71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41" name="Isosceles Triangle 71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38" name="Isosceles Triangle 713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39" name="Isosceles Triangle 713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3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36" name="Isosceles Triangle 713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37" name="Isosceles Triangle 713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99" name="Group 7098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100" name="Group 7099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28" name="Isosceles Triangle 71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29" name="Isosceles Triangle 71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26" name="Isosceles Triangle 71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27" name="Isosceles Triangle 71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24" name="Isosceles Triangle 71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25" name="Isosceles Triangle 71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101" name="Group 7100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1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19" name="Isosceles Triangle 71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20" name="Isosceles Triangle 71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1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17" name="Isosceles Triangle 71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18" name="Isosceles Triangle 71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15" name="Isosceles Triangle 711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16" name="Isosceles Triangle 711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102" name="Group 7101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10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10" name="Isosceles Triangle 71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11" name="Isosceles Triangle 71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0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08" name="Isosceles Triangle 710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09" name="Isosceles Triangle 710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10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106" name="Isosceles Triangle 71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107" name="Isosceles Triangle 71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6811" name="Group 6810"/>
            <p:cNvGrpSpPr/>
            <p:nvPr/>
          </p:nvGrpSpPr>
          <p:grpSpPr>
            <a:xfrm>
              <a:off x="2931610" y="5080028"/>
              <a:ext cx="2049289" cy="1605562"/>
              <a:chOff x="2743856" y="3124215"/>
              <a:chExt cx="4851735" cy="3801201"/>
            </a:xfrm>
          </p:grpSpPr>
          <p:grpSp>
            <p:nvGrpSpPr>
              <p:cNvPr id="6812" name="Group 6811"/>
              <p:cNvGrpSpPr/>
              <p:nvPr/>
            </p:nvGrpSpPr>
            <p:grpSpPr>
              <a:xfrm>
                <a:off x="3956747" y="3124215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7001" name="Group 7000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064" name="Group 706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0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92" name="Isosceles Triangle 709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93" name="Isosceles Triangle 709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8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90" name="Isosceles Triangle 70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91" name="Isosceles Triangle 70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8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88" name="Isosceles Triangle 70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89" name="Isosceles Triangle 70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65" name="Group 706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0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83" name="Isosceles Triangle 708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84" name="Isosceles Triangle 708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7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81" name="Isosceles Triangle 70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82" name="Isosceles Triangle 70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7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79" name="Isosceles Triangle 70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80" name="Isosceles Triangle 70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66" name="Group 706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06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74" name="Isosceles Triangle 70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75" name="Isosceles Triangle 70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6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72" name="Isosceles Triangle 70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73" name="Isosceles Triangle 70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70" name="Isosceles Triangle 706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71" name="Isosceles Triangle 707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02" name="Group 7001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034" name="Group 703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0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62" name="Isosceles Triangle 706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63" name="Isosceles Triangle 706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5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60" name="Isosceles Triangle 70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61" name="Isosceles Triangle 70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5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58" name="Isosceles Triangle 70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59" name="Isosceles Triangle 70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35" name="Group 703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0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53" name="Isosceles Triangle 705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54" name="Isosceles Triangle 705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4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51" name="Isosceles Triangle 70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52" name="Isosceles Triangle 70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4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49" name="Isosceles Triangle 70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50" name="Isosceles Triangle 70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36" name="Group 703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03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44" name="Isosceles Triangle 70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45" name="Isosceles Triangle 70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3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42" name="Isosceles Triangle 70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43" name="Isosceles Triangle 70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40" name="Isosceles Triangle 703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41" name="Isosceles Triangle 704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003" name="Group 7002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7004" name="Group 7003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0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32" name="Isosceles Triangle 703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33" name="Isosceles Triangle 703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2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30" name="Isosceles Triangle 70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31" name="Isosceles Triangle 70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2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28" name="Isosceles Triangle 70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29" name="Isosceles Triangle 70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05" name="Group 7004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0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23" name="Isosceles Triangle 702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24" name="Isosceles Triangle 702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21" name="Isosceles Triangle 70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22" name="Isosceles Triangle 70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1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19" name="Isosceles Triangle 70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20" name="Isosceles Triangle 70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06" name="Group 7005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700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14" name="Isosceles Triangle 701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15" name="Isosceles Triangle 701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0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12" name="Isosceles Triangle 701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13" name="Isosceles Triangle 701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700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7010" name="Isosceles Triangle 700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11" name="Isosceles Triangle 701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813" name="Group 6812"/>
              <p:cNvGrpSpPr/>
              <p:nvPr/>
            </p:nvGrpSpPr>
            <p:grpSpPr>
              <a:xfrm>
                <a:off x="5170907" y="5026809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6908" name="Group 6907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971" name="Group 697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9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99" name="Isosceles Triangle 699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7000" name="Isosceles Triangle 699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9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97" name="Isosceles Triangle 69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98" name="Isosceles Triangle 69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9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95" name="Isosceles Triangle 69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96" name="Isosceles Triangle 69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972" name="Group 697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9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90" name="Isosceles Triangle 698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91" name="Isosceles Triangle 699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8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88" name="Isosceles Triangle 69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89" name="Isosceles Triangle 69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8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86" name="Isosceles Triangle 69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87" name="Isosceles Triangle 69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973" name="Group 697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97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81" name="Isosceles Triangle 698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82" name="Isosceles Triangle 698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7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79" name="Isosceles Triangle 697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80" name="Isosceles Triangle 697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7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77" name="Isosceles Triangle 697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78" name="Isosceles Triangle 697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909" name="Group 6908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941" name="Group 694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9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69" name="Isosceles Triangle 696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70" name="Isosceles Triangle 696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6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67" name="Isosceles Triangle 69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68" name="Isosceles Triangle 69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6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65" name="Isosceles Triangle 69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66" name="Isosceles Triangle 69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942" name="Group 694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9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60" name="Isosceles Triangle 695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61" name="Isosceles Triangle 696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5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58" name="Isosceles Triangle 69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59" name="Isosceles Triangle 69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5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56" name="Isosceles Triangle 69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57" name="Isosceles Triangle 69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943" name="Group 694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94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51" name="Isosceles Triangle 695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52" name="Isosceles Triangle 695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4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49" name="Isosceles Triangle 694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50" name="Isosceles Triangle 694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4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47" name="Isosceles Triangle 694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48" name="Isosceles Triangle 694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910" name="Group 6909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911" name="Group 6910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9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39" name="Isosceles Triangle 693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40" name="Isosceles Triangle 693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3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37" name="Isosceles Triangle 69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38" name="Isosceles Triangle 69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35" name="Isosceles Triangle 69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36" name="Isosceles Triangle 69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912" name="Group 6911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9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30" name="Isosceles Triangle 6929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31" name="Isosceles Triangle 6930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2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28" name="Isosceles Triangle 69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29" name="Isosceles Triangle 69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2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26" name="Isosceles Triangle 69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27" name="Isosceles Triangle 69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913" name="Group 6912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91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21" name="Isosceles Triangle 6920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22" name="Isosceles Triangle 6921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15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19" name="Isosceles Triangle 6918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20" name="Isosceles Triangle 6919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1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17" name="Isosceles Triangle 691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18" name="Isosceles Triangle 691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6814" name="Group 6813"/>
              <p:cNvGrpSpPr/>
              <p:nvPr/>
            </p:nvGrpSpPr>
            <p:grpSpPr>
              <a:xfrm>
                <a:off x="2743856" y="5023298"/>
                <a:ext cx="2424684" cy="1898607"/>
                <a:chOff x="2422208" y="2415531"/>
                <a:chExt cx="4304280" cy="3370392"/>
              </a:xfrm>
            </p:grpSpPr>
            <p:grpSp>
              <p:nvGrpSpPr>
                <p:cNvPr id="6815" name="Group 6814"/>
                <p:cNvGrpSpPr/>
                <p:nvPr/>
              </p:nvGrpSpPr>
              <p:grpSpPr>
                <a:xfrm>
                  <a:off x="3498156" y="241553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878" name="Group 687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89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06" name="Isosceles Triangle 690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07" name="Isosceles Triangle 690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0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04" name="Isosceles Triangle 690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05" name="Isosceles Triangle 690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90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902" name="Isosceles Triangle 690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903" name="Isosceles Triangle 690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879" name="Group 687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89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97" name="Isosceles Triangle 689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98" name="Isosceles Triangle 689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9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95" name="Isosceles Triangle 689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96" name="Isosceles Triangle 689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9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93" name="Isosceles Triangle 689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94" name="Isosceles Triangle 689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880" name="Group 687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88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88" name="Isosceles Triangle 688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89" name="Isosceles Triangle 688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8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86" name="Isosceles Triangle 688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87" name="Isosceles Triangle 688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8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84" name="Isosceles Triangle 688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85" name="Isosceles Triangle 688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816" name="Group 6815"/>
                <p:cNvGrpSpPr/>
                <p:nvPr/>
              </p:nvGrpSpPr>
              <p:grpSpPr>
                <a:xfrm>
                  <a:off x="4575168" y="410078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848" name="Group 684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86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76" name="Isosceles Triangle 687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77" name="Isosceles Triangle 687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7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74" name="Isosceles Triangle 687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75" name="Isosceles Triangle 687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7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72" name="Isosceles Triangle 687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73" name="Isosceles Triangle 687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849" name="Group 684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86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67" name="Isosceles Triangle 686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68" name="Isosceles Triangle 686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65" name="Isosceles Triangle 686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66" name="Isosceles Triangle 686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6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63" name="Isosceles Triangle 686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64" name="Isosceles Triangle 686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850" name="Group 684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85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58" name="Isosceles Triangle 685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59" name="Isosceles Triangle 685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5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56" name="Isosceles Triangle 685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57" name="Isosceles Triangle 685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54" name="Isosceles Triangle 685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55" name="Isosceles Triangle 685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817" name="Group 6816"/>
                <p:cNvGrpSpPr/>
                <p:nvPr/>
              </p:nvGrpSpPr>
              <p:grpSpPr>
                <a:xfrm>
                  <a:off x="2422208" y="4096691"/>
                  <a:ext cx="2151320" cy="1685142"/>
                  <a:chOff x="3498156" y="2415531"/>
                  <a:chExt cx="2151320" cy="1685142"/>
                </a:xfrm>
              </p:grpSpPr>
              <p:grpSp>
                <p:nvGrpSpPr>
                  <p:cNvPr id="6818" name="Group 6817"/>
                  <p:cNvGrpSpPr/>
                  <p:nvPr/>
                </p:nvGrpSpPr>
                <p:grpSpPr>
                  <a:xfrm>
                    <a:off x="4035756" y="2415531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839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46" name="Isosceles Triangle 684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47" name="Isosceles Triangle 684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4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44" name="Isosceles Triangle 684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45" name="Isosceles Triangle 684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4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42" name="Isosceles Triangle 6841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43" name="Isosceles Triangle 6842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819" name="Group 6818"/>
                  <p:cNvGrpSpPr/>
                  <p:nvPr/>
                </p:nvGrpSpPr>
                <p:grpSpPr>
                  <a:xfrm>
                    <a:off x="3498156" y="3258367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830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37" name="Isosceles Triangle 6836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38" name="Isosceles Triangle 6837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3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35" name="Isosceles Triangle 6834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36" name="Isosceles Triangle 6835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3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33" name="Isosceles Triangle 6832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34" name="Isosceles Triangle 6833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820" name="Group 6819"/>
                  <p:cNvGrpSpPr/>
                  <p:nvPr/>
                </p:nvGrpSpPr>
                <p:grpSpPr>
                  <a:xfrm>
                    <a:off x="4574174" y="3260272"/>
                    <a:ext cx="1075302" cy="840401"/>
                    <a:chOff x="4035756" y="2415531"/>
                    <a:chExt cx="1075302" cy="840401"/>
                  </a:xfrm>
                </p:grpSpPr>
                <p:grpSp>
                  <p:nvGrpSpPr>
                    <p:cNvPr id="682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05072" y="2415531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28" name="Isosceles Triangle 6827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29" name="Isosceles Triangle 6828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22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3161" y="2837064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26" name="Isosceles Triangle 6825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27" name="Isosceles Triangle 6826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682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5756" y="2835327"/>
                      <a:ext cx="537897" cy="418868"/>
                      <a:chOff x="2667000" y="2209799"/>
                      <a:chExt cx="3810000" cy="3306581"/>
                    </a:xfrm>
                  </p:grpSpPr>
                  <p:sp>
                    <p:nvSpPr>
                      <p:cNvPr id="6824" name="Isosceles Triangle 6823"/>
                      <p:cNvSpPr/>
                      <p:nvPr/>
                    </p:nvSpPr>
                    <p:spPr>
                      <a:xfrm>
                        <a:off x="2684055" y="2205500"/>
                        <a:ext cx="3805053" cy="3315057"/>
                      </a:xfrm>
                      <a:prstGeom prst="triangle">
                        <a:avLst/>
                      </a:prstGeom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6825" name="Isosceles Triangle 6824"/>
                      <p:cNvSpPr/>
                      <p:nvPr/>
                    </p:nvSpPr>
                    <p:spPr>
                      <a:xfrm rot="10800000">
                        <a:off x="3610911" y="3863028"/>
                        <a:ext cx="1951309" cy="1657528"/>
                      </a:xfrm>
                      <a:prstGeom prst="triangle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835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#4: Pascal Triangle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00" y="1495586"/>
            <a:ext cx="4866282" cy="521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7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#5: Stochastic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614488"/>
            <a:ext cx="7700962" cy="45116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Designate the vertices of an equilateral triangle (target vertices), and also designate an arbitrary starting point inside the triangle.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Pick one of the target vertices at random and travel halfway to it, placing a point.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Starting at that new point, return to step 2.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27682" y="6156374"/>
            <a:ext cx="7935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Again, Wikipedia has a better </a:t>
            </a:r>
            <a:r>
              <a:rPr lang="en-US" dirty="0" smtClean="0">
                <a:hlinkClick r:id="rId2"/>
              </a:rPr>
              <a:t>animation</a:t>
            </a:r>
            <a:r>
              <a:rPr lang="en-US" dirty="0" smtClean="0"/>
              <a:t> than I can hope to produce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8830" y="4904326"/>
            <a:ext cx="7392836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is the construction we’ll focus on today</a:t>
            </a:r>
            <a:endParaRPr lang="en-US" sz="3200" dirty="0"/>
          </a:p>
        </p:txBody>
      </p:sp>
      <p:sp>
        <p:nvSpPr>
          <p:cNvPr id="6" name="Curved Down Arrow 5"/>
          <p:cNvSpPr/>
          <p:nvPr/>
        </p:nvSpPr>
        <p:spPr>
          <a:xfrm rot="16200000">
            <a:off x="109837" y="3419178"/>
            <a:ext cx="1228725" cy="4768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" y="3175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Might We Revise </a:t>
            </a:r>
            <a:r>
              <a:rPr lang="en-US" sz="4000" dirty="0"/>
              <a:t>T</a:t>
            </a:r>
            <a:r>
              <a:rPr lang="en-US" sz="4000" dirty="0" smtClean="0"/>
              <a:t>his Algorithm to Create Other Fractals?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2988" y="2000250"/>
            <a:ext cx="76438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Stochastic Algorithm: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Designate the vertices of an equilateral triangle (target vertices), and also designate an arbitrary starting point inside the triangle.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Pick one of the target vertices at random and travel halfway to it, placing a point.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Starting at that new point, return to step 2.</a:t>
            </a:r>
            <a:endParaRPr lang="en-US" sz="2800" dirty="0"/>
          </a:p>
        </p:txBody>
      </p:sp>
      <p:sp>
        <p:nvSpPr>
          <p:cNvPr id="5" name="Curved Down Arrow 4"/>
          <p:cNvSpPr/>
          <p:nvPr/>
        </p:nvSpPr>
        <p:spPr>
          <a:xfrm rot="16200000">
            <a:off x="195563" y="4490741"/>
            <a:ext cx="1085852" cy="4768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 Fractal?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2" y="3036522"/>
            <a:ext cx="9026025" cy="265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936" y="2009955"/>
            <a:ext cx="825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algorithm with v = 4, 5, and 6. Clearly not space-filling, but not obvious we have a fractal, either.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1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 Fractal?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2429"/>
            <a:ext cx="8917865" cy="199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8574" y="1848133"/>
            <a:ext cx="683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these four, v=5, and f is set to 0.4, 0.5, 0.6, and 0.7.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 Fractal?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43" y="3096884"/>
            <a:ext cx="9005229" cy="200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2256" y="2182483"/>
            <a:ext cx="587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Here, v=8, and f is set to 1.2, 1.3, 1.4, and 1.5.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91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3" y="3528205"/>
            <a:ext cx="8824794" cy="198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960" y="2331212"/>
            <a:ext cx="6182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of these, v = 8 and f=2. </a:t>
            </a:r>
          </a:p>
          <a:p>
            <a:r>
              <a:rPr lang="en-US" sz="2400" dirty="0" smtClean="0"/>
              <a:t>The only difference is the random number seed.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42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92" y="1523132"/>
            <a:ext cx="7352072" cy="522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79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Not Perfect Symmetry?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50280" y="3174521"/>
            <a:ext cx="60385" cy="603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1882" y="3174521"/>
            <a:ext cx="60385" cy="603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50280" y="3689253"/>
            <a:ext cx="60385" cy="603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1882" y="3689253"/>
            <a:ext cx="60385" cy="603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166" y="2060059"/>
            <a:ext cx="60385" cy="6038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5"/>
            <a:endCxn id="29" idx="1"/>
          </p:cNvCxnSpPr>
          <p:nvPr/>
        </p:nvCxnSpPr>
        <p:spPr>
          <a:xfrm>
            <a:off x="660708" y="2111601"/>
            <a:ext cx="5065565" cy="2398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32" idx="1"/>
          </p:cNvCxnSpPr>
          <p:nvPr/>
        </p:nvCxnSpPr>
        <p:spPr>
          <a:xfrm>
            <a:off x="660708" y="2111601"/>
            <a:ext cx="6132361" cy="351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5"/>
            <a:endCxn id="31" idx="1"/>
          </p:cNvCxnSpPr>
          <p:nvPr/>
        </p:nvCxnSpPr>
        <p:spPr>
          <a:xfrm>
            <a:off x="660708" y="2111601"/>
            <a:ext cx="5065565" cy="351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5"/>
            <a:endCxn id="30" idx="1"/>
          </p:cNvCxnSpPr>
          <p:nvPr/>
        </p:nvCxnSpPr>
        <p:spPr>
          <a:xfrm>
            <a:off x="660708" y="2111601"/>
            <a:ext cx="6132361" cy="2398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707732" y="4491431"/>
            <a:ext cx="126604" cy="12660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74528" y="4491431"/>
            <a:ext cx="126604" cy="12660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07732" y="5609983"/>
            <a:ext cx="126604" cy="12660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74528" y="5609983"/>
            <a:ext cx="126604" cy="12660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13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996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Equivalence of Stochastic and Bitwise Algorithms</a:t>
            </a:r>
            <a:endParaRPr lang="en-US" sz="36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84188" y="1847964"/>
            <a:ext cx="3116262" cy="2940050"/>
            <a:chOff x="849312" y="567266"/>
            <a:chExt cx="4437583" cy="418691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2" y="567266"/>
              <a:ext cx="4437583" cy="4186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49312" y="567266"/>
              <a:ext cx="4437583" cy="410552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352">
            <a:off x="4627563" y="1503477"/>
            <a:ext cx="3116262" cy="27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84188" y="1847964"/>
            <a:ext cx="0" cy="334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4188" y="1847964"/>
            <a:ext cx="3617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102100" y="1662227"/>
            <a:ext cx="284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41313" y="5202352"/>
            <a:ext cx="28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41925" y="1847964"/>
            <a:ext cx="3452813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8718550" y="2816339"/>
            <a:ext cx="284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x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41925" y="1847964"/>
            <a:ext cx="768350" cy="334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5956300" y="5134089"/>
            <a:ext cx="28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102100" y="3108439"/>
            <a:ext cx="1139825" cy="5667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3734650" y="3108439"/>
            <a:ext cx="1139825" cy="5667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Construction of </a:t>
            </a:r>
            <a:r>
              <a:rPr lang="en-US" dirty="0" err="1" smtClean="0"/>
              <a:t>Sierpinski</a:t>
            </a:r>
            <a:endParaRPr lang="en-US" dirty="0" smtClean="0"/>
          </a:p>
          <a:p>
            <a:r>
              <a:rPr lang="en-US" dirty="0" smtClean="0"/>
              <a:t>Four alternative constructions</a:t>
            </a:r>
          </a:p>
          <a:p>
            <a:pPr lvl="1"/>
            <a:r>
              <a:rPr lang="en-US" dirty="0" smtClean="0"/>
              <a:t>Each more astonishing than the last</a:t>
            </a:r>
          </a:p>
          <a:p>
            <a:r>
              <a:rPr lang="en-US" dirty="0" smtClean="0"/>
              <a:t>Variations</a:t>
            </a:r>
          </a:p>
          <a:p>
            <a:r>
              <a:rPr lang="en-US" dirty="0" smtClean="0"/>
              <a:t>Connection to random walks</a:t>
            </a:r>
          </a:p>
          <a:p>
            <a:r>
              <a:rPr lang="en-US" dirty="0" smtClean="0"/>
              <a:t>Proof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Implementing an idea leads to new ideas. </a:t>
            </a:r>
            <a:endParaRPr lang="en-US" dirty="0"/>
          </a:p>
          <a:p>
            <a:pPr lvl="1"/>
            <a:r>
              <a:rPr lang="en-US" dirty="0" smtClean="0"/>
              <a:t>Can’t play without a playground</a:t>
            </a:r>
          </a:p>
          <a:p>
            <a:r>
              <a:rPr lang="en-US" dirty="0" smtClean="0"/>
              <a:t>Mathematical play is important to developing solid analysts.</a:t>
            </a:r>
          </a:p>
          <a:p>
            <a:r>
              <a:rPr lang="en-US" dirty="0" smtClean="0"/>
              <a:t>Fractals may be far more plentiful than we can detect.</a:t>
            </a:r>
          </a:p>
          <a:p>
            <a:pPr lvl="1"/>
            <a:r>
              <a:rPr lang="en-US" dirty="0" smtClean="0"/>
              <a:t>Being plentiful makes it harder to find them!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7111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Peitgen</a:t>
            </a:r>
            <a:r>
              <a:rPr lang="en-US" sz="2400" dirty="0"/>
              <a:t>, H.-O., </a:t>
            </a:r>
            <a:r>
              <a:rPr lang="en-US" sz="2400" dirty="0" err="1"/>
              <a:t>Jürgens</a:t>
            </a:r>
            <a:r>
              <a:rPr lang="en-US" sz="2400" dirty="0"/>
              <a:t>, H., </a:t>
            </a:r>
            <a:r>
              <a:rPr lang="en-US" sz="2400" dirty="0" err="1"/>
              <a:t>Saupe</a:t>
            </a:r>
            <a:r>
              <a:rPr lang="en-US" sz="2400" dirty="0"/>
              <a:t>, D., </a:t>
            </a:r>
            <a:r>
              <a:rPr lang="en-US" sz="2400" dirty="0" err="1"/>
              <a:t>Maletsky</a:t>
            </a:r>
            <a:r>
              <a:rPr lang="en-US" sz="2400" dirty="0"/>
              <a:t>, E., </a:t>
            </a:r>
            <a:r>
              <a:rPr lang="en-US" sz="2400" dirty="0" err="1"/>
              <a:t>Perciante</a:t>
            </a:r>
            <a:r>
              <a:rPr lang="en-US" sz="2400" dirty="0"/>
              <a:t>, T. </a:t>
            </a:r>
            <a:r>
              <a:rPr lang="en-US" sz="2400" i="1" dirty="0"/>
              <a:t>Fractals for the Classroom: Strategic Activities, </a:t>
            </a:r>
            <a:r>
              <a:rPr lang="en-US" sz="2400" i="1" dirty="0" smtClean="0"/>
              <a:t>Vol. 1</a:t>
            </a:r>
            <a:r>
              <a:rPr lang="en-US" sz="2400" dirty="0" smtClean="0"/>
              <a:t>. </a:t>
            </a:r>
            <a:r>
              <a:rPr lang="en-US" sz="2400" dirty="0"/>
              <a:t>(Berlin: Springer, </a:t>
            </a:r>
            <a:r>
              <a:rPr lang="en-US" sz="2400" dirty="0" smtClean="0"/>
              <a:t>1991).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22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6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Closer Look at the Bitwise Algorithm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10" y="1359043"/>
            <a:ext cx="5480407" cy="535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21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Waclaw</a:t>
            </a:r>
            <a:r>
              <a:rPr lang="en-US" dirty="0" smtClean="0"/>
              <a:t> </a:t>
            </a:r>
            <a:r>
              <a:rPr lang="en-US" dirty="0" err="1" smtClean="0"/>
              <a:t>Sierpinski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1882-1969, Polish mathematician </a:t>
            </a:r>
          </a:p>
          <a:p>
            <a:r>
              <a:rPr lang="en-US" sz="2800" dirty="0" smtClean="0"/>
              <a:t>known for contributions to set and number theory</a:t>
            </a:r>
          </a:p>
          <a:p>
            <a:r>
              <a:rPr lang="en-US" sz="2800" dirty="0" smtClean="0"/>
              <a:t>The Gasket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889671"/>
            <a:ext cx="3969542" cy="352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Usual Algorithm for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(More of a deduction than a construction)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Start with a solid equilateral triangle. Call it the current set.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each triangle in the current set, connect its midpoints. Remove the triangle defined by these midpoints.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This creates new solid triangles. Replace the current set with these triangles.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Return to step 2.</a:t>
            </a:r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 rot="16200000">
            <a:off x="-764383" y="4088011"/>
            <a:ext cx="2543175" cy="7393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(Deconstruction?) #1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49" y="1890283"/>
            <a:ext cx="6084887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7458" y="6178145"/>
            <a:ext cx="7989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This link </a:t>
            </a:r>
            <a:r>
              <a:rPr lang="en-US" dirty="0" smtClean="0"/>
              <a:t>is a more impressive demo</a:t>
            </a:r>
          </a:p>
        </p:txBody>
      </p:sp>
    </p:spTree>
    <p:extLst>
      <p:ext uri="{BB962C8B-B14F-4D97-AF65-F5344CB8AC3E}">
        <p14:creationId xmlns:p14="http://schemas.microsoft.com/office/powerpoint/2010/main" val="12677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Hard to implement previous algorithm. Easier:</a:t>
            </a:r>
          </a:p>
          <a:p>
            <a:pPr marL="800100" indent="-400050">
              <a:buAutoNum type="arabicPeriod"/>
            </a:pPr>
            <a:r>
              <a:rPr lang="en-US" sz="2800" dirty="0" smtClean="0"/>
              <a:t>Construct an equilateral triangle. </a:t>
            </a:r>
          </a:p>
          <a:p>
            <a:pPr marL="800100" indent="-400050">
              <a:buAutoNum type="arabicPeriod"/>
            </a:pPr>
            <a:r>
              <a:rPr lang="en-US" sz="2800" dirty="0" smtClean="0"/>
              <a:t>Copy the entire construction twice and rearrange the three sets so their “vertices” are connected.</a:t>
            </a:r>
          </a:p>
          <a:p>
            <a:pPr marL="800100" indent="-400050">
              <a:buAutoNum type="arabicPeriod"/>
            </a:pPr>
            <a:r>
              <a:rPr lang="en-US" sz="2800" dirty="0" smtClean="0"/>
              <a:t>Resize if desired.</a:t>
            </a:r>
          </a:p>
          <a:p>
            <a:pPr marL="800100" indent="-400050">
              <a:buAutoNum type="arabicPeriod"/>
            </a:pPr>
            <a:r>
              <a:rPr lang="en-US" sz="2800" dirty="0" smtClean="0"/>
              <a:t>Return to step 2.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 rot="16200000">
            <a:off x="-371476" y="3266479"/>
            <a:ext cx="1757362" cy="7393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#2 Without Resizing</a:t>
            </a:r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29466" y="1736106"/>
            <a:ext cx="922460" cy="872831"/>
            <a:chOff x="2667000" y="2209799"/>
            <a:chExt cx="3810000" cy="3306581"/>
          </a:xfrm>
        </p:grpSpPr>
        <p:sp>
          <p:nvSpPr>
            <p:cNvPr id="5" name="Isosceles Triangle 4"/>
            <p:cNvSpPr/>
            <p:nvPr/>
          </p:nvSpPr>
          <p:spPr>
            <a:xfrm>
              <a:off x="2667000" y="2209799"/>
              <a:ext cx="3810000" cy="3285690"/>
            </a:xfrm>
            <a:prstGeom prst="triangle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3581271" y="3886964"/>
              <a:ext cx="1948922" cy="1629416"/>
            </a:xfrm>
            <a:prstGeom prst="triangl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62200" y="1954893"/>
            <a:ext cx="1845012" cy="1747837"/>
            <a:chOff x="2999782" y="1830899"/>
            <a:chExt cx="3718114" cy="3522285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3929452" y="1830899"/>
              <a:ext cx="1858963" cy="1758950"/>
              <a:chOff x="2667000" y="2209799"/>
              <a:chExt cx="3810000" cy="3306581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999782" y="3594234"/>
              <a:ext cx="1858963" cy="1758950"/>
              <a:chOff x="2667000" y="2209799"/>
              <a:chExt cx="3810000" cy="3306581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4858933" y="3591436"/>
              <a:ext cx="1858963" cy="1758950"/>
              <a:chOff x="2667000" y="2209799"/>
              <a:chExt cx="3810000" cy="3306581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762650" y="1782881"/>
            <a:ext cx="1845012" cy="1747837"/>
            <a:chOff x="2999782" y="1830899"/>
            <a:chExt cx="3718114" cy="3522285"/>
          </a:xfrm>
        </p:grpSpPr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3929452" y="1830899"/>
              <a:ext cx="1858963" cy="1758950"/>
              <a:chOff x="2667000" y="2209799"/>
              <a:chExt cx="3810000" cy="3306581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2999782" y="3594234"/>
              <a:ext cx="1858963" cy="1758950"/>
              <a:chOff x="2667000" y="2209799"/>
              <a:chExt cx="3810000" cy="3306581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4858933" y="3591436"/>
              <a:ext cx="1858963" cy="1758950"/>
              <a:chOff x="2667000" y="2209799"/>
              <a:chExt cx="3810000" cy="3306581"/>
            </a:xfrm>
          </p:grpSpPr>
          <p:sp>
            <p:nvSpPr>
              <p:cNvPr id="21" name="Isosceles Triangle 20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836252" y="3530718"/>
            <a:ext cx="1845012" cy="1747837"/>
            <a:chOff x="2999782" y="1830899"/>
            <a:chExt cx="3718114" cy="3522285"/>
          </a:xfrm>
        </p:grpSpPr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3929452" y="1830899"/>
              <a:ext cx="1858963" cy="1758950"/>
              <a:chOff x="2667000" y="2209799"/>
              <a:chExt cx="3810000" cy="3306581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" name="Group 10"/>
            <p:cNvGrpSpPr>
              <a:grpSpLocks/>
            </p:cNvGrpSpPr>
            <p:nvPr/>
          </p:nvGrpSpPr>
          <p:grpSpPr bwMode="auto">
            <a:xfrm>
              <a:off x="2999782" y="3594234"/>
              <a:ext cx="1858963" cy="1758950"/>
              <a:chOff x="2667000" y="2209799"/>
              <a:chExt cx="3810000" cy="3306581"/>
            </a:xfrm>
          </p:grpSpPr>
          <p:sp>
            <p:nvSpPr>
              <p:cNvPr id="33" name="Isosceles Triangle 32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0" name="Group 10"/>
            <p:cNvGrpSpPr>
              <a:grpSpLocks/>
            </p:cNvGrpSpPr>
            <p:nvPr/>
          </p:nvGrpSpPr>
          <p:grpSpPr bwMode="auto">
            <a:xfrm>
              <a:off x="4858933" y="3591436"/>
              <a:ext cx="1858963" cy="1758950"/>
              <a:chOff x="2667000" y="2209799"/>
              <a:chExt cx="3810000" cy="3306581"/>
            </a:xfrm>
          </p:grpSpPr>
          <p:sp>
            <p:nvSpPr>
              <p:cNvPr id="31" name="Isosceles Triangle 30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685683" y="3535887"/>
            <a:ext cx="1845012" cy="1747837"/>
            <a:chOff x="2999782" y="1830899"/>
            <a:chExt cx="3718114" cy="3522285"/>
          </a:xfrm>
        </p:grpSpPr>
        <p:grpSp>
          <p:nvGrpSpPr>
            <p:cNvPr id="38" name="Group 10"/>
            <p:cNvGrpSpPr>
              <a:grpSpLocks/>
            </p:cNvGrpSpPr>
            <p:nvPr/>
          </p:nvGrpSpPr>
          <p:grpSpPr bwMode="auto">
            <a:xfrm>
              <a:off x="3929452" y="1830899"/>
              <a:ext cx="1858963" cy="1758950"/>
              <a:chOff x="2667000" y="2209799"/>
              <a:chExt cx="3810000" cy="3306581"/>
            </a:xfrm>
          </p:grpSpPr>
          <p:sp>
            <p:nvSpPr>
              <p:cNvPr id="45" name="Isosceles Triangle 44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9" name="Group 10"/>
            <p:cNvGrpSpPr>
              <a:grpSpLocks/>
            </p:cNvGrpSpPr>
            <p:nvPr/>
          </p:nvGrpSpPr>
          <p:grpSpPr bwMode="auto">
            <a:xfrm>
              <a:off x="2999782" y="3594234"/>
              <a:ext cx="1858963" cy="1758950"/>
              <a:chOff x="2667000" y="2209799"/>
              <a:chExt cx="3810000" cy="3306581"/>
            </a:xfrm>
          </p:grpSpPr>
          <p:sp>
            <p:nvSpPr>
              <p:cNvPr id="43" name="Isosceles Triangle 42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0" name="Group 10"/>
            <p:cNvGrpSpPr>
              <a:grpSpLocks/>
            </p:cNvGrpSpPr>
            <p:nvPr/>
          </p:nvGrpSpPr>
          <p:grpSpPr bwMode="auto">
            <a:xfrm>
              <a:off x="4858933" y="3591436"/>
              <a:ext cx="1858963" cy="1758950"/>
              <a:chOff x="2667000" y="2209799"/>
              <a:chExt cx="3810000" cy="3306581"/>
            </a:xfrm>
          </p:grpSpPr>
          <p:sp>
            <p:nvSpPr>
              <p:cNvPr id="41" name="Isosceles Triangle 40"/>
              <p:cNvSpPr/>
              <p:nvPr/>
            </p:nvSpPr>
            <p:spPr>
              <a:xfrm>
                <a:off x="2667000" y="2209799"/>
                <a:ext cx="3810000" cy="3285690"/>
              </a:xfrm>
              <a:prstGeom prst="triangle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10800000">
                <a:off x="3581271" y="3886964"/>
                <a:ext cx="1948922" cy="1629416"/>
              </a:xfrm>
              <a:prstGeom prst="triangl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161333"/>
            <a:ext cx="8787539" cy="882463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Construction #3: Bitwise AND Algorithm</a:t>
            </a:r>
            <a:endParaRPr lang="en-US" sz="48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93902" y="905774"/>
            <a:ext cx="7004117" cy="5884515"/>
            <a:chOff x="1001325" y="381000"/>
            <a:chExt cx="10286200" cy="985058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25" y="381000"/>
              <a:ext cx="10286200" cy="9850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42026" y="923640"/>
              <a:ext cx="9745499" cy="9307942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826019" y="51071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Label points in a square by binary fractions. “Color in” each point if </a:t>
            </a:r>
            <a:r>
              <a:rPr lang="en-US" sz="2400" dirty="0" smtClean="0"/>
              <a:t>the bitwise AND of x and y is TRUE.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4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1699" y="1269034"/>
            <a:ext cx="174498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Construction #4: “Color in” the odd numbers of a Pascal Triangle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69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626</Words>
  <Application>Microsoft Office PowerPoint</Application>
  <PresentationFormat>On-screen Show (4:3)</PresentationFormat>
  <Paragraphs>79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Variations on a Theme  By Sierpinski</vt:lpstr>
      <vt:lpstr>Overview</vt:lpstr>
      <vt:lpstr>Waclaw Sierpinski</vt:lpstr>
      <vt:lpstr>Usual Algorithm for Construction</vt:lpstr>
      <vt:lpstr>Construction (Deconstruction?) #1</vt:lpstr>
      <vt:lpstr>Construction #2</vt:lpstr>
      <vt:lpstr>Construction #2 Without Resizing</vt:lpstr>
      <vt:lpstr>Construction #3: Bitwise AND Algorithm</vt:lpstr>
      <vt:lpstr>Construction #4: “Color in” the odd numbers of a Pascal Triangle </vt:lpstr>
      <vt:lpstr>Construction #4: Pascal Triangle</vt:lpstr>
      <vt:lpstr>Construction #5: Stochastic</vt:lpstr>
      <vt:lpstr>How Might We Revise This Algorithm to Create Other Fractals?</vt:lpstr>
      <vt:lpstr>Is it a Fractal?</vt:lpstr>
      <vt:lpstr>Is It a Fractal?</vt:lpstr>
      <vt:lpstr>Is It a Fractal?</vt:lpstr>
      <vt:lpstr>What?</vt:lpstr>
      <vt:lpstr>Symmetry?</vt:lpstr>
      <vt:lpstr> Why Not Perfect Symmetry?</vt:lpstr>
      <vt:lpstr>Equivalence of Stochastic and Bitwise Algorithms</vt:lpstr>
      <vt:lpstr>Parting Thoughts</vt:lpstr>
      <vt:lpstr>Reference</vt:lpstr>
      <vt:lpstr>BACKUP</vt:lpstr>
      <vt:lpstr>Closer Look at the Bitwise Algorithm</vt:lpstr>
    </vt:vector>
  </TitlesOfParts>
  <Company>Analytic Services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Variations on a Theme By Sierpinski</dc:title>
  <dc:creator>Peter VandenBosch</dc:creator>
  <cp:lastModifiedBy>Peter Vanden Bosch</cp:lastModifiedBy>
  <cp:revision>33</cp:revision>
  <dcterms:created xsi:type="dcterms:W3CDTF">2013-03-20T13:50:49Z</dcterms:created>
  <dcterms:modified xsi:type="dcterms:W3CDTF">2014-10-22T13:18:10Z</dcterms:modified>
</cp:coreProperties>
</file>