
<file path=[Content_Types].xml><?xml version="1.0" encoding="utf-8"?>
<Types xmlns="http://schemas.openxmlformats.org/package/2006/content-types">
  <Default Extension="png" ContentType="image/png"/>
  <Default Extension="m4a" ContentType="audio/mp4"/>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6"/>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8" autoAdjust="0"/>
    <p:restoredTop sz="94660"/>
  </p:normalViewPr>
  <p:slideViewPr>
    <p:cSldViewPr snapToGrid="0">
      <p:cViewPr varScale="1">
        <p:scale>
          <a:sx n="114" d="100"/>
          <a:sy n="114" d="100"/>
        </p:scale>
        <p:origin x="300"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5/10/relationships/revisionInfo" Target="revisionInfo.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E5ACC59C-4996-4DDD-94B1-6EB6150BA4DE}" type="datetimeFigureOut">
              <a:rPr lang="en-US" smtClean="0"/>
              <a:t>7/9/2018</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BF52515F-4F64-4498-9C72-D4A643727C83}"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575275314"/>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ACC59C-4996-4DDD-94B1-6EB6150BA4D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16116353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ACC59C-4996-4DDD-94B1-6EB6150BA4D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19398478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5ACC59C-4996-4DDD-94B1-6EB6150BA4DE}" type="datetimeFigureOut">
              <a:rPr lang="en-US" smtClean="0"/>
              <a:t>7/9/2018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1454333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E5ACC59C-4996-4DDD-94B1-6EB6150BA4DE}" type="datetimeFigureOut">
              <a:rPr lang="en-US" smtClean="0"/>
              <a:t>7/9/2018</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BF52515F-4F64-4498-9C72-D4A643727C83}"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166081317"/>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ACC59C-4996-4DDD-94B1-6EB6150BA4DE}" type="datetimeFigureOut">
              <a:rPr lang="en-US" smtClean="0"/>
              <a:t>7/9/2018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15778554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5ACC59C-4996-4DDD-94B1-6EB6150BA4DE}" type="datetimeFigureOut">
              <a:rPr lang="en-US" smtClean="0"/>
              <a:t>7/9/2018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28371147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5ACC59C-4996-4DDD-94B1-6EB6150BA4DE}" type="datetimeFigureOut">
              <a:rPr lang="en-US" smtClean="0"/>
              <a:t>7/9/2018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25970980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ACC59C-4996-4DDD-94B1-6EB6150BA4DE}" type="datetimeFigureOut">
              <a:rPr lang="en-US" smtClean="0"/>
              <a:t>7/9/2018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52515F-4F64-4498-9C72-D4A643727C83}" type="slidenum">
              <a:rPr lang="en-US" smtClean="0"/>
              <a:t>‹#›</a:t>
            </a:fld>
            <a:endParaRPr lang="en-US"/>
          </a:p>
        </p:txBody>
      </p:sp>
    </p:spTree>
    <p:extLst>
      <p:ext uri="{BB962C8B-B14F-4D97-AF65-F5344CB8AC3E}">
        <p14:creationId xmlns:p14="http://schemas.microsoft.com/office/powerpoint/2010/main" val="16800123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5ACC59C-4996-4DDD-94B1-6EB6150BA4DE}" type="datetimeFigureOut">
              <a:rPr lang="en-US" smtClean="0"/>
              <a:t>7/9/2018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F52515F-4F64-4498-9C72-D4A643727C8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1322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E5ACC59C-4996-4DDD-94B1-6EB6150BA4DE}" type="datetimeFigureOut">
              <a:rPr lang="en-US" smtClean="0"/>
              <a:t>7/9/2018</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BF52515F-4F64-4498-9C72-D4A643727C83}"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75964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E5ACC59C-4996-4DDD-94B1-6EB6150BA4DE}" type="datetimeFigureOut">
              <a:rPr lang="en-US" smtClean="0"/>
              <a:t>7/9/2018</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BF52515F-4F64-4498-9C72-D4A643727C83}"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62607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m4a"/><Relationship Id="rId1" Type="http://schemas.microsoft.com/office/2007/relationships/media" Target="../media/media5.m4a"/><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AA7DD7-186D-43AD-AF53-0D170639EAFC}"/>
              </a:ext>
            </a:extLst>
          </p:cNvPr>
          <p:cNvSpPr>
            <a:spLocks noGrp="1"/>
          </p:cNvSpPr>
          <p:nvPr>
            <p:ph type="ctrTitle"/>
          </p:nvPr>
        </p:nvSpPr>
        <p:spPr>
          <a:xfrm>
            <a:off x="1169169" y="1143000"/>
            <a:ext cx="6699484" cy="2129590"/>
          </a:xfrm>
        </p:spPr>
        <p:txBody>
          <a:bodyPr/>
          <a:lstStyle/>
          <a:p>
            <a:r>
              <a:rPr lang="en-US" dirty="0"/>
              <a:t>Analyzing the assignment</a:t>
            </a:r>
          </a:p>
        </p:txBody>
      </p:sp>
      <p:pic>
        <p:nvPicPr>
          <p:cNvPr id="4" name="Picture 3">
            <a:extLst>
              <a:ext uri="{FF2B5EF4-FFF2-40B4-BE49-F238E27FC236}">
                <a16:creationId xmlns:a16="http://schemas.microsoft.com/office/drawing/2014/main" id="{18C801C0-3CDA-488F-AA77-5F72C23DB2E8}"/>
              </a:ext>
            </a:extLst>
          </p:cNvPr>
          <p:cNvPicPr>
            <a:picLocks noChangeAspect="1"/>
          </p:cNvPicPr>
          <p:nvPr/>
        </p:nvPicPr>
        <p:blipFill>
          <a:blip r:embed="rId4"/>
          <a:stretch>
            <a:fillRect/>
          </a:stretch>
        </p:blipFill>
        <p:spPr>
          <a:xfrm>
            <a:off x="7868653" y="1143000"/>
            <a:ext cx="3104147" cy="3104147"/>
          </a:xfrm>
          <a:prstGeom prst="rect">
            <a:avLst/>
          </a:prstGeom>
        </p:spPr>
      </p:pic>
      <p:pic>
        <p:nvPicPr>
          <p:cNvPr id="5" name="Audio 4">
            <a:hlinkClick r:id="" action="ppaction://media"/>
            <a:extLst>
              <a:ext uri="{FF2B5EF4-FFF2-40B4-BE49-F238E27FC236}">
                <a16:creationId xmlns:a16="http://schemas.microsoft.com/office/drawing/2014/main" id="{3BF05C98-0D29-45AF-B0C1-3F971C500CAB}"/>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4154534791"/>
      </p:ext>
    </p:extLst>
  </p:cSld>
  <p:clrMapOvr>
    <a:masterClrMapping/>
  </p:clrMapOvr>
  <mc:AlternateContent xmlns:mc="http://schemas.openxmlformats.org/markup-compatibility/2006" xmlns:p14="http://schemas.microsoft.com/office/powerpoint/2010/main">
    <mc:Choice Requires="p14">
      <p:transition spd="slow" p14:dur="2000" advTm="25470"/>
    </mc:Choice>
    <mc:Fallback xmlns="">
      <p:transition spd="slow" advTm="2547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35640F-3DDF-48B9-99FD-4365EC52DA3A}"/>
              </a:ext>
            </a:extLst>
          </p:cNvPr>
          <p:cNvSpPr>
            <a:spLocks noGrp="1"/>
          </p:cNvSpPr>
          <p:nvPr>
            <p:ph type="title"/>
          </p:nvPr>
        </p:nvSpPr>
        <p:spPr>
          <a:xfrm>
            <a:off x="1371600" y="421105"/>
            <a:ext cx="9144000" cy="742950"/>
          </a:xfrm>
        </p:spPr>
        <p:txBody>
          <a:bodyPr/>
          <a:lstStyle/>
          <a:p>
            <a:r>
              <a:rPr lang="en-US" dirty="0"/>
              <a:t>Understanding Written Assignments</a:t>
            </a:r>
          </a:p>
        </p:txBody>
      </p:sp>
      <p:sp>
        <p:nvSpPr>
          <p:cNvPr id="3" name="Content Placeholder 2">
            <a:extLst>
              <a:ext uri="{FF2B5EF4-FFF2-40B4-BE49-F238E27FC236}">
                <a16:creationId xmlns:a16="http://schemas.microsoft.com/office/drawing/2014/main" id="{E64BA8F8-C687-4B48-9B55-CBDA7614556B}"/>
              </a:ext>
            </a:extLst>
          </p:cNvPr>
          <p:cNvSpPr>
            <a:spLocks noGrp="1"/>
          </p:cNvSpPr>
          <p:nvPr>
            <p:ph idx="1"/>
          </p:nvPr>
        </p:nvSpPr>
        <p:spPr>
          <a:xfrm>
            <a:off x="1371600" y="1428750"/>
            <a:ext cx="9601200" cy="5212682"/>
          </a:xfrm>
        </p:spPr>
        <p:txBody>
          <a:bodyPr/>
          <a:lstStyle/>
          <a:p>
            <a:r>
              <a:rPr lang="en-US" sz="2800" dirty="0"/>
              <a:t>“Since 2001, the USA Patriot Act has given the federal government much greater freedom in investigating the private lives of American citizens for investigating acts of terror. Since its inception, however, many people disagree with the policy and claim it violates constitutional rights. This is a controversial topic and is still debated today. Is this policy effective at stopping acts of terror? Does this act overstep the boundaries of the federal government? Argue for or against and provide evidence to support your argument. Be sure to include a review of the 2005, 2010, and 2015 reauthorizations and the changes that have occurred to the act over time in your discussion.”</a:t>
            </a:r>
          </a:p>
          <a:p>
            <a:endParaRPr lang="en-US" dirty="0"/>
          </a:p>
        </p:txBody>
      </p:sp>
      <p:pic>
        <p:nvPicPr>
          <p:cNvPr id="4" name="Audio 3">
            <a:hlinkClick r:id="" action="ppaction://media"/>
            <a:extLst>
              <a:ext uri="{FF2B5EF4-FFF2-40B4-BE49-F238E27FC236}">
                <a16:creationId xmlns:a16="http://schemas.microsoft.com/office/drawing/2014/main" id="{41F85D3D-970D-4DF1-8AAF-DB04AF020184}"/>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761756528"/>
      </p:ext>
    </p:extLst>
  </p:cSld>
  <p:clrMapOvr>
    <a:masterClrMapping/>
  </p:clrMapOvr>
  <mc:AlternateContent xmlns:mc="http://schemas.openxmlformats.org/markup-compatibility/2006" xmlns:p14="http://schemas.microsoft.com/office/powerpoint/2010/main">
    <mc:Choice Requires="p14">
      <p:transition spd="slow" p14:dur="2000" advTm="26648"/>
    </mc:Choice>
    <mc:Fallback xmlns="">
      <p:transition spd="slow" advTm="266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1FC457-DE7E-4CA1-8541-B36E6FC8BD12}"/>
              </a:ext>
            </a:extLst>
          </p:cNvPr>
          <p:cNvSpPr>
            <a:spLocks noGrp="1"/>
          </p:cNvSpPr>
          <p:nvPr>
            <p:ph type="title"/>
          </p:nvPr>
        </p:nvSpPr>
        <p:spPr>
          <a:xfrm>
            <a:off x="1371600" y="385011"/>
            <a:ext cx="9601200" cy="902367"/>
          </a:xfrm>
        </p:spPr>
        <p:txBody>
          <a:bodyPr/>
          <a:lstStyle/>
          <a:p>
            <a:r>
              <a:rPr lang="en-US" dirty="0"/>
              <a:t>Highlight Important Words</a:t>
            </a:r>
          </a:p>
        </p:txBody>
      </p:sp>
      <p:sp>
        <p:nvSpPr>
          <p:cNvPr id="3" name="Content Placeholder 2">
            <a:extLst>
              <a:ext uri="{FF2B5EF4-FFF2-40B4-BE49-F238E27FC236}">
                <a16:creationId xmlns:a16="http://schemas.microsoft.com/office/drawing/2014/main" id="{492F863F-5185-4127-B613-FA80C743C420}"/>
              </a:ext>
            </a:extLst>
          </p:cNvPr>
          <p:cNvSpPr>
            <a:spLocks noGrp="1"/>
          </p:cNvSpPr>
          <p:nvPr>
            <p:ph idx="1"/>
          </p:nvPr>
        </p:nvSpPr>
        <p:spPr>
          <a:xfrm>
            <a:off x="1371600" y="1155033"/>
            <a:ext cx="9601200" cy="5558588"/>
          </a:xfrm>
        </p:spPr>
        <p:txBody>
          <a:bodyPr>
            <a:normAutofit/>
          </a:bodyPr>
          <a:lstStyle/>
          <a:p>
            <a:r>
              <a:rPr lang="en-US" sz="2800" dirty="0"/>
              <a:t>“Since 2001, the </a:t>
            </a:r>
            <a:r>
              <a:rPr lang="en-US" sz="2800" b="1" dirty="0">
                <a:solidFill>
                  <a:srgbClr val="FF0000"/>
                </a:solidFill>
              </a:rPr>
              <a:t>USA Patriot Act </a:t>
            </a:r>
            <a:r>
              <a:rPr lang="en-US" sz="2800" dirty="0"/>
              <a:t>has given the federal government much greater freedom in investigating the private lives of American citizens for investigating acts of terror. Since its inception, however, many people disagree with the policy and claim it violates constitutional rights. This is </a:t>
            </a:r>
            <a:r>
              <a:rPr lang="en-US" sz="2800" b="1" dirty="0"/>
              <a:t>a </a:t>
            </a:r>
            <a:r>
              <a:rPr lang="en-US" sz="2800" b="1" dirty="0">
                <a:solidFill>
                  <a:srgbClr val="FF0000"/>
                </a:solidFill>
              </a:rPr>
              <a:t>controversial topic </a:t>
            </a:r>
            <a:r>
              <a:rPr lang="en-US" sz="2800" dirty="0"/>
              <a:t>and is still debated today. Is this </a:t>
            </a:r>
            <a:r>
              <a:rPr lang="en-US" sz="2800" b="1" dirty="0">
                <a:solidFill>
                  <a:srgbClr val="FF0000"/>
                </a:solidFill>
              </a:rPr>
              <a:t>policy effective </a:t>
            </a:r>
            <a:r>
              <a:rPr lang="en-US" sz="2800" dirty="0"/>
              <a:t>at stopping acts of terror? Does this act </a:t>
            </a:r>
            <a:r>
              <a:rPr lang="en-US" sz="2800" b="1" dirty="0">
                <a:solidFill>
                  <a:srgbClr val="FF0000"/>
                </a:solidFill>
              </a:rPr>
              <a:t>overstep the boundaries </a:t>
            </a:r>
            <a:r>
              <a:rPr lang="en-US" sz="2800" dirty="0"/>
              <a:t>of the federal government? </a:t>
            </a:r>
            <a:r>
              <a:rPr lang="en-US" sz="2800" b="1" dirty="0">
                <a:solidFill>
                  <a:srgbClr val="FF0000"/>
                </a:solidFill>
              </a:rPr>
              <a:t>Argue for or against</a:t>
            </a:r>
            <a:r>
              <a:rPr lang="en-US" sz="2800" dirty="0"/>
              <a:t> the continuation of the act and </a:t>
            </a:r>
            <a:r>
              <a:rPr lang="en-US" sz="2800" b="1" dirty="0">
                <a:solidFill>
                  <a:srgbClr val="FF0000"/>
                </a:solidFill>
              </a:rPr>
              <a:t>provide evidence</a:t>
            </a:r>
            <a:r>
              <a:rPr lang="en-US" sz="2800" dirty="0"/>
              <a:t> to support your argument. Be sure to include a </a:t>
            </a:r>
            <a:r>
              <a:rPr lang="en-US" sz="2800" b="1" dirty="0">
                <a:solidFill>
                  <a:srgbClr val="FF0000"/>
                </a:solidFill>
              </a:rPr>
              <a:t>review of the 2005, 2010, and 2015 reauthorizations </a:t>
            </a:r>
            <a:r>
              <a:rPr lang="en-US" sz="2800" dirty="0"/>
              <a:t>and the </a:t>
            </a:r>
            <a:r>
              <a:rPr lang="en-US" sz="2800" b="1" dirty="0">
                <a:solidFill>
                  <a:srgbClr val="FF0000"/>
                </a:solidFill>
              </a:rPr>
              <a:t>changes that have occurred</a:t>
            </a:r>
            <a:r>
              <a:rPr lang="en-US" sz="2800" dirty="0"/>
              <a:t> to the act over time in your discussion.”</a:t>
            </a:r>
          </a:p>
          <a:p>
            <a:endParaRPr lang="en-US" dirty="0"/>
          </a:p>
        </p:txBody>
      </p:sp>
      <p:pic>
        <p:nvPicPr>
          <p:cNvPr id="5" name="Audio 4">
            <a:hlinkClick r:id="" action="ppaction://media"/>
            <a:extLst>
              <a:ext uri="{FF2B5EF4-FFF2-40B4-BE49-F238E27FC236}">
                <a16:creationId xmlns:a16="http://schemas.microsoft.com/office/drawing/2014/main" id="{34485E40-11B6-4EAE-87FE-6480CEBDCFE9}"/>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40703356"/>
      </p:ext>
    </p:extLst>
  </p:cSld>
  <p:clrMapOvr>
    <a:masterClrMapping/>
  </p:clrMapOvr>
  <mc:AlternateContent xmlns:mc="http://schemas.openxmlformats.org/markup-compatibility/2006" xmlns:p14="http://schemas.microsoft.com/office/powerpoint/2010/main">
    <mc:Choice Requires="p14">
      <p:transition spd="slow" p14:dur="2000" advTm="35632"/>
    </mc:Choice>
    <mc:Fallback xmlns="">
      <p:transition spd="slow" advTm="3563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7817A-BCE1-4BD0-8069-863C14551F84}"/>
              </a:ext>
            </a:extLst>
          </p:cNvPr>
          <p:cNvSpPr>
            <a:spLocks noGrp="1"/>
          </p:cNvSpPr>
          <p:nvPr>
            <p:ph type="title"/>
          </p:nvPr>
        </p:nvSpPr>
        <p:spPr>
          <a:xfrm>
            <a:off x="1371600" y="685800"/>
            <a:ext cx="9499600" cy="890337"/>
          </a:xfrm>
        </p:spPr>
        <p:txBody>
          <a:bodyPr/>
          <a:lstStyle/>
          <a:p>
            <a:r>
              <a:rPr lang="en-US" dirty="0"/>
              <a:t>Summarize the Assignment</a:t>
            </a:r>
          </a:p>
        </p:txBody>
      </p:sp>
      <p:sp>
        <p:nvSpPr>
          <p:cNvPr id="3" name="Content Placeholder 2">
            <a:extLst>
              <a:ext uri="{FF2B5EF4-FFF2-40B4-BE49-F238E27FC236}">
                <a16:creationId xmlns:a16="http://schemas.microsoft.com/office/drawing/2014/main" id="{A9960AFD-E1F0-4002-B02F-4EC0B5232C43}"/>
              </a:ext>
            </a:extLst>
          </p:cNvPr>
          <p:cNvSpPr>
            <a:spLocks noGrp="1"/>
          </p:cNvSpPr>
          <p:nvPr>
            <p:ph idx="1"/>
          </p:nvPr>
        </p:nvSpPr>
        <p:spPr>
          <a:xfrm>
            <a:off x="1371600" y="1576137"/>
            <a:ext cx="9601200" cy="5050441"/>
          </a:xfrm>
        </p:spPr>
        <p:txBody>
          <a:bodyPr>
            <a:noAutofit/>
          </a:bodyPr>
          <a:lstStyle/>
          <a:p>
            <a:r>
              <a:rPr lang="en-US" sz="2600" dirty="0"/>
              <a:t>In your own words, summarize the assignment to clarify both the subject matter and the requirements of the assignment. For Example, a summary of the previous assignment is as follows:</a:t>
            </a:r>
          </a:p>
          <a:p>
            <a:endParaRPr lang="en-US" sz="2600" dirty="0"/>
          </a:p>
          <a:p>
            <a:r>
              <a:rPr lang="en-US" sz="2600" dirty="0"/>
              <a:t>Topic: USA Patriot Act</a:t>
            </a:r>
          </a:p>
          <a:p>
            <a:r>
              <a:rPr lang="en-US" sz="2600" dirty="0"/>
              <a:t>Assignment: </a:t>
            </a:r>
          </a:p>
          <a:p>
            <a:pPr lvl="1"/>
            <a:r>
              <a:rPr lang="en-US" sz="2600" dirty="0"/>
              <a:t>Pick a stance, for or against the act’s continuation</a:t>
            </a:r>
          </a:p>
          <a:p>
            <a:pPr lvl="1"/>
            <a:r>
              <a:rPr lang="en-US" sz="2600" dirty="0"/>
              <a:t>Provide evidence to support arguments</a:t>
            </a:r>
          </a:p>
          <a:p>
            <a:pPr lvl="1"/>
            <a:r>
              <a:rPr lang="en-US" sz="2600" dirty="0"/>
              <a:t>Review the reauthorizations</a:t>
            </a:r>
          </a:p>
          <a:p>
            <a:pPr lvl="1"/>
            <a:r>
              <a:rPr lang="en-US" sz="2600" dirty="0"/>
              <a:t>Include changes to the act in discussion</a:t>
            </a:r>
          </a:p>
        </p:txBody>
      </p:sp>
      <p:pic>
        <p:nvPicPr>
          <p:cNvPr id="6" name="Audio 5">
            <a:hlinkClick r:id="" action="ppaction://media"/>
            <a:extLst>
              <a:ext uri="{FF2B5EF4-FFF2-40B4-BE49-F238E27FC236}">
                <a16:creationId xmlns:a16="http://schemas.microsoft.com/office/drawing/2014/main" id="{BDD30B3F-15A4-42F0-8C63-FA9726FEE32B}"/>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209701161"/>
      </p:ext>
    </p:extLst>
  </p:cSld>
  <p:clrMapOvr>
    <a:masterClrMapping/>
  </p:clrMapOvr>
  <mc:AlternateContent xmlns:mc="http://schemas.openxmlformats.org/markup-compatibility/2006" xmlns:p14="http://schemas.microsoft.com/office/powerpoint/2010/main">
    <mc:Choice Requires="p14">
      <p:transition spd="slow" p14:dur="2000" advTm="29109"/>
    </mc:Choice>
    <mc:Fallback xmlns="">
      <p:transition spd="slow" advTm="291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86C9DF-64BD-4F1F-B6EF-DADD14FFED18}"/>
              </a:ext>
            </a:extLst>
          </p:cNvPr>
          <p:cNvSpPr>
            <a:spLocks noGrp="1"/>
          </p:cNvSpPr>
          <p:nvPr>
            <p:ph type="title"/>
          </p:nvPr>
        </p:nvSpPr>
        <p:spPr>
          <a:xfrm>
            <a:off x="1371599" y="445168"/>
            <a:ext cx="10539663" cy="1726532"/>
          </a:xfrm>
        </p:spPr>
        <p:txBody>
          <a:bodyPr>
            <a:normAutofit fontScale="90000"/>
          </a:bodyPr>
          <a:lstStyle/>
          <a:p>
            <a:r>
              <a:rPr lang="en-US" b="1" dirty="0"/>
              <a:t>Conclusion: </a:t>
            </a:r>
            <a:br>
              <a:rPr lang="en-US" b="1" dirty="0"/>
            </a:br>
            <a:r>
              <a:rPr lang="en-US" b="1" dirty="0"/>
              <a:t>Two New Techniques for Understanding and Analyzing Assignments</a:t>
            </a:r>
          </a:p>
        </p:txBody>
      </p:sp>
      <p:sp>
        <p:nvSpPr>
          <p:cNvPr id="3" name="Content Placeholder 2">
            <a:extLst>
              <a:ext uri="{FF2B5EF4-FFF2-40B4-BE49-F238E27FC236}">
                <a16:creationId xmlns:a16="http://schemas.microsoft.com/office/drawing/2014/main" id="{6D7464AC-84CF-435A-9453-93C980570979}"/>
              </a:ext>
            </a:extLst>
          </p:cNvPr>
          <p:cNvSpPr>
            <a:spLocks noGrp="1"/>
          </p:cNvSpPr>
          <p:nvPr>
            <p:ph idx="1"/>
          </p:nvPr>
        </p:nvSpPr>
        <p:spPr/>
        <p:txBody>
          <a:bodyPr>
            <a:normAutofit/>
          </a:bodyPr>
          <a:lstStyle/>
          <a:p>
            <a:r>
              <a:rPr lang="en-US" sz="3600" dirty="0"/>
              <a:t>Read the assignment carefully, looking for the topic and task(s)</a:t>
            </a:r>
          </a:p>
          <a:p>
            <a:r>
              <a:rPr lang="en-US" sz="3600" dirty="0"/>
              <a:t>Highlight important phrases, particularly tasks</a:t>
            </a:r>
          </a:p>
          <a:p>
            <a:r>
              <a:rPr lang="en-US" sz="3600" dirty="0"/>
              <a:t>Write a summary of the requirements</a:t>
            </a:r>
          </a:p>
        </p:txBody>
      </p:sp>
      <p:pic>
        <p:nvPicPr>
          <p:cNvPr id="7" name="Audio 6">
            <a:hlinkClick r:id="" action="ppaction://media"/>
            <a:extLst>
              <a:ext uri="{FF2B5EF4-FFF2-40B4-BE49-F238E27FC236}">
                <a16:creationId xmlns:a16="http://schemas.microsoft.com/office/drawing/2014/main" id="{0DF97A13-B6E8-4217-A6EF-09D858F1D92C}"/>
              </a:ext>
            </a:extLst>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11430000" y="6096000"/>
            <a:ext cx="609600" cy="609600"/>
          </a:xfrm>
          <a:prstGeom prst="rect">
            <a:avLst/>
          </a:prstGeom>
        </p:spPr>
      </p:pic>
    </p:spTree>
    <p:extLst>
      <p:ext uri="{BB962C8B-B14F-4D97-AF65-F5344CB8AC3E}">
        <p14:creationId xmlns:p14="http://schemas.microsoft.com/office/powerpoint/2010/main" val="825664938"/>
      </p:ext>
    </p:extLst>
  </p:cSld>
  <p:clrMapOvr>
    <a:masterClrMapping/>
  </p:clrMapOvr>
  <mc:AlternateContent xmlns:mc="http://schemas.openxmlformats.org/markup-compatibility/2006" xmlns:p14="http://schemas.microsoft.com/office/powerpoint/2010/main">
    <mc:Choice Requires="p14">
      <p:transition spd="slow" p14:dur="2000" advTm="27367"/>
    </mc:Choice>
    <mc:Fallback xmlns="">
      <p:transition spd="slow" advTm="27367"/>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7"/>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6F33282-1F5A-4B5B-AAC7-095D9301CB7C}"/>
              </a:ext>
            </a:extLst>
          </p:cNvPr>
          <p:cNvPicPr>
            <a:picLocks noChangeAspect="1"/>
          </p:cNvPicPr>
          <p:nvPr/>
        </p:nvPicPr>
        <p:blipFill>
          <a:blip r:embed="rId2"/>
          <a:stretch>
            <a:fillRect/>
          </a:stretch>
        </p:blipFill>
        <p:spPr>
          <a:xfrm>
            <a:off x="3573880" y="395789"/>
            <a:ext cx="5003592" cy="4597317"/>
          </a:xfrm>
          <a:prstGeom prst="rect">
            <a:avLst/>
          </a:prstGeom>
        </p:spPr>
      </p:pic>
      <p:sp>
        <p:nvSpPr>
          <p:cNvPr id="6" name="TextBox 5">
            <a:extLst>
              <a:ext uri="{FF2B5EF4-FFF2-40B4-BE49-F238E27FC236}">
                <a16:creationId xmlns:a16="http://schemas.microsoft.com/office/drawing/2014/main" id="{3DED2303-75CD-42E2-B4EB-E5C6F2E0528B}"/>
              </a:ext>
            </a:extLst>
          </p:cNvPr>
          <p:cNvSpPr txBox="1"/>
          <p:nvPr/>
        </p:nvSpPr>
        <p:spPr>
          <a:xfrm>
            <a:off x="1503947" y="5558589"/>
            <a:ext cx="10034337" cy="923330"/>
          </a:xfrm>
          <a:prstGeom prst="rect">
            <a:avLst/>
          </a:prstGeom>
          <a:noFill/>
        </p:spPr>
        <p:txBody>
          <a:bodyPr wrap="square" rtlCol="0">
            <a:spAutoFit/>
          </a:bodyPr>
          <a:lstStyle/>
          <a:p>
            <a:r>
              <a:rPr lang="en-US" dirty="0"/>
              <a:t>Property of Indiana University of Pennsylvania, all rights reserved.</a:t>
            </a:r>
          </a:p>
          <a:p>
            <a:endParaRPr lang="en-US" dirty="0"/>
          </a:p>
          <a:p>
            <a:r>
              <a:rPr lang="en-US" dirty="0"/>
              <a:t>Created by: Alex Ashcom</a:t>
            </a:r>
          </a:p>
        </p:txBody>
      </p:sp>
    </p:spTree>
    <p:extLst>
      <p:ext uri="{BB962C8B-B14F-4D97-AF65-F5344CB8AC3E}">
        <p14:creationId xmlns:p14="http://schemas.microsoft.com/office/powerpoint/2010/main" val="3264308487"/>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emplate>Crop</Template>
  <TotalTime>1670</TotalTime>
  <Words>373</Words>
  <Application>Microsoft Office PowerPoint</Application>
  <PresentationFormat>Widescreen</PresentationFormat>
  <Paragraphs>21</Paragraphs>
  <Slides>6</Slides>
  <Notes>0</Notes>
  <HiddenSlides>0</HiddenSlides>
  <MMClips>5</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6</vt:i4>
      </vt:variant>
    </vt:vector>
  </HeadingPairs>
  <TitlesOfParts>
    <vt:vector size="8" baseType="lpstr">
      <vt:lpstr>Franklin Gothic Book</vt:lpstr>
      <vt:lpstr>Crop</vt:lpstr>
      <vt:lpstr>Analyzing the assignment</vt:lpstr>
      <vt:lpstr>Understanding Written Assignments</vt:lpstr>
      <vt:lpstr>Highlight Important Words</vt:lpstr>
      <vt:lpstr>Summarize the Assignment</vt:lpstr>
      <vt:lpstr>Conclusion:  Two New Techniques for Understanding and Analyzing Assignments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Analyzing the assignment</dc:title>
  <dc:creator>ashcom.alex@gmail.com</dc:creator>
  <cp:lastModifiedBy>Krista Joy Sarraf</cp:lastModifiedBy>
  <cp:revision>12</cp:revision>
  <dcterms:created xsi:type="dcterms:W3CDTF">2018-03-13T03:34:32Z</dcterms:created>
  <dcterms:modified xsi:type="dcterms:W3CDTF">2018-07-09T13:32:57Z</dcterms:modified>
</cp:coreProperties>
</file>