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49" autoAdjust="0"/>
    <p:restoredTop sz="94660"/>
  </p:normalViewPr>
  <p:slideViewPr>
    <p:cSldViewPr snapToGrid="0">
      <p:cViewPr>
        <p:scale>
          <a:sx n="100" d="100"/>
          <a:sy n="100" d="100"/>
        </p:scale>
        <p:origin x="-12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852F-C87D-479A-90F8-2117C62B827A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148426-B97A-479A-91A3-084C143AE5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852F-C87D-479A-90F8-2117C62B827A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8426-B97A-479A-91A3-084C143AE5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852F-C87D-479A-90F8-2117C62B827A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8426-B97A-479A-91A3-084C143AE5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852F-C87D-479A-90F8-2117C62B827A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8426-B97A-479A-91A3-084C143AE5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852F-C87D-479A-90F8-2117C62B827A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148426-B97A-479A-91A3-084C143AE5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852F-C87D-479A-90F8-2117C62B827A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8426-B97A-479A-91A3-084C143AE5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852F-C87D-479A-90F8-2117C62B827A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8426-B97A-479A-91A3-084C143AE5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852F-C87D-479A-90F8-2117C62B827A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8426-B97A-479A-91A3-084C143AE5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852F-C87D-479A-90F8-2117C62B827A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8426-B97A-479A-91A3-084C143AE5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852F-C87D-479A-90F8-2117C62B827A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8426-B97A-479A-91A3-084C143AE5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852F-C87D-479A-90F8-2117C62B827A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148426-B97A-479A-91A3-084C143AE5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1C4852F-C87D-479A-90F8-2117C62B827A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2148426-B97A-479A-91A3-084C143AE5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kanishkashowto.com/2013/09/03/how-to-install-kali-linux-in-virtualbox-step-by-step-guid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smtClean="0"/>
              <a:t>Virtualization </a:t>
            </a:r>
            <a:r>
              <a:rPr lang="en-US" sz="8000" dirty="0" smtClean="0"/>
              <a:t>Technologies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Collin Donaldson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768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://kanishkashowto.com/2013/09/03/how-to-install-kali-linux-in-virtualbox-step-by-step-guide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2256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for DOI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Oracle Virtual Box and VMWare Player are good  FREE virtualization software</a:t>
            </a:r>
          </a:p>
          <a:p>
            <a:endParaRPr lang="en-US" dirty="0" smtClean="0"/>
          </a:p>
          <a:p>
            <a:r>
              <a:rPr lang="en-US" dirty="0" smtClean="0"/>
              <a:t>You may have to download operating systems to mount (.</a:t>
            </a:r>
            <a:r>
              <a:rPr lang="en-US" dirty="0" err="1" smtClean="0"/>
              <a:t>iso</a:t>
            </a:r>
            <a:r>
              <a:rPr lang="en-US" dirty="0" smtClean="0"/>
              <a:t> files)</a:t>
            </a:r>
          </a:p>
          <a:p>
            <a:endParaRPr lang="en-US" dirty="0" smtClean="0"/>
          </a:p>
          <a:p>
            <a:r>
              <a:rPr lang="en-US" dirty="0" smtClean="0"/>
              <a:t>Some processors have virtualization technology that needs to be enabled via the BIOS menu (your software should indicate such)</a:t>
            </a:r>
          </a:p>
          <a:p>
            <a:endParaRPr lang="en-US" dirty="0" smtClean="0"/>
          </a:p>
          <a:p>
            <a:r>
              <a:rPr lang="en-US" dirty="0" smtClean="0"/>
              <a:t>Some of your hardware might not jive with your virtual machines</a:t>
            </a:r>
          </a:p>
          <a:p>
            <a:endParaRPr lang="en-US" dirty="0" smtClean="0"/>
          </a:p>
          <a:p>
            <a:r>
              <a:rPr lang="en-US" dirty="0" smtClean="0"/>
              <a:t>Some Linux and OS-X distributions default to Console view (text only) when you install them, type “</a:t>
            </a:r>
            <a:r>
              <a:rPr lang="en-US" dirty="0" err="1" smtClean="0"/>
              <a:t>startx</a:t>
            </a:r>
            <a:r>
              <a:rPr lang="en-US" dirty="0" smtClean="0"/>
              <a:t>” to switch to GUI view</a:t>
            </a:r>
          </a:p>
        </p:txBody>
      </p:sp>
    </p:spTree>
    <p:extLst>
      <p:ext uri="{BB962C8B-B14F-4D97-AF65-F5344CB8AC3E}">
        <p14:creationId xmlns:p14="http://schemas.microsoft.com/office/powerpoint/2010/main" val="1199381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Computing	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Install Hardware</a:t>
            </a:r>
          </a:p>
          <a:p>
            <a:endParaRPr lang="en-US" dirty="0" smtClean="0"/>
          </a:p>
          <a:p>
            <a:r>
              <a:rPr lang="en-US" dirty="0" smtClean="0"/>
              <a:t>Load Operating System and other software</a:t>
            </a:r>
          </a:p>
          <a:p>
            <a:endParaRPr lang="en-US" dirty="0" smtClean="0"/>
          </a:p>
          <a:p>
            <a:r>
              <a:rPr lang="en-US" dirty="0" smtClean="0"/>
              <a:t>Deploy either manually or via a network</a:t>
            </a:r>
          </a:p>
          <a:p>
            <a:endParaRPr lang="en-US" dirty="0" smtClean="0"/>
          </a:p>
          <a:p>
            <a:r>
              <a:rPr lang="en-US" dirty="0" smtClean="0"/>
              <a:t>To Run Multiple Operating Systems:</a:t>
            </a:r>
          </a:p>
          <a:p>
            <a:pPr lvl="1"/>
            <a:r>
              <a:rPr lang="en-US" dirty="0" smtClean="0"/>
              <a:t>Multi-booting</a:t>
            </a:r>
          </a:p>
          <a:p>
            <a:pPr lvl="1"/>
            <a:r>
              <a:rPr lang="en-US" dirty="0" smtClean="0"/>
              <a:t>Run from USB</a:t>
            </a:r>
          </a:p>
          <a:p>
            <a:pPr lvl="1"/>
            <a:r>
              <a:rPr lang="en-US" dirty="0" smtClean="0"/>
              <a:t>Run from live disc </a:t>
            </a:r>
          </a:p>
        </p:txBody>
      </p:sp>
    </p:spTree>
    <p:extLst>
      <p:ext uri="{BB962C8B-B14F-4D97-AF65-F5344CB8AC3E}">
        <p14:creationId xmlns:p14="http://schemas.microsoft.com/office/powerpoint/2010/main" val="3662990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to Virtualization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Creating </a:t>
            </a:r>
            <a:r>
              <a:rPr lang="en-US" dirty="0"/>
              <a:t>a virtual (rather than actual) version of something, including but not limited to a virtual computer hardware platform, operating </a:t>
            </a:r>
            <a:r>
              <a:rPr lang="en-US" dirty="0" smtClean="0"/>
              <a:t>system,</a:t>
            </a:r>
            <a:r>
              <a:rPr lang="en-US" dirty="0"/>
              <a:t> storage </a:t>
            </a:r>
            <a:r>
              <a:rPr lang="en-US" dirty="0" smtClean="0"/>
              <a:t>device</a:t>
            </a:r>
            <a:r>
              <a:rPr lang="en-US" dirty="0"/>
              <a:t>, or computer network resources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Virtualization is a fundamental part of cloud computing</a:t>
            </a:r>
          </a:p>
          <a:p>
            <a:endParaRPr lang="en-US" dirty="0" smtClean="0"/>
          </a:p>
          <a:p>
            <a:r>
              <a:rPr lang="en-US" dirty="0" smtClean="0"/>
              <a:t>Hypervisor: A </a:t>
            </a:r>
            <a:r>
              <a:rPr lang="en-US" dirty="0"/>
              <a:t>piece of computer software, firmware or hardware that creates and runs virtual machines.</a:t>
            </a:r>
            <a:endParaRPr lang="en-US" dirty="0" smtClean="0"/>
          </a:p>
          <a:p>
            <a:pPr lvl="1"/>
            <a:r>
              <a:rPr lang="en-US" dirty="0" smtClean="0"/>
              <a:t>Type 1: Native/Bare-metal: Run directly on hardware</a:t>
            </a:r>
          </a:p>
          <a:p>
            <a:pPr lvl="1"/>
            <a:r>
              <a:rPr lang="en-US" dirty="0" smtClean="0"/>
              <a:t>Type 2: Hosted: Run on a conventional OS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7891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	of Virtualization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Often free or relatively low cost</a:t>
            </a:r>
          </a:p>
          <a:p>
            <a:endParaRPr lang="en-US" dirty="0" smtClean="0"/>
          </a:p>
          <a:p>
            <a:r>
              <a:rPr lang="en-US" dirty="0" smtClean="0"/>
              <a:t>Easy </a:t>
            </a:r>
            <a:r>
              <a:rPr lang="en-US" dirty="0" smtClean="0"/>
              <a:t>installation and uninstallation</a:t>
            </a:r>
          </a:p>
          <a:p>
            <a:endParaRPr lang="en-US" dirty="0" smtClean="0"/>
          </a:p>
          <a:p>
            <a:r>
              <a:rPr lang="en-US" dirty="0" smtClean="0"/>
              <a:t>Less </a:t>
            </a:r>
            <a:r>
              <a:rPr lang="en-US" dirty="0" smtClean="0"/>
              <a:t>hardware hassles</a:t>
            </a:r>
          </a:p>
          <a:p>
            <a:endParaRPr lang="en-US" dirty="0" smtClean="0"/>
          </a:p>
          <a:p>
            <a:r>
              <a:rPr lang="en-US" dirty="0" smtClean="0"/>
              <a:t>Hands-on </a:t>
            </a:r>
            <a:r>
              <a:rPr lang="en-US" dirty="0" smtClean="0"/>
              <a:t>learning of new kinds of technology</a:t>
            </a:r>
          </a:p>
          <a:p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smtClean="0"/>
              <a:t>software normally unavailable on your machine</a:t>
            </a:r>
          </a:p>
          <a:p>
            <a:endParaRPr lang="en-US" dirty="0" smtClean="0"/>
          </a:p>
          <a:p>
            <a:r>
              <a:rPr lang="en-US" dirty="0" smtClean="0"/>
              <a:t>Test </a:t>
            </a:r>
            <a:r>
              <a:rPr lang="en-US" dirty="0" smtClean="0"/>
              <a:t>software/hardware in a safe environment</a:t>
            </a:r>
          </a:p>
          <a:p>
            <a:endParaRPr lang="en-US" dirty="0" smtClean="0"/>
          </a:p>
          <a:p>
            <a:r>
              <a:rPr lang="en-US" dirty="0" smtClean="0"/>
              <a:t>Save </a:t>
            </a:r>
            <a:r>
              <a:rPr lang="en-US" dirty="0" smtClean="0"/>
              <a:t>energy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21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 Techniques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394803" y="1690688"/>
            <a:ext cx="51816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Host/Guest OS</a:t>
            </a:r>
            <a:r>
              <a:rPr lang="en-US" dirty="0" smtClean="0"/>
              <a:t>: </a:t>
            </a:r>
            <a:r>
              <a:rPr lang="en-US" dirty="0" smtClean="0"/>
              <a:t>OS </a:t>
            </a:r>
            <a:r>
              <a:rPr lang="en-US" dirty="0" smtClean="0"/>
              <a:t>functions as a host, virtual machines are guests/clients. Uses Type 2 hypervisors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Hypervisor</a:t>
            </a:r>
            <a:r>
              <a:rPr lang="en-US" dirty="0" smtClean="0"/>
              <a:t>: </a:t>
            </a:r>
            <a:r>
              <a:rPr lang="en-US" dirty="0" smtClean="0"/>
              <a:t>Uses </a:t>
            </a:r>
            <a:r>
              <a:rPr lang="en-US" dirty="0" smtClean="0"/>
              <a:t>a Type 1 hypervisor and a custom minimal OS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Emulation/Simulation</a:t>
            </a:r>
            <a:r>
              <a:rPr lang="en-US" dirty="0" smtClean="0"/>
              <a:t>: Creates custom virtual hardware/software to imitate real hardware/software.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Jails/Linux Containers</a:t>
            </a:r>
            <a:r>
              <a:rPr lang="en-US" dirty="0" smtClean="0"/>
              <a:t>: Virtual applications run on a host OS.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395" y="800682"/>
            <a:ext cx="5330855" cy="549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45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use of different virtualization techniques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Host/Guest OS: Virtual Desktops. </a:t>
            </a:r>
          </a:p>
          <a:p>
            <a:endParaRPr lang="en-US" dirty="0" smtClean="0"/>
          </a:p>
          <a:p>
            <a:r>
              <a:rPr lang="en-US" dirty="0" smtClean="0"/>
              <a:t>Hypervisor and Jails: Virtual Servers</a:t>
            </a:r>
          </a:p>
          <a:p>
            <a:endParaRPr lang="en-US" dirty="0" smtClean="0"/>
          </a:p>
          <a:p>
            <a:r>
              <a:rPr lang="en-US" dirty="0" smtClean="0"/>
              <a:t>Emulators: Custom/Embedded hardware environments and accompanying software (e.g. video game emulators)</a:t>
            </a:r>
          </a:p>
          <a:p>
            <a:endParaRPr lang="en-US" dirty="0" smtClean="0"/>
          </a:p>
          <a:p>
            <a:r>
              <a:rPr lang="en-US" dirty="0" smtClean="0"/>
              <a:t>We will focus on Host/Guest </a:t>
            </a:r>
            <a:r>
              <a:rPr lang="en-US" dirty="0" smtClean="0"/>
              <a:t>OS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6009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Security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Virtual machines have some unique security considerations, as well as applications</a:t>
            </a:r>
          </a:p>
          <a:p>
            <a:endParaRPr lang="en-US" dirty="0" smtClean="0"/>
          </a:p>
          <a:p>
            <a:r>
              <a:rPr lang="en-US" dirty="0" smtClean="0"/>
              <a:t>Virtual machines can still get viruses and can transmit them to your physical machine, or vice versa</a:t>
            </a:r>
          </a:p>
          <a:p>
            <a:endParaRPr lang="en-US" dirty="0" smtClean="0"/>
          </a:p>
          <a:p>
            <a:r>
              <a:rPr lang="en-US" dirty="0" smtClean="0"/>
              <a:t>Few viruses target VMs, one such virus is detailed on the next page</a:t>
            </a:r>
          </a:p>
          <a:p>
            <a:endParaRPr lang="en-US" dirty="0" smtClean="0"/>
          </a:p>
          <a:p>
            <a:r>
              <a:rPr lang="en-US" dirty="0" smtClean="0"/>
              <a:t>VMs you plan on keeping should be protected like their physical counterparts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464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VM-centric virus “Crisis”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2" y="1996281"/>
            <a:ext cx="5705475" cy="3886200"/>
          </a:xfrm>
        </p:spPr>
      </p:pic>
    </p:spTree>
    <p:extLst>
      <p:ext uri="{BB962C8B-B14F-4D97-AF65-F5344CB8AC3E}">
        <p14:creationId xmlns:p14="http://schemas.microsoft.com/office/powerpoint/2010/main" val="826976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Virtualization-centric Security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Sandboxing: Run risky applications in a VM that is disconnected from your host OS and network</a:t>
            </a:r>
          </a:p>
          <a:p>
            <a:endParaRPr lang="en-US" dirty="0" smtClean="0"/>
          </a:p>
          <a:p>
            <a:r>
              <a:rPr lang="en-US" dirty="0" smtClean="0"/>
              <a:t>Server </a:t>
            </a:r>
            <a:r>
              <a:rPr lang="en-US" dirty="0" smtClean="0"/>
              <a:t>Isolation: Servers running on the same machine can be isolated virtually either by virtualizing them or by running each in its own VM</a:t>
            </a:r>
          </a:p>
          <a:p>
            <a:endParaRPr lang="en-US" dirty="0" smtClean="0"/>
          </a:p>
          <a:p>
            <a:r>
              <a:rPr lang="en-US" dirty="0" smtClean="0"/>
              <a:t>Virtual </a:t>
            </a:r>
            <a:r>
              <a:rPr lang="en-US" dirty="0" smtClean="0"/>
              <a:t>Honeypots and Honeynets: Honeypots are computers designed to lure attackers/malware/spam away from your actual computer. Honeynets are </a:t>
            </a:r>
            <a:r>
              <a:rPr lang="en-US" dirty="0" smtClean="0"/>
              <a:t>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3055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286</TotalTime>
  <Words>392</Words>
  <Application>Microsoft Office PowerPoint</Application>
  <PresentationFormat>Custom</PresentationFormat>
  <Paragraphs>79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Essential</vt:lpstr>
      <vt:lpstr>Virtualization Technologies </vt:lpstr>
      <vt:lpstr>Physical Computing  </vt:lpstr>
      <vt:lpstr>Intro to Virtualization </vt:lpstr>
      <vt:lpstr>Advantages of Virtualization </vt:lpstr>
      <vt:lpstr>Virtualization Techniques</vt:lpstr>
      <vt:lpstr>Common use of different virtualization techniques</vt:lpstr>
      <vt:lpstr>Virtual Security </vt:lpstr>
      <vt:lpstr>VM-centric virus “Crisis” </vt:lpstr>
      <vt:lpstr>Virtualization-centric Security Techniques</vt:lpstr>
      <vt:lpstr>Demo </vt:lpstr>
      <vt:lpstr>Notes for DOI </vt:lpstr>
    </vt:vector>
  </TitlesOfParts>
  <Company>Indiana University of Pennsylvania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Virtualization Technologies</dc:title>
  <dc:creator>Mr. Collin Patrick Donaldson</dc:creator>
  <cp:lastModifiedBy>CollinD</cp:lastModifiedBy>
  <cp:revision>19</cp:revision>
  <dcterms:created xsi:type="dcterms:W3CDTF">2015-02-11T22:17:18Z</dcterms:created>
  <dcterms:modified xsi:type="dcterms:W3CDTF">2015-02-15T21:06:24Z</dcterms:modified>
</cp:coreProperties>
</file>