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77" r:id="rId11"/>
    <p:sldId id="267" r:id="rId12"/>
    <p:sldId id="273" r:id="rId13"/>
    <p:sldId id="275" r:id="rId14"/>
    <p:sldId id="276" r:id="rId15"/>
    <p:sldId id="269" r:id="rId16"/>
    <p:sldId id="268" r:id="rId17"/>
    <p:sldId id="270" r:id="rId18"/>
    <p:sldId id="266" r:id="rId19"/>
    <p:sldId id="272" r:id="rId20"/>
    <p:sldId id="274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4" d="100"/>
          <a:sy n="64" d="100"/>
        </p:scale>
        <p:origin x="53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FD2D05E-0B0E-4C8B-A77F-D572F0CA813B}" type="datetimeFigureOut">
              <a:rPr lang="en-US" smtClean="0"/>
              <a:t>2/6/2015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4EAFFFE-5C32-4C7C-8291-E66B044246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D05E-0B0E-4C8B-A77F-D572F0CA813B}" type="datetimeFigureOut">
              <a:rPr lang="en-US" smtClean="0"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EAFFFE-5C32-4C7C-8291-E66B044246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D05E-0B0E-4C8B-A77F-D572F0CA813B}" type="datetimeFigureOut">
              <a:rPr lang="en-US" smtClean="0"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EAFFFE-5C32-4C7C-8291-E66B044246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D05E-0B0E-4C8B-A77F-D572F0CA813B}" type="datetimeFigureOut">
              <a:rPr lang="en-US" smtClean="0"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EAFFFE-5C32-4C7C-8291-E66B044246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D05E-0B0E-4C8B-A77F-D572F0CA813B}" type="datetimeFigureOut">
              <a:rPr lang="en-US" smtClean="0"/>
              <a:t>2/6/2015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EAFFFE-5C32-4C7C-8291-E66B044246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D05E-0B0E-4C8B-A77F-D572F0CA813B}" type="datetimeFigureOut">
              <a:rPr lang="en-US" smtClean="0"/>
              <a:t>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EAFFFE-5C32-4C7C-8291-E66B044246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D05E-0B0E-4C8B-A77F-D572F0CA813B}" type="datetimeFigureOut">
              <a:rPr lang="en-US" smtClean="0"/>
              <a:t>2/6/2015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EAFFFE-5C32-4C7C-8291-E66B044246D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D05E-0B0E-4C8B-A77F-D572F0CA813B}" type="datetimeFigureOut">
              <a:rPr lang="en-US" smtClean="0"/>
              <a:t>2/6/2015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EAFFFE-5C32-4C7C-8291-E66B044246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2D05E-0B0E-4C8B-A77F-D572F0CA813B}" type="datetimeFigureOut">
              <a:rPr lang="en-US" smtClean="0"/>
              <a:t>2/6/2015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EAFFFE-5C32-4C7C-8291-E66B044246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FD2D05E-0B0E-4C8B-A77F-D572F0CA813B}" type="datetimeFigureOut">
              <a:rPr lang="en-US" smtClean="0"/>
              <a:t>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EAFFFE-5C32-4C7C-8291-E66B044246D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FD2D05E-0B0E-4C8B-A77F-D572F0CA813B}" type="datetimeFigureOut">
              <a:rPr lang="en-US" smtClean="0"/>
              <a:t>2/6/2015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4EAFFFE-5C32-4C7C-8291-E66B044246D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D2D05E-0B0E-4C8B-A77F-D572F0CA813B}" type="datetimeFigureOut">
              <a:rPr lang="en-US" smtClean="0"/>
              <a:t>2/6/2015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4EAFFFE-5C32-4C7C-8291-E66B044246D4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0"/>
            <a:ext cx="91786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724400"/>
            <a:ext cx="7772400" cy="1199704"/>
          </a:xfrm>
        </p:spPr>
        <p:txBody>
          <a:bodyPr/>
          <a:lstStyle/>
          <a:p>
            <a:pPr algn="ctr"/>
            <a:r>
              <a:rPr lang="en-US" dirty="0" smtClean="0"/>
              <a:t>By Collin Donaldson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-13855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48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 to Kali already!!!!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81138"/>
            <a:ext cx="8305800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0"/>
            <a:ext cx="195103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4287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Kali Linux is an advanced Penetration Testing and Security Auditing Linux </a:t>
            </a:r>
            <a:r>
              <a:rPr lang="en-US" dirty="0" smtClean="0"/>
              <a:t>distribution (distro). Named after a Hindu god. </a:t>
            </a:r>
          </a:p>
          <a:p>
            <a:r>
              <a:rPr lang="en-US" dirty="0" smtClean="0"/>
              <a:t>It was designed to replace the BackTrack Linux distro. </a:t>
            </a:r>
          </a:p>
          <a:p>
            <a:r>
              <a:rPr lang="en-US" dirty="0" smtClean="0"/>
              <a:t>A Linux distro is a operating system based off the Linux kernel.</a:t>
            </a:r>
          </a:p>
          <a:p>
            <a:r>
              <a:rPr lang="en-US" dirty="0" smtClean="0"/>
              <a:t>Think Windows NT and all the Windows distributions (XP, Vista, 7, 8, etc.) </a:t>
            </a:r>
          </a:p>
          <a:p>
            <a:r>
              <a:rPr lang="en-US" dirty="0" smtClean="0"/>
              <a:t>Linux is itself based off the UNIX kernel.</a:t>
            </a:r>
          </a:p>
          <a:p>
            <a:r>
              <a:rPr lang="en-US" dirty="0" smtClean="0"/>
              <a:t>UNIX &gt; Linux &gt; BackTrack &gt; Kali.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Kali Linux?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0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824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0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637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44824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79980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0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030" r:id="rId2" imgW="8152381" imgH="5866667"/>
        </mc:Choice>
        <mc:Fallback>
          <p:control r:id="rId2" imgW="8152381" imgH="5866667">
            <p:pic>
              <p:nvPicPr>
                <p:cNvPr id="2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33400" y="304800"/>
                  <a:ext cx="8151813" cy="5867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80153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dirty="0" smtClean="0"/>
              <a:t>It is FREE!!!!!</a:t>
            </a:r>
          </a:p>
          <a:p>
            <a:r>
              <a:rPr lang="en-US" dirty="0" smtClean="0"/>
              <a:t>300+ applications, from password crackers to digital forensics software.</a:t>
            </a:r>
          </a:p>
          <a:p>
            <a:r>
              <a:rPr lang="en-US" dirty="0" smtClean="0"/>
              <a:t>Vast </a:t>
            </a:r>
            <a:r>
              <a:rPr lang="en-US" dirty="0"/>
              <a:t>wireless device </a:t>
            </a:r>
            <a:r>
              <a:rPr lang="en-US" dirty="0" smtClean="0"/>
              <a:t>support (ARM processors).</a:t>
            </a:r>
          </a:p>
          <a:p>
            <a:r>
              <a:rPr lang="en-US" dirty="0" smtClean="0"/>
              <a:t>Completely Customizable.</a:t>
            </a:r>
          </a:p>
          <a:p>
            <a:r>
              <a:rPr lang="en-US" dirty="0" smtClean="0"/>
              <a:t>Multilingual Support.</a:t>
            </a:r>
          </a:p>
          <a:p>
            <a:r>
              <a:rPr lang="en-US" dirty="0" smtClean="0"/>
              <a:t>Secure Development Environment.</a:t>
            </a:r>
          </a:p>
          <a:p>
            <a:r>
              <a:rPr lang="en-US" dirty="0" smtClean="0"/>
              <a:t>Open source Git tree.</a:t>
            </a:r>
          </a:p>
          <a:p>
            <a:r>
              <a:rPr lang="en-US" dirty="0" smtClean="0"/>
              <a:t>Filesystem Hierarchy Standard (FHS) Compliant.</a:t>
            </a:r>
          </a:p>
          <a:p>
            <a:r>
              <a:rPr lang="en-US" dirty="0" smtClean="0"/>
              <a:t>Gnu Privacy Guard (GPG) secure </a:t>
            </a:r>
            <a:r>
              <a:rPr lang="en-US" dirty="0"/>
              <a:t>signed packages and </a:t>
            </a:r>
            <a:r>
              <a:rPr lang="en-US" dirty="0" smtClean="0"/>
              <a:t>repos.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Why use Kali</a:t>
            </a:r>
            <a:r>
              <a:rPr lang="en-US" dirty="0"/>
              <a:t>?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0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24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Switched from Ubuntu to Debian.</a:t>
            </a:r>
          </a:p>
          <a:p>
            <a:r>
              <a:rPr lang="en-US" dirty="0" smtClean="0"/>
              <a:t>FHS and Debian compliant.</a:t>
            </a:r>
            <a:endParaRPr lang="en-US" dirty="0"/>
          </a:p>
          <a:p>
            <a:r>
              <a:rPr lang="en-US" dirty="0" smtClean="0"/>
              <a:t>Can now bootstrap and customize Kali ISOs.</a:t>
            </a:r>
          </a:p>
          <a:p>
            <a:r>
              <a:rPr lang="en-US" dirty="0" smtClean="0"/>
              <a:t>Streaming security and package updates from Debian.</a:t>
            </a:r>
          </a:p>
          <a:p>
            <a:r>
              <a:rPr lang="en-US" dirty="0" smtClean="0"/>
              <a:t>Expanded ARM development.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Kali’s New Features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-27709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080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upgrade to future versions.</a:t>
            </a:r>
          </a:p>
          <a:p>
            <a:r>
              <a:rPr lang="en-US" dirty="0"/>
              <a:t>Customizable desktop </a:t>
            </a:r>
            <a:r>
              <a:rPr lang="en-US" dirty="0" smtClean="0"/>
              <a:t>environment. Automatable </a:t>
            </a:r>
            <a:r>
              <a:rPr lang="en-US" dirty="0"/>
              <a:t>Kali </a:t>
            </a:r>
            <a:r>
              <a:rPr lang="en-US" dirty="0" smtClean="0"/>
              <a:t>Installations.</a:t>
            </a:r>
            <a:endParaRPr lang="en-US" dirty="0"/>
          </a:p>
          <a:p>
            <a:r>
              <a:rPr lang="en-US" dirty="0"/>
              <a:t>Streamlined Development </a:t>
            </a:r>
            <a:r>
              <a:rPr lang="en-US" dirty="0" smtClean="0"/>
              <a:t>Process.</a:t>
            </a:r>
            <a:endParaRPr lang="en-US" dirty="0"/>
          </a:p>
          <a:p>
            <a:r>
              <a:rPr lang="en-US" dirty="0"/>
              <a:t>Long Term Tool Packaging and </a:t>
            </a:r>
            <a:r>
              <a:rPr lang="en-US" dirty="0" smtClean="0"/>
              <a:t>Maintenance.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Kali’s New Features (cont)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172" y="-20782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40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Metasploit</a:t>
            </a:r>
          </a:p>
          <a:p>
            <a:r>
              <a:rPr lang="en-US" dirty="0" smtClean="0"/>
              <a:t>Nmap</a:t>
            </a:r>
          </a:p>
          <a:p>
            <a:r>
              <a:rPr lang="en-US" dirty="0" smtClean="0"/>
              <a:t>Wireshark</a:t>
            </a:r>
          </a:p>
          <a:p>
            <a:r>
              <a:rPr lang="en-US" dirty="0" smtClean="0"/>
              <a:t>Aircrack-ng</a:t>
            </a:r>
          </a:p>
          <a:p>
            <a:r>
              <a:rPr lang="en-US" dirty="0" smtClean="0"/>
              <a:t>John the Ripper</a:t>
            </a:r>
          </a:p>
          <a:p>
            <a:r>
              <a:rPr lang="en-US" dirty="0" smtClean="0"/>
              <a:t>CaseFile</a:t>
            </a:r>
          </a:p>
          <a:p>
            <a:r>
              <a:rPr lang="en-US" dirty="0" smtClean="0"/>
              <a:t>THC-Hydra</a:t>
            </a:r>
          </a:p>
          <a:p>
            <a:r>
              <a:rPr lang="en-US" dirty="0" smtClean="0"/>
              <a:t>Arduino </a:t>
            </a:r>
          </a:p>
          <a:p>
            <a:r>
              <a:rPr lang="en-US" dirty="0" smtClean="0"/>
              <a:t>diStorm3</a:t>
            </a:r>
          </a:p>
          <a:p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Sqlninja</a:t>
            </a:r>
          </a:p>
          <a:p>
            <a:r>
              <a:rPr lang="en-US" dirty="0" smtClean="0"/>
              <a:t>Proxy Strike</a:t>
            </a:r>
          </a:p>
          <a:p>
            <a:r>
              <a:rPr lang="en-US" dirty="0" smtClean="0"/>
              <a:t>Ghost Phisher</a:t>
            </a:r>
          </a:p>
          <a:p>
            <a:r>
              <a:rPr lang="en-US" dirty="0" smtClean="0"/>
              <a:t>CryptCat</a:t>
            </a:r>
          </a:p>
          <a:p>
            <a:r>
              <a:rPr lang="en-US" dirty="0" smtClean="0"/>
              <a:t>WebScarab</a:t>
            </a:r>
          </a:p>
          <a:p>
            <a:r>
              <a:rPr lang="en-US" dirty="0" smtClean="0"/>
              <a:t>Android-sdk</a:t>
            </a:r>
          </a:p>
          <a:p>
            <a:r>
              <a:rPr lang="en-US" dirty="0" smtClean="0"/>
              <a:t>Maskprocessor</a:t>
            </a:r>
          </a:p>
          <a:p>
            <a:r>
              <a:rPr lang="en-US" dirty="0" smtClean="0"/>
              <a:t>SIPArmyKnife</a:t>
            </a:r>
          </a:p>
          <a:p>
            <a:r>
              <a:rPr lang="en-US" dirty="0" smtClean="0"/>
              <a:t>FERN Wi-Fi Cracker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Kali’s Toolkit (300+!)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1" name="Picture 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-13855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15354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Installing Kali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Via Physical Media	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Via Digital Media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Burn to a live disk, insert into disk drive, install. </a:t>
            </a:r>
          </a:p>
          <a:p>
            <a:endParaRPr lang="en-US" dirty="0" smtClean="0"/>
          </a:p>
          <a:p>
            <a:r>
              <a:rPr lang="en-US" dirty="0" smtClean="0"/>
              <a:t>Format a flash drive, install Kali Linux on it, insert into a computer, at BIOS screen select boot from USB.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Download VMware or other similar software, create a virtual machine, download and install Kali Linux onto virtual machine.</a:t>
            </a:r>
          </a:p>
          <a:p>
            <a:endParaRPr lang="en-US" dirty="0" smtClean="0"/>
          </a:p>
          <a:p>
            <a:r>
              <a:rPr lang="en-US" dirty="0" smtClean="0"/>
              <a:t>Use a Preboot eXecution Environment (PXE) to install and boot Kali Linux from a server/client network.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-20782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1345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 of an OS: From UNIX to Kali Linux </a:t>
            </a:r>
          </a:p>
          <a:p>
            <a:r>
              <a:rPr lang="en-US" dirty="0" smtClean="0"/>
              <a:t>Linux Architectures and Ubiquity </a:t>
            </a:r>
          </a:p>
          <a:p>
            <a:r>
              <a:rPr lang="en-US" dirty="0" smtClean="0"/>
              <a:t>What is Kali and why should I use it?</a:t>
            </a:r>
          </a:p>
          <a:p>
            <a:r>
              <a:rPr lang="en-US" dirty="0" smtClean="0"/>
              <a:t>Kali’s New Features</a:t>
            </a:r>
          </a:p>
          <a:p>
            <a:r>
              <a:rPr lang="en-US" dirty="0" smtClean="0"/>
              <a:t>Kali’s Toolkit</a:t>
            </a:r>
          </a:p>
          <a:p>
            <a:r>
              <a:rPr lang="en-US" dirty="0" smtClean="0"/>
              <a:t>Installing Kali</a:t>
            </a:r>
          </a:p>
          <a:p>
            <a:r>
              <a:rPr lang="en-US" dirty="0" smtClean="0"/>
              <a:t>Summary</a:t>
            </a:r>
          </a:p>
          <a:p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-27709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8432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Bell Telephone (AT&amp;T)’s UNIX &gt; Linus Torvalds's Linux &gt; Offensive Security’s Linux Distribution BackTrack &gt; Kali Linux a.k.a. BackTrack 6.</a:t>
            </a:r>
          </a:p>
          <a:p>
            <a:r>
              <a:rPr lang="en-US" dirty="0" smtClean="0"/>
              <a:t>Kali is the premier operating system for Penetration Testing and other related uses.</a:t>
            </a:r>
          </a:p>
          <a:p>
            <a:r>
              <a:rPr lang="en-US" dirty="0" smtClean="0"/>
              <a:t>Kali was built from the ground up to replace BackTrack.</a:t>
            </a:r>
          </a:p>
          <a:p>
            <a:r>
              <a:rPr lang="en-US" dirty="0" smtClean="0"/>
              <a:t>There are many platforms and installation methods that are Kali-compatible.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-20782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710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Admin. "Brief History of Unix and Linux Operating Systems." More Process, 18 Oct. 2013. Web. 23 Sept. 2014</a:t>
            </a:r>
            <a:r>
              <a:rPr lang="en-US" dirty="0" smtClean="0"/>
              <a:t>.</a:t>
            </a:r>
          </a:p>
          <a:p>
            <a:r>
              <a:rPr lang="en-US" dirty="0" smtClean="0"/>
              <a:t>Aharoni</a:t>
            </a:r>
            <a:r>
              <a:rPr lang="en-US" dirty="0"/>
              <a:t>, Mati. "Kali Linux | Rebirth of BackTrack, the Penetration Testing Distribution." </a:t>
            </a:r>
            <a:r>
              <a:rPr lang="en-US" i="1" dirty="0"/>
              <a:t>Kali Linux</a:t>
            </a:r>
            <a:r>
              <a:rPr lang="en-US" dirty="0"/>
              <a:t>. Offensive Security, 25 Aug. 2014. Web. 23 Sept. 2014</a:t>
            </a:r>
            <a:r>
              <a:rPr lang="en-US" dirty="0" smtClean="0"/>
              <a:t>.</a:t>
            </a:r>
          </a:p>
          <a:p>
            <a:r>
              <a:rPr lang="en-US" dirty="0"/>
              <a:t>Cimafranca, Dominque M. "Architecture Of The Linux Kernel." </a:t>
            </a:r>
            <a:r>
              <a:rPr lang="en-US" i="1" dirty="0"/>
              <a:t>Architecture Of The Linux Kernel</a:t>
            </a:r>
            <a:r>
              <a:rPr lang="en-US" dirty="0"/>
              <a:t>. Ateneo De Davao Universit, 13 Aug. 2009. Web. 23 Sept. 2014.</a:t>
            </a:r>
            <a:endParaRPr lang="en-US" dirty="0" smtClean="0"/>
          </a:p>
          <a:p>
            <a:r>
              <a:rPr lang="en-US" dirty="0"/>
              <a:t>“Backtrack vs Kali." </a:t>
            </a:r>
            <a:r>
              <a:rPr lang="en-US" i="1" dirty="0"/>
              <a:t>Diffen.com.</a:t>
            </a:r>
            <a:r>
              <a:rPr lang="en-US" dirty="0"/>
              <a:t> Diffen LLC, n.d. Web. 23 Sep 2014. </a:t>
            </a:r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/>
              <a:t>Linux vs Unix." </a:t>
            </a:r>
            <a:r>
              <a:rPr lang="en-US" i="1" dirty="0"/>
              <a:t>Diffen.com.</a:t>
            </a:r>
            <a:r>
              <a:rPr lang="en-US" dirty="0"/>
              <a:t> Diffen LLC, n.d. Web. 23 Sep 2014. </a:t>
            </a:r>
          </a:p>
          <a:p>
            <a:r>
              <a:rPr lang="en-US" dirty="0" smtClean="0"/>
              <a:t>Wikipedia</a:t>
            </a:r>
            <a:r>
              <a:rPr lang="en-US" dirty="0"/>
              <a:t>. "BackTrack." </a:t>
            </a:r>
            <a:r>
              <a:rPr lang="en-US" i="1" dirty="0"/>
              <a:t>Wikipedia</a:t>
            </a:r>
            <a:r>
              <a:rPr lang="en-US" dirty="0"/>
              <a:t>. Wikimedia Foundation, 23 Sept. 2014. Web. 23 Sept. 2014.</a:t>
            </a:r>
          </a:p>
          <a:p>
            <a:r>
              <a:rPr lang="en-US" dirty="0"/>
              <a:t>Wikipedia. "Linux." </a:t>
            </a:r>
            <a:r>
              <a:rPr lang="en-US" i="1" dirty="0"/>
              <a:t>Wikipedia</a:t>
            </a:r>
            <a:r>
              <a:rPr lang="en-US" dirty="0"/>
              <a:t>. Wikimedia Foundation, 23 Sept. 2014. Web. 23 Sept. 2014</a:t>
            </a:r>
            <a:r>
              <a:rPr lang="en-US" dirty="0" smtClean="0"/>
              <a:t>.</a:t>
            </a:r>
          </a:p>
          <a:p>
            <a:r>
              <a:rPr lang="en-US" dirty="0"/>
              <a:t>Wikipedia. </a:t>
            </a:r>
            <a:r>
              <a:rPr lang="en-US" dirty="0" smtClean="0"/>
              <a:t>“UNIX." </a:t>
            </a:r>
            <a:r>
              <a:rPr lang="en-US" i="1" dirty="0"/>
              <a:t>Wikipedia</a:t>
            </a:r>
            <a:r>
              <a:rPr lang="en-US" dirty="0"/>
              <a:t>. Wikimedia Foundation, 23 Sept. 2014. Web. 23 Sept. 2014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-20782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382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http://www.kalitutorials.net/2014/09/installing-kali-linux-on-android-via.html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Link to install (VMware method)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53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1968: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E.W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Dijkstra develops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MULTICS (Multiplexed Information and Computing Service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) in the Netherlands</a:t>
            </a:r>
          </a:p>
          <a:p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1969: Bell telephone (AT&amp;T) lab researcher Ken Thompson developed a new system using MULTICS as part of a team. His coworker Brian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Kernighan dubbed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it UNICS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(UNiplexed Information and Computing Service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). It was later changed to UNIX. </a:t>
            </a:r>
          </a:p>
          <a:p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Milestone: The UNIX operating system was born.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UNIX to Kali Timeline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0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24001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1969-1973: Bell Telephone researcher Dennis Richie develops the C language as a systems programming language for UNIX.</a:t>
            </a:r>
          </a:p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1970s: UNIX versions 6 and 7 were developed, first in B and Assembly than C. Originally for academic use, later sold to vendors.  </a:t>
            </a:r>
          </a:p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1987: A Unix-like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system based on microkernel design known as MINIX was developed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</a:p>
          <a:p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Milestone: C language developed.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UNIX to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K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ali Timeline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-27709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7406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148072"/>
          </a:xfrm>
        </p:spPr>
        <p:txBody>
          <a:bodyPr/>
          <a:lstStyle/>
          <a:p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1980s-1990s: The “UNIX Wars” occur, vendors struggle to standardize UNIX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</a:p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1991:Linus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Torvalds developed a new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operating system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called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Linux,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which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is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similar to MINIX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.</a:t>
            </a:r>
          </a:p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1990s-Today: Various UNIX and UNIX/Linux-like distributions are released, such as: GNU, OS X, Debian, and Ubuntu. </a:t>
            </a:r>
          </a:p>
          <a:p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Milestone: Linux was born.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UNIX to Kali Timeline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0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3863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2006: Linux distribution BackTrack was released by Offensive Security. It becomes the definitive Penetration Testing platform available. </a:t>
            </a:r>
          </a:p>
          <a:p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2012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: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The final BackTrack version, Backtrack </a:t>
            </a:r>
            <a:r>
              <a:rPr lang="en-US" dirty="0">
                <a:latin typeface="Mongolian Baiti" panose="03000500000000000000" pitchFamily="66" charset="0"/>
                <a:cs typeface="Mongolian Baiti" panose="03000500000000000000" pitchFamily="66" charset="0"/>
              </a:rPr>
              <a:t>5 </a:t>
            </a:r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R3, is released.</a:t>
            </a:r>
          </a:p>
          <a:p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2013: Kali Linux, a.k.a. BackTrack 6, is released by Offensive Security. </a:t>
            </a:r>
          </a:p>
          <a:p>
            <a:endParaRPr lang="en-US" dirty="0" smtClean="0">
              <a:latin typeface="Mongolian Baiti" panose="03000500000000000000" pitchFamily="66" charset="0"/>
              <a:cs typeface="Mongolian Baiti" panose="03000500000000000000" pitchFamily="66" charset="0"/>
            </a:endParaRPr>
          </a:p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Milestones: BackTrack is born, then Kali.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ongolian Baiti" panose="03000500000000000000" pitchFamily="66" charset="0"/>
                <a:cs typeface="Mongolian Baiti" panose="03000500000000000000" pitchFamily="66" charset="0"/>
              </a:rPr>
              <a:t>UNIX to Kali History</a:t>
            </a:r>
            <a:endParaRPr lang="en-US" dirty="0">
              <a:latin typeface="Mongolian Baiti" panose="03000500000000000000" pitchFamily="66" charset="0"/>
              <a:cs typeface="Mongolian Baiti" panose="03000500000000000000" pitchFamily="66" charset="0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0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953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Basic Linux Kernel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1137"/>
            <a:ext cx="9144000" cy="537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0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7085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Linux Kernel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-13855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649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Linux Ubiquity 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5296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245" y="0"/>
            <a:ext cx="195072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98520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541</TotalTime>
  <Words>858</Words>
  <Application>Microsoft Office PowerPoint</Application>
  <PresentationFormat>On-screen Show (4:3)</PresentationFormat>
  <Paragraphs>114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Lucida Sans Unicode</vt:lpstr>
      <vt:lpstr>Mongolian Baiti</vt:lpstr>
      <vt:lpstr>Verdana</vt:lpstr>
      <vt:lpstr>Wingdings 2</vt:lpstr>
      <vt:lpstr>Wingdings 3</vt:lpstr>
      <vt:lpstr>Concourse</vt:lpstr>
      <vt:lpstr>PowerPoint Presentation</vt:lpstr>
      <vt:lpstr>Roadmap</vt:lpstr>
      <vt:lpstr>UNIX to Kali Timeline</vt:lpstr>
      <vt:lpstr>UNIX to Kali Timeline</vt:lpstr>
      <vt:lpstr>UNIX to Kali Timeline</vt:lpstr>
      <vt:lpstr>UNIX to Kali History</vt:lpstr>
      <vt:lpstr>Basic Linux Kernel</vt:lpstr>
      <vt:lpstr>Full Linux Kernel</vt:lpstr>
      <vt:lpstr>Linux Ubiquity </vt:lpstr>
      <vt:lpstr>Get to Kali already!!!!</vt:lpstr>
      <vt:lpstr>What is Kali Linux?</vt:lpstr>
      <vt:lpstr>PowerPoint Presentation</vt:lpstr>
      <vt:lpstr>PowerPoint Presentation</vt:lpstr>
      <vt:lpstr>PowerPoint Presentation</vt:lpstr>
      <vt:lpstr>Why use Kali? </vt:lpstr>
      <vt:lpstr>Kali’s New Features</vt:lpstr>
      <vt:lpstr>Kali’s New Features (cont)</vt:lpstr>
      <vt:lpstr>Kali’s Toolkit (300+!) </vt:lpstr>
      <vt:lpstr>Installing Kali</vt:lpstr>
      <vt:lpstr>Summary</vt:lpstr>
      <vt:lpstr>Sources</vt:lpstr>
      <vt:lpstr>Link to install (VMware method)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Collin</dc:creator>
  <cp:lastModifiedBy>Mr. Collin Patrick Donaldson</cp:lastModifiedBy>
  <cp:revision>75</cp:revision>
  <dcterms:created xsi:type="dcterms:W3CDTF">2014-09-21T19:21:05Z</dcterms:created>
  <dcterms:modified xsi:type="dcterms:W3CDTF">2015-02-06T16:14:14Z</dcterms:modified>
</cp:coreProperties>
</file>