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60" r:id="rId3"/>
    <p:sldId id="257" r:id="rId4"/>
    <p:sldId id="258" r:id="rId5"/>
    <p:sldId id="259" r:id="rId6"/>
    <p:sldId id="261" r:id="rId7"/>
    <p:sldId id="262"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2426" y="2895600"/>
            <a:ext cx="4572000" cy="13687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Rectangle 14"/>
          <p:cNvSpPr/>
          <p:nvPr/>
        </p:nvSpPr>
        <p:spPr>
          <a:xfrm>
            <a:off x="0" y="4743451"/>
            <a:ext cx="9144000" cy="21145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0" y="4714875"/>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Date Placeholder 21"/>
          <p:cNvSpPr>
            <a:spLocks noGrp="1"/>
          </p:cNvSpPr>
          <p:nvPr>
            <p:ph type="dt" sz="half" idx="10"/>
          </p:nvPr>
        </p:nvSpPr>
        <p:spPr/>
        <p:txBody>
          <a:bodyPr/>
          <a:lstStyle/>
          <a:p>
            <a:fld id="{9491BFF4-C3BF-4E6E-8BB8-C2C8D3710595}" type="datetimeFigureOut">
              <a:rPr lang="en-US" smtClean="0"/>
              <a:t>9/20/2013</a:t>
            </a:fld>
            <a:endParaRPr lang="en-US"/>
          </a:p>
        </p:txBody>
      </p:sp>
      <p:sp>
        <p:nvSpPr>
          <p:cNvPr id="23" name="Slide Number Placeholder 22"/>
          <p:cNvSpPr>
            <a:spLocks noGrp="1"/>
          </p:cNvSpPr>
          <p:nvPr>
            <p:ph type="sldNum" sz="quarter" idx="11"/>
          </p:nvPr>
        </p:nvSpPr>
        <p:spPr/>
        <p:txBody>
          <a:bodyPr/>
          <a:lstStyle/>
          <a:p>
            <a:fld id="{048B45D7-4935-44B9-B367-ED3A657CA20F}" type="slidenum">
              <a:rPr lang="en-US" smtClean="0"/>
              <a:t>‹#›</a:t>
            </a:fld>
            <a:endParaRPr lang="en-US"/>
          </a:p>
        </p:txBody>
      </p:sp>
      <p:sp>
        <p:nvSpPr>
          <p:cNvPr id="24" name="Footer Placeholder 23"/>
          <p:cNvSpPr>
            <a:spLocks noGrp="1"/>
          </p:cNvSpPr>
          <p:nvPr>
            <p:ph type="ftr" sz="quarter" idx="12"/>
          </p:nvPr>
        </p:nvSpPr>
        <p:spPr/>
        <p:txBody>
          <a:bodyPr/>
          <a:lstStyle/>
          <a:p>
            <a:endParaRPr lang="en-US"/>
          </a:p>
        </p:txBody>
      </p:sp>
      <p:sp>
        <p:nvSpPr>
          <p:cNvPr id="12" name="Title 11"/>
          <p:cNvSpPr>
            <a:spLocks noGrp="1"/>
          </p:cNvSpPr>
          <p:nvPr>
            <p:ph type="title"/>
          </p:nvPr>
        </p:nvSpPr>
        <p:spPr>
          <a:xfrm>
            <a:off x="352426" y="457200"/>
            <a:ext cx="7680960" cy="2438399"/>
          </a:xfrm>
        </p:spPr>
        <p:txBody>
          <a:bodyPr>
            <a:normAutofit/>
          </a:bodyPr>
          <a:lstStyle>
            <a:lvl1pPr>
              <a:spcBef>
                <a:spcPts val="0"/>
              </a:spcBef>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91BFF4-C3BF-4E6E-8BB8-C2C8D3710595}" type="datetimeFigureOut">
              <a:rPr lang="en-US" smtClean="0"/>
              <a:t>9/20/2013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8B45D7-4935-44B9-B367-ED3A657CA20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91BFF4-C3BF-4E6E-8BB8-C2C8D3710595}" type="datetimeFigureOut">
              <a:rPr lang="en-US" smtClean="0"/>
              <a:t>9/20/2013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8B45D7-4935-44B9-B367-ED3A657CA20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ontent Placeholder 30"/>
          <p:cNvSpPr>
            <a:spLocks noGrp="1"/>
          </p:cNvSpPr>
          <p:nvPr>
            <p:ph sz="quarter" idx="13"/>
          </p:nvPr>
        </p:nvSpPr>
        <p:spPr>
          <a:xfrm>
            <a:off x="352426" y="1463040"/>
            <a:ext cx="768096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Date Placeholder 11"/>
          <p:cNvSpPr>
            <a:spLocks noGrp="1"/>
          </p:cNvSpPr>
          <p:nvPr>
            <p:ph type="dt" sz="half" idx="14"/>
          </p:nvPr>
        </p:nvSpPr>
        <p:spPr/>
        <p:txBody>
          <a:bodyPr/>
          <a:lstStyle/>
          <a:p>
            <a:fld id="{9491BFF4-C3BF-4E6E-8BB8-C2C8D3710595}" type="datetimeFigureOut">
              <a:rPr lang="en-US" smtClean="0"/>
              <a:t>9/20/2013</a:t>
            </a:fld>
            <a:endParaRPr lang="en-US"/>
          </a:p>
        </p:txBody>
      </p:sp>
      <p:sp>
        <p:nvSpPr>
          <p:cNvPr id="19" name="Slide Number Placeholder 18"/>
          <p:cNvSpPr>
            <a:spLocks noGrp="1"/>
          </p:cNvSpPr>
          <p:nvPr>
            <p:ph type="sldNum" sz="quarter" idx="15"/>
          </p:nvPr>
        </p:nvSpPr>
        <p:spPr/>
        <p:txBody>
          <a:bodyPr/>
          <a:lstStyle/>
          <a:p>
            <a:fld id="{048B45D7-4935-44B9-B367-ED3A657CA20F}" type="slidenum">
              <a:rPr lang="en-US" smtClean="0"/>
              <a:t>‹#›</a:t>
            </a:fld>
            <a:endParaRPr lang="en-US"/>
          </a:p>
        </p:txBody>
      </p:sp>
      <p:sp>
        <p:nvSpPr>
          <p:cNvPr id="21" name="Footer Placeholder 20"/>
          <p:cNvSpPr>
            <a:spLocks noGrp="1"/>
          </p:cNvSpPr>
          <p:nvPr>
            <p:ph type="ftr" sz="quarter" idx="16"/>
          </p:nvPr>
        </p:nvSpPr>
        <p:spPr/>
        <p:txBody>
          <a:bodyPr/>
          <a:lstStyle/>
          <a:p>
            <a:endParaRPr lang="en-US"/>
          </a:p>
        </p:txBody>
      </p:sp>
      <p:sp>
        <p:nvSpPr>
          <p:cNvPr id="8" name="Title 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p:nvPr>
        </p:nvSpPr>
        <p:spPr>
          <a:xfrm>
            <a:off x="352426" y="4003302"/>
            <a:ext cx="4572000" cy="11782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Date Placeholder 15"/>
          <p:cNvSpPr>
            <a:spLocks noGrp="1"/>
          </p:cNvSpPr>
          <p:nvPr>
            <p:ph type="dt" sz="half" idx="10"/>
          </p:nvPr>
        </p:nvSpPr>
        <p:spPr/>
        <p:txBody>
          <a:bodyPr/>
          <a:lstStyle/>
          <a:p>
            <a:fld id="{9491BFF4-C3BF-4E6E-8BB8-C2C8D3710595}" type="datetimeFigureOut">
              <a:rPr lang="en-US" smtClean="0"/>
              <a:t>9/20/2013</a:t>
            </a:fld>
            <a:endParaRPr lang="en-US"/>
          </a:p>
        </p:txBody>
      </p:sp>
      <p:sp>
        <p:nvSpPr>
          <p:cNvPr id="20" name="Slide Number Placeholder 19"/>
          <p:cNvSpPr>
            <a:spLocks noGrp="1"/>
          </p:cNvSpPr>
          <p:nvPr>
            <p:ph type="sldNum" sz="quarter" idx="11"/>
          </p:nvPr>
        </p:nvSpPr>
        <p:spPr/>
        <p:txBody>
          <a:bodyPr/>
          <a:lstStyle/>
          <a:p>
            <a:fld id="{048B45D7-4935-44B9-B367-ED3A657CA20F}" type="slidenum">
              <a:rPr lang="en-US" smtClean="0"/>
              <a:t>‹#›</a:t>
            </a:fld>
            <a:endParaRPr lang="en-US"/>
          </a:p>
        </p:txBody>
      </p:sp>
      <p:sp>
        <p:nvSpPr>
          <p:cNvPr id="21" name="Footer Placeholder 20"/>
          <p:cNvSpPr>
            <a:spLocks noGrp="1"/>
          </p:cNvSpPr>
          <p:nvPr>
            <p:ph type="ftr" sz="quarter" idx="12"/>
          </p:nvPr>
        </p:nvSpPr>
        <p:spPr/>
        <p:txBody>
          <a:bodyPr/>
          <a:lstStyle/>
          <a:p>
            <a:endParaRPr lang="en-US"/>
          </a:p>
        </p:txBody>
      </p:sp>
      <p:sp>
        <p:nvSpPr>
          <p:cNvPr id="13" name="Rectangle 12"/>
          <p:cNvSpPr/>
          <p:nvPr/>
        </p:nvSpPr>
        <p:spPr>
          <a:xfrm>
            <a:off x="0" y="0"/>
            <a:ext cx="9144000" cy="182880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4439" y="182880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354366" y="1990078"/>
            <a:ext cx="8439912" cy="1984248"/>
          </a:xfrm>
        </p:spPr>
        <p:txBody>
          <a:bodyPr>
            <a:noAutofit/>
          </a:bodyPr>
          <a:lstStyle>
            <a:lvl1pPr>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1"/>
          <p:cNvSpPr>
            <a:spLocks noGrp="1"/>
          </p:cNvSpPr>
          <p:nvPr>
            <p:ph sz="quarter" idx="14"/>
          </p:nvPr>
        </p:nvSpPr>
        <p:spPr>
          <a:xfrm>
            <a:off x="4901184"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Content Placeholder 30"/>
          <p:cNvSpPr>
            <a:spLocks noGrp="1"/>
          </p:cNvSpPr>
          <p:nvPr>
            <p:ph sz="quarter" idx="13"/>
          </p:nvPr>
        </p:nvSpPr>
        <p:spPr>
          <a:xfrm>
            <a:off x="352426"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7" name="Title 26"/>
          <p:cNvSpPr>
            <a:spLocks noGrp="1"/>
          </p:cNvSpPr>
          <p:nvPr>
            <p:ph type="title"/>
          </p:nvPr>
        </p:nvSpPr>
        <p:spPr/>
        <p:txBody>
          <a:bodyPr/>
          <a:lstStyle/>
          <a:p>
            <a:r>
              <a:rPr lang="en-US" smtClean="0"/>
              <a:t>Click to edit Master title style</a:t>
            </a:r>
            <a:endParaRPr lang="en-US" dirty="0"/>
          </a:p>
        </p:txBody>
      </p:sp>
      <p:sp>
        <p:nvSpPr>
          <p:cNvPr id="20" name="Date Placeholder 19"/>
          <p:cNvSpPr>
            <a:spLocks noGrp="1"/>
          </p:cNvSpPr>
          <p:nvPr>
            <p:ph type="dt" sz="half" idx="15"/>
          </p:nvPr>
        </p:nvSpPr>
        <p:spPr/>
        <p:txBody>
          <a:bodyPr/>
          <a:lstStyle/>
          <a:p>
            <a:fld id="{9491BFF4-C3BF-4E6E-8BB8-C2C8D3710595}" type="datetimeFigureOut">
              <a:rPr lang="en-US" smtClean="0"/>
              <a:t>9/20/2013</a:t>
            </a:fld>
            <a:endParaRPr lang="en-US"/>
          </a:p>
        </p:txBody>
      </p:sp>
      <p:sp>
        <p:nvSpPr>
          <p:cNvPr id="25" name="Slide Number Placeholder 24"/>
          <p:cNvSpPr>
            <a:spLocks noGrp="1"/>
          </p:cNvSpPr>
          <p:nvPr>
            <p:ph type="sldNum" sz="quarter" idx="16"/>
          </p:nvPr>
        </p:nvSpPr>
        <p:spPr/>
        <p:txBody>
          <a:bodyPr/>
          <a:lstStyle/>
          <a:p>
            <a:fld id="{048B45D7-4935-44B9-B367-ED3A657CA20F}" type="slidenum">
              <a:rPr lang="en-US" smtClean="0"/>
              <a:t>‹#›</a:t>
            </a:fld>
            <a:endParaRPr lang="en-US"/>
          </a:p>
        </p:txBody>
      </p:sp>
      <p:sp>
        <p:nvSpPr>
          <p:cNvPr id="26" name="Footer Placeholder 25"/>
          <p:cNvSpPr>
            <a:spLocks noGrp="1"/>
          </p:cNvSpPr>
          <p:nvPr>
            <p:ph type="ftr" sz="quarter" idx="17"/>
          </p:nvPr>
        </p:nvSpPr>
        <p:spPr/>
        <p:txBody>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3"/>
          <p:cNvSpPr>
            <a:spLocks noGrp="1"/>
          </p:cNvSpPr>
          <p:nvPr>
            <p:ph type="body" sz="half" idx="2"/>
          </p:nvPr>
        </p:nvSpPr>
        <p:spPr>
          <a:xfrm>
            <a:off x="352426"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9" name="Text Placeholder 3"/>
          <p:cNvSpPr>
            <a:spLocks noGrp="1"/>
          </p:cNvSpPr>
          <p:nvPr>
            <p:ph type="body" sz="half" idx="15"/>
          </p:nvPr>
        </p:nvSpPr>
        <p:spPr>
          <a:xfrm>
            <a:off x="4900613"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Content Placeholder 11"/>
          <p:cNvSpPr>
            <a:spLocks noGrp="1"/>
          </p:cNvSpPr>
          <p:nvPr>
            <p:ph sz="quarter" idx="14"/>
          </p:nvPr>
        </p:nvSpPr>
        <p:spPr>
          <a:xfrm>
            <a:off x="4900613"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8" name="Content Placeholder 30"/>
          <p:cNvSpPr>
            <a:spLocks noGrp="1"/>
          </p:cNvSpPr>
          <p:nvPr>
            <p:ph sz="quarter" idx="13"/>
          </p:nvPr>
        </p:nvSpPr>
        <p:spPr>
          <a:xfrm>
            <a:off x="352426"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0" name="Title 29"/>
          <p:cNvSpPr>
            <a:spLocks noGrp="1"/>
          </p:cNvSpPr>
          <p:nvPr>
            <p:ph type="title"/>
          </p:nvPr>
        </p:nvSpPr>
        <p:spPr/>
        <p:txBody>
          <a:bodyPr/>
          <a:lstStyle/>
          <a:p>
            <a:r>
              <a:rPr lang="en-US" smtClean="0"/>
              <a:t>Click to edit Master title style</a:t>
            </a:r>
            <a:endParaRPr lang="en-US"/>
          </a:p>
        </p:txBody>
      </p:sp>
      <p:sp>
        <p:nvSpPr>
          <p:cNvPr id="20" name="Date Placeholder 19"/>
          <p:cNvSpPr>
            <a:spLocks noGrp="1"/>
          </p:cNvSpPr>
          <p:nvPr>
            <p:ph type="dt" sz="half" idx="16"/>
          </p:nvPr>
        </p:nvSpPr>
        <p:spPr/>
        <p:txBody>
          <a:bodyPr/>
          <a:lstStyle/>
          <a:p>
            <a:fld id="{9491BFF4-C3BF-4E6E-8BB8-C2C8D3710595}" type="datetimeFigureOut">
              <a:rPr lang="en-US" smtClean="0"/>
              <a:t>9/20/2013</a:t>
            </a:fld>
            <a:endParaRPr lang="en-US"/>
          </a:p>
        </p:txBody>
      </p:sp>
      <p:sp>
        <p:nvSpPr>
          <p:cNvPr id="24" name="Slide Number Placeholder 23"/>
          <p:cNvSpPr>
            <a:spLocks noGrp="1"/>
          </p:cNvSpPr>
          <p:nvPr>
            <p:ph type="sldNum" sz="quarter" idx="17"/>
          </p:nvPr>
        </p:nvSpPr>
        <p:spPr/>
        <p:txBody>
          <a:bodyPr/>
          <a:lstStyle/>
          <a:p>
            <a:fld id="{048B45D7-4935-44B9-B367-ED3A657CA20F}" type="slidenum">
              <a:rPr lang="en-US" smtClean="0"/>
              <a:t>‹#›</a:t>
            </a:fld>
            <a:endParaRPr lang="en-US"/>
          </a:p>
        </p:txBody>
      </p:sp>
      <p:sp>
        <p:nvSpPr>
          <p:cNvPr id="29" name="Footer Placeholder 28"/>
          <p:cNvSpPr>
            <a:spLocks noGrp="1"/>
          </p:cNvSpPr>
          <p:nvPr>
            <p:ph type="ftr" sz="quarter" idx="18"/>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10"/>
          <p:cNvSpPr>
            <a:spLocks noGrp="1"/>
          </p:cNvSpPr>
          <p:nvPr>
            <p:ph type="dt" sz="half" idx="10"/>
          </p:nvPr>
        </p:nvSpPr>
        <p:spPr/>
        <p:txBody>
          <a:bodyPr/>
          <a:lstStyle/>
          <a:p>
            <a:fld id="{9491BFF4-C3BF-4E6E-8BB8-C2C8D3710595}" type="datetimeFigureOut">
              <a:rPr lang="en-US" smtClean="0"/>
              <a:t>9/20/2013</a:t>
            </a:fld>
            <a:endParaRPr lang="en-US"/>
          </a:p>
        </p:txBody>
      </p:sp>
      <p:sp>
        <p:nvSpPr>
          <p:cNvPr id="14" name="Slide Number Placeholder 13"/>
          <p:cNvSpPr>
            <a:spLocks noGrp="1"/>
          </p:cNvSpPr>
          <p:nvPr>
            <p:ph type="sldNum" sz="quarter" idx="11"/>
          </p:nvPr>
        </p:nvSpPr>
        <p:spPr/>
        <p:txBody>
          <a:bodyPr/>
          <a:lstStyle/>
          <a:p>
            <a:fld id="{048B45D7-4935-44B9-B367-ED3A657CA20F}" type="slidenum">
              <a:rPr lang="en-US" smtClean="0"/>
              <a:t>‹#›</a:t>
            </a:fld>
            <a:endParaRPr lang="en-US"/>
          </a:p>
        </p:txBody>
      </p:sp>
      <p:sp>
        <p:nvSpPr>
          <p:cNvPr id="18" name="Footer Placeholder 17"/>
          <p:cNvSpPr>
            <a:spLocks noGrp="1"/>
          </p:cNvSpPr>
          <p:nvPr>
            <p:ph type="ftr" sz="quarter" idx="12"/>
          </p:nvPr>
        </p:nvSpPr>
        <p:spPr/>
        <p:txBody>
          <a:bodyPr/>
          <a:lstStyle/>
          <a:p>
            <a:endParaRPr lang="en-US"/>
          </a:p>
        </p:txBody>
      </p:sp>
      <p:sp>
        <p:nvSpPr>
          <p:cNvPr id="15" name="Title 14"/>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9491BFF4-C3BF-4E6E-8BB8-C2C8D3710595}" type="datetimeFigureOut">
              <a:rPr lang="en-US" smtClean="0"/>
              <a:t>9/20/2013</a:t>
            </a:fld>
            <a:endParaRPr lang="en-US"/>
          </a:p>
        </p:txBody>
      </p:sp>
      <p:sp>
        <p:nvSpPr>
          <p:cNvPr id="12" name="Slide Number Placeholder 11"/>
          <p:cNvSpPr>
            <a:spLocks noGrp="1"/>
          </p:cNvSpPr>
          <p:nvPr>
            <p:ph type="sldNum" sz="quarter" idx="11"/>
          </p:nvPr>
        </p:nvSpPr>
        <p:spPr/>
        <p:txBody>
          <a:bodyPr/>
          <a:lstStyle/>
          <a:p>
            <a:fld id="{048B45D7-4935-44B9-B367-ED3A657CA20F}" type="slidenum">
              <a:rPr lang="en-US" smtClean="0"/>
              <a:t>‹#›</a:t>
            </a:fld>
            <a:endParaRPr lang="en-US"/>
          </a:p>
        </p:txBody>
      </p:sp>
      <p:sp>
        <p:nvSpPr>
          <p:cNvPr id="13" name="Footer Placeholder 12"/>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p:txBody>
          <a:bodyPr/>
          <a:lstStyle/>
          <a:p>
            <a:r>
              <a:rPr lang="en-US" smtClean="0"/>
              <a:t>Click to edit Master title style</a:t>
            </a:r>
            <a:endParaRPr lang="en-US"/>
          </a:p>
        </p:txBody>
      </p:sp>
      <p:sp>
        <p:nvSpPr>
          <p:cNvPr id="11" name="Text Placeholder 3"/>
          <p:cNvSpPr>
            <a:spLocks noGrp="1"/>
          </p:cNvSpPr>
          <p:nvPr>
            <p:ph type="body" sz="half" idx="2"/>
          </p:nvPr>
        </p:nvSpPr>
        <p:spPr>
          <a:xfrm>
            <a:off x="352426" y="1463040"/>
            <a:ext cx="3381375" cy="3967162"/>
          </a:xfrm>
        </p:spPr>
        <p:txBody>
          <a:bodyPr>
            <a:normAutofit/>
          </a:bodyPr>
          <a:lstStyle>
            <a:lvl1pPr marL="0" indent="0">
              <a:lnSpc>
                <a:spcPct val="150000"/>
              </a:lnSpc>
              <a:buNone/>
              <a:defRPr sz="1600" b="0" i="1" spc="0" baseline="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Content Placeholder 11"/>
          <p:cNvSpPr>
            <a:spLocks noGrp="1"/>
          </p:cNvSpPr>
          <p:nvPr>
            <p:ph sz="quarter" idx="14"/>
          </p:nvPr>
        </p:nvSpPr>
        <p:spPr>
          <a:xfrm>
            <a:off x="4105275" y="1463040"/>
            <a:ext cx="4681538" cy="396849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Date Placeholder 12"/>
          <p:cNvSpPr>
            <a:spLocks noGrp="1"/>
          </p:cNvSpPr>
          <p:nvPr>
            <p:ph type="dt" sz="half" idx="15"/>
          </p:nvPr>
        </p:nvSpPr>
        <p:spPr/>
        <p:txBody>
          <a:bodyPr/>
          <a:lstStyle/>
          <a:p>
            <a:fld id="{9491BFF4-C3BF-4E6E-8BB8-C2C8D3710595}" type="datetimeFigureOut">
              <a:rPr lang="en-US" smtClean="0"/>
              <a:t>9/20/2013</a:t>
            </a:fld>
            <a:endParaRPr lang="en-US"/>
          </a:p>
        </p:txBody>
      </p:sp>
      <p:sp>
        <p:nvSpPr>
          <p:cNvPr id="18" name="Slide Number Placeholder 17"/>
          <p:cNvSpPr>
            <a:spLocks noGrp="1"/>
          </p:cNvSpPr>
          <p:nvPr>
            <p:ph type="sldNum" sz="quarter" idx="16"/>
          </p:nvPr>
        </p:nvSpPr>
        <p:spPr/>
        <p:txBody>
          <a:bodyPr/>
          <a:lstStyle/>
          <a:p>
            <a:fld id="{048B45D7-4935-44B9-B367-ED3A657CA20F}" type="slidenum">
              <a:rPr lang="en-US" smtClean="0"/>
              <a:t>‹#›</a:t>
            </a:fld>
            <a:endParaRPr lang="en-US"/>
          </a:p>
        </p:txBody>
      </p:sp>
      <p:sp>
        <p:nvSpPr>
          <p:cNvPr id="20" name="Footer Placeholder 19"/>
          <p:cNvSpPr>
            <a:spLocks noGrp="1"/>
          </p:cNvSpPr>
          <p:nvPr>
            <p:ph type="ftr" sz="quarter" idx="17"/>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5229224" y="0"/>
            <a:ext cx="3914775" cy="5657850"/>
          </a:xfrm>
        </p:spPr>
        <p:txBody>
          <a:bodyPr anchor="ctr" anchorCtr="0"/>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352426" y="1600199"/>
            <a:ext cx="4572000" cy="3593237"/>
          </a:xfrm>
        </p:spPr>
        <p:txBody>
          <a:bodyPr>
            <a:normAutofit/>
          </a:bodyPr>
          <a:lstStyle>
            <a:lvl1pPr marL="0" indent="0">
              <a:lnSpc>
                <a:spcPct val="150000"/>
              </a:lnSpc>
              <a:spcBef>
                <a:spcPts val="0"/>
              </a:spcBef>
              <a:buNone/>
              <a:defRPr sz="1600" i="1">
                <a:solidFill>
                  <a:schemeClr val="tx1"/>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smtClean="0"/>
              <a:t>Click to edit Master text styles</a:t>
            </a:r>
          </a:p>
        </p:txBody>
      </p:sp>
      <p:sp>
        <p:nvSpPr>
          <p:cNvPr id="11" name="Rectangle 10"/>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Placeholder 1"/>
          <p:cNvSpPr>
            <a:spLocks noGrp="1"/>
          </p:cNvSpPr>
          <p:nvPr>
            <p:ph type="title"/>
          </p:nvPr>
        </p:nvSpPr>
        <p:spPr>
          <a:xfrm>
            <a:off x="352425" y="275208"/>
            <a:ext cx="4572000" cy="1324992"/>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3" name="Date Placeholder 12"/>
          <p:cNvSpPr>
            <a:spLocks noGrp="1"/>
          </p:cNvSpPr>
          <p:nvPr>
            <p:ph type="dt" sz="half" idx="14"/>
          </p:nvPr>
        </p:nvSpPr>
        <p:spPr/>
        <p:txBody>
          <a:bodyPr/>
          <a:lstStyle/>
          <a:p>
            <a:fld id="{9491BFF4-C3BF-4E6E-8BB8-C2C8D3710595}" type="datetimeFigureOut">
              <a:rPr lang="en-US" smtClean="0"/>
              <a:t>9/20/2013</a:t>
            </a:fld>
            <a:endParaRPr lang="en-US"/>
          </a:p>
        </p:txBody>
      </p:sp>
      <p:sp>
        <p:nvSpPr>
          <p:cNvPr id="20" name="Slide Number Placeholder 19"/>
          <p:cNvSpPr>
            <a:spLocks noGrp="1"/>
          </p:cNvSpPr>
          <p:nvPr>
            <p:ph type="sldNum" sz="quarter" idx="15"/>
          </p:nvPr>
        </p:nvSpPr>
        <p:spPr/>
        <p:txBody>
          <a:bodyPr/>
          <a:lstStyle/>
          <a:p>
            <a:fld id="{048B45D7-4935-44B9-B367-ED3A657CA20F}" type="slidenum">
              <a:rPr lang="en-US" smtClean="0"/>
              <a:t>‹#›</a:t>
            </a:fld>
            <a:endParaRPr lang="en-US"/>
          </a:p>
        </p:txBody>
      </p:sp>
      <p:sp>
        <p:nvSpPr>
          <p:cNvPr id="21" name="Footer Placeholder 20"/>
          <p:cNvSpPr>
            <a:spLocks noGrp="1"/>
          </p:cNvSpPr>
          <p:nvPr>
            <p:ph type="ftr" sz="quarter" idx="16"/>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426" y="228600"/>
            <a:ext cx="768096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52426" y="1463040"/>
            <a:ext cx="7680960"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52426" y="6543676"/>
            <a:ext cx="1466850" cy="247650"/>
          </a:xfrm>
          <a:prstGeom prst="rect">
            <a:avLst/>
          </a:prstGeom>
        </p:spPr>
        <p:txBody>
          <a:bodyPr vert="horz" lIns="91440" tIns="45720" rIns="91440" bIns="45720" rtlCol="0" anchor="ctr">
            <a:normAutofit/>
          </a:bodyPr>
          <a:lstStyle>
            <a:lvl1pPr algn="l">
              <a:defRPr sz="1000" b="1">
                <a:solidFill>
                  <a:schemeClr val="tx1">
                    <a:alpha val="65000"/>
                  </a:schemeClr>
                </a:solidFill>
              </a:defRPr>
            </a:lvl1pPr>
          </a:lstStyle>
          <a:p>
            <a:fld id="{9491BFF4-C3BF-4E6E-8BB8-C2C8D3710595}" type="datetimeFigureOut">
              <a:rPr lang="en-US" smtClean="0"/>
              <a:t>9/20/2013</a:t>
            </a:fld>
            <a:endParaRPr lang="en-US"/>
          </a:p>
        </p:txBody>
      </p:sp>
      <p:sp>
        <p:nvSpPr>
          <p:cNvPr id="5" name="Footer Placeholder 4"/>
          <p:cNvSpPr>
            <a:spLocks noGrp="1"/>
          </p:cNvSpPr>
          <p:nvPr>
            <p:ph type="ftr" sz="quarter" idx="3"/>
          </p:nvPr>
        </p:nvSpPr>
        <p:spPr>
          <a:xfrm>
            <a:off x="1809749" y="6543676"/>
            <a:ext cx="4086225" cy="247650"/>
          </a:xfrm>
          <a:prstGeom prst="rect">
            <a:avLst/>
          </a:prstGeom>
        </p:spPr>
        <p:txBody>
          <a:bodyPr vert="horz" lIns="91440" tIns="45720" rIns="91440" bIns="45720" rtlCol="0" anchor="ctr">
            <a:normAutofit/>
          </a:bodyPr>
          <a:lstStyle>
            <a:lvl1pPr algn="l">
              <a:defRPr sz="1000" b="1" i="1">
                <a:solidFill>
                  <a:schemeClr val="tx1">
                    <a:alpha val="65000"/>
                  </a:schemeClr>
                </a:solidFill>
              </a:defRPr>
            </a:lvl1pPr>
          </a:lstStyle>
          <a:p>
            <a:endParaRPr lang="en-US"/>
          </a:p>
        </p:txBody>
      </p:sp>
      <p:sp>
        <p:nvSpPr>
          <p:cNvPr id="6" name="Slide Number Placeholder 5"/>
          <p:cNvSpPr>
            <a:spLocks noGrp="1"/>
          </p:cNvSpPr>
          <p:nvPr>
            <p:ph type="sldNum" sz="quarter" idx="4"/>
          </p:nvPr>
        </p:nvSpPr>
        <p:spPr>
          <a:xfrm>
            <a:off x="7886700" y="6543676"/>
            <a:ext cx="876300" cy="247650"/>
          </a:xfrm>
          <a:prstGeom prst="rect">
            <a:avLst/>
          </a:prstGeom>
        </p:spPr>
        <p:txBody>
          <a:bodyPr vert="horz" lIns="91440" tIns="45720" rIns="91440" bIns="45720" rtlCol="0" anchor="ctr">
            <a:normAutofit/>
          </a:bodyPr>
          <a:lstStyle>
            <a:lvl1pPr algn="r">
              <a:defRPr sz="1000" b="1">
                <a:solidFill>
                  <a:schemeClr val="tx1">
                    <a:alpha val="65000"/>
                  </a:schemeClr>
                </a:solidFill>
              </a:defRPr>
            </a:lvl1pPr>
          </a:lstStyle>
          <a:p>
            <a:fld id="{048B45D7-4935-44B9-B367-ED3A657CA20F}"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ts val="400"/>
        </a:spcBef>
        <a:buNone/>
        <a:defRPr sz="4000" b="0" kern="1200" cap="none" spc="0" baseline="0">
          <a:solidFill>
            <a:schemeClr val="tx1"/>
          </a:solidFill>
          <a:latin typeface="+mj-lt"/>
          <a:ea typeface="+mj-ea"/>
          <a:cs typeface="Tunga" pitchFamily="2"/>
        </a:defRPr>
      </a:lvl1pPr>
    </p:titleStyle>
    <p:body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hyperlink" Target="http://www.unixwiz.net/techtips/sql-injection.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By Collin Donaldson</a:t>
            </a:r>
            <a:endParaRPr lang="en-US" dirty="0"/>
          </a:p>
        </p:txBody>
      </p:sp>
      <p:sp>
        <p:nvSpPr>
          <p:cNvPr id="2" name="Title 1"/>
          <p:cNvSpPr>
            <a:spLocks noGrp="1"/>
          </p:cNvSpPr>
          <p:nvPr>
            <p:ph type="title"/>
          </p:nvPr>
        </p:nvSpPr>
        <p:spPr/>
        <p:txBody>
          <a:bodyPr/>
          <a:lstStyle/>
          <a:p>
            <a:r>
              <a:rPr lang="en-US" dirty="0" smtClean="0"/>
              <a:t>Hack Attack Series: SQL Injection</a:t>
            </a:r>
            <a:endParaRPr lang="en-US" dirty="0"/>
          </a:p>
        </p:txBody>
      </p:sp>
    </p:spTree>
    <p:extLst>
      <p:ext uri="{BB962C8B-B14F-4D97-AF65-F5344CB8AC3E}">
        <p14:creationId xmlns:p14="http://schemas.microsoft.com/office/powerpoint/2010/main" val="18563288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798" y="205816"/>
            <a:ext cx="2895601"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preferRelativeResize="0">
            <a:picLocks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562600" y="233525"/>
            <a:ext cx="2898648"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733800" y="1279543"/>
            <a:ext cx="1143000" cy="923330"/>
          </a:xfrm>
          <a:prstGeom prst="rect">
            <a:avLst/>
          </a:prstGeom>
          <a:noFill/>
        </p:spPr>
        <p:txBody>
          <a:bodyPr wrap="square" rtlCol="0">
            <a:spAutoFit/>
          </a:bodyPr>
          <a:lstStyle/>
          <a:p>
            <a:r>
              <a:rPr lang="en-US" sz="5400" dirty="0" smtClean="0">
                <a:solidFill>
                  <a:srgbClr val="C00000"/>
                </a:solidFill>
              </a:rPr>
              <a:t>OR</a:t>
            </a:r>
            <a:endParaRPr lang="en-US" sz="5400" dirty="0">
              <a:solidFill>
                <a:srgbClr val="C00000"/>
              </a:solidFill>
            </a:endParaRPr>
          </a:p>
        </p:txBody>
      </p:sp>
      <p:sp>
        <p:nvSpPr>
          <p:cNvPr id="5" name="TextBox 4"/>
          <p:cNvSpPr txBox="1"/>
          <p:nvPr/>
        </p:nvSpPr>
        <p:spPr>
          <a:xfrm>
            <a:off x="2628899" y="3433925"/>
            <a:ext cx="4038600" cy="923330"/>
          </a:xfrm>
          <a:prstGeom prst="rect">
            <a:avLst/>
          </a:prstGeom>
          <a:noFill/>
        </p:spPr>
        <p:txBody>
          <a:bodyPr wrap="square" rtlCol="0">
            <a:spAutoFit/>
          </a:bodyPr>
          <a:lstStyle/>
          <a:p>
            <a:r>
              <a:rPr lang="en-US" sz="5400" dirty="0" smtClean="0">
                <a:solidFill>
                  <a:srgbClr val="C00000"/>
                </a:solidFill>
              </a:rPr>
              <a:t>YOU DECIDE</a:t>
            </a:r>
            <a:endParaRPr lang="en-US" sz="5400" dirty="0">
              <a:solidFill>
                <a:srgbClr val="C00000"/>
              </a:solidFill>
            </a:endParaRPr>
          </a:p>
        </p:txBody>
      </p:sp>
      <p:pic>
        <p:nvPicPr>
          <p:cNvPr id="2052"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t="17504" b="18834"/>
          <a:stretch/>
        </p:blipFill>
        <p:spPr bwMode="auto">
          <a:xfrm>
            <a:off x="1302327" y="4357254"/>
            <a:ext cx="6705599" cy="21959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42213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52426" y="1463040"/>
            <a:ext cx="7680960" cy="5090160"/>
          </a:xfrm>
        </p:spPr>
        <p:txBody>
          <a:bodyPr>
            <a:noAutofit/>
          </a:bodyPr>
          <a:lstStyle/>
          <a:p>
            <a:r>
              <a:rPr lang="en-US" sz="2000" dirty="0" smtClean="0">
                <a:solidFill>
                  <a:srgbClr val="FF0000"/>
                </a:solidFill>
              </a:rPr>
              <a:t>Hacking is only legal under the following  circumstances:</a:t>
            </a:r>
          </a:p>
          <a:p>
            <a:pPr marL="342900" indent="-342900">
              <a:buAutoNum type="arabicPeriod"/>
            </a:pPr>
            <a:r>
              <a:rPr lang="en-US" sz="2000" dirty="0" smtClean="0">
                <a:solidFill>
                  <a:srgbClr val="FF0000"/>
                </a:solidFill>
              </a:rPr>
              <a:t>You hack (penetration test) a device/network you own.</a:t>
            </a:r>
          </a:p>
          <a:p>
            <a:pPr marL="342900" indent="-342900">
              <a:buAutoNum type="arabicPeriod"/>
            </a:pPr>
            <a:r>
              <a:rPr lang="en-US" sz="2000" dirty="0" smtClean="0">
                <a:solidFill>
                  <a:srgbClr val="FF0000"/>
                </a:solidFill>
              </a:rPr>
              <a:t>You gain explicit, documented permission from an individual, assumedly a friend.</a:t>
            </a:r>
          </a:p>
          <a:p>
            <a:pPr marL="342900" indent="-342900">
              <a:buAutoNum type="arabicPeriod"/>
            </a:pPr>
            <a:r>
              <a:rPr lang="en-US" sz="2000" dirty="0" smtClean="0">
                <a:solidFill>
                  <a:srgbClr val="FF0000"/>
                </a:solidFill>
              </a:rPr>
              <a:t>You acquire an Ethical Hacker Certification and hack for a public or private sector organization with explicit permission to do so.  This is the safest of the three methods.</a:t>
            </a:r>
          </a:p>
          <a:p>
            <a:r>
              <a:rPr lang="en-US" sz="2000" dirty="0">
                <a:solidFill>
                  <a:srgbClr val="FF0000"/>
                </a:solidFill>
              </a:rPr>
              <a:t> </a:t>
            </a:r>
            <a:r>
              <a:rPr lang="en-US" sz="2000" dirty="0" smtClean="0">
                <a:solidFill>
                  <a:srgbClr val="FF0000"/>
                </a:solidFill>
              </a:rPr>
              <a:t>Hacking is illegal in all other circumstances. Hackers can be charged with fines, misdemeanors, and/or felonies depending on severity and accounts of hacks. For these reasons I will not be demonstrating any live hacking </a:t>
            </a:r>
            <a:r>
              <a:rPr lang="en-US" sz="2000" dirty="0" smtClean="0">
                <a:solidFill>
                  <a:srgbClr val="FF0000"/>
                </a:solidFill>
              </a:rPr>
              <a:t>attempts in the wild.</a:t>
            </a:r>
            <a:endParaRPr lang="en-US" sz="2000" dirty="0">
              <a:solidFill>
                <a:srgbClr val="FF0000"/>
              </a:solidFill>
            </a:endParaRPr>
          </a:p>
          <a:p>
            <a:r>
              <a:rPr lang="en-US" sz="2000" dirty="0" smtClean="0">
                <a:solidFill>
                  <a:srgbClr val="FF0000"/>
                </a:solidFill>
              </a:rPr>
              <a:t>For more information</a:t>
            </a:r>
          </a:p>
          <a:p>
            <a:r>
              <a:rPr lang="en-US" sz="2000" dirty="0">
                <a:solidFill>
                  <a:srgbClr val="FF0000"/>
                </a:solidFill>
              </a:rPr>
              <a:t>http://definitions.uslegal.com/c/computer-hacking/</a:t>
            </a:r>
          </a:p>
        </p:txBody>
      </p:sp>
      <p:sp>
        <p:nvSpPr>
          <p:cNvPr id="3" name="Title 2"/>
          <p:cNvSpPr>
            <a:spLocks noGrp="1"/>
          </p:cNvSpPr>
          <p:nvPr>
            <p:ph type="title"/>
          </p:nvPr>
        </p:nvSpPr>
        <p:spPr/>
        <p:txBody>
          <a:bodyPr/>
          <a:lstStyle/>
          <a:p>
            <a:r>
              <a:rPr lang="en-US" dirty="0" smtClean="0">
                <a:solidFill>
                  <a:srgbClr val="FF0000"/>
                </a:solidFill>
              </a:rPr>
              <a:t>DISCLAIMER</a:t>
            </a:r>
            <a:endParaRPr lang="en-US" dirty="0">
              <a:solidFill>
                <a:srgbClr val="FF0000"/>
              </a:solidFill>
            </a:endParaRPr>
          </a:p>
        </p:txBody>
      </p:sp>
    </p:spTree>
    <p:extLst>
      <p:ext uri="{BB962C8B-B14F-4D97-AF65-F5344CB8AC3E}">
        <p14:creationId xmlns:p14="http://schemas.microsoft.com/office/powerpoint/2010/main" val="35637309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a:bodyPr>
          <a:lstStyle/>
          <a:p>
            <a:pPr marL="285750" indent="-285750">
              <a:buFont typeface="Arial" pitchFamily="34" charset="0"/>
              <a:buChar char="•"/>
            </a:pPr>
            <a:r>
              <a:rPr lang="en-US" sz="2000" dirty="0" smtClean="0"/>
              <a:t>A type of code injection. Code injection is when a hacker exploits a computer vulnerability that allows invalid data to be processed. The hacker introduces or injects a malicious virus/script/command into the program to change the program’s execution.</a:t>
            </a:r>
          </a:p>
          <a:p>
            <a:pPr marL="285750" indent="-285750">
              <a:buFont typeface="Arial" pitchFamily="34" charset="0"/>
              <a:buChar char="•"/>
            </a:pPr>
            <a:r>
              <a:rPr lang="en-US" sz="2000" dirty="0" smtClean="0"/>
              <a:t>SQL injection is one of the most popular forms of code injection and is  used to hack data-driven web applications that use SQL or a derivative of SQL.</a:t>
            </a:r>
          </a:p>
          <a:p>
            <a:pPr marL="285750" indent="-285750">
              <a:buFont typeface="Arial" pitchFamily="34" charset="0"/>
              <a:buChar char="•"/>
            </a:pPr>
            <a:r>
              <a:rPr lang="en-US" sz="2000" dirty="0" smtClean="0"/>
              <a:t>SQL is a type of vector, which means it is designed to infiltrate a system and than propagate itself. Buffer overflow is a related technique that is also a vector. In nature, a vector is any animal that carries a biological virus, such as rats /fleas carrying bubonic plague or mosquitos carrying malaria or West Nile virus.</a:t>
            </a:r>
            <a:endParaRPr lang="en-US" sz="2000" dirty="0"/>
          </a:p>
        </p:txBody>
      </p:sp>
      <p:sp>
        <p:nvSpPr>
          <p:cNvPr id="2" name="Title 1"/>
          <p:cNvSpPr>
            <a:spLocks noGrp="1"/>
          </p:cNvSpPr>
          <p:nvPr>
            <p:ph type="title"/>
          </p:nvPr>
        </p:nvSpPr>
        <p:spPr/>
        <p:txBody>
          <a:bodyPr/>
          <a:lstStyle/>
          <a:p>
            <a:r>
              <a:rPr lang="en-US" dirty="0" smtClean="0"/>
              <a:t>Definition</a:t>
            </a:r>
            <a:endParaRPr lang="en-US" dirty="0"/>
          </a:p>
        </p:txBody>
      </p:sp>
    </p:spTree>
    <p:extLst>
      <p:ext uri="{BB962C8B-B14F-4D97-AF65-F5344CB8AC3E}">
        <p14:creationId xmlns:p14="http://schemas.microsoft.com/office/powerpoint/2010/main" val="38456006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pPr marL="285750" indent="-285750">
              <a:buFont typeface="Arial" pitchFamily="34" charset="0"/>
              <a:buChar char="•"/>
            </a:pPr>
            <a:r>
              <a:rPr lang="en-US" sz="2000" dirty="0" smtClean="0"/>
              <a:t>“The </a:t>
            </a:r>
            <a:r>
              <a:rPr lang="en-US" sz="2000" dirty="0"/>
              <a:t>vulnerability happens when user input is either incorrectly filtered for </a:t>
            </a:r>
            <a:r>
              <a:rPr lang="en-US" sz="2000" dirty="0" smtClean="0"/>
              <a:t>string literal escape characters embedded </a:t>
            </a:r>
            <a:r>
              <a:rPr lang="en-US" sz="2000" dirty="0"/>
              <a:t>in </a:t>
            </a:r>
            <a:r>
              <a:rPr lang="en-US" sz="2000" dirty="0" smtClean="0"/>
              <a:t>SQL </a:t>
            </a:r>
            <a:r>
              <a:rPr lang="en-US" sz="2000" dirty="0"/>
              <a:t>statements or user input is </a:t>
            </a:r>
            <a:r>
              <a:rPr lang="en-US" sz="2000" dirty="0" smtClean="0"/>
              <a:t>weakly typed and </a:t>
            </a:r>
            <a:r>
              <a:rPr lang="en-US" sz="2000" dirty="0"/>
              <a:t>unexpectedly </a:t>
            </a:r>
            <a:r>
              <a:rPr lang="en-US" sz="2000" dirty="0" smtClean="0"/>
              <a:t>executed.”</a:t>
            </a:r>
          </a:p>
          <a:p>
            <a:pPr marL="285750" indent="-285750">
              <a:buFont typeface="Arial" pitchFamily="34" charset="0"/>
              <a:buChar char="•"/>
            </a:pPr>
            <a:r>
              <a:rPr lang="en-US" sz="2000" dirty="0" smtClean="0"/>
              <a:t>String literal escape characters are characters that initiate different controls in a program (authenticate, end program, etc.).  If a program is incorrectly filtered it will not reject other characters such as (#, &lt;, &gt;, =, *, etc.) </a:t>
            </a:r>
          </a:p>
          <a:p>
            <a:pPr marL="285750" indent="-285750">
              <a:buFont typeface="Arial" pitchFamily="34" charset="0"/>
              <a:buChar char="•"/>
            </a:pPr>
            <a:r>
              <a:rPr lang="en-US" sz="2000" dirty="0" smtClean="0"/>
              <a:t>Weak-typed means the software was written in a language that does not support memory safety, type safety, static type safety, or dynamic type safety. Java is strongly typed, however C++ is weakly typed and it is what SQL is written in. Hence why SQL is a popular target. </a:t>
            </a:r>
            <a:endParaRPr lang="en-US" sz="2000" dirty="0"/>
          </a:p>
        </p:txBody>
      </p:sp>
      <p:sp>
        <p:nvSpPr>
          <p:cNvPr id="3" name="Title 2"/>
          <p:cNvSpPr>
            <a:spLocks noGrp="1"/>
          </p:cNvSpPr>
          <p:nvPr>
            <p:ph type="title"/>
          </p:nvPr>
        </p:nvSpPr>
        <p:spPr/>
        <p:txBody>
          <a:bodyPr/>
          <a:lstStyle/>
          <a:p>
            <a:r>
              <a:rPr lang="en-US" dirty="0" smtClean="0"/>
              <a:t>How it works and why</a:t>
            </a:r>
            <a:endParaRPr lang="en-US" dirty="0"/>
          </a:p>
        </p:txBody>
      </p:sp>
    </p:spTree>
    <p:extLst>
      <p:ext uri="{BB962C8B-B14F-4D97-AF65-F5344CB8AC3E}">
        <p14:creationId xmlns:p14="http://schemas.microsoft.com/office/powerpoint/2010/main" val="21915465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r>
              <a:rPr lang="en-US" sz="2000" dirty="0" smtClean="0"/>
              <a:t>Find a website with a URL  that looks like one of the following example:</a:t>
            </a:r>
          </a:p>
          <a:p>
            <a:r>
              <a:rPr lang="en-US" sz="2000" dirty="0"/>
              <a:t>http://</a:t>
            </a:r>
            <a:r>
              <a:rPr lang="en-US" sz="2000" dirty="0" smtClean="0"/>
              <a:t>www.hackingstuffs.com/items.php?id=5 </a:t>
            </a:r>
          </a:p>
          <a:p>
            <a:r>
              <a:rPr lang="en-US" sz="2000" dirty="0" smtClean="0"/>
              <a:t>Look for the “php?id=5” note: can be any number after the = sign.</a:t>
            </a:r>
          </a:p>
          <a:p>
            <a:r>
              <a:rPr lang="en-US" sz="2000" dirty="0" smtClean="0"/>
              <a:t>Now type an invalid string literal escape character after the last character in the URL, in this case after the “5”. An apostrophe ‘  or pound sign # are recommended. </a:t>
            </a:r>
          </a:p>
          <a:p>
            <a:r>
              <a:rPr lang="en-US" sz="2000" dirty="0" smtClean="0"/>
              <a:t>If the site produces and </a:t>
            </a:r>
            <a:r>
              <a:rPr lang="en-US" sz="2000" dirty="0"/>
              <a:t>error such as </a:t>
            </a:r>
            <a:r>
              <a:rPr lang="en-US" sz="2000" dirty="0" smtClean="0"/>
              <a:t>“syntax error” </a:t>
            </a:r>
            <a:r>
              <a:rPr lang="en-US" sz="2000" dirty="0"/>
              <a:t>or </a:t>
            </a:r>
            <a:r>
              <a:rPr lang="en-US" sz="2000" dirty="0" smtClean="0"/>
              <a:t>“error </a:t>
            </a:r>
            <a:r>
              <a:rPr lang="en-US" sz="2000" dirty="0"/>
              <a:t>on </a:t>
            </a:r>
            <a:r>
              <a:rPr lang="en-US" sz="2000" dirty="0" smtClean="0"/>
              <a:t>line 23” or any similar error, the website you found is vulnerable to an SQL injection. If an error is not produced, search for a new website. </a:t>
            </a:r>
          </a:p>
          <a:p>
            <a:endParaRPr lang="en-US" sz="2000" dirty="0" smtClean="0"/>
          </a:p>
          <a:p>
            <a:endParaRPr lang="en-US" sz="2000" dirty="0"/>
          </a:p>
        </p:txBody>
      </p:sp>
      <p:sp>
        <p:nvSpPr>
          <p:cNvPr id="3" name="Title 2"/>
          <p:cNvSpPr>
            <a:spLocks noGrp="1"/>
          </p:cNvSpPr>
          <p:nvPr>
            <p:ph type="title"/>
          </p:nvPr>
        </p:nvSpPr>
        <p:spPr/>
        <p:txBody>
          <a:bodyPr/>
          <a:lstStyle/>
          <a:p>
            <a:r>
              <a:rPr lang="en-US" dirty="0" smtClean="0"/>
              <a:t>Step One: Casing</a:t>
            </a:r>
            <a:endParaRPr lang="en-US" dirty="0"/>
          </a:p>
        </p:txBody>
      </p:sp>
    </p:spTree>
    <p:extLst>
      <p:ext uri="{BB962C8B-B14F-4D97-AF65-F5344CB8AC3E}">
        <p14:creationId xmlns:p14="http://schemas.microsoft.com/office/powerpoint/2010/main" val="2440063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r>
              <a:rPr lang="en-US" sz="2000" dirty="0" smtClean="0"/>
              <a:t>There are many ways to launch an SQL injection. Here are two common ones.</a:t>
            </a:r>
          </a:p>
          <a:p>
            <a:r>
              <a:rPr lang="en-US" sz="2000" dirty="0" smtClean="0"/>
              <a:t>SQL Tag Injection: Type a pound sign (#) into the websites URL followed by malicious code. SQL tags use a format like this:</a:t>
            </a:r>
          </a:p>
          <a:p>
            <a:r>
              <a:rPr lang="en-US" sz="2000" dirty="0" smtClean="0"/>
              <a:t>#TABLE1_SELECT_ROW2ksd9204255nazx</a:t>
            </a:r>
          </a:p>
          <a:p>
            <a:r>
              <a:rPr lang="en-US" sz="2000" dirty="0" smtClean="0"/>
              <a:t>If you know SQL than you can give the table commands remotely, including pasting in source code for viruses. </a:t>
            </a:r>
          </a:p>
          <a:p>
            <a:r>
              <a:rPr lang="en-US" sz="2000" dirty="0" smtClean="0"/>
              <a:t>This method is more flexible and allows a wider range of options, yet for simplicity sake we will use a second option.</a:t>
            </a:r>
          </a:p>
          <a:p>
            <a:r>
              <a:rPr lang="en-US" sz="2000" dirty="0" smtClean="0"/>
              <a:t>The second option: a generic SQL injection. </a:t>
            </a:r>
          </a:p>
          <a:p>
            <a:endParaRPr lang="en-US" sz="2000" dirty="0"/>
          </a:p>
        </p:txBody>
      </p:sp>
      <p:sp>
        <p:nvSpPr>
          <p:cNvPr id="3" name="Title 2"/>
          <p:cNvSpPr>
            <a:spLocks noGrp="1"/>
          </p:cNvSpPr>
          <p:nvPr>
            <p:ph type="title"/>
          </p:nvPr>
        </p:nvSpPr>
        <p:spPr/>
        <p:txBody>
          <a:bodyPr>
            <a:normAutofit fontScale="90000"/>
          </a:bodyPr>
          <a:lstStyle/>
          <a:p>
            <a:r>
              <a:rPr lang="en-US" dirty="0" smtClean="0"/>
              <a:t>Step Two: Choose method of injection</a:t>
            </a:r>
            <a:endParaRPr lang="en-US" dirty="0"/>
          </a:p>
        </p:txBody>
      </p:sp>
    </p:spTree>
    <p:extLst>
      <p:ext uri="{BB962C8B-B14F-4D97-AF65-F5344CB8AC3E}">
        <p14:creationId xmlns:p14="http://schemas.microsoft.com/office/powerpoint/2010/main" val="25534835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r>
              <a:rPr lang="en-US" dirty="0" smtClean="0"/>
              <a:t>Look for a page with a URL similar to the following:</a:t>
            </a:r>
          </a:p>
          <a:p>
            <a:r>
              <a:rPr lang="en-US" dirty="0"/>
              <a:t>http://</a:t>
            </a:r>
            <a:r>
              <a:rPr lang="en-US" dirty="0" smtClean="0"/>
              <a:t>www.hackingstuffs.com/login.php</a:t>
            </a:r>
          </a:p>
          <a:p>
            <a:r>
              <a:rPr lang="en-US" dirty="0"/>
              <a:t>http://</a:t>
            </a:r>
            <a:r>
              <a:rPr lang="en-US" dirty="0" smtClean="0"/>
              <a:t>www.hackingstuffs.com/admin_login.php</a:t>
            </a:r>
          </a:p>
          <a:p>
            <a:r>
              <a:rPr lang="en-US" dirty="0" smtClean="0"/>
              <a:t>You can also use an SQL injection tool to help you find the login page, some examples being Absinthe, Havij, or sqlmap. We will not cover the use of tools however.</a:t>
            </a:r>
          </a:p>
          <a:p>
            <a:r>
              <a:rPr lang="en-US" dirty="0" smtClean="0"/>
              <a:t>Now it is time to launch the SQL Injection attack. </a:t>
            </a:r>
          </a:p>
        </p:txBody>
      </p:sp>
      <p:sp>
        <p:nvSpPr>
          <p:cNvPr id="4" name="Title 3"/>
          <p:cNvSpPr>
            <a:spLocks noGrp="1"/>
          </p:cNvSpPr>
          <p:nvPr>
            <p:ph type="title"/>
          </p:nvPr>
        </p:nvSpPr>
        <p:spPr/>
        <p:txBody>
          <a:bodyPr>
            <a:normAutofit fontScale="90000"/>
          </a:bodyPr>
          <a:lstStyle/>
          <a:p>
            <a:r>
              <a:rPr lang="en-US" dirty="0" smtClean="0"/>
              <a:t>Step Three: Find a login/admin page</a:t>
            </a:r>
            <a:endParaRPr lang="en-US" dirty="0"/>
          </a:p>
        </p:txBody>
      </p:sp>
    </p:spTree>
    <p:extLst>
      <p:ext uri="{BB962C8B-B14F-4D97-AF65-F5344CB8AC3E}">
        <p14:creationId xmlns:p14="http://schemas.microsoft.com/office/powerpoint/2010/main" val="6271569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endParaRPr lang="en-US" dirty="0"/>
          </a:p>
        </p:txBody>
      </p:sp>
      <p:sp>
        <p:nvSpPr>
          <p:cNvPr id="3" name="Content Placeholder 2"/>
          <p:cNvSpPr>
            <a:spLocks noGrp="1"/>
          </p:cNvSpPr>
          <p:nvPr>
            <p:ph sz="quarter" idx="13"/>
          </p:nvPr>
        </p:nvSpPr>
        <p:spPr/>
        <p:txBody>
          <a:bodyPr/>
          <a:lstStyle/>
          <a:p>
            <a:r>
              <a:rPr lang="en-US" dirty="0" smtClean="0"/>
              <a:t>Type any of the following on the username and password section of the login page</a:t>
            </a:r>
          </a:p>
          <a:p>
            <a:r>
              <a:rPr lang="en-US" dirty="0" smtClean="0">
                <a:solidFill>
                  <a:srgbClr val="00B050"/>
                </a:solidFill>
              </a:rPr>
              <a:t>1</a:t>
            </a:r>
            <a:r>
              <a:rPr lang="en-US" dirty="0">
                <a:solidFill>
                  <a:srgbClr val="00B050"/>
                </a:solidFill>
              </a:rPr>
              <a:t>′ OR ’1′=’1</a:t>
            </a:r>
          </a:p>
          <a:p>
            <a:r>
              <a:rPr lang="en-US" dirty="0" smtClean="0">
                <a:solidFill>
                  <a:srgbClr val="00B050"/>
                </a:solidFill>
              </a:rPr>
              <a:t> 1 </a:t>
            </a:r>
            <a:r>
              <a:rPr lang="en-US" dirty="0">
                <a:solidFill>
                  <a:srgbClr val="00B050"/>
                </a:solidFill>
              </a:rPr>
              <a:t>OR 1=1</a:t>
            </a:r>
          </a:p>
          <a:p>
            <a:r>
              <a:rPr lang="en-US" dirty="0">
                <a:solidFill>
                  <a:srgbClr val="00B050"/>
                </a:solidFill>
              </a:rPr>
              <a:t>  1’1</a:t>
            </a:r>
          </a:p>
          <a:p>
            <a:r>
              <a:rPr lang="en-US" dirty="0">
                <a:solidFill>
                  <a:srgbClr val="00B050"/>
                </a:solidFill>
              </a:rPr>
              <a:t> </a:t>
            </a:r>
            <a:r>
              <a:rPr lang="en-US" dirty="0" smtClean="0">
                <a:solidFill>
                  <a:srgbClr val="00B050"/>
                </a:solidFill>
              </a:rPr>
              <a:t>1 </a:t>
            </a:r>
            <a:r>
              <a:rPr lang="en-US" dirty="0">
                <a:solidFill>
                  <a:srgbClr val="00B050"/>
                </a:solidFill>
              </a:rPr>
              <a:t>AND 1=1</a:t>
            </a:r>
          </a:p>
          <a:p>
            <a:r>
              <a:rPr lang="en-US" dirty="0" smtClean="0">
                <a:solidFill>
                  <a:srgbClr val="00B050"/>
                </a:solidFill>
              </a:rPr>
              <a:t> </a:t>
            </a:r>
            <a:r>
              <a:rPr lang="en-US" dirty="0">
                <a:solidFill>
                  <a:srgbClr val="00B050"/>
                </a:solidFill>
              </a:rPr>
              <a:t>1 EXEC SP_ (or EXEC XP</a:t>
            </a:r>
            <a:r>
              <a:rPr lang="en-US" dirty="0" smtClean="0">
                <a:solidFill>
                  <a:srgbClr val="00B050"/>
                </a:solidFill>
              </a:rPr>
              <a:t>_)</a:t>
            </a:r>
          </a:p>
          <a:p>
            <a:r>
              <a:rPr lang="en-US" dirty="0">
                <a:solidFill>
                  <a:srgbClr val="00B050"/>
                </a:solidFill>
              </a:rPr>
              <a:t>  1′ AND 1=(SELECT COUNT(*) FROM tablenames); </a:t>
            </a:r>
            <a:r>
              <a:rPr lang="en-US" dirty="0" smtClean="0">
                <a:solidFill>
                  <a:srgbClr val="00B050"/>
                </a:solidFill>
              </a:rPr>
              <a:t>–</a:t>
            </a:r>
          </a:p>
          <a:p>
            <a:r>
              <a:rPr lang="en-US" dirty="0" smtClean="0">
                <a:solidFill>
                  <a:schemeClr val="tx1">
                    <a:lumMod val="95000"/>
                  </a:schemeClr>
                </a:solidFill>
              </a:rPr>
              <a:t>If none of the codes work, look for more by searching “SQL Injection Codes” </a:t>
            </a:r>
            <a:endParaRPr lang="en-US" dirty="0">
              <a:solidFill>
                <a:schemeClr val="tx1">
                  <a:lumMod val="95000"/>
                </a:schemeClr>
              </a:solidFill>
            </a:endParaRPr>
          </a:p>
          <a:p>
            <a:endParaRPr lang="en-US" dirty="0"/>
          </a:p>
        </p:txBody>
      </p:sp>
      <p:sp>
        <p:nvSpPr>
          <p:cNvPr id="4" name="Title 3"/>
          <p:cNvSpPr>
            <a:spLocks noGrp="1"/>
          </p:cNvSpPr>
          <p:nvPr>
            <p:ph type="title"/>
          </p:nvPr>
        </p:nvSpPr>
        <p:spPr/>
        <p:txBody>
          <a:bodyPr/>
          <a:lstStyle/>
          <a:p>
            <a:r>
              <a:rPr lang="en-US" dirty="0" smtClean="0"/>
              <a:t>Step 4: Launching the Attack</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524000"/>
            <a:ext cx="3981450"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57989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p:txBody>
          <a:bodyPr>
            <a:normAutofit/>
          </a:bodyPr>
          <a:lstStyle/>
          <a:p>
            <a:r>
              <a:rPr lang="en-US" sz="2000" dirty="0" smtClean="0"/>
              <a:t>You are now in the system and have successfully hacked a website. Congratulations! At this point, you may want to leave (if you are only hacking to learn that is). </a:t>
            </a:r>
          </a:p>
          <a:p>
            <a:endParaRPr lang="en-US" sz="2000" dirty="0"/>
          </a:p>
          <a:p>
            <a:r>
              <a:rPr lang="en-US" sz="2000" dirty="0" smtClean="0"/>
              <a:t>You now have full reign over an SQL database. What you do with the database is up to you. You can access and edit the database like any other user, except that you have to hack in again (unless you inject a script that opens a backdoor to the database you can use).</a:t>
            </a:r>
          </a:p>
          <a:p>
            <a:r>
              <a:rPr lang="en-US" sz="2000" dirty="0" smtClean="0"/>
              <a:t>For more information on what you can do once inside, refer to the following:</a:t>
            </a:r>
          </a:p>
          <a:p>
            <a:r>
              <a:rPr lang="en-US" sz="2000" dirty="0">
                <a:hlinkClick r:id="rId2"/>
              </a:rPr>
              <a:t>http://</a:t>
            </a:r>
            <a:r>
              <a:rPr lang="en-US" sz="2000" dirty="0" smtClean="0">
                <a:hlinkClick r:id="rId2"/>
              </a:rPr>
              <a:t>www.unixwiz.net/techtips/sql-injection.html</a:t>
            </a:r>
            <a:endParaRPr lang="en-US" sz="2000" dirty="0" smtClean="0"/>
          </a:p>
          <a:p>
            <a:endParaRPr lang="en-US" sz="2000" dirty="0"/>
          </a:p>
        </p:txBody>
      </p:sp>
      <p:sp>
        <p:nvSpPr>
          <p:cNvPr id="5" name="Title 4"/>
          <p:cNvSpPr>
            <a:spLocks noGrp="1"/>
          </p:cNvSpPr>
          <p:nvPr>
            <p:ph type="title"/>
          </p:nvPr>
        </p:nvSpPr>
        <p:spPr/>
        <p:txBody>
          <a:bodyPr/>
          <a:lstStyle/>
          <a:p>
            <a:r>
              <a:rPr lang="en-US" dirty="0" smtClean="0"/>
              <a:t>Step 5: Malicious Activity</a:t>
            </a:r>
            <a:endParaRPr lang="en-US" dirty="0"/>
          </a:p>
        </p:txBody>
      </p:sp>
    </p:spTree>
    <p:extLst>
      <p:ext uri="{BB962C8B-B14F-4D97-AF65-F5344CB8AC3E}">
        <p14:creationId xmlns:p14="http://schemas.microsoft.com/office/powerpoint/2010/main" val="310226997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ylar">
  <a:themeElements>
    <a:clrScheme name="Mylar">
      <a:dk1>
        <a:srgbClr val="000000"/>
      </a:dk1>
      <a:lt1>
        <a:srgbClr val="FFFFFF"/>
      </a:lt1>
      <a:dk2>
        <a:srgbClr val="656162"/>
      </a:dk2>
      <a:lt2>
        <a:srgbClr val="E0DACC"/>
      </a:lt2>
      <a:accent1>
        <a:srgbClr val="4A5A7A"/>
      </a:accent1>
      <a:accent2>
        <a:srgbClr val="F7BD40"/>
      </a:accent2>
      <a:accent3>
        <a:srgbClr val="975C00"/>
      </a:accent3>
      <a:accent4>
        <a:srgbClr val="754D41"/>
      </a:accent4>
      <a:accent5>
        <a:srgbClr val="838995"/>
      </a:accent5>
      <a:accent6>
        <a:srgbClr val="687B66"/>
      </a:accent6>
      <a:hlink>
        <a:srgbClr val="B5740B"/>
      </a:hlink>
      <a:folHlink>
        <a:srgbClr val="7483A0"/>
      </a:folHlink>
    </a:clrScheme>
    <a:fontScheme name="Mylar">
      <a:maj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ylar">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
          <a:effectLst>
            <a:innerShdw blurRad="50800" dist="25400" dir="13500000">
              <a:srgbClr val="000000">
                <a:alpha val="75000"/>
              </a:srgbClr>
            </a:innerShdw>
            <a:outerShdw blurRad="50800" dist="25400" dir="5400000" rotWithShape="0">
              <a:srgbClr val="000000">
                <a:alpha val="50000"/>
              </a:srgbClr>
            </a:outerShdw>
          </a:effectLst>
          <a:scene3d>
            <a:camera prst="orthographicFront">
              <a:rot lat="0" lon="0" rev="0"/>
            </a:camera>
            <a:lightRig rig="threePt" dir="tl"/>
          </a:scene3d>
          <a:sp3d prstMaterial="dkEdge">
            <a:bevelT w="25400" h="508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TC101790491[[fn=Mylar]]</Template>
  <TotalTime>72</TotalTime>
  <Words>844</Words>
  <Application>Microsoft Office PowerPoint</Application>
  <PresentationFormat>On-screen Show (4:3)</PresentationFormat>
  <Paragraphs>54</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Mylar</vt:lpstr>
      <vt:lpstr>Hack Attack Series: SQL Injection</vt:lpstr>
      <vt:lpstr>DISCLAIMER</vt:lpstr>
      <vt:lpstr>Definition</vt:lpstr>
      <vt:lpstr>How it works and why</vt:lpstr>
      <vt:lpstr>Step One: Casing</vt:lpstr>
      <vt:lpstr>Step Two: Choose method of injection</vt:lpstr>
      <vt:lpstr>Step Three: Find a login/admin page</vt:lpstr>
      <vt:lpstr>Step 4: Launching the Attack</vt:lpstr>
      <vt:lpstr>Step 5: Malicious Activity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Hack Attack Series: SQL Injection</dc:title>
  <dc:creator>Collin</dc:creator>
  <cp:lastModifiedBy>Collin</cp:lastModifiedBy>
  <cp:revision>10</cp:revision>
  <dcterms:created xsi:type="dcterms:W3CDTF">2013-07-31T21:21:08Z</dcterms:created>
  <dcterms:modified xsi:type="dcterms:W3CDTF">2013-09-21T03:49:42Z</dcterms:modified>
</cp:coreProperties>
</file>