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0" r:id="rId4"/>
    <p:sldId id="261" r:id="rId5"/>
    <p:sldId id="257" r:id="rId6"/>
    <p:sldId id="259" r:id="rId7"/>
    <p:sldId id="262" r:id="rId8"/>
    <p:sldId id="263" r:id="rId9"/>
    <p:sldId id="268"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D8BD707-D9CF-40AE-B4C6-C98DA3205C09}" type="datetimeFigureOut">
              <a:rPr lang="en-US" smtClean="0"/>
              <a:pPr/>
              <a:t>1/9/2015</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1/9/2015</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685800"/>
            <a:ext cx="7089169"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838200" y="1600200"/>
            <a:ext cx="7772400" cy="1470025"/>
          </a:xfrm>
        </p:spPr>
        <p:txBody>
          <a:bodyPr/>
          <a:lstStyle/>
          <a:p>
            <a:r>
              <a:rPr lang="en-US" b="1" dirty="0" smtClean="0">
                <a:solidFill>
                  <a:srgbClr val="FF0000"/>
                </a:solidFill>
              </a:rPr>
              <a:t>Getting The Most Out Of Your Smartphone</a:t>
            </a:r>
            <a:endParaRPr lang="en-US" b="1" dirty="0">
              <a:solidFill>
                <a:srgbClr val="FF0000"/>
              </a:solidFill>
            </a:endParaRPr>
          </a:p>
        </p:txBody>
      </p:sp>
      <p:sp>
        <p:nvSpPr>
          <p:cNvPr id="3" name="Subtitle 2"/>
          <p:cNvSpPr>
            <a:spLocks noGrp="1"/>
          </p:cNvSpPr>
          <p:nvPr>
            <p:ph type="subTitle" idx="1"/>
          </p:nvPr>
        </p:nvSpPr>
        <p:spPr>
          <a:xfrm>
            <a:off x="1371600" y="3810000"/>
            <a:ext cx="6400800" cy="1752600"/>
          </a:xfrm>
        </p:spPr>
        <p:txBody>
          <a:bodyPr/>
          <a:lstStyle/>
          <a:p>
            <a:r>
              <a:rPr lang="en-US" b="1" dirty="0" smtClean="0">
                <a:solidFill>
                  <a:srgbClr val="FF0000"/>
                </a:solidFill>
              </a:rPr>
              <a:t>By Collin Donaldson</a:t>
            </a:r>
            <a:endParaRPr lang="en-US" b="1" dirty="0">
              <a:solidFill>
                <a:srgbClr val="FF0000"/>
              </a:solidFill>
            </a:endParaRPr>
          </a:p>
        </p:txBody>
      </p:sp>
    </p:spTree>
    <p:extLst>
      <p:ext uri="{BB962C8B-B14F-4D97-AF65-F5344CB8AC3E}">
        <p14:creationId xmlns:p14="http://schemas.microsoft.com/office/powerpoint/2010/main" val="3359213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0" indent="-457200">
              <a:buFont typeface="+mj-lt"/>
              <a:buAutoNum type="arabicPeriod"/>
            </a:pPr>
            <a:r>
              <a:rPr lang="en-US" dirty="0" smtClean="0"/>
              <a:t> </a:t>
            </a:r>
            <a:r>
              <a:rPr lang="en-US" dirty="0" smtClean="0"/>
              <a:t>Download and install Samsung USB Drivers on your computer.</a:t>
            </a:r>
          </a:p>
          <a:p>
            <a:pPr marL="457200" indent="-457200">
              <a:buFont typeface="+mj-lt"/>
              <a:buAutoNum type="arabicPeriod"/>
            </a:pPr>
            <a:endParaRPr lang="en-US" dirty="0" smtClean="0"/>
          </a:p>
          <a:p>
            <a:pPr marL="457200" indent="-457200">
              <a:buFont typeface="+mj-lt"/>
              <a:buAutoNum type="arabicPeriod"/>
            </a:pPr>
            <a:r>
              <a:rPr lang="en-US" dirty="0" smtClean="0"/>
              <a:t>Go </a:t>
            </a:r>
            <a:r>
              <a:rPr lang="en-US" dirty="0" smtClean="0"/>
              <a:t>to Settings &gt; About Device. Tap “About Device” 7 times to enable Developer options (on older Android versions, this is not necessary). </a:t>
            </a:r>
          </a:p>
          <a:p>
            <a:pPr marL="457200" indent="-457200">
              <a:buFont typeface="+mj-lt"/>
              <a:buAutoNum type="arabicPeriod"/>
            </a:pPr>
            <a:endParaRPr lang="en-US" dirty="0" smtClean="0"/>
          </a:p>
          <a:p>
            <a:pPr marL="457200" indent="-457200">
              <a:buFont typeface="+mj-lt"/>
              <a:buAutoNum type="arabicPeriod"/>
            </a:pPr>
            <a:r>
              <a:rPr lang="en-US" dirty="0" smtClean="0"/>
              <a:t>Go </a:t>
            </a:r>
            <a:r>
              <a:rPr lang="en-US" dirty="0" smtClean="0"/>
              <a:t>to Developer Options and enable USB Debugging</a:t>
            </a:r>
          </a:p>
          <a:p>
            <a:pPr marL="457200" indent="-457200">
              <a:buFont typeface="+mj-lt"/>
              <a:buAutoNum type="arabicPeriod"/>
            </a:pPr>
            <a:endParaRPr lang="en-US" dirty="0" smtClean="0"/>
          </a:p>
          <a:p>
            <a:pPr marL="457200" indent="-457200">
              <a:buFont typeface="+mj-lt"/>
              <a:buAutoNum type="arabicPeriod"/>
            </a:pPr>
            <a:r>
              <a:rPr lang="en-US" dirty="0" smtClean="0"/>
              <a:t>Plug </a:t>
            </a:r>
            <a:r>
              <a:rPr lang="en-US" dirty="0" smtClean="0"/>
              <a:t>your device into a PC via a USB cable</a:t>
            </a:r>
          </a:p>
          <a:p>
            <a:pPr marL="457200" indent="-457200">
              <a:buFont typeface="+mj-lt"/>
              <a:buAutoNum type="arabicPeriod"/>
            </a:pPr>
            <a:endParaRPr lang="en-US" dirty="0" smtClean="0"/>
          </a:p>
          <a:p>
            <a:pPr marL="457200" indent="-457200">
              <a:buFont typeface="+mj-lt"/>
              <a:buAutoNum type="arabicPeriod"/>
            </a:pPr>
            <a:r>
              <a:rPr lang="en-US" dirty="0" smtClean="0"/>
              <a:t>Download </a:t>
            </a:r>
            <a:r>
              <a:rPr lang="en-US" dirty="0" smtClean="0"/>
              <a:t>MotoChopper on your PC </a:t>
            </a:r>
          </a:p>
          <a:p>
            <a:pPr marL="457200" indent="-457200">
              <a:buFont typeface="+mj-lt"/>
              <a:buAutoNum type="arabicPeriod"/>
            </a:pPr>
            <a:endParaRPr lang="en-US" dirty="0"/>
          </a:p>
        </p:txBody>
      </p:sp>
      <p:sp>
        <p:nvSpPr>
          <p:cNvPr id="3" name="Title 2"/>
          <p:cNvSpPr>
            <a:spLocks noGrp="1"/>
          </p:cNvSpPr>
          <p:nvPr>
            <p:ph type="title"/>
          </p:nvPr>
        </p:nvSpPr>
        <p:spPr>
          <a:xfrm>
            <a:off x="688490" y="228600"/>
            <a:ext cx="7756263" cy="1395806"/>
          </a:xfrm>
        </p:spPr>
        <p:txBody>
          <a:bodyPr/>
          <a:lstStyle/>
          <a:p>
            <a:r>
              <a:rPr lang="en-US" dirty="0" smtClean="0"/>
              <a:t>Rooting the Samsung Galaxy S4 (Android)</a:t>
            </a:r>
            <a:endParaRPr lang="en-US" dirty="0"/>
          </a:p>
        </p:txBody>
      </p:sp>
    </p:spTree>
    <p:extLst>
      <p:ext uri="{BB962C8B-B14F-4D97-AF65-F5344CB8AC3E}">
        <p14:creationId xmlns:p14="http://schemas.microsoft.com/office/powerpoint/2010/main" val="1585329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smtClean="0"/>
              <a:t>6. Extract </a:t>
            </a:r>
            <a:r>
              <a:rPr lang="en-US" dirty="0"/>
              <a:t>the .zip file to your </a:t>
            </a:r>
            <a:r>
              <a:rPr lang="en-US" dirty="0" smtClean="0"/>
              <a:t>desktop</a:t>
            </a:r>
          </a:p>
          <a:p>
            <a:pPr marL="0" indent="0">
              <a:buNone/>
            </a:pPr>
            <a:endParaRPr lang="en-US" dirty="0" smtClean="0"/>
          </a:p>
          <a:p>
            <a:pPr marL="0" indent="0">
              <a:buNone/>
            </a:pPr>
            <a:r>
              <a:rPr lang="en-US" dirty="0" smtClean="0"/>
              <a:t>7</a:t>
            </a:r>
            <a:r>
              <a:rPr lang="en-US" dirty="0" smtClean="0"/>
              <a:t>. Double click the “run .bat” file inside the extracted folder. </a:t>
            </a:r>
          </a:p>
          <a:p>
            <a:pPr marL="0" indent="0">
              <a:buNone/>
            </a:pPr>
            <a:endParaRPr lang="en-US" dirty="0" smtClean="0"/>
          </a:p>
          <a:p>
            <a:pPr marL="0" indent="0">
              <a:buNone/>
            </a:pPr>
            <a:r>
              <a:rPr lang="en-US" dirty="0" smtClean="0"/>
              <a:t>8</a:t>
            </a:r>
            <a:r>
              <a:rPr lang="en-US" dirty="0" smtClean="0"/>
              <a:t>. When prompted “Allow USB Debugging?” on your phone, press “OK”.</a:t>
            </a:r>
          </a:p>
          <a:p>
            <a:pPr marL="0" indent="0">
              <a:buNone/>
            </a:pPr>
            <a:endParaRPr lang="en-US" dirty="0" smtClean="0"/>
          </a:p>
          <a:p>
            <a:pPr marL="0" indent="0">
              <a:buNone/>
            </a:pPr>
            <a:r>
              <a:rPr lang="en-US" dirty="0" smtClean="0"/>
              <a:t>9</a:t>
            </a:r>
            <a:r>
              <a:rPr lang="en-US" dirty="0" smtClean="0"/>
              <a:t>. In your applications drawer of your phone, check for an app called “Superuser”. If present, your phone is rooted. </a:t>
            </a:r>
          </a:p>
          <a:p>
            <a:pPr marL="0" indent="0">
              <a:buNone/>
            </a:pPr>
            <a:endParaRPr lang="en-US" dirty="0"/>
          </a:p>
          <a:p>
            <a:endParaRPr lang="en-US" dirty="0"/>
          </a:p>
        </p:txBody>
      </p:sp>
      <p:sp>
        <p:nvSpPr>
          <p:cNvPr id="3" name="Title 2"/>
          <p:cNvSpPr>
            <a:spLocks noGrp="1"/>
          </p:cNvSpPr>
          <p:nvPr>
            <p:ph type="title"/>
          </p:nvPr>
        </p:nvSpPr>
        <p:spPr>
          <a:xfrm>
            <a:off x="228600" y="570156"/>
            <a:ext cx="8610600" cy="1054250"/>
          </a:xfrm>
        </p:spPr>
        <p:txBody>
          <a:bodyPr/>
          <a:lstStyle/>
          <a:p>
            <a:r>
              <a:rPr lang="en-US" dirty="0" smtClean="0"/>
              <a:t>Galaxy S4 </a:t>
            </a:r>
            <a:r>
              <a:rPr lang="en-US" dirty="0" smtClean="0"/>
              <a:t>Root (continued)</a:t>
            </a:r>
            <a:endParaRPr lang="en-US" dirty="0"/>
          </a:p>
        </p:txBody>
      </p:sp>
    </p:spTree>
    <p:extLst>
      <p:ext uri="{BB962C8B-B14F-4D97-AF65-F5344CB8AC3E}">
        <p14:creationId xmlns:p14="http://schemas.microsoft.com/office/powerpoint/2010/main" val="1833157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457200" indent="-457200">
              <a:buFont typeface="+mj-lt"/>
              <a:buAutoNum type="arabicPeriod"/>
            </a:pPr>
            <a:r>
              <a:rPr lang="en-US" dirty="0" smtClean="0"/>
              <a:t>Download </a:t>
            </a:r>
            <a:r>
              <a:rPr lang="en-US" dirty="0" err="1" smtClean="0"/>
              <a:t>Pangu</a:t>
            </a:r>
            <a:r>
              <a:rPr lang="en-US" dirty="0" smtClean="0"/>
              <a:t> Jailbreak to your computer</a:t>
            </a:r>
          </a:p>
          <a:p>
            <a:pPr marL="457200" indent="-457200">
              <a:buFont typeface="+mj-lt"/>
              <a:buAutoNum type="arabicPeriod"/>
            </a:pPr>
            <a:endParaRPr lang="en-US" dirty="0" smtClean="0"/>
          </a:p>
          <a:p>
            <a:pPr marL="457200" indent="-457200">
              <a:buFont typeface="+mj-lt"/>
              <a:buAutoNum type="arabicPeriod"/>
            </a:pPr>
            <a:r>
              <a:rPr lang="en-US" dirty="0" smtClean="0"/>
              <a:t>Connect </a:t>
            </a:r>
            <a:r>
              <a:rPr lang="en-US" dirty="0" smtClean="0"/>
              <a:t>your device to your computer using a USB cable </a:t>
            </a:r>
          </a:p>
          <a:p>
            <a:pPr marL="457200" indent="-457200">
              <a:buFont typeface="+mj-lt"/>
              <a:buAutoNum type="arabicPeriod"/>
            </a:pPr>
            <a:endParaRPr lang="en-US" dirty="0" smtClean="0"/>
          </a:p>
          <a:p>
            <a:pPr marL="457200" indent="-457200">
              <a:buFont typeface="+mj-lt"/>
              <a:buAutoNum type="arabicPeriod"/>
            </a:pPr>
            <a:r>
              <a:rPr lang="en-US" dirty="0" smtClean="0"/>
              <a:t>Enter </a:t>
            </a:r>
            <a:r>
              <a:rPr lang="en-US" dirty="0"/>
              <a:t>Airplane mode, Disable Passcode from Settings &gt; Touch ID &amp; Passcode and turn off Find my iPhone from Settings &gt; iCloud &gt; Find my iPhone</a:t>
            </a:r>
            <a:r>
              <a:rPr lang="en-US" dirty="0" smtClean="0"/>
              <a:t>.</a:t>
            </a:r>
          </a:p>
          <a:p>
            <a:pPr marL="457200" indent="-457200">
              <a:buFont typeface="+mj-lt"/>
              <a:buAutoNum type="arabicPeriod"/>
            </a:pPr>
            <a:endParaRPr lang="en-US" dirty="0" smtClean="0"/>
          </a:p>
          <a:p>
            <a:pPr marL="457200" indent="-457200">
              <a:buFont typeface="+mj-lt"/>
              <a:buAutoNum type="arabicPeriod"/>
            </a:pPr>
            <a:r>
              <a:rPr lang="en-US" dirty="0" smtClean="0"/>
              <a:t>Launch </a:t>
            </a:r>
            <a:r>
              <a:rPr lang="en-US" dirty="0" smtClean="0"/>
              <a:t>the Pangu.exe file as an administrator (right-click, run as administrator) </a:t>
            </a:r>
          </a:p>
          <a:p>
            <a:pPr marL="457200" indent="-457200">
              <a:buFont typeface="+mj-lt"/>
              <a:buAutoNum type="arabicPeriod"/>
            </a:pPr>
            <a:endParaRPr lang="en-US" dirty="0"/>
          </a:p>
        </p:txBody>
      </p:sp>
      <p:sp>
        <p:nvSpPr>
          <p:cNvPr id="3" name="Title 2"/>
          <p:cNvSpPr>
            <a:spLocks noGrp="1"/>
          </p:cNvSpPr>
          <p:nvPr>
            <p:ph type="title"/>
          </p:nvPr>
        </p:nvSpPr>
        <p:spPr>
          <a:xfrm>
            <a:off x="685800" y="0"/>
            <a:ext cx="7756263" cy="1752600"/>
          </a:xfrm>
        </p:spPr>
        <p:txBody>
          <a:bodyPr/>
          <a:lstStyle/>
          <a:p>
            <a:r>
              <a:rPr lang="en-US" dirty="0" smtClean="0"/>
              <a:t>Jailbreaking the Apple iPhone 6 (iOS)</a:t>
            </a:r>
            <a:endParaRPr lang="en-US" dirty="0"/>
          </a:p>
        </p:txBody>
      </p:sp>
    </p:spTree>
    <p:extLst>
      <p:ext uri="{BB962C8B-B14F-4D97-AF65-F5344CB8AC3E}">
        <p14:creationId xmlns:p14="http://schemas.microsoft.com/office/powerpoint/2010/main" val="2135076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smtClean="0"/>
              <a:t>5</a:t>
            </a:r>
            <a:r>
              <a:rPr lang="en-US" dirty="0" smtClean="0"/>
              <a:t>. </a:t>
            </a:r>
            <a:r>
              <a:rPr lang="en-US" dirty="0" smtClean="0"/>
              <a:t>Wait </a:t>
            </a:r>
            <a:r>
              <a:rPr lang="en-US" dirty="0" smtClean="0"/>
              <a:t>for </a:t>
            </a:r>
            <a:r>
              <a:rPr lang="en-US" dirty="0" err="1" smtClean="0"/>
              <a:t>Pangu</a:t>
            </a:r>
            <a:r>
              <a:rPr lang="en-US" dirty="0" smtClean="0"/>
              <a:t> to detect your device, once it has click “Start Jailbreak”. </a:t>
            </a:r>
          </a:p>
          <a:p>
            <a:pPr marL="0" indent="0">
              <a:buNone/>
            </a:pPr>
            <a:endParaRPr lang="en-US" dirty="0" smtClean="0"/>
          </a:p>
          <a:p>
            <a:pPr marL="0" indent="0">
              <a:buNone/>
            </a:pPr>
            <a:r>
              <a:rPr lang="en-US" dirty="0" smtClean="0"/>
              <a:t>6</a:t>
            </a:r>
            <a:r>
              <a:rPr lang="en-US" dirty="0" smtClean="0"/>
              <a:t>. Click “Already did” on the next screen.</a:t>
            </a:r>
          </a:p>
          <a:p>
            <a:pPr marL="0" indent="0">
              <a:buNone/>
            </a:pPr>
            <a:endParaRPr lang="en-US" dirty="0" smtClean="0"/>
          </a:p>
          <a:p>
            <a:pPr marL="0" indent="0">
              <a:buNone/>
            </a:pPr>
            <a:r>
              <a:rPr lang="en-US" dirty="0" smtClean="0"/>
              <a:t>7</a:t>
            </a:r>
            <a:r>
              <a:rPr lang="en-US" dirty="0" smtClean="0"/>
              <a:t>. Wait for the progress bar to complete. Your iPhone will reboot. </a:t>
            </a:r>
          </a:p>
          <a:p>
            <a:pPr marL="0" indent="0">
              <a:buNone/>
            </a:pPr>
            <a:endParaRPr lang="en-US" dirty="0" smtClean="0"/>
          </a:p>
          <a:p>
            <a:pPr marL="0" indent="0">
              <a:buNone/>
            </a:pPr>
            <a:r>
              <a:rPr lang="en-US" dirty="0" smtClean="0"/>
              <a:t>8</a:t>
            </a:r>
            <a:r>
              <a:rPr lang="en-US" dirty="0" smtClean="0"/>
              <a:t>. Once completed, you should see the </a:t>
            </a:r>
            <a:r>
              <a:rPr lang="en-US" dirty="0" err="1" smtClean="0"/>
              <a:t>Cydia</a:t>
            </a:r>
            <a:r>
              <a:rPr lang="en-US" dirty="0" smtClean="0"/>
              <a:t> icon on your home screen. If you see it, the jailbreak was </a:t>
            </a:r>
            <a:r>
              <a:rPr lang="en-US" dirty="0" err="1" smtClean="0"/>
              <a:t>sucessful</a:t>
            </a:r>
            <a:r>
              <a:rPr lang="en-US" dirty="0" smtClean="0"/>
              <a:t>. </a:t>
            </a:r>
          </a:p>
          <a:p>
            <a:endParaRPr lang="en-US" dirty="0" smtClean="0"/>
          </a:p>
        </p:txBody>
      </p:sp>
      <p:sp>
        <p:nvSpPr>
          <p:cNvPr id="3" name="Title 2"/>
          <p:cNvSpPr>
            <a:spLocks noGrp="1"/>
          </p:cNvSpPr>
          <p:nvPr>
            <p:ph type="title"/>
          </p:nvPr>
        </p:nvSpPr>
        <p:spPr/>
        <p:txBody>
          <a:bodyPr/>
          <a:lstStyle/>
          <a:p>
            <a:r>
              <a:rPr lang="en-US" dirty="0" smtClean="0"/>
              <a:t>iPhone 6 Jailbreak (</a:t>
            </a:r>
            <a:r>
              <a:rPr lang="en-US" dirty="0" err="1" smtClean="0"/>
              <a:t>cont</a:t>
            </a:r>
            <a:r>
              <a:rPr lang="en-US" dirty="0" smtClean="0"/>
              <a:t>)</a:t>
            </a:r>
            <a:endParaRPr lang="en-US" dirty="0"/>
          </a:p>
        </p:txBody>
      </p:sp>
    </p:spTree>
    <p:extLst>
      <p:ext uri="{BB962C8B-B14F-4D97-AF65-F5344CB8AC3E}">
        <p14:creationId xmlns:p14="http://schemas.microsoft.com/office/powerpoint/2010/main" val="308329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 conventional OS architectures, the user accesses the OS via an account that has certain privileges (admin, guest). They can then interact with applications as much as their account status allows them. </a:t>
            </a:r>
          </a:p>
          <a:p>
            <a:r>
              <a:rPr lang="en-US" dirty="0" smtClean="0"/>
              <a:t>Phone/Tablet OS architectures treat applications as individual users requiring their own permissions. The underlying human user is stuck with guest-level privileges. </a:t>
            </a:r>
            <a:endParaRPr lang="en-US" dirty="0"/>
          </a:p>
        </p:txBody>
      </p:sp>
      <p:sp>
        <p:nvSpPr>
          <p:cNvPr id="2" name="Title 1"/>
          <p:cNvSpPr>
            <a:spLocks noGrp="1"/>
          </p:cNvSpPr>
          <p:nvPr>
            <p:ph type="title"/>
          </p:nvPr>
        </p:nvSpPr>
        <p:spPr/>
        <p:txBody>
          <a:bodyPr>
            <a:normAutofit fontScale="90000"/>
          </a:bodyPr>
          <a:lstStyle/>
          <a:p>
            <a:r>
              <a:rPr lang="en-US" dirty="0" smtClean="0"/>
              <a:t>Conventional vs Phone/Tablet Architecture </a:t>
            </a:r>
            <a:endParaRPr lang="en-US" dirty="0"/>
          </a:p>
        </p:txBody>
      </p:sp>
    </p:spTree>
    <p:extLst>
      <p:ext uri="{BB962C8B-B14F-4D97-AF65-F5344CB8AC3E}">
        <p14:creationId xmlns:p14="http://schemas.microsoft.com/office/powerpoint/2010/main" val="2026584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Safety/Security: You lack “write” access so you cannot accidentally trash your system or install unscrupulous applications.  </a:t>
            </a:r>
          </a:p>
          <a:p>
            <a:endParaRPr lang="en-US" dirty="0" smtClean="0"/>
          </a:p>
          <a:p>
            <a:r>
              <a:rPr lang="en-US" dirty="0" smtClean="0"/>
              <a:t>The </a:t>
            </a:r>
            <a:r>
              <a:rPr lang="en-US" dirty="0" smtClean="0"/>
              <a:t>OS provider (Google/Apple/Microsoft, etc.) can force you to use their official app store and restrict you from uninstalling their default apps. </a:t>
            </a:r>
          </a:p>
          <a:p>
            <a:endParaRPr lang="en-US" dirty="0" smtClean="0"/>
          </a:p>
          <a:p>
            <a:r>
              <a:rPr lang="en-US" dirty="0" smtClean="0"/>
              <a:t>Your </a:t>
            </a:r>
            <a:r>
              <a:rPr lang="en-US" dirty="0" smtClean="0"/>
              <a:t>carrier can restrict you from uninstalling their default apps, changing their version of the OS (if they modified it), and “lock” you from using other carriers. </a:t>
            </a:r>
            <a:endParaRPr lang="en-US" dirty="0"/>
          </a:p>
        </p:txBody>
      </p:sp>
      <p:sp>
        <p:nvSpPr>
          <p:cNvPr id="2" name="Title 1"/>
          <p:cNvSpPr>
            <a:spLocks noGrp="1"/>
          </p:cNvSpPr>
          <p:nvPr>
            <p:ph type="title"/>
          </p:nvPr>
        </p:nvSpPr>
        <p:spPr>
          <a:xfrm>
            <a:off x="228600" y="570156"/>
            <a:ext cx="8216153" cy="1054250"/>
          </a:xfrm>
        </p:spPr>
        <p:txBody>
          <a:bodyPr/>
          <a:lstStyle/>
          <a:p>
            <a:r>
              <a:rPr lang="en-US" sz="4000" dirty="0" smtClean="0"/>
              <a:t>Why Are You A Permanent Guest?</a:t>
            </a:r>
            <a:endParaRPr lang="en-US" sz="4000" dirty="0"/>
          </a:p>
        </p:txBody>
      </p:sp>
    </p:spTree>
    <p:extLst>
      <p:ext uri="{BB962C8B-B14F-4D97-AF65-F5344CB8AC3E}">
        <p14:creationId xmlns:p14="http://schemas.microsoft.com/office/powerpoint/2010/main" val="2429186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Gain “Admin” account level privileges!</a:t>
            </a:r>
          </a:p>
          <a:p>
            <a:r>
              <a:rPr lang="en-US" dirty="0" smtClean="0"/>
              <a:t>This lets you:</a:t>
            </a:r>
          </a:p>
          <a:p>
            <a:pPr lvl="1"/>
            <a:r>
              <a:rPr lang="en-US" dirty="0" smtClean="0"/>
              <a:t>Install your own software/firmware</a:t>
            </a:r>
          </a:p>
          <a:p>
            <a:pPr lvl="1"/>
            <a:r>
              <a:rPr lang="en-US" dirty="0" smtClean="0"/>
              <a:t>Access apps and app features you couldn’t before</a:t>
            </a:r>
          </a:p>
          <a:p>
            <a:pPr lvl="1"/>
            <a:r>
              <a:rPr lang="en-US" dirty="0" smtClean="0"/>
              <a:t>Uninstall default apps</a:t>
            </a:r>
          </a:p>
          <a:p>
            <a:pPr lvl="1"/>
            <a:r>
              <a:rPr lang="en-US" dirty="0" smtClean="0"/>
              <a:t>Unlock your phone to use other carriers</a:t>
            </a:r>
          </a:p>
          <a:p>
            <a:pPr lvl="1"/>
            <a:r>
              <a:rPr lang="en-US" dirty="0" smtClean="0"/>
              <a:t>Access hardware options (overclock/underclock the processor)</a:t>
            </a:r>
          </a:p>
          <a:p>
            <a:pPr lvl="1"/>
            <a:r>
              <a:rPr lang="en-US" dirty="0" smtClean="0"/>
              <a:t>And more!</a:t>
            </a:r>
          </a:p>
          <a:p>
            <a:pPr lvl="1"/>
            <a:endParaRPr lang="en-US" dirty="0"/>
          </a:p>
        </p:txBody>
      </p:sp>
      <p:sp>
        <p:nvSpPr>
          <p:cNvPr id="3" name="Title 2"/>
          <p:cNvSpPr>
            <a:spLocks noGrp="1"/>
          </p:cNvSpPr>
          <p:nvPr>
            <p:ph type="title"/>
          </p:nvPr>
        </p:nvSpPr>
        <p:spPr/>
        <p:txBody>
          <a:bodyPr/>
          <a:lstStyle/>
          <a:p>
            <a:r>
              <a:rPr lang="en-US" dirty="0" smtClean="0"/>
              <a:t>The Solution?	</a:t>
            </a:r>
            <a:endParaRPr lang="en-US" dirty="0"/>
          </a:p>
        </p:txBody>
      </p:sp>
    </p:spTree>
    <p:extLst>
      <p:ext uri="{BB962C8B-B14F-4D97-AF65-F5344CB8AC3E}">
        <p14:creationId xmlns:p14="http://schemas.microsoft.com/office/powerpoint/2010/main" val="2560961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57400"/>
            <a:ext cx="8229600" cy="4191000"/>
          </a:xfrm>
        </p:spPr>
        <p:txBody>
          <a:bodyPr>
            <a:normAutofit fontScale="85000" lnSpcReduction="20000"/>
          </a:bodyPr>
          <a:lstStyle/>
          <a:p>
            <a:r>
              <a:rPr lang="en-US" dirty="0" smtClean="0"/>
              <a:t>Rooting</a:t>
            </a:r>
            <a:r>
              <a:rPr lang="en-US" dirty="0"/>
              <a:t>: </a:t>
            </a:r>
            <a:r>
              <a:rPr lang="en-US" dirty="0" smtClean="0"/>
              <a:t>Process </a:t>
            </a:r>
            <a:r>
              <a:rPr lang="en-US" dirty="0"/>
              <a:t>that enables </a:t>
            </a:r>
            <a:r>
              <a:rPr lang="en-US" dirty="0" err="1" smtClean="0"/>
              <a:t>Superuser</a:t>
            </a:r>
            <a:r>
              <a:rPr lang="en-US" dirty="0" smtClean="0"/>
              <a:t> </a:t>
            </a:r>
            <a:r>
              <a:rPr lang="en-US" dirty="0"/>
              <a:t>account (root) on your </a:t>
            </a:r>
            <a:r>
              <a:rPr lang="en-US" dirty="0" smtClean="0"/>
              <a:t>Android device. </a:t>
            </a:r>
            <a:endParaRPr lang="en-US" dirty="0" smtClean="0"/>
          </a:p>
          <a:p>
            <a:pPr lvl="1"/>
            <a:r>
              <a:rPr lang="en-US" dirty="0" smtClean="0"/>
              <a:t>Used </a:t>
            </a:r>
            <a:r>
              <a:rPr lang="en-US" dirty="0" smtClean="0"/>
              <a:t>as a generic term for gaining </a:t>
            </a:r>
            <a:r>
              <a:rPr lang="en-US" dirty="0" err="1" smtClean="0"/>
              <a:t>Superuser</a:t>
            </a:r>
            <a:r>
              <a:rPr lang="en-US" dirty="0" smtClean="0"/>
              <a:t>/Root/Admin </a:t>
            </a:r>
            <a:r>
              <a:rPr lang="en-US" dirty="0" smtClean="0"/>
              <a:t>account status. </a:t>
            </a:r>
            <a:endParaRPr lang="en-US" dirty="0"/>
          </a:p>
          <a:p>
            <a:pPr lvl="1"/>
            <a:r>
              <a:rPr lang="en-US" dirty="0" smtClean="0"/>
              <a:t>Derived from Linux, which Android is partially based on. </a:t>
            </a:r>
            <a:endParaRPr lang="en-US" dirty="0" smtClean="0"/>
          </a:p>
          <a:p>
            <a:endParaRPr lang="en-US" dirty="0" smtClean="0"/>
          </a:p>
          <a:p>
            <a:r>
              <a:rPr lang="en-US" dirty="0" smtClean="0"/>
              <a:t>Jailbreaking</a:t>
            </a:r>
            <a:r>
              <a:rPr lang="en-US" dirty="0" smtClean="0"/>
              <a:t>: Rooting an Apple iOS device. </a:t>
            </a:r>
            <a:endParaRPr lang="en-US" dirty="0" smtClean="0"/>
          </a:p>
          <a:p>
            <a:pPr lvl="1"/>
            <a:r>
              <a:rPr lang="en-US" dirty="0" smtClean="0"/>
              <a:t>Apple </a:t>
            </a:r>
            <a:r>
              <a:rPr lang="en-US" dirty="0" smtClean="0"/>
              <a:t>places additional restrictions on rooting such as locking the bootloader, so the term is used for iOS rooting. </a:t>
            </a:r>
          </a:p>
          <a:p>
            <a:endParaRPr lang="en-US" dirty="0" smtClean="0"/>
          </a:p>
          <a:p>
            <a:r>
              <a:rPr lang="en-US" dirty="0" smtClean="0"/>
              <a:t>Unlocking: Usually refers to bypassing carrier restrictions. </a:t>
            </a:r>
          </a:p>
          <a:p>
            <a:endParaRPr lang="en-US" dirty="0" smtClean="0"/>
          </a:p>
          <a:p>
            <a:r>
              <a:rPr lang="en-US" dirty="0" smtClean="0"/>
              <a:t>Tethering: Using your phone as a modem (i.e. using your phone as a Wi-Fi hotspot)</a:t>
            </a:r>
          </a:p>
        </p:txBody>
      </p:sp>
      <p:sp>
        <p:nvSpPr>
          <p:cNvPr id="2" name="Title 1"/>
          <p:cNvSpPr>
            <a:spLocks noGrp="1"/>
          </p:cNvSpPr>
          <p:nvPr>
            <p:ph type="title"/>
          </p:nvPr>
        </p:nvSpPr>
        <p:spPr>
          <a:xfrm>
            <a:off x="457200" y="152400"/>
            <a:ext cx="8229600" cy="1143000"/>
          </a:xfrm>
        </p:spPr>
        <p:txBody>
          <a:bodyPr/>
          <a:lstStyle/>
          <a:p>
            <a:r>
              <a:rPr lang="en-US" dirty="0" smtClean="0"/>
              <a:t>Terminology	</a:t>
            </a:r>
            <a:endParaRPr lang="en-US" dirty="0"/>
          </a:p>
        </p:txBody>
      </p:sp>
    </p:spTree>
    <p:extLst>
      <p:ext uri="{BB962C8B-B14F-4D97-AF65-F5344CB8AC3E}">
        <p14:creationId xmlns:p14="http://schemas.microsoft.com/office/powerpoint/2010/main" val="1185182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Flashing: Installing different firmware or a custom-ROM onto your smartphone. </a:t>
            </a:r>
          </a:p>
          <a:p>
            <a:endParaRPr lang="en-US" dirty="0" smtClean="0"/>
          </a:p>
          <a:p>
            <a:r>
              <a:rPr lang="en-US" dirty="0" smtClean="0"/>
              <a:t>Custom-ROM</a:t>
            </a:r>
            <a:r>
              <a:rPr lang="en-US" dirty="0"/>
              <a:t>: </a:t>
            </a:r>
            <a:r>
              <a:rPr lang="en-US" dirty="0" smtClean="0"/>
              <a:t>Standalone version of the OS that has been customized by someone. </a:t>
            </a:r>
            <a:endParaRPr lang="en-US" dirty="0" smtClean="0"/>
          </a:p>
          <a:p>
            <a:pPr lvl="1"/>
            <a:r>
              <a:rPr lang="en-US" dirty="0" smtClean="0"/>
              <a:t>Typically ROM-images </a:t>
            </a:r>
            <a:r>
              <a:rPr lang="en-US" dirty="0" smtClean="0"/>
              <a:t>are in .zip or .tar format. </a:t>
            </a:r>
            <a:r>
              <a:rPr lang="en-US" dirty="0"/>
              <a:t>	</a:t>
            </a:r>
          </a:p>
          <a:p>
            <a:pPr lvl="1"/>
            <a:r>
              <a:rPr lang="en-US" dirty="0" smtClean="0"/>
              <a:t>Similar to a recovery image or a game emulator. </a:t>
            </a:r>
            <a:endParaRPr lang="en-US" dirty="0"/>
          </a:p>
          <a:p>
            <a:endParaRPr lang="en-US" dirty="0" smtClean="0"/>
          </a:p>
          <a:p>
            <a:r>
              <a:rPr lang="en-US" dirty="0" smtClean="0"/>
              <a:t>Sideloading: Downloading/Installing data on to your phone via methods outside of the official Google/Apple/Microsoft stores. </a:t>
            </a:r>
            <a:endParaRPr lang="en-US" dirty="0" smtClean="0"/>
          </a:p>
          <a:p>
            <a:pPr lvl="1"/>
            <a:r>
              <a:rPr lang="en-US" dirty="0" smtClean="0"/>
              <a:t>Examples</a:t>
            </a:r>
            <a:r>
              <a:rPr lang="en-US" dirty="0" smtClean="0"/>
              <a:t>: USB, Bluetooth, Wi-Fi, SD Card, etc. </a:t>
            </a:r>
          </a:p>
        </p:txBody>
      </p:sp>
      <p:sp>
        <p:nvSpPr>
          <p:cNvPr id="2" name="Title 1"/>
          <p:cNvSpPr>
            <a:spLocks noGrp="1"/>
          </p:cNvSpPr>
          <p:nvPr>
            <p:ph type="title"/>
          </p:nvPr>
        </p:nvSpPr>
        <p:spPr/>
        <p:txBody>
          <a:bodyPr/>
          <a:lstStyle/>
          <a:p>
            <a:r>
              <a:rPr lang="en-US" dirty="0" smtClean="0"/>
              <a:t>More Terminology</a:t>
            </a:r>
            <a:endParaRPr lang="en-US" dirty="0"/>
          </a:p>
        </p:txBody>
      </p:sp>
    </p:spTree>
    <p:extLst>
      <p:ext uri="{BB962C8B-B14F-4D97-AF65-F5344CB8AC3E}">
        <p14:creationId xmlns:p14="http://schemas.microsoft.com/office/powerpoint/2010/main" val="3693289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There are some dangers of rooting your phone.</a:t>
            </a:r>
          </a:p>
          <a:p>
            <a:endParaRPr lang="en-US" dirty="0" smtClean="0"/>
          </a:p>
          <a:p>
            <a:r>
              <a:rPr lang="en-US" dirty="0" smtClean="0"/>
              <a:t>Incorrectly </a:t>
            </a:r>
            <a:r>
              <a:rPr lang="en-US" dirty="0" smtClean="0"/>
              <a:t>rooting your phone can “brick” it.</a:t>
            </a:r>
          </a:p>
          <a:p>
            <a:endParaRPr lang="en-US" dirty="0" smtClean="0"/>
          </a:p>
          <a:p>
            <a:r>
              <a:rPr lang="en-US" dirty="0" smtClean="0"/>
              <a:t>Backup </a:t>
            </a:r>
            <a:r>
              <a:rPr lang="en-US" dirty="0" smtClean="0"/>
              <a:t>your phone first, rooting </a:t>
            </a:r>
            <a:r>
              <a:rPr lang="en-US" dirty="0" smtClean="0"/>
              <a:t>will </a:t>
            </a:r>
            <a:r>
              <a:rPr lang="en-US" dirty="0" smtClean="0"/>
              <a:t>wipe it!</a:t>
            </a:r>
          </a:p>
          <a:p>
            <a:endParaRPr lang="en-US" dirty="0" smtClean="0"/>
          </a:p>
          <a:p>
            <a:r>
              <a:rPr lang="en-US" dirty="0" smtClean="0"/>
              <a:t>Voids </a:t>
            </a:r>
            <a:r>
              <a:rPr lang="en-US" dirty="0" smtClean="0"/>
              <a:t>your phone’s warranty (and some app warranties) </a:t>
            </a:r>
          </a:p>
          <a:p>
            <a:endParaRPr lang="en-US" dirty="0" smtClean="0"/>
          </a:p>
          <a:p>
            <a:r>
              <a:rPr lang="en-US" dirty="0" smtClean="0"/>
              <a:t>Your </a:t>
            </a:r>
            <a:r>
              <a:rPr lang="en-US" dirty="0" smtClean="0"/>
              <a:t>phone OS is probably not designed to be accessed via root, so it may become more unstable (buggy).</a:t>
            </a:r>
          </a:p>
          <a:p>
            <a:endParaRPr lang="en-US" dirty="0" smtClean="0"/>
          </a:p>
          <a:p>
            <a:r>
              <a:rPr lang="en-US" dirty="0" smtClean="0"/>
              <a:t>Opens </a:t>
            </a:r>
            <a:r>
              <a:rPr lang="en-US" dirty="0" smtClean="0"/>
              <a:t>your phone up to more malware if you aren’t careful. </a:t>
            </a:r>
          </a:p>
          <a:p>
            <a:r>
              <a:rPr lang="en-US" dirty="0" smtClean="0"/>
              <a:t>Luckily, rooting is reversible via “unrooting”. </a:t>
            </a:r>
            <a:endParaRPr lang="en-US" dirty="0"/>
          </a:p>
        </p:txBody>
      </p:sp>
      <p:sp>
        <p:nvSpPr>
          <p:cNvPr id="3" name="Title 2"/>
          <p:cNvSpPr>
            <a:spLocks noGrp="1"/>
          </p:cNvSpPr>
          <p:nvPr>
            <p:ph type="title"/>
          </p:nvPr>
        </p:nvSpPr>
        <p:spPr/>
        <p:txBody>
          <a:bodyPr/>
          <a:lstStyle/>
          <a:p>
            <a:r>
              <a:rPr lang="en-US" dirty="0" smtClean="0"/>
              <a:t>Disclaimer!	</a:t>
            </a:r>
            <a:endParaRPr lang="en-US" dirty="0"/>
          </a:p>
        </p:txBody>
      </p:sp>
    </p:spTree>
    <p:extLst>
      <p:ext uri="{BB962C8B-B14F-4D97-AF65-F5344CB8AC3E}">
        <p14:creationId xmlns:p14="http://schemas.microsoft.com/office/powerpoint/2010/main" val="11672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133600"/>
            <a:ext cx="7745505" cy="4304853"/>
          </a:xfrm>
        </p:spPr>
        <p:txBody>
          <a:bodyPr>
            <a:normAutofit fontScale="85000" lnSpcReduction="20000"/>
          </a:bodyPr>
          <a:lstStyle/>
          <a:p>
            <a:r>
              <a:rPr lang="en-US" dirty="0" smtClean="0"/>
              <a:t>Exact steps differ depending on OS, Brand, and Model, yet the process is roughly similar for all.</a:t>
            </a:r>
          </a:p>
          <a:p>
            <a:endParaRPr lang="en-US" dirty="0" smtClean="0"/>
          </a:p>
          <a:p>
            <a:r>
              <a:rPr lang="en-US" dirty="0" smtClean="0"/>
              <a:t>We </a:t>
            </a:r>
            <a:r>
              <a:rPr lang="en-US" dirty="0" smtClean="0"/>
              <a:t>will be using established root methods, not rooting a never-before rooted device</a:t>
            </a:r>
            <a:r>
              <a:rPr lang="en-US" dirty="0" smtClean="0"/>
              <a:t>.</a:t>
            </a:r>
          </a:p>
          <a:p>
            <a:endParaRPr lang="en-US" dirty="0" smtClean="0"/>
          </a:p>
          <a:p>
            <a:r>
              <a:rPr lang="en-US" dirty="0" smtClean="0"/>
              <a:t>There are also more automated services out there like OneClickRoot. </a:t>
            </a:r>
            <a:endParaRPr lang="en-US" dirty="0" smtClean="0"/>
          </a:p>
          <a:p>
            <a:endParaRPr lang="en-US" dirty="0" smtClean="0"/>
          </a:p>
          <a:p>
            <a:r>
              <a:rPr lang="en-US" dirty="0" smtClean="0"/>
              <a:t>I </a:t>
            </a:r>
            <a:r>
              <a:rPr lang="en-US" dirty="0" smtClean="0"/>
              <a:t>will briefly explain </a:t>
            </a:r>
            <a:r>
              <a:rPr lang="en-US" dirty="0" smtClean="0"/>
              <a:t>the steps to manually root a </a:t>
            </a:r>
            <a:r>
              <a:rPr lang="en-US" dirty="0" smtClean="0"/>
              <a:t>Samsung Galaxy S4 and jailbreak an iPhone 6 </a:t>
            </a:r>
            <a:r>
              <a:rPr lang="en-US" dirty="0" smtClean="0"/>
              <a:t>manually. </a:t>
            </a:r>
            <a:endParaRPr lang="en-US" dirty="0" smtClean="0"/>
          </a:p>
          <a:p>
            <a:endParaRPr lang="en-US" dirty="0" smtClean="0"/>
          </a:p>
          <a:p>
            <a:r>
              <a:rPr lang="en-US" dirty="0" smtClean="0"/>
              <a:t>Required: </a:t>
            </a:r>
            <a:r>
              <a:rPr lang="en-US" dirty="0" smtClean="0"/>
              <a:t>a phone (duh), a PC, a USB cable, an SD card, and 3</a:t>
            </a:r>
            <a:r>
              <a:rPr lang="en-US" baseline="30000" dirty="0" smtClean="0"/>
              <a:t>rd</a:t>
            </a:r>
            <a:r>
              <a:rPr lang="en-US" dirty="0" smtClean="0"/>
              <a:t> party software. </a:t>
            </a:r>
          </a:p>
          <a:p>
            <a:endParaRPr lang="en-US" dirty="0"/>
          </a:p>
        </p:txBody>
      </p:sp>
      <p:sp>
        <p:nvSpPr>
          <p:cNvPr id="3" name="Title 2"/>
          <p:cNvSpPr>
            <a:spLocks noGrp="1"/>
          </p:cNvSpPr>
          <p:nvPr>
            <p:ph type="title"/>
          </p:nvPr>
        </p:nvSpPr>
        <p:spPr>
          <a:xfrm>
            <a:off x="685800" y="0"/>
            <a:ext cx="7756263" cy="1054250"/>
          </a:xfrm>
        </p:spPr>
        <p:txBody>
          <a:bodyPr/>
          <a:lstStyle/>
          <a:p>
            <a:r>
              <a:rPr lang="en-US" dirty="0" smtClean="0"/>
              <a:t>Before We Begin</a:t>
            </a:r>
            <a:endParaRPr lang="en-US" dirty="0"/>
          </a:p>
        </p:txBody>
      </p:sp>
    </p:spTree>
    <p:extLst>
      <p:ext uri="{BB962C8B-B14F-4D97-AF65-F5344CB8AC3E}">
        <p14:creationId xmlns:p14="http://schemas.microsoft.com/office/powerpoint/2010/main" val="427951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This will not cover how to flash a Custom-ROM or any other software on to your device</a:t>
            </a:r>
          </a:p>
          <a:p>
            <a:endParaRPr lang="en-US" dirty="0" smtClean="0"/>
          </a:p>
          <a:p>
            <a:r>
              <a:rPr lang="en-US" dirty="0" smtClean="0"/>
              <a:t>However, a useful thing to know for both rooting and flashing is how to get into your phone’s BIOS menu. </a:t>
            </a:r>
          </a:p>
          <a:p>
            <a:endParaRPr lang="en-US" dirty="0" smtClean="0"/>
          </a:p>
          <a:p>
            <a:r>
              <a:rPr lang="en-US" dirty="0" smtClean="0"/>
              <a:t>Typically, while the power is off, hold power + volume down. Varies depending on device.</a:t>
            </a:r>
          </a:p>
          <a:p>
            <a:endParaRPr lang="en-US" dirty="0" smtClean="0"/>
          </a:p>
          <a:p>
            <a:r>
              <a:rPr lang="en-US" dirty="0" smtClean="0"/>
              <a:t>There are many </a:t>
            </a:r>
            <a:r>
              <a:rPr lang="en-US" dirty="0" err="1" smtClean="0"/>
              <a:t>rootable</a:t>
            </a:r>
            <a:r>
              <a:rPr lang="en-US" dirty="0" smtClean="0"/>
              <a:t> devices, and often different approach for different variables (i.e. PC option, Mac option, etc.) </a:t>
            </a:r>
            <a:endParaRPr lang="en-US" dirty="0"/>
          </a:p>
        </p:txBody>
      </p:sp>
      <p:sp>
        <p:nvSpPr>
          <p:cNvPr id="3" name="Title 2"/>
          <p:cNvSpPr>
            <a:spLocks noGrp="1"/>
          </p:cNvSpPr>
          <p:nvPr>
            <p:ph type="title"/>
          </p:nvPr>
        </p:nvSpPr>
        <p:spPr/>
        <p:txBody>
          <a:bodyPr/>
          <a:lstStyle/>
          <a:p>
            <a:r>
              <a:rPr lang="en-US" dirty="0" smtClean="0"/>
              <a:t>Before We Begin (</a:t>
            </a:r>
            <a:r>
              <a:rPr lang="en-US" dirty="0" err="1" smtClean="0"/>
              <a:t>cont</a:t>
            </a:r>
            <a:r>
              <a:rPr lang="en-US" dirty="0" smtClean="0"/>
              <a:t>)</a:t>
            </a:r>
            <a:endParaRPr lang="en-US" dirty="0"/>
          </a:p>
        </p:txBody>
      </p:sp>
    </p:spTree>
    <p:extLst>
      <p:ext uri="{BB962C8B-B14F-4D97-AF65-F5344CB8AC3E}">
        <p14:creationId xmlns:p14="http://schemas.microsoft.com/office/powerpoint/2010/main" val="41729454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135</TotalTime>
  <Words>896</Words>
  <Application>Microsoft Office PowerPoint</Application>
  <PresentationFormat>On-screen Show (4:3)</PresentationFormat>
  <Paragraphs>105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Hardcover</vt:lpstr>
      <vt:lpstr>Getting The Most Out Of Your Smartphone</vt:lpstr>
      <vt:lpstr>Conventional vs Phone/Tablet Architecture </vt:lpstr>
      <vt:lpstr>Why Are You A Permanent Guest?</vt:lpstr>
      <vt:lpstr>The Solution? </vt:lpstr>
      <vt:lpstr>Terminology </vt:lpstr>
      <vt:lpstr>More Terminology</vt:lpstr>
      <vt:lpstr>Disclaimer! </vt:lpstr>
      <vt:lpstr>Before We Begin</vt:lpstr>
      <vt:lpstr>Before We Begin (cont)</vt:lpstr>
      <vt:lpstr>Rooting the Samsung Galaxy S4 (Android)</vt:lpstr>
      <vt:lpstr>Galaxy S4 Root (continued)</vt:lpstr>
      <vt:lpstr>Jailbreaking the Apple iPhone 6 (iOS)</vt:lpstr>
      <vt:lpstr>iPhone 6 Jailbreak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The Most Out Of Your Smartphone</dc:title>
  <dc:creator>Collin Donaldson</dc:creator>
  <cp:lastModifiedBy>CollinD</cp:lastModifiedBy>
  <cp:revision>19</cp:revision>
  <dcterms:created xsi:type="dcterms:W3CDTF">2006-08-16T00:00:00Z</dcterms:created>
  <dcterms:modified xsi:type="dcterms:W3CDTF">2015-01-09T23:35:25Z</dcterms:modified>
</cp:coreProperties>
</file>