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4" r:id="rId6"/>
    <p:sldId id="259" r:id="rId7"/>
    <p:sldId id="265" r:id="rId8"/>
    <p:sldId id="261" r:id="rId9"/>
    <p:sldId id="266" r:id="rId10"/>
    <p:sldId id="262" r:id="rId11"/>
    <p:sldId id="263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0E3E54-1175-4019-BE6C-988AA8612AC6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CAF22EA-4905-4E18-B01F-9A720F8A10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0E3E54-1175-4019-BE6C-988AA8612AC6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AF22EA-4905-4E18-B01F-9A720F8A10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0E3E54-1175-4019-BE6C-988AA8612AC6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AF22EA-4905-4E18-B01F-9A720F8A10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0E3E54-1175-4019-BE6C-988AA8612AC6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AF22EA-4905-4E18-B01F-9A720F8A10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0E3E54-1175-4019-BE6C-988AA8612AC6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AF22EA-4905-4E18-B01F-9A720F8A10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0E3E54-1175-4019-BE6C-988AA8612AC6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AF22EA-4905-4E18-B01F-9A720F8A101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0E3E54-1175-4019-BE6C-988AA8612AC6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AF22EA-4905-4E18-B01F-9A720F8A101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0E3E54-1175-4019-BE6C-988AA8612AC6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AF22EA-4905-4E18-B01F-9A720F8A101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0E3E54-1175-4019-BE6C-988AA8612AC6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AF22EA-4905-4E18-B01F-9A720F8A10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A0E3E54-1175-4019-BE6C-988AA8612AC6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AF22EA-4905-4E18-B01F-9A720F8A101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0E3E54-1175-4019-BE6C-988AA8612AC6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CAF22EA-4905-4E18-B01F-9A720F8A101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A0E3E54-1175-4019-BE6C-988AA8612AC6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CAF22EA-4905-4E18-B01F-9A720F8A10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Physical Security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Collin Donaldson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74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say your passwords aloud!</a:t>
            </a:r>
          </a:p>
          <a:p>
            <a:r>
              <a:rPr lang="en-US" dirty="0" smtClean="0"/>
              <a:t>Do not email your PII to people claiming that you are the 100</a:t>
            </a:r>
            <a:r>
              <a:rPr lang="en-US" baseline="30000" dirty="0" smtClean="0"/>
              <a:t>th</a:t>
            </a:r>
            <a:r>
              <a:rPr lang="en-US" dirty="0" smtClean="0"/>
              <a:t> visitor and will win a car!</a:t>
            </a:r>
          </a:p>
          <a:p>
            <a:r>
              <a:rPr lang="en-US" dirty="0" smtClean="0"/>
              <a:t>Memorize passwords, if written hide/secure them!</a:t>
            </a:r>
          </a:p>
          <a:p>
            <a:r>
              <a:rPr lang="en-US" dirty="0" smtClean="0"/>
              <a:t>Pick a complex password, the word ‘password’ is not a good password.</a:t>
            </a:r>
          </a:p>
          <a:p>
            <a:r>
              <a:rPr lang="en-US" dirty="0" smtClean="0"/>
              <a:t>Don’t leave a public computer unattended, especially without physically/electronically locking it!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be Stupid!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8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2+ layers of security, preferably a mix of differing mediums and methodologies. </a:t>
            </a:r>
          </a:p>
          <a:p>
            <a:r>
              <a:rPr lang="en-US" dirty="0" smtClean="0"/>
              <a:t>Remember that as far as security goes ease of use is inversely proportional to difficulty to bypass and vice versa. </a:t>
            </a:r>
          </a:p>
          <a:p>
            <a:r>
              <a:rPr lang="en-US" dirty="0" smtClean="0"/>
              <a:t>Keep in mind your surroundings and those surrounding you.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Thumb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68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905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bother with anti-virus and passwords if you leave your computer sitting unattended in public?</a:t>
            </a:r>
          </a:p>
          <a:p>
            <a:r>
              <a:rPr lang="en-US" dirty="0" smtClean="0"/>
              <a:t>When you put your computer away at home or work, is it in a locked container?</a:t>
            </a:r>
          </a:p>
          <a:p>
            <a:r>
              <a:rPr lang="en-US" dirty="0" smtClean="0"/>
              <a:t>Do you lock the doors of the rooms you put your computer?</a:t>
            </a:r>
          </a:p>
          <a:p>
            <a:r>
              <a:rPr lang="en-US" dirty="0" smtClean="0"/>
              <a:t>Physical security is very important, ask Dr.Lewis!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Priority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99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you think about physical security, what comes to mind first?</a:t>
            </a:r>
          </a:p>
          <a:p>
            <a:r>
              <a:rPr lang="en-US" dirty="0" smtClean="0"/>
              <a:t>Who has access to your computer?</a:t>
            </a:r>
          </a:p>
          <a:p>
            <a:r>
              <a:rPr lang="en-US" dirty="0" smtClean="0"/>
              <a:t>Does anyone else have an account on your computer? </a:t>
            </a:r>
          </a:p>
          <a:p>
            <a:pPr lvl="1"/>
            <a:r>
              <a:rPr lang="en-US" dirty="0" smtClean="0"/>
              <a:t>Are they an administrator?</a:t>
            </a:r>
          </a:p>
          <a:p>
            <a:pPr lvl="1"/>
            <a:r>
              <a:rPr lang="en-US" dirty="0" smtClean="0"/>
              <a:t>Do you trust them?</a:t>
            </a:r>
          </a:p>
          <a:p>
            <a:r>
              <a:rPr lang="en-US" dirty="0" smtClean="0"/>
              <a:t>Is your computer hidden and in a secure location?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39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use strong passwords or biometrics to secure your computer?</a:t>
            </a:r>
          </a:p>
          <a:p>
            <a:r>
              <a:rPr lang="en-US" dirty="0" smtClean="0"/>
              <a:t>Are your passwords in your head, on a sheet of paper, or in an unencrypted word/notepad document?</a:t>
            </a:r>
            <a:endParaRPr lang="en-US" dirty="0"/>
          </a:p>
          <a:p>
            <a:r>
              <a:rPr lang="en-US" dirty="0" smtClean="0"/>
              <a:t>How safe is your computer if your computer is stolen and the thief takes out the hard drive and places it in a different computer?</a:t>
            </a:r>
          </a:p>
          <a:p>
            <a:r>
              <a:rPr lang="en-US" dirty="0" smtClean="0"/>
              <a:t>Or if they insert a flash drive and load viruses or steal data?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Mind over matter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42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Pictures of Locks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285750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653" y="1759907"/>
            <a:ext cx="308610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446" y="1761994"/>
            <a:ext cx="2556354" cy="2686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71600" y="5029200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Padlock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62400" y="5105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10400" y="54747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00248" y="5029200"/>
            <a:ext cx="2214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Combination Lock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695126" y="5029200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Biometrics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24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Padlock</a:t>
            </a:r>
            <a:r>
              <a:rPr lang="en-US" dirty="0" smtClean="0"/>
              <a:t>- Fast and easy: but easily picked, skeleton keyed, or broken and key can be lost, stolen, copied, or even random keys could open lock by chance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Combination Lock- </a:t>
            </a:r>
            <a:r>
              <a:rPr lang="en-US" dirty="0" smtClean="0"/>
              <a:t>Harder to pick (tumble) and break, but slow and cumbersome to use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Biometrics</a:t>
            </a:r>
            <a:r>
              <a:rPr lang="en-US" dirty="0" smtClean="0"/>
              <a:t>-High deterrence factor and fast, but can be bypassed with a photo, gel mold, or a lifted print.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Pro/Cons of 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36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Lock Pics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752600"/>
            <a:ext cx="2590799" cy="240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752599"/>
            <a:ext cx="2571750" cy="240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2150" y="1741116"/>
            <a:ext cx="2990850" cy="2416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219200" y="4736068"/>
            <a:ext cx="1282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RFID Chip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036436" y="4736068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Keycard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361522" y="4736068"/>
            <a:ext cx="1834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Security Token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46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Key</a:t>
            </a:r>
            <a:r>
              <a:rPr lang="en-US" dirty="0" smtClean="0">
                <a:solidFill>
                  <a:srgbClr val="FF0000"/>
                </a:solidFill>
              </a:rPr>
              <a:t>card</a:t>
            </a:r>
            <a:r>
              <a:rPr lang="en-US" dirty="0" smtClean="0"/>
              <a:t>-Simplicity of a padlock but harder to bypass or hack and cannot be broken if intruder wants in, yet card can be lost/stolen/copied, latch can be propped open with a coin, latch can be taped down, or someone could tailgate in.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RFID </a:t>
            </a:r>
            <a:r>
              <a:rPr lang="en-US" dirty="0" smtClean="0">
                <a:solidFill>
                  <a:srgbClr val="FF0000"/>
                </a:solidFill>
              </a:rPr>
              <a:t>Chip- </a:t>
            </a:r>
            <a:r>
              <a:rPr lang="en-US" dirty="0" smtClean="0"/>
              <a:t>Easily concealable, high deterrence,  and unobvious, yet radio transmission can be picked up on, chip is hack-able and somewhat unreliable (heat or background noise can disable or hamper them).</a:t>
            </a:r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Security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Token</a:t>
            </a:r>
            <a:r>
              <a:rPr lang="en-US" dirty="0" smtClean="0"/>
              <a:t>- Can be outfitted with multiple types and layers of security (alarms, biometrics, locks, etc.) Susceptible to various cons from hacking to picking depending on the hardware used.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Pros/Cons of 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56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Remember, computers can still be valuable when no longer in your possession!</a:t>
            </a:r>
          </a:p>
          <a:p>
            <a:r>
              <a:rPr lang="en-US" dirty="0" smtClean="0"/>
              <a:t>Whether you give an old computer away your friends/family and those around them can still access your files.</a:t>
            </a:r>
          </a:p>
          <a:p>
            <a:r>
              <a:rPr lang="en-US" dirty="0" smtClean="0"/>
              <a:t>Dumpster divers are out there too!</a:t>
            </a:r>
          </a:p>
          <a:p>
            <a:r>
              <a:rPr lang="en-US" dirty="0" smtClean="0"/>
              <a:t>Use software like Darik’s Boot and Nuke to wipe your old drives multiple times, 3 for standard Government protocol, 7 for DOD standard.</a:t>
            </a:r>
          </a:p>
          <a:p>
            <a:r>
              <a:rPr lang="en-US" dirty="0" smtClean="0"/>
              <a:t>Physically destroy old hardware, everything from hammers to gasoline are effective and fun!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Disposal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207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127</TotalTime>
  <Words>602</Words>
  <Application>Microsoft Office PowerPoint</Application>
  <PresentationFormat>On-screen Show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Physical Security</vt:lpstr>
      <vt:lpstr>Top Priority</vt:lpstr>
      <vt:lpstr>User Control</vt:lpstr>
      <vt:lpstr>Mind over matter</vt:lpstr>
      <vt:lpstr>Pictures of Locks</vt:lpstr>
      <vt:lpstr>Pro/Cons of Locks</vt:lpstr>
      <vt:lpstr>More Lock Pics</vt:lpstr>
      <vt:lpstr>More Pros/Cons of Locks</vt:lpstr>
      <vt:lpstr>Disposal</vt:lpstr>
      <vt:lpstr>Don’t be Stupid!</vt:lpstr>
      <vt:lpstr>Rules of Thumb</vt:lpstr>
      <vt:lpstr>FIN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Security for Computers</dc:title>
  <dc:creator>Carrie</dc:creator>
  <cp:lastModifiedBy>Collin</cp:lastModifiedBy>
  <cp:revision>12</cp:revision>
  <dcterms:created xsi:type="dcterms:W3CDTF">2013-01-03T16:43:59Z</dcterms:created>
  <dcterms:modified xsi:type="dcterms:W3CDTF">2013-09-02T19:04:30Z</dcterms:modified>
</cp:coreProperties>
</file>