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0A486-5F20-43BC-9A7F-D12DA951F957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24F74-F6A0-48EB-BA11-D75E956A4D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0A486-5F20-43BC-9A7F-D12DA951F957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24F74-F6A0-48EB-BA11-D75E956A4D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0A486-5F20-43BC-9A7F-D12DA951F957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24F74-F6A0-48EB-BA11-D75E956A4D0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0A486-5F20-43BC-9A7F-D12DA951F957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24F74-F6A0-48EB-BA11-D75E956A4D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0A486-5F20-43BC-9A7F-D12DA951F957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24F74-F6A0-48EB-BA11-D75E956A4D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0A486-5F20-43BC-9A7F-D12DA951F957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24F74-F6A0-48EB-BA11-D75E956A4D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0A486-5F20-43BC-9A7F-D12DA951F957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24F74-F6A0-48EB-BA11-D75E956A4D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0A486-5F20-43BC-9A7F-D12DA951F957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24F74-F6A0-48EB-BA11-D75E956A4D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0A486-5F20-43BC-9A7F-D12DA951F957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24F74-F6A0-48EB-BA11-D75E956A4D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0A486-5F20-43BC-9A7F-D12DA951F957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24F74-F6A0-48EB-BA11-D75E956A4D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0A486-5F20-43BC-9A7F-D12DA951F957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24F74-F6A0-48EB-BA11-D75E956A4D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900A486-5F20-43BC-9A7F-D12DA951F957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7A24F74-F6A0-48EB-BA11-D75E956A4D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Network Security Fundamentals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Carrie Estes</a:t>
            </a:r>
          </a:p>
          <a:p>
            <a:r>
              <a:rPr lang="en-US" smtClean="0"/>
              <a:t>Collin Donaldson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00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Layering</a:t>
            </a:r>
          </a:p>
          <a:p>
            <a:pPr lvl="1"/>
            <a:r>
              <a:rPr lang="en-US" dirty="0" smtClean="0"/>
              <a:t>Crown jewels of England</a:t>
            </a:r>
          </a:p>
          <a:p>
            <a:r>
              <a:rPr lang="en-US" dirty="0" smtClean="0"/>
              <a:t>Limiting</a:t>
            </a:r>
          </a:p>
          <a:p>
            <a:pPr lvl="1"/>
            <a:r>
              <a:rPr lang="en-US" dirty="0" smtClean="0"/>
              <a:t>Crown jewels of England handlers</a:t>
            </a:r>
          </a:p>
          <a:p>
            <a:r>
              <a:rPr lang="en-US" dirty="0" smtClean="0"/>
              <a:t>Diversity</a:t>
            </a:r>
          </a:p>
          <a:p>
            <a:pPr lvl="1"/>
            <a:r>
              <a:rPr lang="en-US" dirty="0" smtClean="0"/>
              <a:t>Same as layering, but various types</a:t>
            </a:r>
          </a:p>
          <a:p>
            <a:r>
              <a:rPr lang="en-US" dirty="0" smtClean="0"/>
              <a:t>Obscurity</a:t>
            </a:r>
          </a:p>
          <a:p>
            <a:pPr lvl="1"/>
            <a:r>
              <a:rPr lang="en-US" dirty="0" smtClean="0"/>
              <a:t>Never have “shift change” at same time</a:t>
            </a:r>
          </a:p>
          <a:p>
            <a:r>
              <a:rPr lang="en-US" dirty="0" smtClean="0"/>
              <a:t>Simplicity</a:t>
            </a:r>
          </a:p>
          <a:p>
            <a:pPr lvl="1"/>
            <a:r>
              <a:rPr lang="en-US" dirty="0" smtClean="0"/>
              <a:t>Complex may be hard </a:t>
            </a:r>
            <a:r>
              <a:rPr lang="en-US" smtClean="0"/>
              <a:t>to understand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Defenses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Malware is software that enters the computer without the users knowledge and performs unwanted and normally harmful actions.</a:t>
            </a:r>
          </a:p>
          <a:p>
            <a:endParaRPr lang="en-US" dirty="0" smtClean="0"/>
          </a:p>
          <a:p>
            <a:r>
              <a:rPr lang="en-US" dirty="0" smtClean="0"/>
              <a:t>Two types</a:t>
            </a:r>
          </a:p>
          <a:p>
            <a:pPr lvl="1"/>
            <a:r>
              <a:rPr lang="en-US" dirty="0" smtClean="0"/>
              <a:t>Viruses</a:t>
            </a:r>
          </a:p>
          <a:p>
            <a:pPr lvl="2"/>
            <a:r>
              <a:rPr lang="en-US" dirty="0" smtClean="0"/>
              <a:t>Malicious code that reproduces itself on the computer</a:t>
            </a:r>
          </a:p>
          <a:p>
            <a:pPr lvl="1"/>
            <a:r>
              <a:rPr lang="en-US" dirty="0" smtClean="0"/>
              <a:t>Worms </a:t>
            </a:r>
          </a:p>
          <a:p>
            <a:pPr lvl="2"/>
            <a:r>
              <a:rPr lang="en-US" dirty="0" smtClean="0"/>
              <a:t>Malicious program that takes advantage of a vulnerability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Attacks using malware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304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Trojans</a:t>
            </a:r>
          </a:p>
          <a:p>
            <a:pPr lvl="1"/>
            <a:r>
              <a:rPr lang="en-US" dirty="0" smtClean="0"/>
              <a:t>.exe advertised as one thing, but does another</a:t>
            </a:r>
          </a:p>
          <a:p>
            <a:r>
              <a:rPr lang="en-US" dirty="0" smtClean="0"/>
              <a:t>Rootkits</a:t>
            </a:r>
          </a:p>
          <a:p>
            <a:pPr lvl="1"/>
            <a:r>
              <a:rPr lang="en-US" dirty="0" smtClean="0"/>
              <a:t>Set of software tools used by the attacker to hide actions or the presence of other software</a:t>
            </a:r>
          </a:p>
          <a:p>
            <a:r>
              <a:rPr lang="en-US" dirty="0" smtClean="0"/>
              <a:t>Logic bombs</a:t>
            </a:r>
          </a:p>
          <a:p>
            <a:pPr lvl="1"/>
            <a:r>
              <a:rPr lang="en-US" dirty="0" smtClean="0"/>
              <a:t>Lays dormant until specific logical event triggers it</a:t>
            </a:r>
          </a:p>
          <a:p>
            <a:r>
              <a:rPr lang="en-US" dirty="0" smtClean="0"/>
              <a:t>Backdoors</a:t>
            </a:r>
          </a:p>
          <a:p>
            <a:pPr lvl="1"/>
            <a:r>
              <a:rPr lang="en-US" dirty="0" smtClean="0"/>
              <a:t>Circumvents normal security procedures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Malware that conceals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404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Botnets</a:t>
            </a:r>
          </a:p>
          <a:p>
            <a:pPr lvl="1"/>
            <a:r>
              <a:rPr lang="en-US" dirty="0" smtClean="0"/>
              <a:t>An infected bot (zombie) on a computer and thousands of computers used by the attacker at once.</a:t>
            </a:r>
            <a:endParaRPr lang="en-US" dirty="0"/>
          </a:p>
          <a:p>
            <a:r>
              <a:rPr lang="en-US" dirty="0" smtClean="0"/>
              <a:t>Spyware</a:t>
            </a:r>
          </a:p>
          <a:p>
            <a:pPr lvl="1"/>
            <a:r>
              <a:rPr lang="en-US" dirty="0" smtClean="0"/>
              <a:t>Software that spies</a:t>
            </a:r>
            <a:endParaRPr lang="en-US" dirty="0"/>
          </a:p>
          <a:p>
            <a:r>
              <a:rPr lang="en-US" dirty="0" smtClean="0"/>
              <a:t>Adware</a:t>
            </a:r>
          </a:p>
          <a:p>
            <a:pPr lvl="1"/>
            <a:r>
              <a:rPr lang="en-US" dirty="0" smtClean="0"/>
              <a:t>Delivers advertising that is unwanted and unexpected by the user</a:t>
            </a:r>
            <a:endParaRPr lang="en-US" dirty="0"/>
          </a:p>
          <a:p>
            <a:r>
              <a:rPr lang="en-US" dirty="0" err="1" smtClean="0"/>
              <a:t>Keyloggers</a:t>
            </a:r>
            <a:endParaRPr lang="en-US" dirty="0" smtClean="0"/>
          </a:p>
          <a:p>
            <a:pPr lvl="1"/>
            <a:r>
              <a:rPr lang="en-US" dirty="0" smtClean="0"/>
              <a:t>Captures and stores keystrokes on the computer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Malware that profits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378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Pharming</a:t>
            </a:r>
          </a:p>
          <a:p>
            <a:pPr lvl="1"/>
            <a:r>
              <a:rPr lang="en-US" dirty="0" smtClean="0"/>
              <a:t>Automatically directs user to fake website</a:t>
            </a:r>
          </a:p>
          <a:p>
            <a:r>
              <a:rPr lang="en-US" dirty="0" smtClean="0"/>
              <a:t>Spear Phishing</a:t>
            </a:r>
          </a:p>
          <a:p>
            <a:pPr lvl="1"/>
            <a:r>
              <a:rPr lang="en-US" dirty="0" smtClean="0"/>
              <a:t>Targets specific users and customized</a:t>
            </a:r>
          </a:p>
          <a:p>
            <a:r>
              <a:rPr lang="en-US" dirty="0" smtClean="0"/>
              <a:t>Whaling</a:t>
            </a:r>
          </a:p>
          <a:p>
            <a:pPr lvl="1"/>
            <a:r>
              <a:rPr lang="en-US" dirty="0" smtClean="0"/>
              <a:t>“small fish” “big fish”</a:t>
            </a:r>
          </a:p>
          <a:p>
            <a:r>
              <a:rPr lang="en-US" dirty="0" err="1" smtClean="0"/>
              <a:t>Vishing</a:t>
            </a:r>
            <a:endParaRPr lang="en-US" dirty="0" smtClean="0"/>
          </a:p>
          <a:p>
            <a:pPr lvl="1"/>
            <a:r>
              <a:rPr lang="en-US" dirty="0" smtClean="0"/>
              <a:t>Voice phishing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Phishing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9028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false warning often contained in an email message claiming to be from an IT department.</a:t>
            </a:r>
          </a:p>
          <a:p>
            <a:r>
              <a:rPr lang="en-US" dirty="0" smtClean="0"/>
              <a:t>Says there is a bad virus, you need to change your settings.</a:t>
            </a:r>
          </a:p>
          <a:p>
            <a:r>
              <a:rPr lang="en-US" dirty="0" smtClean="0"/>
              <a:t>Changing your settings could allow the attacker to compromise the system or make the computer unstable.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Hoaxes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8971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Dumpster Diving</a:t>
            </a:r>
          </a:p>
          <a:p>
            <a:pPr lvl="1"/>
            <a:r>
              <a:rPr lang="en-US" dirty="0" smtClean="0"/>
              <a:t>Dr. </a:t>
            </a:r>
            <a:r>
              <a:rPr lang="en-US" dirty="0" err="1" smtClean="0"/>
              <a:t>Oblitey’s</a:t>
            </a:r>
            <a:r>
              <a:rPr lang="en-US" dirty="0" smtClean="0"/>
              <a:t> example (first commonwealth)</a:t>
            </a:r>
            <a:endParaRPr lang="en-US" dirty="0"/>
          </a:p>
          <a:p>
            <a:r>
              <a:rPr lang="en-US" dirty="0" smtClean="0"/>
              <a:t>Tailgating</a:t>
            </a:r>
          </a:p>
          <a:p>
            <a:pPr lvl="1"/>
            <a:r>
              <a:rPr lang="en-US" dirty="0" smtClean="0"/>
              <a:t>Doors with special keys and people following in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Procedures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1204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Comments, concerns, wants for the next meeting?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965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Half of all malware delivered by web advertising is caused by fake antiviruses.</a:t>
            </a:r>
          </a:p>
          <a:p>
            <a:r>
              <a:rPr lang="en-US" dirty="0" smtClean="0"/>
              <a:t>Four computers with weak passwords</a:t>
            </a:r>
          </a:p>
          <a:p>
            <a:pPr lvl="1"/>
            <a:r>
              <a:rPr lang="en-US" dirty="0" smtClean="0"/>
              <a:t>24 days</a:t>
            </a:r>
          </a:p>
          <a:p>
            <a:pPr lvl="1"/>
            <a:r>
              <a:rPr lang="en-US" dirty="0" smtClean="0"/>
              <a:t>39 sec, 2244/day, 270,000 total</a:t>
            </a:r>
          </a:p>
          <a:p>
            <a:r>
              <a:rPr lang="en-US" dirty="0" smtClean="0"/>
              <a:t>Emails from a Prince in Nigeria.</a:t>
            </a:r>
          </a:p>
          <a:p>
            <a:pPr lvl="1"/>
            <a:r>
              <a:rPr lang="en-US" dirty="0" smtClean="0"/>
              <a:t>5 years</a:t>
            </a:r>
          </a:p>
          <a:p>
            <a:pPr lvl="1"/>
            <a:r>
              <a:rPr lang="en-US" dirty="0" smtClean="0"/>
              <a:t>67 known victims</a:t>
            </a:r>
          </a:p>
          <a:p>
            <a:pPr lvl="1"/>
            <a:r>
              <a:rPr lang="en-US" dirty="0" smtClean="0"/>
              <a:t>More than $1.3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Todays Security Attacks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97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Defcon</a:t>
            </a:r>
            <a:r>
              <a:rPr lang="en-US" dirty="0" smtClean="0"/>
              <a:t> Hacking Conference contest</a:t>
            </a:r>
          </a:p>
          <a:p>
            <a:pPr lvl="1"/>
            <a:r>
              <a:rPr lang="en-US" dirty="0" smtClean="0"/>
              <a:t>135 employees called, 17 companies</a:t>
            </a:r>
          </a:p>
          <a:p>
            <a:pPr lvl="1"/>
            <a:r>
              <a:rPr lang="en-US" dirty="0" smtClean="0"/>
              <a:t>No passwords or SSN’s</a:t>
            </a:r>
          </a:p>
          <a:p>
            <a:pPr lvl="1"/>
            <a:r>
              <a:rPr lang="en-US" dirty="0" smtClean="0"/>
              <a:t>Wanted operating systems, antivirus, and browser</a:t>
            </a:r>
          </a:p>
          <a:p>
            <a:pPr lvl="1"/>
            <a:r>
              <a:rPr lang="en-US" dirty="0" smtClean="0"/>
              <a:t>Persuaded to visit fraudulent website.</a:t>
            </a:r>
          </a:p>
          <a:p>
            <a:pPr lvl="1"/>
            <a:r>
              <a:rPr lang="en-US" dirty="0" smtClean="0"/>
              <a:t>5 did not provide any information</a:t>
            </a:r>
          </a:p>
          <a:p>
            <a:pPr marL="627063" lvl="2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Fortune 500 Companies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70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Universally connected devices </a:t>
            </a:r>
          </a:p>
          <a:p>
            <a:r>
              <a:rPr lang="en-US" dirty="0" smtClean="0"/>
              <a:t>Increased speed of attacks</a:t>
            </a:r>
          </a:p>
          <a:p>
            <a:r>
              <a:rPr lang="en-US" dirty="0" smtClean="0"/>
              <a:t>Greater sophistication of attacks</a:t>
            </a:r>
          </a:p>
          <a:p>
            <a:r>
              <a:rPr lang="en-US" dirty="0" smtClean="0"/>
              <a:t>Faster detection of vulnerabilities</a:t>
            </a:r>
          </a:p>
          <a:p>
            <a:r>
              <a:rPr lang="en-US" dirty="0" smtClean="0"/>
              <a:t>Delays in patching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Difficulties in Defending Against Attacks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029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Security</a:t>
            </a:r>
          </a:p>
          <a:p>
            <a:pPr lvl="1"/>
            <a:r>
              <a:rPr lang="en-US" dirty="0" smtClean="0"/>
              <a:t>A direct action that is intended to inflict damage or suffering</a:t>
            </a:r>
          </a:p>
          <a:p>
            <a:pPr lvl="1"/>
            <a:r>
              <a:rPr lang="en-US" dirty="0" smtClean="0"/>
              <a:t>An indirect and non-intentional action.</a:t>
            </a:r>
          </a:p>
          <a:p>
            <a:r>
              <a:rPr lang="en-US" dirty="0" smtClean="0"/>
              <a:t>Information Security</a:t>
            </a:r>
          </a:p>
          <a:p>
            <a:pPr lvl="1"/>
            <a:r>
              <a:rPr lang="en-US" dirty="0" smtClean="0"/>
              <a:t>Securing information</a:t>
            </a:r>
          </a:p>
          <a:p>
            <a:pPr lvl="1"/>
            <a:r>
              <a:rPr lang="en-US" dirty="0" smtClean="0"/>
              <a:t>Digital format</a:t>
            </a:r>
          </a:p>
          <a:p>
            <a:pPr lvl="1"/>
            <a:r>
              <a:rPr lang="en-US" dirty="0" smtClean="0"/>
              <a:t>Provides value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Information Security?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Threat</a:t>
            </a:r>
          </a:p>
          <a:p>
            <a:pPr lvl="1"/>
            <a:r>
              <a:rPr lang="en-US" dirty="0" smtClean="0"/>
              <a:t>A type of action that has the potential to cause harm.</a:t>
            </a:r>
          </a:p>
          <a:p>
            <a:r>
              <a:rPr lang="en-US" dirty="0" smtClean="0"/>
              <a:t>Vulnerability</a:t>
            </a:r>
          </a:p>
          <a:p>
            <a:pPr lvl="1"/>
            <a:r>
              <a:rPr lang="en-US" dirty="0" smtClean="0"/>
              <a:t>A flaw or weakness that allows a threat agent to bypass security</a:t>
            </a:r>
          </a:p>
          <a:p>
            <a:r>
              <a:rPr lang="en-US" dirty="0" smtClean="0"/>
              <a:t>Asset</a:t>
            </a:r>
          </a:p>
          <a:p>
            <a:pPr lvl="1"/>
            <a:r>
              <a:rPr lang="en-US" dirty="0" smtClean="0"/>
              <a:t>An item that has value.</a:t>
            </a:r>
          </a:p>
          <a:p>
            <a:r>
              <a:rPr lang="en-US" dirty="0" smtClean="0"/>
              <a:t>Risk</a:t>
            </a:r>
          </a:p>
          <a:p>
            <a:pPr lvl="1"/>
            <a:r>
              <a:rPr lang="en-US" dirty="0" smtClean="0"/>
              <a:t>Risk = Threat x Vulnerability x Cost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premeditated and politically motivated attack.</a:t>
            </a:r>
          </a:p>
          <a:p>
            <a:endParaRPr lang="en-US" dirty="0" smtClean="0"/>
          </a:p>
          <a:p>
            <a:r>
              <a:rPr lang="en-US" dirty="0" smtClean="0"/>
              <a:t>These attacks are used to cause panic, provoke violence, and possibly result in financial catastrophe.</a:t>
            </a:r>
          </a:p>
          <a:p>
            <a:endParaRPr lang="en-US" dirty="0" smtClean="0"/>
          </a:p>
          <a:p>
            <a:r>
              <a:rPr lang="en-US" dirty="0" smtClean="0"/>
              <a:t>Normally one step behind.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Cyberterrorism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Hackers</a:t>
            </a:r>
          </a:p>
          <a:p>
            <a:endParaRPr lang="en-US" dirty="0" smtClean="0"/>
          </a:p>
          <a:p>
            <a:r>
              <a:rPr lang="en-US" dirty="0" smtClean="0"/>
              <a:t>Script Kiddies</a:t>
            </a:r>
          </a:p>
          <a:p>
            <a:endParaRPr lang="en-US" dirty="0" smtClean="0"/>
          </a:p>
          <a:p>
            <a:r>
              <a:rPr lang="en-US" dirty="0" smtClean="0"/>
              <a:t>Spies</a:t>
            </a:r>
          </a:p>
          <a:p>
            <a:endParaRPr lang="en-US" dirty="0" smtClean="0"/>
          </a:p>
          <a:p>
            <a:r>
              <a:rPr lang="en-US" dirty="0" smtClean="0"/>
              <a:t>Insiders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are the attackers?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Steps of an attack</a:t>
            </a:r>
          </a:p>
          <a:p>
            <a:pPr marL="759143" lvl="1" indent="-457200">
              <a:buFont typeface="+mj-lt"/>
              <a:buAutoNum type="arabicPeriod"/>
            </a:pPr>
            <a:r>
              <a:rPr lang="en-US" dirty="0" smtClean="0"/>
              <a:t>Probe for information</a:t>
            </a:r>
          </a:p>
          <a:p>
            <a:pPr marL="759143" lvl="1" indent="-457200">
              <a:buFont typeface="+mj-lt"/>
              <a:buAutoNum type="arabicPeriod"/>
            </a:pPr>
            <a:r>
              <a:rPr lang="en-US" dirty="0" smtClean="0"/>
              <a:t>Penetrate any defenses</a:t>
            </a:r>
          </a:p>
          <a:p>
            <a:pPr marL="759143" lvl="1" indent="-457200">
              <a:buFont typeface="+mj-lt"/>
              <a:buAutoNum type="arabicPeriod"/>
            </a:pPr>
            <a:r>
              <a:rPr lang="en-US" dirty="0" smtClean="0"/>
              <a:t>Modify security settings</a:t>
            </a:r>
          </a:p>
          <a:p>
            <a:pPr marL="759143" lvl="1" indent="-457200">
              <a:buFont typeface="+mj-lt"/>
              <a:buAutoNum type="arabicPeriod"/>
            </a:pPr>
            <a:r>
              <a:rPr lang="en-US" dirty="0" smtClean="0"/>
              <a:t>Circulate to other systems</a:t>
            </a:r>
          </a:p>
          <a:p>
            <a:pPr marL="759143" lvl="1" indent="-457200">
              <a:buFont typeface="+mj-lt"/>
              <a:buAutoNum type="arabicPeriod"/>
            </a:pPr>
            <a:r>
              <a:rPr lang="en-US" dirty="0" smtClean="0"/>
              <a:t>Paralyze networks and devices</a:t>
            </a:r>
          </a:p>
          <a:p>
            <a:pPr marL="759143" lvl="1" indent="-457200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180</TotalTime>
  <Words>532</Words>
  <Application>Microsoft Office PowerPoint</Application>
  <PresentationFormat>On-screen Show (4:3)</PresentationFormat>
  <Paragraphs>120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Waveform</vt:lpstr>
      <vt:lpstr>Network Security Fundamentals</vt:lpstr>
      <vt:lpstr>Todays Security Attacks</vt:lpstr>
      <vt:lpstr>Fortune 500 Companies</vt:lpstr>
      <vt:lpstr>Difficulties in Defending Against Attacks</vt:lpstr>
      <vt:lpstr>What is Information Security?</vt:lpstr>
      <vt:lpstr>Terminology</vt:lpstr>
      <vt:lpstr>Cyberterrorism</vt:lpstr>
      <vt:lpstr>Who are the attackers?</vt:lpstr>
      <vt:lpstr>Attacks</vt:lpstr>
      <vt:lpstr>Defenses</vt:lpstr>
      <vt:lpstr>Attacks using malware</vt:lpstr>
      <vt:lpstr>Malware that conceals</vt:lpstr>
      <vt:lpstr>Malware that profits</vt:lpstr>
      <vt:lpstr>Phishing</vt:lpstr>
      <vt:lpstr>Hoaxes</vt:lpstr>
      <vt:lpstr>Physical Procedures</vt:lpstr>
      <vt:lpstr>Questions?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Security Fundamentals</dc:title>
  <dc:creator>Carrie</dc:creator>
  <cp:lastModifiedBy>Collin</cp:lastModifiedBy>
  <cp:revision>18</cp:revision>
  <dcterms:created xsi:type="dcterms:W3CDTF">2013-02-11T23:59:02Z</dcterms:created>
  <dcterms:modified xsi:type="dcterms:W3CDTF">2014-03-21T01:06:55Z</dcterms:modified>
</cp:coreProperties>
</file>