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4B569096-A90D-4922-8C56-EAB6D1F05702}" type="datetimeFigureOut">
              <a:rPr lang="en-US" smtClean="0"/>
              <a:t>9/2/2013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3FFB606E-26FB-46F7-96D7-75A2257323FA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Carrie </a:t>
            </a:r>
            <a:r>
              <a:rPr lang="en-US" dirty="0" smtClean="0"/>
              <a:t>Estes</a:t>
            </a:r>
          </a:p>
          <a:p>
            <a:r>
              <a:rPr lang="en-US" dirty="0" smtClean="0"/>
              <a:t>Collin Donaldson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lonna MT" pitchFamily="82" charset="0"/>
              </a:rPr>
              <a:t>Network Security Fundamentals 2</a:t>
            </a:r>
            <a:endParaRPr lang="en-US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35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Angie is a high school student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She is doing poorly in math class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Her teacher sends her parents a letter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Angie waits for the letter and replaces it with a different letter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Her teacher wonders why her parents do not respond to having a conference.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 in the middle attack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6914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Asset Identification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Threat Evaluation</a:t>
            </a:r>
          </a:p>
          <a:p>
            <a:pPr marL="342900" indent="-342900">
              <a:buFont typeface="Arial" charset="0"/>
              <a:buChar char="•"/>
            </a:pPr>
            <a:endParaRPr lang="en-US" sz="2000" dirty="0" smtClean="0"/>
          </a:p>
          <a:p>
            <a:pPr marL="342900" indent="-342900">
              <a:buFont typeface="Arial" charset="0"/>
              <a:buChar char="•"/>
            </a:pPr>
            <a:r>
              <a:rPr lang="en-US" sz="2000" dirty="0" smtClean="0"/>
              <a:t>Risk mitigation</a:t>
            </a:r>
          </a:p>
          <a:p>
            <a:pPr marL="514350" lvl="1" indent="-342900">
              <a:buFont typeface="Arial" charset="0"/>
              <a:buChar char="•"/>
            </a:pPr>
            <a:r>
              <a:rPr lang="en-US" dirty="0" smtClean="0"/>
              <a:t>Diminish the risk</a:t>
            </a:r>
          </a:p>
          <a:p>
            <a:pPr marL="514350" lvl="1" indent="-342900">
              <a:buFont typeface="Arial" charset="0"/>
              <a:buChar char="•"/>
            </a:pPr>
            <a:endParaRPr lang="en-US" dirty="0" smtClean="0"/>
          </a:p>
          <a:p>
            <a:pPr marL="514350" lvl="1" indent="-342900">
              <a:buFont typeface="Arial" charset="0"/>
              <a:buChar char="•"/>
            </a:pPr>
            <a:r>
              <a:rPr lang="en-US" dirty="0" smtClean="0"/>
              <a:t>Transfer the risk</a:t>
            </a:r>
          </a:p>
          <a:p>
            <a:pPr marL="514350" lvl="1" indent="-342900">
              <a:buFont typeface="Arial" charset="0"/>
              <a:buChar char="•"/>
            </a:pPr>
            <a:endParaRPr lang="en-US" dirty="0" smtClean="0"/>
          </a:p>
          <a:p>
            <a:pPr marL="514350" lvl="1" indent="-342900">
              <a:buFont typeface="Arial" charset="0"/>
              <a:buChar char="•"/>
            </a:pPr>
            <a:r>
              <a:rPr lang="en-US" dirty="0" smtClean="0"/>
              <a:t>Accept the risk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Vulnerability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59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Zero day attacks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“zero day”</a:t>
            </a:r>
            <a:endParaRPr lang="en-US" sz="2000" dirty="0"/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Web application attacks</a:t>
            </a:r>
          </a:p>
          <a:p>
            <a:pPr marL="630238" lvl="2" indent="-285750">
              <a:buFont typeface="Wingdings" pitchFamily="2" charset="2"/>
              <a:buChar char="v"/>
            </a:pPr>
            <a:r>
              <a:rPr lang="en-US" sz="2000" dirty="0" smtClean="0"/>
              <a:t>Signing up for a class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Hardening the web server</a:t>
            </a:r>
          </a:p>
          <a:p>
            <a:pPr marL="630238" lvl="2" indent="-285750">
              <a:buFont typeface="Wingdings" pitchFamily="2" charset="2"/>
              <a:buChar char="v"/>
            </a:pPr>
            <a:r>
              <a:rPr lang="en-US" sz="2000" dirty="0" smtClean="0"/>
              <a:t>Enhancing the security</a:t>
            </a:r>
          </a:p>
          <a:p>
            <a:pPr marL="630238" lvl="2" indent="-285750">
              <a:buFont typeface="Wingdings" pitchFamily="2" charset="2"/>
              <a:buChar char="v"/>
            </a:pPr>
            <a:r>
              <a:rPr lang="en-US" sz="2000" dirty="0" smtClean="0"/>
              <a:t>May not prevent against web attacks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Protecting the network</a:t>
            </a:r>
          </a:p>
          <a:p>
            <a:pPr marL="630238" lvl="2" indent="-285750">
              <a:buFont typeface="Wingdings" pitchFamily="2" charset="2"/>
              <a:buChar char="v"/>
            </a:pPr>
            <a:r>
              <a:rPr lang="en-US" sz="2000" dirty="0" smtClean="0"/>
              <a:t>Traditional network security devices can block traditional attacks, but not always web app attacks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Injects scripts into a web app server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Direct attacks at clients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Does not attack web app to steal content or deface it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Victim goes to website, instructions sent to victims computer, instructions execute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Requires two criteria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It accepts input from the user without validation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It uses the input in a response without encoding it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Cross-Site Scripting (XSS)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8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Structured Query Language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View and manipulate data in a relational database</a:t>
            </a:r>
          </a:p>
          <a:p>
            <a:pPr marL="457200" lvl="1" indent="-285750">
              <a:buFont typeface="Wingdings" pitchFamily="2" charset="2"/>
              <a:buChar char="v"/>
            </a:pPr>
            <a:endParaRPr lang="en-US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Targets SQL servers</a:t>
            </a:r>
          </a:p>
          <a:p>
            <a:pPr marL="285750" indent="-285750">
              <a:buFont typeface="Wingdings" pitchFamily="2" charset="2"/>
              <a:buChar char="v"/>
            </a:pPr>
            <a:endParaRPr lang="en-US" sz="2000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Attacker using SQL would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/>
              <a:t>b</a:t>
            </a:r>
            <a:r>
              <a:rPr lang="en-US" sz="2000" dirty="0" smtClean="0"/>
              <a:t>raden.thomas@fakemail.com’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If  “Email address unknown” pops up, entries are being filtered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If “Server failure” pops up, entries are not being filtered</a:t>
            </a:r>
            <a:endParaRPr lang="en-US" sz="2000" dirty="0"/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 Injection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4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A markup language is a method for adding annotations to the text so that the additions can be distinguished from the text itself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HTML is also a markup language</a:t>
            </a:r>
          </a:p>
          <a:p>
            <a:pPr marL="630238" lvl="2" indent="-285750">
              <a:buFont typeface="Wingdings" pitchFamily="2" charset="2"/>
              <a:buChar char="v"/>
            </a:pPr>
            <a:r>
              <a:rPr lang="en-US" sz="2000" dirty="0" smtClean="0"/>
              <a:t>It uses tags embedded in brackets so the browser can format correctly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Extensible Markup Language 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XML carries data and tags are user made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XML and SQL injection attacks are very similar</a:t>
            </a:r>
          </a:p>
          <a:p>
            <a:pPr marL="285750" indent="-285750">
              <a:buFont typeface="Wingdings" pitchFamily="2" charset="2"/>
              <a:buChar char="v"/>
            </a:pPr>
            <a:r>
              <a:rPr lang="en-US" sz="2000" dirty="0" smtClean="0"/>
              <a:t>A specific type is </a:t>
            </a:r>
            <a:r>
              <a:rPr lang="en-US" sz="2000" dirty="0" err="1" smtClean="0"/>
              <a:t>Xpath</a:t>
            </a:r>
            <a:r>
              <a:rPr lang="en-US" sz="2000" dirty="0" smtClean="0"/>
              <a:t> injection </a:t>
            </a:r>
          </a:p>
          <a:p>
            <a:pPr marL="457200" lvl="1" indent="-285750">
              <a:buFont typeface="Wingdings" pitchFamily="2" charset="2"/>
              <a:buChar char="v"/>
            </a:pPr>
            <a:r>
              <a:rPr lang="en-US" sz="2000" dirty="0" smtClean="0"/>
              <a:t>Attempts to exploit  XML Path Language queries that are built from user input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Markup Languages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219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sz="2400" dirty="0"/>
              <a:t>Persistent Cookie</a:t>
            </a:r>
          </a:p>
          <a:p>
            <a:endParaRPr lang="en-US" sz="2400" dirty="0"/>
          </a:p>
          <a:p>
            <a:r>
              <a:rPr lang="en-US" sz="2400" dirty="0"/>
              <a:t>Secure Cookie</a:t>
            </a:r>
          </a:p>
          <a:p>
            <a:endParaRPr lang="en-US" sz="2400" dirty="0"/>
          </a:p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First Party Cookie</a:t>
            </a:r>
          </a:p>
          <a:p>
            <a:endParaRPr lang="en-US" sz="2400" dirty="0"/>
          </a:p>
          <a:p>
            <a:r>
              <a:rPr lang="en-US" sz="2400" dirty="0"/>
              <a:t>Third Party Cookie</a:t>
            </a:r>
          </a:p>
          <a:p>
            <a:endParaRPr lang="en-US" sz="2400" dirty="0"/>
          </a:p>
          <a:p>
            <a:r>
              <a:rPr lang="en-US" sz="2400" dirty="0"/>
              <a:t>Session Cookie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Cookies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933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An attack in which an attacker attempts to impersonate the user by using his session token.</a:t>
            </a:r>
          </a:p>
          <a:p>
            <a:r>
              <a:rPr lang="en-US" sz="2000" dirty="0" smtClean="0"/>
              <a:t>An attacker can eavesdrop on the transmission to steal the session token cookie. A second option is to attempt to guess the session token cookie. </a:t>
            </a:r>
          </a:p>
          <a:p>
            <a:endParaRPr lang="en-US" sz="2000" dirty="0"/>
          </a:p>
          <a:p>
            <a:r>
              <a:rPr lang="en-US" sz="2000" dirty="0" smtClean="0"/>
              <a:t>Session Token: A form of verification used when accessing a secure web application.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Hijacking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018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 buffer overflow occurs when a process attempts to store data in RAM beyond the boundaries of a fixed-length storage buffer.</a:t>
            </a:r>
          </a:p>
          <a:p>
            <a:endParaRPr lang="en-US" sz="2000" dirty="0"/>
          </a:p>
          <a:p>
            <a:r>
              <a:rPr lang="en-US" sz="2000" dirty="0" smtClean="0"/>
              <a:t>Attackers use buffer overflow to compromise a computer.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Buffer Overflow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80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Denial of Service: Makes attempts to keep a computer from performing its normal functions. </a:t>
            </a:r>
          </a:p>
          <a:p>
            <a:endParaRPr lang="en-US" sz="2000" dirty="0"/>
          </a:p>
          <a:p>
            <a:r>
              <a:rPr lang="en-US" sz="2000" dirty="0" smtClean="0"/>
              <a:t>DDOS attack: Uses multiple computers.</a:t>
            </a:r>
          </a:p>
          <a:p>
            <a:endParaRPr lang="en-US" sz="2000" dirty="0"/>
          </a:p>
          <a:p>
            <a:r>
              <a:rPr lang="en-US" sz="2000" dirty="0" smtClean="0"/>
              <a:t>Ping flood: Uses the ICMP to flood the victim with packets. The computer is overwhelmed and cannot respond quickly enough. This causes it to drop legitimate connections to other clients.</a:t>
            </a:r>
          </a:p>
          <a:p>
            <a:endParaRPr lang="en-US" sz="2000" dirty="0"/>
          </a:p>
          <a:p>
            <a:r>
              <a:rPr lang="en-US" sz="2000" dirty="0" smtClean="0"/>
              <a:t>Smurf attack: An attack that broadcasts a ping request to all computers on the network yet changes the address from which the request came to that of the target. 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Attacks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12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TC101790491[[fn=Mylar]]</Template>
  <TotalTime>156</TotalTime>
  <Words>512</Words>
  <Application>Microsoft Office PowerPoint</Application>
  <PresentationFormat>On-screen Show (4:3)</PresentationFormat>
  <Paragraphs>87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Mylar</vt:lpstr>
      <vt:lpstr>Network Security Fundamentals 2</vt:lpstr>
      <vt:lpstr>Application Attacks</vt:lpstr>
      <vt:lpstr>Cross-Site Scripting (XSS)</vt:lpstr>
      <vt:lpstr>SQL Injection</vt:lpstr>
      <vt:lpstr>Markup Languages</vt:lpstr>
      <vt:lpstr>Cookies</vt:lpstr>
      <vt:lpstr>Session Hijacking</vt:lpstr>
      <vt:lpstr>Buffer Overflow attacks</vt:lpstr>
      <vt:lpstr>Network Attacks</vt:lpstr>
      <vt:lpstr>Man in the middle attack</vt:lpstr>
      <vt:lpstr>Vulnerability Assessment</vt:lpstr>
    </vt:vector>
  </TitlesOfParts>
  <Company>IUP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 Fundamentals 2</dc:title>
  <dc:creator>IUP</dc:creator>
  <cp:lastModifiedBy>Collin</cp:lastModifiedBy>
  <cp:revision>12</cp:revision>
  <dcterms:created xsi:type="dcterms:W3CDTF">2013-02-14T15:00:59Z</dcterms:created>
  <dcterms:modified xsi:type="dcterms:W3CDTF">2013-09-02T18:15:40Z</dcterms:modified>
</cp:coreProperties>
</file>