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Logic Bombs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By Collin Donaldson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logic bomb, also </a:t>
            </a:r>
            <a:r>
              <a:rPr lang="en-US" dirty="0">
                <a:solidFill>
                  <a:srgbClr val="FF0000"/>
                </a:solidFill>
              </a:rPr>
              <a:t>called slag code, </a:t>
            </a:r>
            <a:r>
              <a:rPr lang="en-US" dirty="0" smtClean="0">
                <a:solidFill>
                  <a:srgbClr val="FF0000"/>
                </a:solidFill>
              </a:rPr>
              <a:t>is a sequence of code that executes </a:t>
            </a:r>
            <a:r>
              <a:rPr lang="en-US" dirty="0">
                <a:solidFill>
                  <a:srgbClr val="FF0000"/>
                </a:solidFill>
              </a:rPr>
              <a:t>a malicious task, such as clearing a hard drive or deleting specific files, when it is triggered by a specific event.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event trigger is referred to as positive or negative. Positive means when an event has happened (i.e. a certain date and time is reached) and a negative is when something does not happen (i.e. an admin does not login in for a day).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1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Background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Logic bombs are not technically viruses because they are not designed to propagate themselves.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However, they can be used in junction with viruses.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to be confused with a time bomb (think how free trials expire).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Commonly used by insider threats.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first logic bomb ever recorded was planted by the CIA on the Trans-Siberian Pipeline after a KGB defector codenamed “Farewell” tipped the CIA off that the computer running the pipeline was stolen from a Canadian firm.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Positive Trigger Example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800004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8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Negative Trigger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Julian Assange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of Wikileaks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reason he has not been imprisoned yet is because he has set up a logic bomb in the Wikileaks system that will release all of the information in every channel to the public if Assange does not enter a specific code into they system daily.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5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Defenses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Backup all data (preferably more than once) and keep it separate from the original data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Regular AV scans, network sniffing, and manual monitoring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Revoke access to potential insiders (i.e. disgruntled employees) and quarantine their effect on systems.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Password management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Digital Forensics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292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Logic Bombs</vt:lpstr>
      <vt:lpstr>Definition</vt:lpstr>
      <vt:lpstr>Background </vt:lpstr>
      <vt:lpstr>Positive Trigger Example</vt:lpstr>
      <vt:lpstr>Negative Trigger Example</vt:lpstr>
      <vt:lpstr>Defenses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Bombs</dc:title>
  <dc:creator>Collin</dc:creator>
  <cp:lastModifiedBy>Collin</cp:lastModifiedBy>
  <cp:revision>6</cp:revision>
  <dcterms:created xsi:type="dcterms:W3CDTF">2006-08-16T00:00:00Z</dcterms:created>
  <dcterms:modified xsi:type="dcterms:W3CDTF">2014-02-09T23:46:32Z</dcterms:modified>
</cp:coreProperties>
</file>