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62" r:id="rId3"/>
    <p:sldId id="263" r:id="rId4"/>
    <p:sldId id="264" r:id="rId5"/>
    <p:sldId id="266" r:id="rId6"/>
    <p:sldId id="271" r:id="rId7"/>
    <p:sldId id="267" r:id="rId8"/>
    <p:sldId id="265" r:id="rId9"/>
    <p:sldId id="273" r:id="rId10"/>
    <p:sldId id="272" r:id="rId11"/>
    <p:sldId id="274" r:id="rId12"/>
    <p:sldId id="268" r:id="rId13"/>
    <p:sldId id="275" r:id="rId14"/>
    <p:sldId id="258" r:id="rId15"/>
    <p:sldId id="259" r:id="rId16"/>
    <p:sldId id="260" r:id="rId17"/>
    <p:sldId id="26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7D81CE40-69B9-4341-827D-422F8EC8CCB2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BD671CA-6655-468A-B966-3F555DFE418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E40-69B9-4341-827D-422F8EC8CCB2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671CA-6655-468A-B966-3F555DFE4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E40-69B9-4341-827D-422F8EC8CCB2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671CA-6655-468A-B966-3F555DFE4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E40-69B9-4341-827D-422F8EC8CCB2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671CA-6655-468A-B966-3F555DFE4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E40-69B9-4341-827D-422F8EC8CCB2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671CA-6655-468A-B966-3F555DFE4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E40-69B9-4341-827D-422F8EC8CCB2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671CA-6655-468A-B966-3F555DFE41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E40-69B9-4341-827D-422F8EC8CCB2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671CA-6655-468A-B966-3F555DFE418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E40-69B9-4341-827D-422F8EC8CCB2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671CA-6655-468A-B966-3F555DFE4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E40-69B9-4341-827D-422F8EC8CCB2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671CA-6655-468A-B966-3F555DFE4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E40-69B9-4341-827D-422F8EC8CCB2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671CA-6655-468A-B966-3F555DFE4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E40-69B9-4341-827D-422F8EC8CCB2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671CA-6655-468A-B966-3F555DFE41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7D81CE40-69B9-4341-827D-422F8EC8CCB2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9BD671CA-6655-468A-B966-3F555DFE41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umebucket.com/sample-cover-letters/Computer-Science/Sample-Computer-Science-Cover-Letter.html" TargetMode="External"/><Relationship Id="rId2" Type="http://schemas.openxmlformats.org/officeDocument/2006/relationships/hyperlink" Target="http://www.bestsampleresume.com/sample-student-resume/computer-science-student-resume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Internships and </a:t>
            </a:r>
            <a:r>
              <a:rPr lang="en-US" dirty="0" smtClean="0"/>
              <a:t>Careers in 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Collin Donaldson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74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Maintain a Circum Vitae if you want to go into academia or research-related positions</a:t>
            </a:r>
          </a:p>
          <a:p>
            <a:r>
              <a:rPr lang="en-US" dirty="0" smtClean="0"/>
              <a:t>Portfolios &gt; Resume/Cover Letter</a:t>
            </a:r>
          </a:p>
          <a:p>
            <a:r>
              <a:rPr lang="en-US" dirty="0" smtClean="0"/>
              <a:t>Prepare for technical questions/live demo of skills</a:t>
            </a:r>
          </a:p>
          <a:p>
            <a:r>
              <a:rPr lang="en-US" dirty="0" smtClean="0"/>
              <a:t>Have goto responses to common questions and even oddball ones</a:t>
            </a:r>
          </a:p>
          <a:p>
            <a:r>
              <a:rPr lang="en-US" dirty="0" smtClean="0"/>
              <a:t>In an interview, try to identify who is who</a:t>
            </a:r>
          </a:p>
          <a:p>
            <a:r>
              <a:rPr lang="en-US" dirty="0" smtClean="0"/>
              <a:t>Also, keep the employers talking if you can (this is a conversation, not a monologue!) </a:t>
            </a:r>
          </a:p>
          <a:p>
            <a:r>
              <a:rPr lang="en-US" dirty="0" smtClean="0"/>
              <a:t>Nepotism can be a friend or an enemy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79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Acronyms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SDLC = Software Development Life Cycle</a:t>
            </a:r>
          </a:p>
          <a:p>
            <a:r>
              <a:rPr lang="en-US" dirty="0" smtClean="0"/>
              <a:t>COTS = Commercial Off The Shelve System</a:t>
            </a:r>
          </a:p>
          <a:p>
            <a:r>
              <a:rPr lang="en-US" dirty="0" smtClean="0"/>
              <a:t>DBM = Data Base Manager</a:t>
            </a:r>
          </a:p>
          <a:p>
            <a:r>
              <a:rPr lang="en-US" dirty="0" smtClean="0"/>
              <a:t>ETL = Extract Transform Load (data warehousing) </a:t>
            </a:r>
          </a:p>
          <a:p>
            <a:r>
              <a:rPr lang="en-US" dirty="0" smtClean="0"/>
              <a:t>MVC = Model View Controller (architecture to develop UIs)</a:t>
            </a:r>
          </a:p>
          <a:p>
            <a:r>
              <a:rPr lang="en-US" dirty="0" smtClean="0"/>
              <a:t>Various Microsoft/Apple/Google etc. terms (i.e. Windows SCCM = System Center Configuration Manager)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6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 of the Box: Public Sector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Say you want a government related job dealing with cybersecurity</a:t>
            </a:r>
          </a:p>
          <a:p>
            <a:r>
              <a:rPr lang="en-US" dirty="0" smtClean="0"/>
              <a:t>Obvious choices: NSA, CIA, FBI, etc. </a:t>
            </a:r>
          </a:p>
          <a:p>
            <a:r>
              <a:rPr lang="en-US" dirty="0" smtClean="0"/>
              <a:t>Semi obvious choices: ATF, DEA, DIA, SIGINT, DARPA, etc. </a:t>
            </a:r>
          </a:p>
          <a:p>
            <a:pPr lvl="1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Keep in mind: ALL GOV OFFICES NEED IA</a:t>
            </a:r>
          </a:p>
          <a:p>
            <a:r>
              <a:rPr lang="en-US" dirty="0" smtClean="0"/>
              <a:t>i.e. I worked for a subsidiary of the Department of the Interior</a:t>
            </a:r>
          </a:p>
          <a:p>
            <a:r>
              <a:rPr lang="en-US" dirty="0" smtClean="0"/>
              <a:t>Don’t rule out the military industrial complex: Raytheon, Aero Company, Quasar Federal Systems (EM), Academi a.k.a. Blackwater, etc. </a:t>
            </a:r>
          </a:p>
        </p:txBody>
      </p:sp>
    </p:spTree>
    <p:extLst>
      <p:ext uri="{BB962C8B-B14F-4D97-AF65-F5344CB8AC3E}">
        <p14:creationId xmlns:p14="http://schemas.microsoft.com/office/powerpoint/2010/main" val="38235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 of the Box: Private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Name companies that you think are currently advertising to fill data warehouse positions in PA right now.</a:t>
            </a:r>
          </a:p>
          <a:p>
            <a:r>
              <a:rPr lang="en-US" dirty="0" smtClean="0"/>
              <a:t>Think deeply about it……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Obvious answers: Deloitte, Highmark, PNC, etc. </a:t>
            </a:r>
          </a:p>
          <a:p>
            <a:r>
              <a:rPr lang="en-US" dirty="0" smtClean="0"/>
              <a:t>Not so obvious answers: Giant Eagle and Sheetz!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25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IUP career center</a:t>
            </a:r>
          </a:p>
          <a:p>
            <a:r>
              <a:rPr lang="en-US" dirty="0" smtClean="0"/>
              <a:t>Stack Overflow Careers and other job search sites</a:t>
            </a:r>
          </a:p>
          <a:p>
            <a:r>
              <a:rPr lang="en-US" dirty="0" smtClean="0"/>
              <a:t>MSN Careers and other sites featuring guides for different careers</a:t>
            </a:r>
          </a:p>
          <a:p>
            <a:r>
              <a:rPr lang="en-US" dirty="0" smtClean="0"/>
              <a:t>Learn the 12 steps of the Joel Test that test the quality of a software development team</a:t>
            </a:r>
          </a:p>
          <a:p>
            <a:r>
              <a:rPr lang="en-US" dirty="0" smtClean="0"/>
              <a:t>Social networking (think LinkedIn and actually talking to people)</a:t>
            </a:r>
          </a:p>
        </p:txBody>
      </p:sp>
    </p:spTree>
    <p:extLst>
      <p:ext uri="{BB962C8B-B14F-4D97-AF65-F5344CB8AC3E}">
        <p14:creationId xmlns:p14="http://schemas.microsoft.com/office/powerpoint/2010/main" val="163474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Western PA (Pittsburgh)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UPMC</a:t>
            </a:r>
            <a:endParaRPr lang="en-US" dirty="0" smtClean="0"/>
          </a:p>
          <a:p>
            <a:r>
              <a:rPr lang="en-US" dirty="0" smtClean="0"/>
              <a:t>Google </a:t>
            </a:r>
            <a:r>
              <a:rPr lang="en-US" dirty="0" smtClean="0"/>
              <a:t>Pittsburgh</a:t>
            </a:r>
          </a:p>
          <a:p>
            <a:r>
              <a:rPr lang="en-US" dirty="0" smtClean="0"/>
              <a:t>PNC</a:t>
            </a:r>
          </a:p>
          <a:p>
            <a:r>
              <a:rPr lang="en-US" dirty="0" smtClean="0"/>
              <a:t>Alcoa</a:t>
            </a:r>
          </a:p>
          <a:p>
            <a:r>
              <a:rPr lang="en-US" dirty="0" smtClean="0"/>
              <a:t>USS</a:t>
            </a:r>
          </a:p>
          <a:p>
            <a:r>
              <a:rPr lang="en-US" dirty="0" smtClean="0"/>
              <a:t>CSC </a:t>
            </a:r>
            <a:endParaRPr lang="en-US" dirty="0" smtClean="0"/>
          </a:p>
          <a:p>
            <a:r>
              <a:rPr lang="en-US" dirty="0" smtClean="0"/>
              <a:t>RAND </a:t>
            </a:r>
            <a:r>
              <a:rPr lang="en-US" dirty="0" smtClean="0"/>
              <a:t>Corporation</a:t>
            </a:r>
          </a:p>
          <a:p>
            <a:r>
              <a:rPr lang="en-US" dirty="0" smtClean="0"/>
              <a:t>Universities (CMU’s CERT, Pitt, etc.)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PMC</a:t>
            </a:r>
          </a:p>
          <a:p>
            <a:r>
              <a:rPr lang="en-US" dirty="0" smtClean="0"/>
              <a:t>Highmark</a:t>
            </a:r>
          </a:p>
          <a:p>
            <a:r>
              <a:rPr lang="en-US" dirty="0" smtClean="0"/>
              <a:t>IBM</a:t>
            </a:r>
          </a:p>
          <a:p>
            <a:r>
              <a:rPr lang="en-US" dirty="0" smtClean="0"/>
              <a:t>Phillips Global</a:t>
            </a:r>
          </a:p>
          <a:p>
            <a:r>
              <a:rPr lang="en-US" dirty="0" smtClean="0"/>
              <a:t>Giant Eagle</a:t>
            </a:r>
          </a:p>
          <a:p>
            <a:r>
              <a:rPr lang="en-US" dirty="0" smtClean="0"/>
              <a:t>Heinz</a:t>
            </a:r>
            <a:endParaRPr lang="en-US" dirty="0" smtClean="0"/>
          </a:p>
          <a:p>
            <a:r>
              <a:rPr lang="en-US" dirty="0" smtClean="0"/>
              <a:t>GE</a:t>
            </a:r>
          </a:p>
          <a:p>
            <a:r>
              <a:rPr lang="en-US" dirty="0" smtClean="0"/>
              <a:t>Pittsburgh Glass Works</a:t>
            </a:r>
          </a:p>
          <a:p>
            <a:r>
              <a:rPr lang="en-US" dirty="0" err="1" smtClean="0"/>
              <a:t>YinzCam</a:t>
            </a:r>
            <a:endParaRPr lang="en-US" dirty="0" smtClean="0"/>
          </a:p>
          <a:p>
            <a:r>
              <a:rPr lang="en-US" dirty="0"/>
              <a:t>Grant Street Group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49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041440" cy="1442674"/>
          </a:xfrm>
        </p:spPr>
        <p:txBody>
          <a:bodyPr>
            <a:normAutofit/>
          </a:bodyPr>
          <a:lstStyle/>
          <a:p>
            <a:r>
              <a:rPr lang="en-US" dirty="0" smtClean="0"/>
              <a:t>Central PA (Harrisburg)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Penn State University</a:t>
            </a:r>
          </a:p>
          <a:p>
            <a:r>
              <a:rPr lang="en-US" dirty="0" smtClean="0"/>
              <a:t>Verizon</a:t>
            </a:r>
          </a:p>
          <a:p>
            <a:r>
              <a:rPr lang="en-US" dirty="0" smtClean="0"/>
              <a:t>PinnacleHealth</a:t>
            </a:r>
          </a:p>
          <a:p>
            <a:r>
              <a:rPr lang="en-US" dirty="0" smtClean="0"/>
              <a:t>JFC Staffing</a:t>
            </a:r>
          </a:p>
          <a:p>
            <a:r>
              <a:rPr lang="en-US" dirty="0" smtClean="0"/>
              <a:t>JR Associates</a:t>
            </a:r>
          </a:p>
          <a:p>
            <a:r>
              <a:rPr lang="en-US" dirty="0" smtClean="0"/>
              <a:t>TE Connectivity</a:t>
            </a:r>
          </a:p>
          <a:p>
            <a:r>
              <a:rPr lang="en-US" dirty="0" smtClean="0"/>
              <a:t>Astraya Corporation</a:t>
            </a:r>
          </a:p>
          <a:p>
            <a:r>
              <a:rPr lang="en-US" dirty="0" smtClean="0"/>
              <a:t>Tait Towers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Advanced Technology Solutions</a:t>
            </a:r>
          </a:p>
          <a:p>
            <a:r>
              <a:rPr lang="en-US" dirty="0" smtClean="0"/>
              <a:t>Orbis</a:t>
            </a:r>
          </a:p>
          <a:p>
            <a:r>
              <a:rPr lang="en-US" dirty="0" smtClean="0"/>
              <a:t>CEG Partners</a:t>
            </a:r>
          </a:p>
          <a:p>
            <a:r>
              <a:rPr lang="en-US" dirty="0" smtClean="0"/>
              <a:t>CALNET Inc.</a:t>
            </a:r>
          </a:p>
          <a:p>
            <a:r>
              <a:rPr lang="en-US" dirty="0" smtClean="0"/>
              <a:t>Novitas Solutions</a:t>
            </a:r>
          </a:p>
          <a:p>
            <a:r>
              <a:rPr lang="en-US" dirty="0" smtClean="0"/>
              <a:t>AGI</a:t>
            </a:r>
          </a:p>
          <a:p>
            <a:r>
              <a:rPr lang="en-US" dirty="0" smtClean="0"/>
              <a:t>TecPort Solutions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8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Eastern PA (Philadelphia)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Johnson &amp; Johnson</a:t>
            </a:r>
          </a:p>
          <a:p>
            <a:r>
              <a:rPr lang="en-US" dirty="0" smtClean="0"/>
              <a:t>Siemens</a:t>
            </a:r>
          </a:p>
          <a:p>
            <a:r>
              <a:rPr lang="en-US" dirty="0" smtClean="0"/>
              <a:t>Bank of America</a:t>
            </a:r>
          </a:p>
          <a:p>
            <a:r>
              <a:rPr lang="en-US" dirty="0" smtClean="0"/>
              <a:t>BlackRock</a:t>
            </a:r>
          </a:p>
          <a:p>
            <a:r>
              <a:rPr lang="en-US" dirty="0" smtClean="0"/>
              <a:t>Universities (UPenn, Drexel, etc.)</a:t>
            </a:r>
          </a:p>
          <a:p>
            <a:r>
              <a:rPr lang="en-US" dirty="0" smtClean="0"/>
              <a:t>JP Morgan</a:t>
            </a:r>
          </a:p>
          <a:p>
            <a:r>
              <a:rPr lang="en-US" dirty="0" smtClean="0"/>
              <a:t>FBI/local Police departments</a:t>
            </a:r>
          </a:p>
          <a:p>
            <a:r>
              <a:rPr lang="en-US" dirty="0" smtClean="0"/>
              <a:t>McKean Defense Group</a:t>
            </a:r>
          </a:p>
          <a:p>
            <a:r>
              <a:rPr lang="en-US" dirty="0" smtClean="0"/>
              <a:t>BAE Systems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Ebay</a:t>
            </a:r>
            <a:endParaRPr lang="en-US" dirty="0" smtClean="0"/>
          </a:p>
          <a:p>
            <a:r>
              <a:rPr lang="en-US" dirty="0" smtClean="0"/>
              <a:t>ORACLE</a:t>
            </a:r>
          </a:p>
          <a:p>
            <a:r>
              <a:rPr lang="en-US" dirty="0" smtClean="0"/>
              <a:t>ARRIS</a:t>
            </a:r>
          </a:p>
          <a:p>
            <a:r>
              <a:rPr lang="en-US" dirty="0" smtClean="0"/>
              <a:t>Epicor</a:t>
            </a:r>
          </a:p>
          <a:p>
            <a:r>
              <a:rPr lang="en-US" dirty="0" smtClean="0"/>
              <a:t>Cigna</a:t>
            </a:r>
          </a:p>
          <a:p>
            <a:r>
              <a:rPr lang="en-US" dirty="0" smtClean="0"/>
              <a:t>Stroll</a:t>
            </a:r>
          </a:p>
          <a:p>
            <a:r>
              <a:rPr lang="en-US" dirty="0" smtClean="0"/>
              <a:t>iCorps Technologies</a:t>
            </a:r>
          </a:p>
          <a:p>
            <a:r>
              <a:rPr lang="en-US" dirty="0" smtClean="0"/>
              <a:t>QVC</a:t>
            </a:r>
          </a:p>
          <a:p>
            <a:r>
              <a:rPr lang="en-US" dirty="0" smtClean="0"/>
              <a:t>Pearson</a:t>
            </a:r>
          </a:p>
          <a:p>
            <a:r>
              <a:rPr lang="en-US" dirty="0" smtClean="0"/>
              <a:t>Comcast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08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Employers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Corporations</a:t>
            </a:r>
          </a:p>
          <a:p>
            <a:r>
              <a:rPr lang="en-US" dirty="0" smtClean="0"/>
              <a:t>Mid-sized Companies</a:t>
            </a:r>
            <a:endParaRPr lang="en-US" dirty="0" smtClean="0"/>
          </a:p>
          <a:p>
            <a:r>
              <a:rPr lang="en-US" dirty="0" smtClean="0"/>
              <a:t>Start-Up Companies</a:t>
            </a:r>
          </a:p>
          <a:p>
            <a:r>
              <a:rPr lang="en-US" dirty="0" smtClean="0"/>
              <a:t>Universities</a:t>
            </a:r>
          </a:p>
          <a:p>
            <a:r>
              <a:rPr lang="en-US" dirty="0" smtClean="0"/>
              <a:t>Government Agencies</a:t>
            </a:r>
          </a:p>
          <a:p>
            <a:r>
              <a:rPr lang="en-US" dirty="0" smtClean="0"/>
              <a:t>Think </a:t>
            </a:r>
            <a:r>
              <a:rPr lang="en-US" dirty="0" smtClean="0"/>
              <a:t>outside the box, a lot of different types of places need Computer Science majors! (example: weather stations need people to program their weather software and websites)</a:t>
            </a:r>
          </a:p>
        </p:txBody>
      </p:sp>
    </p:spTree>
    <p:extLst>
      <p:ext uri="{BB962C8B-B14F-4D97-AF65-F5344CB8AC3E}">
        <p14:creationId xmlns:p14="http://schemas.microsoft.com/office/powerpoint/2010/main" val="329446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Engineer/Developer</a:t>
            </a:r>
          </a:p>
          <a:p>
            <a:r>
              <a:rPr lang="en-US" dirty="0" smtClean="0"/>
              <a:t>Web Developer</a:t>
            </a:r>
          </a:p>
          <a:p>
            <a:r>
              <a:rPr lang="en-US" dirty="0" smtClean="0"/>
              <a:t>Network Security Administrator</a:t>
            </a:r>
          </a:p>
          <a:p>
            <a:r>
              <a:rPr lang="en-US" dirty="0" smtClean="0"/>
              <a:t>Network Engineer/Architect</a:t>
            </a:r>
          </a:p>
          <a:p>
            <a:r>
              <a:rPr lang="en-US" dirty="0" smtClean="0"/>
              <a:t>Database Administrator</a:t>
            </a:r>
          </a:p>
          <a:p>
            <a:r>
              <a:rPr lang="en-US" dirty="0" smtClean="0"/>
              <a:t>Analysts (systems, data, network, etc.)</a:t>
            </a:r>
            <a:endParaRPr lang="en-US" dirty="0" smtClean="0"/>
          </a:p>
          <a:p>
            <a:r>
              <a:rPr lang="en-US" dirty="0" smtClean="0"/>
              <a:t>Computer Forensic </a:t>
            </a:r>
            <a:r>
              <a:rPr lang="en-US" dirty="0" smtClean="0"/>
              <a:t>Scientist</a:t>
            </a:r>
          </a:p>
          <a:p>
            <a:r>
              <a:rPr lang="en-US" dirty="0" smtClean="0"/>
              <a:t>A </a:t>
            </a:r>
            <a:r>
              <a:rPr lang="en-US" dirty="0" smtClean="0"/>
              <a:t>specialization in Information Assurance is useful in all of the above positions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495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COSC 110, 210, 220, 250, 300, 310, 319, and most 400 level courses for </a:t>
            </a:r>
            <a:r>
              <a:rPr lang="en-US" dirty="0" smtClean="0"/>
              <a:t>Programming/Theory COSC </a:t>
            </a:r>
            <a:r>
              <a:rPr lang="en-US" dirty="0" smtClean="0"/>
              <a:t>316, </a:t>
            </a:r>
            <a:endParaRPr lang="en-US" dirty="0" smtClean="0"/>
          </a:p>
          <a:p>
            <a:r>
              <a:rPr lang="en-US" dirty="0" smtClean="0"/>
              <a:t>COSC </a:t>
            </a:r>
            <a:r>
              <a:rPr lang="en-US" dirty="0" smtClean="0"/>
              <a:t>345</a:t>
            </a:r>
            <a:r>
              <a:rPr lang="en-US" dirty="0" smtClean="0"/>
              <a:t>, 356, </a:t>
            </a:r>
            <a:r>
              <a:rPr lang="en-US" dirty="0" smtClean="0"/>
              <a:t>362, and 454 </a:t>
            </a:r>
            <a:r>
              <a:rPr lang="en-US" dirty="0" smtClean="0"/>
              <a:t>for Networking/Security</a:t>
            </a:r>
          </a:p>
          <a:p>
            <a:r>
              <a:rPr lang="en-US" dirty="0" smtClean="0"/>
              <a:t>COSC 341 for Databases</a:t>
            </a:r>
          </a:p>
          <a:p>
            <a:r>
              <a:rPr lang="en-US" dirty="0" smtClean="0"/>
              <a:t>COSC 365 for Web development</a:t>
            </a:r>
          </a:p>
          <a:p>
            <a:r>
              <a:rPr lang="en-US" dirty="0" smtClean="0"/>
              <a:t>COSC 425 for Digital </a:t>
            </a:r>
            <a:r>
              <a:rPr lang="en-US" dirty="0" smtClean="0"/>
              <a:t>Forensics</a:t>
            </a:r>
          </a:p>
          <a:p>
            <a:r>
              <a:rPr lang="en-US" dirty="0" smtClean="0"/>
              <a:t>CRIM 321 and 323 Look Good too!</a:t>
            </a:r>
            <a:endParaRPr lang="en-US" dirty="0" smtClean="0"/>
          </a:p>
          <a:p>
            <a:r>
              <a:rPr lang="en-US" dirty="0" smtClean="0"/>
              <a:t>Additional things to learn: new languages (especially different paradigms like dynamic and scripting), different software packages (i.e. </a:t>
            </a:r>
            <a:r>
              <a:rPr lang="en-US" dirty="0" smtClean="0"/>
              <a:t>Kali Linux), </a:t>
            </a:r>
            <a:r>
              <a:rPr lang="en-US" dirty="0" smtClean="0"/>
              <a:t>rising trends and useful legacy software, etc.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18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8388"/>
            <a:ext cx="7467600" cy="43624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Build your resume by developing new skills, taking more </a:t>
            </a:r>
            <a:r>
              <a:rPr lang="en-US" dirty="0" smtClean="0"/>
              <a:t>classes (at IUP and online at places like Coursera), </a:t>
            </a:r>
            <a:r>
              <a:rPr lang="en-US" dirty="0" smtClean="0"/>
              <a:t>and gaining real experience</a:t>
            </a:r>
          </a:p>
          <a:p>
            <a:r>
              <a:rPr lang="en-US" dirty="0" smtClean="0"/>
              <a:t>Make sure your resume grabs the person’s attention</a:t>
            </a:r>
          </a:p>
          <a:p>
            <a:r>
              <a:rPr lang="en-US" dirty="0" smtClean="0"/>
              <a:t>List things the employer is looking for and will likely hire you for on top</a:t>
            </a:r>
          </a:p>
          <a:p>
            <a:r>
              <a:rPr lang="en-US" dirty="0" smtClean="0"/>
              <a:t>Include your accomplishments throughout, just do not get carried away</a:t>
            </a:r>
          </a:p>
          <a:p>
            <a:r>
              <a:rPr lang="en-US" dirty="0" smtClean="0"/>
              <a:t>Spice up mundane sounding positions/feats without stretching the truth</a:t>
            </a:r>
          </a:p>
          <a:p>
            <a:r>
              <a:rPr lang="en-US" dirty="0" smtClean="0"/>
              <a:t>Carefully proofread (no typos, awkward phrasing, etc.)</a:t>
            </a:r>
          </a:p>
          <a:p>
            <a:r>
              <a:rPr lang="en-US" dirty="0" smtClean="0"/>
              <a:t>The truth can be stretched a little, but do not outright lie!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52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Resume and Cover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www.bestsampleresume.com/sample-student-resume/computer-science-student-resume.html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www.resumebucket.com/sample-cover-letters/Computer-Science/Sample-Computer-Science-Cover-Letter.html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2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Get there early to ensure you are not late</a:t>
            </a:r>
          </a:p>
          <a:p>
            <a:r>
              <a:rPr lang="en-US" dirty="0" smtClean="0"/>
              <a:t>Dress the part</a:t>
            </a:r>
          </a:p>
          <a:p>
            <a:r>
              <a:rPr lang="en-US" dirty="0" smtClean="0"/>
              <a:t>Be polite and amiable</a:t>
            </a:r>
          </a:p>
          <a:p>
            <a:r>
              <a:rPr lang="en-US" dirty="0" smtClean="0"/>
              <a:t>Be prepared for both technical and open response questions </a:t>
            </a:r>
          </a:p>
          <a:p>
            <a:r>
              <a:rPr lang="en-US" dirty="0" smtClean="0"/>
              <a:t>Presenting a portfolio is a good idea, that way the employer could measure your abilities cumulatively on your terms opposed to on the spot. </a:t>
            </a:r>
          </a:p>
          <a:p>
            <a:r>
              <a:rPr lang="en-US" dirty="0" smtClean="0"/>
              <a:t>Radiate a desire to learn, work with others, and better the company.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33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[Social] Networking is important, do it smartly</a:t>
            </a:r>
            <a:endParaRPr lang="en-US" dirty="0" smtClean="0"/>
          </a:p>
          <a:p>
            <a:r>
              <a:rPr lang="en-US" dirty="0" smtClean="0"/>
              <a:t>Dig around, look at names big and small</a:t>
            </a:r>
          </a:p>
          <a:p>
            <a:r>
              <a:rPr lang="en-US" dirty="0" smtClean="0"/>
              <a:t>Be a jack of all trades but master of one</a:t>
            </a:r>
            <a:endParaRPr lang="en-US" dirty="0" smtClean="0"/>
          </a:p>
          <a:p>
            <a:r>
              <a:rPr lang="en-US" dirty="0" smtClean="0"/>
              <a:t>Never stop learning, the field is always moving</a:t>
            </a:r>
          </a:p>
          <a:p>
            <a:r>
              <a:rPr lang="en-US" dirty="0" smtClean="0"/>
              <a:t>Research the organization before going for an </a:t>
            </a:r>
            <a:r>
              <a:rPr lang="en-US" dirty="0" smtClean="0"/>
              <a:t>interview</a:t>
            </a:r>
            <a:endParaRPr lang="en-US" dirty="0" smtClean="0"/>
          </a:p>
          <a:p>
            <a:r>
              <a:rPr lang="en-US" dirty="0" smtClean="0"/>
              <a:t>Experience is key to </a:t>
            </a:r>
            <a:r>
              <a:rPr lang="en-US" dirty="0" smtClean="0"/>
              <a:t>success</a:t>
            </a:r>
          </a:p>
          <a:p>
            <a:r>
              <a:rPr lang="en-US" dirty="0" smtClean="0"/>
              <a:t>Show your thought process!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REMEMBER: Job postings are idealistic, not realistic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8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Requirements Translation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it says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What it means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38200" y="2819400"/>
            <a:ext cx="3017520" cy="3246120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Excellent communication skills	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0-2 years experience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Requires experience in: IBM Rational Products, Microsoft SQL Server 2008, Visio, Office, .NET framework, Machine Learning/AI, Cisco 7000 series routers, etc.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Be able to communicate like a normal human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Entry level, experience preferred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Will probably hire if you have the top requirement, anything more is a big plus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69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TC101790492[[fn=Sketchbook]]</Template>
  <TotalTime>237</TotalTime>
  <Words>904</Words>
  <Application>Microsoft Office PowerPoint</Application>
  <PresentationFormat>On-screen Show (4:3)</PresentationFormat>
  <Paragraphs>153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Sketchbook</vt:lpstr>
      <vt:lpstr>Internships and Careers in IA</vt:lpstr>
      <vt:lpstr>Types of Employers</vt:lpstr>
      <vt:lpstr>Potential Positions</vt:lpstr>
      <vt:lpstr>Courses to Remember</vt:lpstr>
      <vt:lpstr>Resume </vt:lpstr>
      <vt:lpstr>Sample Resume and Cover Letter</vt:lpstr>
      <vt:lpstr>Interviews</vt:lpstr>
      <vt:lpstr>Tips</vt:lpstr>
      <vt:lpstr>Job Requirements Translation</vt:lpstr>
      <vt:lpstr>Tips (continued)</vt:lpstr>
      <vt:lpstr>Acronyms </vt:lpstr>
      <vt:lpstr>Out of the Box: Public Sector</vt:lpstr>
      <vt:lpstr>Out of the Box: Private Sector</vt:lpstr>
      <vt:lpstr>Resources</vt:lpstr>
      <vt:lpstr>Western PA (Pittsburgh)</vt:lpstr>
      <vt:lpstr>Central PA (Harrisburg)</vt:lpstr>
      <vt:lpstr>Eastern PA (Philadelphia)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Internships and Careers</dc:title>
  <dc:creator>Collin</dc:creator>
  <cp:lastModifiedBy>CollinD</cp:lastModifiedBy>
  <cp:revision>25</cp:revision>
  <dcterms:created xsi:type="dcterms:W3CDTF">2014-01-08T00:09:19Z</dcterms:created>
  <dcterms:modified xsi:type="dcterms:W3CDTF">2014-11-03T00:30:00Z</dcterms:modified>
</cp:coreProperties>
</file>