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6" r:id="rId18"/>
    <p:sldId id="277" r:id="rId19"/>
    <p:sldId id="278" r:id="rId20"/>
    <p:sldId id="279" r:id="rId21"/>
    <p:sldId id="280" r:id="rId22"/>
    <p:sldId id="281" r:id="rId23"/>
    <p:sldId id="282" r:id="rId24"/>
    <p:sldId id="283" r:id="rId25"/>
    <p:sldId id="285" r:id="rId26"/>
    <p:sldId id="286" r:id="rId27"/>
    <p:sldId id="287" r:id="rId28"/>
    <p:sldId id="258" r:id="rId29"/>
    <p:sldId id="289" r:id="rId30"/>
    <p:sldId id="288"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BE0D3-7763-4093-851B-478ACEE7350D}" type="datetimeFigureOut">
              <a:rPr lang="en-US" smtClean="0"/>
              <a:t>10/4/2014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23EDF-6EC3-4CC6-9158-3D788A6D40F0}" type="slidenum">
              <a:rPr lang="en-US" smtClean="0"/>
              <a:t>‹#›</a:t>
            </a:fld>
            <a:endParaRPr lang="en-US"/>
          </a:p>
        </p:txBody>
      </p:sp>
    </p:spTree>
    <p:extLst>
      <p:ext uri="{BB962C8B-B14F-4D97-AF65-F5344CB8AC3E}">
        <p14:creationId xmlns:p14="http://schemas.microsoft.com/office/powerpoint/2010/main" val="260508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0D5F538-F365-44F7-BFD5-18A67AAE81DB}" type="slidenum">
              <a:rPr lang="en-US" altLang="en-US"/>
              <a:pPr/>
              <a:t>3</a:t>
            </a:fld>
            <a:endParaRPr lang="en-US" altLang="en-US" dirty="0"/>
          </a:p>
        </p:txBody>
      </p:sp>
      <p:sp>
        <p:nvSpPr>
          <p:cNvPr id="3891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A193D418-4FED-4DE4-98C9-843195D0F88D}" type="slidenum">
              <a:rPr lang="en-US" altLang="en-US" sz="1300">
                <a:latin typeface="Times New Roman" pitchFamily="16" charset="0"/>
              </a:rPr>
              <a:pPr algn="r" eaLnBrk="1">
                <a:lnSpc>
                  <a:spcPct val="95000"/>
                </a:lnSpc>
                <a:buClrTx/>
                <a:buFontTx/>
                <a:buNone/>
              </a:pPr>
              <a:t>3</a:t>
            </a:fld>
            <a:endParaRPr lang="en-US" altLang="en-US" sz="1300" dirty="0">
              <a:latin typeface="Times New Roman" pitchFamily="16" charset="0"/>
            </a:endParaRPr>
          </a:p>
        </p:txBody>
      </p:sp>
      <p:sp>
        <p:nvSpPr>
          <p:cNvPr id="3891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3D526F8-2382-4E1C-9A1D-AB2B5D8F793D}" type="slidenum">
              <a:rPr lang="en-US" altLang="en-US"/>
              <a:pPr/>
              <a:t>12</a:t>
            </a:fld>
            <a:endParaRPr lang="en-US" altLang="en-US"/>
          </a:p>
        </p:txBody>
      </p:sp>
      <p:sp>
        <p:nvSpPr>
          <p:cNvPr id="48129"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35F5FB4F-E6CE-471A-B33C-E9BB4DDA0D09}" type="slidenum">
              <a:rPr lang="en-US" altLang="en-US" sz="1300">
                <a:latin typeface="Times New Roman" pitchFamily="16" charset="0"/>
              </a:rPr>
              <a:pPr algn="r" eaLnBrk="1">
                <a:lnSpc>
                  <a:spcPct val="95000"/>
                </a:lnSpc>
                <a:buClrTx/>
                <a:buFontTx/>
                <a:buNone/>
              </a:pPr>
              <a:t>12</a:t>
            </a:fld>
            <a:endParaRPr lang="en-US" altLang="en-US" sz="1300">
              <a:latin typeface="Times New Roman" pitchFamily="16" charset="0"/>
            </a:endParaRPr>
          </a:p>
        </p:txBody>
      </p:sp>
      <p:sp>
        <p:nvSpPr>
          <p:cNvPr id="4813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D7B19F5-0C01-4B86-834C-84ED8CC9D532}" type="slidenum">
              <a:rPr lang="en-US" altLang="en-US"/>
              <a:pPr/>
              <a:t>13</a:t>
            </a:fld>
            <a:endParaRPr lang="en-US" altLang="en-US"/>
          </a:p>
        </p:txBody>
      </p:sp>
      <p:sp>
        <p:nvSpPr>
          <p:cNvPr id="4915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93BBC529-98EE-419B-BB90-78734C67F3F3}" type="slidenum">
              <a:rPr lang="en-US" altLang="en-US" sz="1300">
                <a:latin typeface="Times New Roman" pitchFamily="16" charset="0"/>
              </a:rPr>
              <a:pPr algn="r" eaLnBrk="1">
                <a:lnSpc>
                  <a:spcPct val="95000"/>
                </a:lnSpc>
                <a:buClrTx/>
                <a:buFontTx/>
                <a:buNone/>
              </a:pPr>
              <a:t>13</a:t>
            </a:fld>
            <a:endParaRPr lang="en-US" altLang="en-US" sz="1300">
              <a:latin typeface="Times New Roman" pitchFamily="16" charset="0"/>
            </a:endParaRPr>
          </a:p>
        </p:txBody>
      </p:sp>
      <p:sp>
        <p:nvSpPr>
          <p:cNvPr id="4915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5E6682E-5FAE-4218-AF1D-240EBB81EADD}" type="slidenum">
              <a:rPr lang="en-US" altLang="en-US"/>
              <a:pPr/>
              <a:t>14</a:t>
            </a:fld>
            <a:endParaRPr lang="en-US" altLang="en-US"/>
          </a:p>
        </p:txBody>
      </p:sp>
      <p:sp>
        <p:nvSpPr>
          <p:cNvPr id="50177"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D487EF69-6B61-40F9-AE59-6082346497AE}" type="slidenum">
              <a:rPr lang="en-US" altLang="en-US" sz="1300">
                <a:latin typeface="Times New Roman" pitchFamily="16" charset="0"/>
              </a:rPr>
              <a:pPr algn="r" eaLnBrk="1">
                <a:lnSpc>
                  <a:spcPct val="95000"/>
                </a:lnSpc>
                <a:buClrTx/>
                <a:buFontTx/>
                <a:buNone/>
              </a:pPr>
              <a:t>14</a:t>
            </a:fld>
            <a:endParaRPr lang="en-US" altLang="en-US" sz="1300">
              <a:latin typeface="Times New Roman" pitchFamily="16" charset="0"/>
            </a:endParaRPr>
          </a:p>
        </p:txBody>
      </p:sp>
      <p:sp>
        <p:nvSpPr>
          <p:cNvPr id="5017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9755736-FF57-4515-9B3A-5AB3181952F6}" type="slidenum">
              <a:rPr lang="en-US" altLang="en-US"/>
              <a:pPr/>
              <a:t>15</a:t>
            </a:fld>
            <a:endParaRPr lang="en-US" altLang="en-US"/>
          </a:p>
        </p:txBody>
      </p:sp>
      <p:sp>
        <p:nvSpPr>
          <p:cNvPr id="51201"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C03A473B-AE55-487D-9F97-EC9F7D7D5BCA}" type="slidenum">
              <a:rPr lang="en-US" altLang="en-US" sz="1300">
                <a:latin typeface="Times New Roman" pitchFamily="16" charset="0"/>
              </a:rPr>
              <a:pPr algn="r" eaLnBrk="1">
                <a:lnSpc>
                  <a:spcPct val="95000"/>
                </a:lnSpc>
                <a:buClrTx/>
                <a:buFontTx/>
                <a:buNone/>
              </a:pPr>
              <a:t>15</a:t>
            </a:fld>
            <a:endParaRPr lang="en-US" altLang="en-US" sz="1300">
              <a:latin typeface="Times New Roman" pitchFamily="16" charset="0"/>
            </a:endParaRPr>
          </a:p>
        </p:txBody>
      </p:sp>
      <p:sp>
        <p:nvSpPr>
          <p:cNvPr id="5120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35E81F6-D16B-48F9-A2C6-E7E6B5DEB219}" type="slidenum">
              <a:rPr lang="en-US" altLang="en-US"/>
              <a:pPr/>
              <a:t>16</a:t>
            </a:fld>
            <a:endParaRPr lang="en-US" altLang="en-US"/>
          </a:p>
        </p:txBody>
      </p:sp>
      <p:sp>
        <p:nvSpPr>
          <p:cNvPr id="53249"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C90F4941-DB54-497B-9112-35D158C73A0D}" type="slidenum">
              <a:rPr lang="en-US" altLang="en-US" sz="1300">
                <a:latin typeface="Times New Roman" pitchFamily="16" charset="0"/>
              </a:rPr>
              <a:pPr algn="r" eaLnBrk="1">
                <a:lnSpc>
                  <a:spcPct val="95000"/>
                </a:lnSpc>
                <a:buClrTx/>
                <a:buFontTx/>
                <a:buNone/>
              </a:pPr>
              <a:t>16</a:t>
            </a:fld>
            <a:endParaRPr lang="en-US" altLang="en-US" sz="1300">
              <a:latin typeface="Times New Roman" pitchFamily="16" charset="0"/>
            </a:endParaRPr>
          </a:p>
        </p:txBody>
      </p:sp>
      <p:sp>
        <p:nvSpPr>
          <p:cNvPr id="5325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CFC2ECD-8301-4D68-9D3E-BFB571B849A7}" type="slidenum">
              <a:rPr lang="en-US" altLang="en-US"/>
              <a:pPr/>
              <a:t>17</a:t>
            </a:fld>
            <a:endParaRPr lang="en-US" altLang="en-US"/>
          </a:p>
        </p:txBody>
      </p:sp>
      <p:sp>
        <p:nvSpPr>
          <p:cNvPr id="5427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4C925FF0-56B8-4612-ADBF-FDAB20B558F0}" type="slidenum">
              <a:rPr lang="en-US" altLang="en-US" sz="1300">
                <a:latin typeface="Times New Roman" pitchFamily="16" charset="0"/>
              </a:rPr>
              <a:pPr algn="r" eaLnBrk="1">
                <a:lnSpc>
                  <a:spcPct val="95000"/>
                </a:lnSpc>
                <a:buClrTx/>
                <a:buFontTx/>
                <a:buNone/>
              </a:pPr>
              <a:t>17</a:t>
            </a:fld>
            <a:endParaRPr lang="en-US" altLang="en-US" sz="1300">
              <a:latin typeface="Times New Roman" pitchFamily="16" charset="0"/>
            </a:endParaRPr>
          </a:p>
        </p:txBody>
      </p:sp>
      <p:sp>
        <p:nvSpPr>
          <p:cNvPr id="5427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53A5415-49B3-4B30-921D-D0952A9CFF93}" type="slidenum">
              <a:rPr lang="en-US" altLang="en-US"/>
              <a:pPr/>
              <a:t>18</a:t>
            </a:fld>
            <a:endParaRPr lang="en-US" altLang="en-US"/>
          </a:p>
        </p:txBody>
      </p:sp>
      <p:sp>
        <p:nvSpPr>
          <p:cNvPr id="55297"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297F1DF5-0846-4A26-9FEF-ED0899CCD08B}" type="slidenum">
              <a:rPr lang="en-US" altLang="en-US" sz="1300">
                <a:latin typeface="Times New Roman" pitchFamily="16" charset="0"/>
              </a:rPr>
              <a:pPr algn="r" eaLnBrk="1">
                <a:lnSpc>
                  <a:spcPct val="95000"/>
                </a:lnSpc>
                <a:buClrTx/>
                <a:buFontTx/>
                <a:buNone/>
              </a:pPr>
              <a:t>18</a:t>
            </a:fld>
            <a:endParaRPr lang="en-US" altLang="en-US" sz="1300">
              <a:latin typeface="Times New Roman" pitchFamily="16" charset="0"/>
            </a:endParaRPr>
          </a:p>
        </p:txBody>
      </p:sp>
      <p:sp>
        <p:nvSpPr>
          <p:cNvPr id="5529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A7EE3A1-E491-41BF-81CF-0E4B7B99DAE6}" type="slidenum">
              <a:rPr lang="en-US" altLang="en-US"/>
              <a:pPr/>
              <a:t>19</a:t>
            </a:fld>
            <a:endParaRPr lang="en-US" altLang="en-US"/>
          </a:p>
        </p:txBody>
      </p:sp>
      <p:sp>
        <p:nvSpPr>
          <p:cNvPr id="56321"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20D7315B-304C-43FF-BCC2-395B67EC9BB3}" type="slidenum">
              <a:rPr lang="en-US" altLang="en-US" sz="1300">
                <a:latin typeface="Times New Roman" pitchFamily="16" charset="0"/>
              </a:rPr>
              <a:pPr algn="r" eaLnBrk="1">
                <a:lnSpc>
                  <a:spcPct val="95000"/>
                </a:lnSpc>
                <a:buClrTx/>
                <a:buFontTx/>
                <a:buNone/>
              </a:pPr>
              <a:t>19</a:t>
            </a:fld>
            <a:endParaRPr lang="en-US" altLang="en-US" sz="1300">
              <a:latin typeface="Times New Roman" pitchFamily="16" charset="0"/>
            </a:endParaRPr>
          </a:p>
        </p:txBody>
      </p:sp>
      <p:sp>
        <p:nvSpPr>
          <p:cNvPr id="5632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2819910-09A6-4758-95E9-2C9DBB2E7BE6}" type="slidenum">
              <a:rPr lang="en-US" altLang="en-US"/>
              <a:pPr/>
              <a:t>20</a:t>
            </a:fld>
            <a:endParaRPr lang="en-US" altLang="en-US"/>
          </a:p>
        </p:txBody>
      </p:sp>
      <p:sp>
        <p:nvSpPr>
          <p:cNvPr id="5734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E5820934-43CE-4EB4-8356-925BB7376893}" type="slidenum">
              <a:rPr lang="en-US" altLang="en-US" sz="1300">
                <a:latin typeface="Times New Roman" pitchFamily="16" charset="0"/>
              </a:rPr>
              <a:pPr algn="r" eaLnBrk="1">
                <a:lnSpc>
                  <a:spcPct val="95000"/>
                </a:lnSpc>
                <a:buClrTx/>
                <a:buFontTx/>
                <a:buNone/>
              </a:pPr>
              <a:t>20</a:t>
            </a:fld>
            <a:endParaRPr lang="en-US" altLang="en-US" sz="1300">
              <a:latin typeface="Times New Roman" pitchFamily="16" charset="0"/>
            </a:endParaRPr>
          </a:p>
        </p:txBody>
      </p:sp>
      <p:sp>
        <p:nvSpPr>
          <p:cNvPr id="5734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D3682F7-112A-404C-8390-42B1DFF5BB5F}" type="slidenum">
              <a:rPr lang="en-US" altLang="en-US"/>
              <a:pPr/>
              <a:t>21</a:t>
            </a:fld>
            <a:endParaRPr lang="en-US" altLang="en-US"/>
          </a:p>
        </p:txBody>
      </p:sp>
      <p:sp>
        <p:nvSpPr>
          <p:cNvPr id="58369"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8C0118C6-2657-4C21-87BD-422A81876F8C}" type="slidenum">
              <a:rPr lang="en-US" altLang="en-US" sz="1300">
                <a:latin typeface="Times New Roman" pitchFamily="16" charset="0"/>
              </a:rPr>
              <a:pPr algn="r" eaLnBrk="1">
                <a:lnSpc>
                  <a:spcPct val="95000"/>
                </a:lnSpc>
                <a:buClrTx/>
                <a:buFontTx/>
                <a:buNone/>
              </a:pPr>
              <a:t>21</a:t>
            </a:fld>
            <a:endParaRPr lang="en-US" altLang="en-US" sz="1300">
              <a:latin typeface="Times New Roman" pitchFamily="16" charset="0"/>
            </a:endParaRPr>
          </a:p>
        </p:txBody>
      </p:sp>
      <p:sp>
        <p:nvSpPr>
          <p:cNvPr id="5837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7D29108-154D-4666-9976-E2FEC50C33F3}" type="slidenum">
              <a:rPr lang="en-US" altLang="en-US"/>
              <a:pPr/>
              <a:t>4</a:t>
            </a:fld>
            <a:endParaRPr lang="en-US" altLang="en-US"/>
          </a:p>
        </p:txBody>
      </p:sp>
      <p:sp>
        <p:nvSpPr>
          <p:cNvPr id="39937"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44993606-78D4-474D-9699-8075D1A3DD23}" type="slidenum">
              <a:rPr lang="en-US" altLang="en-US" sz="1300">
                <a:latin typeface="Times New Roman" pitchFamily="16" charset="0"/>
              </a:rPr>
              <a:pPr algn="r" eaLnBrk="1">
                <a:lnSpc>
                  <a:spcPct val="95000"/>
                </a:lnSpc>
                <a:buClrTx/>
                <a:buFontTx/>
                <a:buNone/>
              </a:pPr>
              <a:t>4</a:t>
            </a:fld>
            <a:endParaRPr lang="en-US" altLang="en-US" sz="1300">
              <a:latin typeface="Times New Roman" pitchFamily="16" charset="0"/>
            </a:endParaRPr>
          </a:p>
        </p:txBody>
      </p:sp>
      <p:sp>
        <p:nvSpPr>
          <p:cNvPr id="3993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FC413DB-A2DB-469E-B511-1B7BE4357732}" type="slidenum">
              <a:rPr lang="en-US" altLang="en-US"/>
              <a:pPr/>
              <a:t>22</a:t>
            </a:fld>
            <a:endParaRPr lang="en-US" altLang="en-US"/>
          </a:p>
        </p:txBody>
      </p:sp>
      <p:sp>
        <p:nvSpPr>
          <p:cNvPr id="5939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66E8A7B5-AD0A-41A7-B82C-79796C770A3D}" type="slidenum">
              <a:rPr lang="en-US" altLang="en-US" sz="1300">
                <a:latin typeface="Times New Roman" pitchFamily="16" charset="0"/>
              </a:rPr>
              <a:pPr algn="r" eaLnBrk="1">
                <a:lnSpc>
                  <a:spcPct val="95000"/>
                </a:lnSpc>
                <a:buClrTx/>
                <a:buFontTx/>
                <a:buNone/>
              </a:pPr>
              <a:t>22</a:t>
            </a:fld>
            <a:endParaRPr lang="en-US" altLang="en-US" sz="1300">
              <a:latin typeface="Times New Roman" pitchFamily="16" charset="0"/>
            </a:endParaRPr>
          </a:p>
        </p:txBody>
      </p:sp>
      <p:sp>
        <p:nvSpPr>
          <p:cNvPr id="5939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B6F59D2-AC73-44E1-9CA1-D4419D1C6900}" type="slidenum">
              <a:rPr lang="en-US" altLang="en-US"/>
              <a:pPr/>
              <a:t>23</a:t>
            </a:fld>
            <a:endParaRPr lang="en-US" altLang="en-US"/>
          </a:p>
        </p:txBody>
      </p:sp>
      <p:sp>
        <p:nvSpPr>
          <p:cNvPr id="60417"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23A6721E-2D80-4753-9CFB-9ADDE7C0C00A}" type="slidenum">
              <a:rPr lang="en-US" altLang="en-US" sz="1300">
                <a:latin typeface="Times New Roman" pitchFamily="16" charset="0"/>
              </a:rPr>
              <a:pPr algn="r" eaLnBrk="1">
                <a:lnSpc>
                  <a:spcPct val="95000"/>
                </a:lnSpc>
                <a:buClrTx/>
                <a:buFontTx/>
                <a:buNone/>
              </a:pPr>
              <a:t>23</a:t>
            </a:fld>
            <a:endParaRPr lang="en-US" altLang="en-US" sz="1300">
              <a:latin typeface="Times New Roman" pitchFamily="16" charset="0"/>
            </a:endParaRPr>
          </a:p>
        </p:txBody>
      </p:sp>
      <p:sp>
        <p:nvSpPr>
          <p:cNvPr id="6041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494F9B1-520D-41BB-93EA-23C64622FDEF}" type="slidenum">
              <a:rPr lang="en-US" altLang="en-US"/>
              <a:pPr/>
              <a:t>24</a:t>
            </a:fld>
            <a:endParaRPr lang="en-US" altLang="en-US"/>
          </a:p>
        </p:txBody>
      </p:sp>
      <p:sp>
        <p:nvSpPr>
          <p:cNvPr id="61441"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65D3845F-6FEE-482B-AB96-44EB00FA0467}" type="slidenum">
              <a:rPr lang="en-US" altLang="en-US" sz="1300">
                <a:latin typeface="Times New Roman" pitchFamily="16" charset="0"/>
              </a:rPr>
              <a:pPr algn="r" eaLnBrk="1">
                <a:lnSpc>
                  <a:spcPct val="95000"/>
                </a:lnSpc>
                <a:buClrTx/>
                <a:buFontTx/>
                <a:buNone/>
              </a:pPr>
              <a:t>24</a:t>
            </a:fld>
            <a:endParaRPr lang="en-US" altLang="en-US" sz="1300">
              <a:latin typeface="Times New Roman" pitchFamily="16" charset="0"/>
            </a:endParaRPr>
          </a:p>
        </p:txBody>
      </p:sp>
      <p:sp>
        <p:nvSpPr>
          <p:cNvPr id="6144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104D33F-5F07-4B2E-B9D2-65B17DB65DF2}" type="slidenum">
              <a:rPr lang="en-US" altLang="en-US"/>
              <a:pPr/>
              <a:t>25</a:t>
            </a:fld>
            <a:endParaRPr lang="en-US" altLang="en-US"/>
          </a:p>
        </p:txBody>
      </p:sp>
      <p:sp>
        <p:nvSpPr>
          <p:cNvPr id="6246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5814AA23-9F82-4E6F-BB26-08FBF47FDCB2}" type="slidenum">
              <a:rPr lang="en-US" altLang="en-US" sz="1300">
                <a:latin typeface="Times New Roman" pitchFamily="16" charset="0"/>
              </a:rPr>
              <a:pPr algn="r" eaLnBrk="1">
                <a:lnSpc>
                  <a:spcPct val="95000"/>
                </a:lnSpc>
                <a:buClrTx/>
                <a:buFontTx/>
                <a:buNone/>
              </a:pPr>
              <a:t>25</a:t>
            </a:fld>
            <a:endParaRPr lang="en-US" altLang="en-US" sz="1300">
              <a:latin typeface="Times New Roman" pitchFamily="16" charset="0"/>
            </a:endParaRPr>
          </a:p>
        </p:txBody>
      </p:sp>
      <p:sp>
        <p:nvSpPr>
          <p:cNvPr id="6246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89C29BA-5DFE-487E-95D0-292C517F037E}" type="slidenum">
              <a:rPr lang="en-US" altLang="en-US"/>
              <a:pPr/>
              <a:t>26</a:t>
            </a:fld>
            <a:endParaRPr lang="en-US" altLang="en-US"/>
          </a:p>
        </p:txBody>
      </p:sp>
      <p:sp>
        <p:nvSpPr>
          <p:cNvPr id="63489"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D5BF665F-ED4A-4108-A9B6-E6B1524E8078}" type="slidenum">
              <a:rPr lang="en-US" altLang="en-US" sz="1300">
                <a:latin typeface="Times New Roman" pitchFamily="16" charset="0"/>
              </a:rPr>
              <a:pPr algn="r" eaLnBrk="1">
                <a:lnSpc>
                  <a:spcPct val="95000"/>
                </a:lnSpc>
                <a:buClrTx/>
                <a:buFontTx/>
                <a:buNone/>
              </a:pPr>
              <a:t>26</a:t>
            </a:fld>
            <a:endParaRPr lang="en-US" altLang="en-US" sz="1300">
              <a:latin typeface="Times New Roman" pitchFamily="16" charset="0"/>
            </a:endParaRPr>
          </a:p>
        </p:txBody>
      </p:sp>
      <p:sp>
        <p:nvSpPr>
          <p:cNvPr id="6349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C20B36B-5307-455C-89C1-7158304DBE03}" type="slidenum">
              <a:rPr lang="en-US" altLang="en-US"/>
              <a:pPr/>
              <a:t>27</a:t>
            </a:fld>
            <a:endParaRPr lang="en-US" altLang="en-US"/>
          </a:p>
        </p:txBody>
      </p:sp>
      <p:sp>
        <p:nvSpPr>
          <p:cNvPr id="6451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FA44989F-811E-45B1-80B2-60B09BB45ADB}" type="slidenum">
              <a:rPr lang="en-US" altLang="en-US" sz="1300">
                <a:latin typeface="Times New Roman" pitchFamily="16" charset="0"/>
              </a:rPr>
              <a:pPr algn="r" eaLnBrk="1">
                <a:lnSpc>
                  <a:spcPct val="95000"/>
                </a:lnSpc>
                <a:buClrTx/>
                <a:buFontTx/>
                <a:buNone/>
              </a:pPr>
              <a:t>27</a:t>
            </a:fld>
            <a:endParaRPr lang="en-US" altLang="en-US" sz="1300">
              <a:latin typeface="Times New Roman" pitchFamily="16" charset="0"/>
            </a:endParaRPr>
          </a:p>
        </p:txBody>
      </p:sp>
      <p:sp>
        <p:nvSpPr>
          <p:cNvPr id="6451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673CE93-FB8B-4AA9-B066-F6A13017046A}" type="slidenum">
              <a:rPr lang="en-US" altLang="en-US"/>
              <a:pPr/>
              <a:t>5</a:t>
            </a:fld>
            <a:endParaRPr lang="en-US" altLang="en-US"/>
          </a:p>
        </p:txBody>
      </p:sp>
      <p:sp>
        <p:nvSpPr>
          <p:cNvPr id="40961"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1953E168-8855-4257-BD2A-85396FB2FDA5}" type="slidenum">
              <a:rPr lang="en-US" altLang="en-US" sz="1300">
                <a:latin typeface="Times New Roman" pitchFamily="16" charset="0"/>
              </a:rPr>
              <a:pPr algn="r" eaLnBrk="1">
                <a:lnSpc>
                  <a:spcPct val="95000"/>
                </a:lnSpc>
                <a:buClrTx/>
                <a:buFontTx/>
                <a:buNone/>
              </a:pPr>
              <a:t>5</a:t>
            </a:fld>
            <a:endParaRPr lang="en-US" altLang="en-US" sz="1300">
              <a:latin typeface="Times New Roman" pitchFamily="16" charset="0"/>
            </a:endParaRPr>
          </a:p>
        </p:txBody>
      </p:sp>
      <p:sp>
        <p:nvSpPr>
          <p:cNvPr id="4096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F5B3663-599E-4EFF-8AAC-DCE0EA883559}" type="slidenum">
              <a:rPr lang="en-US" altLang="en-US"/>
              <a:pPr/>
              <a:t>6</a:t>
            </a:fld>
            <a:endParaRPr lang="en-US" altLang="en-US"/>
          </a:p>
        </p:txBody>
      </p:sp>
      <p:sp>
        <p:nvSpPr>
          <p:cNvPr id="4198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C21C606E-10CE-4D5C-A756-6D33304034EF}" type="slidenum">
              <a:rPr lang="en-US" altLang="en-US" sz="1300">
                <a:latin typeface="Times New Roman" pitchFamily="16" charset="0"/>
              </a:rPr>
              <a:pPr algn="r" eaLnBrk="1">
                <a:lnSpc>
                  <a:spcPct val="95000"/>
                </a:lnSpc>
                <a:buClrTx/>
                <a:buFontTx/>
                <a:buNone/>
              </a:pPr>
              <a:t>6</a:t>
            </a:fld>
            <a:endParaRPr lang="en-US" altLang="en-US" sz="1300">
              <a:latin typeface="Times New Roman" pitchFamily="16" charset="0"/>
            </a:endParaRPr>
          </a:p>
        </p:txBody>
      </p:sp>
      <p:sp>
        <p:nvSpPr>
          <p:cNvPr id="4198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0161726-5DC8-4382-9E3F-3D0E8D436C3F}" type="slidenum">
              <a:rPr lang="en-US" altLang="en-US"/>
              <a:pPr/>
              <a:t>7</a:t>
            </a:fld>
            <a:endParaRPr lang="en-US" altLang="en-US"/>
          </a:p>
        </p:txBody>
      </p:sp>
      <p:sp>
        <p:nvSpPr>
          <p:cNvPr id="43009"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34CAA518-EFC1-401F-9376-604370B9734C}" type="slidenum">
              <a:rPr lang="en-US" altLang="en-US" sz="1300">
                <a:latin typeface="Times New Roman" pitchFamily="16" charset="0"/>
              </a:rPr>
              <a:pPr algn="r" eaLnBrk="1">
                <a:lnSpc>
                  <a:spcPct val="95000"/>
                </a:lnSpc>
                <a:buClrTx/>
                <a:buFontTx/>
                <a:buNone/>
              </a:pPr>
              <a:t>7</a:t>
            </a:fld>
            <a:endParaRPr lang="en-US" altLang="en-US" sz="1300">
              <a:latin typeface="Times New Roman" pitchFamily="16" charset="0"/>
            </a:endParaRPr>
          </a:p>
        </p:txBody>
      </p:sp>
      <p:sp>
        <p:nvSpPr>
          <p:cNvPr id="4301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55B3E91-03D8-42DC-AF66-B0F3D0D562AA}" type="slidenum">
              <a:rPr lang="en-US" altLang="en-US"/>
              <a:pPr/>
              <a:t>8</a:t>
            </a:fld>
            <a:endParaRPr lang="en-US" altLang="en-US"/>
          </a:p>
        </p:txBody>
      </p:sp>
      <p:sp>
        <p:nvSpPr>
          <p:cNvPr id="4403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6AD3B06F-0DE6-42DB-8660-A916EF43B7F3}" type="slidenum">
              <a:rPr lang="en-US" altLang="en-US" sz="1300">
                <a:latin typeface="Times New Roman" pitchFamily="16" charset="0"/>
              </a:rPr>
              <a:pPr algn="r" eaLnBrk="1">
                <a:lnSpc>
                  <a:spcPct val="95000"/>
                </a:lnSpc>
                <a:buClrTx/>
                <a:buFontTx/>
                <a:buNone/>
              </a:pPr>
              <a:t>8</a:t>
            </a:fld>
            <a:endParaRPr lang="en-US" altLang="en-US" sz="1300">
              <a:latin typeface="Times New Roman" pitchFamily="16" charset="0"/>
            </a:endParaRPr>
          </a:p>
        </p:txBody>
      </p:sp>
      <p:sp>
        <p:nvSpPr>
          <p:cNvPr id="4403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2AD5F15-136C-4480-AA2D-8222E46DA5EB}" type="slidenum">
              <a:rPr lang="en-US" altLang="en-US"/>
              <a:pPr/>
              <a:t>9</a:t>
            </a:fld>
            <a:endParaRPr lang="en-US" altLang="en-US"/>
          </a:p>
        </p:txBody>
      </p:sp>
      <p:sp>
        <p:nvSpPr>
          <p:cNvPr id="45057"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7CF0335B-21F2-415F-8450-5BC6E0C83A7E}" type="slidenum">
              <a:rPr lang="en-US" altLang="en-US" sz="1300">
                <a:latin typeface="Times New Roman" pitchFamily="16" charset="0"/>
              </a:rPr>
              <a:pPr algn="r" eaLnBrk="1">
                <a:lnSpc>
                  <a:spcPct val="95000"/>
                </a:lnSpc>
                <a:buClrTx/>
                <a:buFontTx/>
                <a:buNone/>
              </a:pPr>
              <a:t>9</a:t>
            </a:fld>
            <a:endParaRPr lang="en-US" altLang="en-US" sz="1300">
              <a:latin typeface="Times New Roman" pitchFamily="16" charset="0"/>
            </a:endParaRPr>
          </a:p>
        </p:txBody>
      </p:sp>
      <p:sp>
        <p:nvSpPr>
          <p:cNvPr id="4505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9F7732A-B483-4B5E-BF01-D998C24548CB}" type="slidenum">
              <a:rPr lang="en-US" altLang="en-US"/>
              <a:pPr/>
              <a:t>10</a:t>
            </a:fld>
            <a:endParaRPr lang="en-US" altLang="en-US"/>
          </a:p>
        </p:txBody>
      </p:sp>
      <p:sp>
        <p:nvSpPr>
          <p:cNvPr id="46081"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B19F16BB-C07D-43B9-8276-D604838C14F4}" type="slidenum">
              <a:rPr lang="en-US" altLang="en-US" sz="1300">
                <a:latin typeface="Times New Roman" pitchFamily="16" charset="0"/>
              </a:rPr>
              <a:pPr algn="r" eaLnBrk="1">
                <a:lnSpc>
                  <a:spcPct val="95000"/>
                </a:lnSpc>
                <a:buClrTx/>
                <a:buFontTx/>
                <a:buNone/>
              </a:pPr>
              <a:t>10</a:t>
            </a:fld>
            <a:endParaRPr lang="en-US" altLang="en-US" sz="1300">
              <a:latin typeface="Times New Roman" pitchFamily="16" charset="0"/>
            </a:endParaRPr>
          </a:p>
        </p:txBody>
      </p:sp>
      <p:sp>
        <p:nvSpPr>
          <p:cNvPr id="4608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CA74F3B-7741-4A1F-9EF7-D5756E153B05}" type="slidenum">
              <a:rPr lang="en-US" altLang="en-US"/>
              <a:pPr/>
              <a:t>11</a:t>
            </a:fld>
            <a:endParaRPr lang="en-US" altLang="en-US"/>
          </a:p>
        </p:txBody>
      </p:sp>
      <p:sp>
        <p:nvSpPr>
          <p:cNvPr id="4710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1">
              <a:lnSpc>
                <a:spcPct val="95000"/>
              </a:lnSpc>
              <a:buClrTx/>
              <a:buFontTx/>
              <a:buNone/>
            </a:pPr>
            <a:fld id="{77A4A56A-F76E-4DEE-99BD-9EFC7E71FA5D}" type="slidenum">
              <a:rPr lang="en-US" altLang="en-US" sz="1300">
                <a:latin typeface="Times New Roman" pitchFamily="16" charset="0"/>
              </a:rPr>
              <a:pPr algn="r" eaLnBrk="1">
                <a:lnSpc>
                  <a:spcPct val="95000"/>
                </a:lnSpc>
                <a:buClrTx/>
                <a:buFontTx/>
                <a:buNone/>
              </a:pPr>
              <a:t>11</a:t>
            </a:fld>
            <a:endParaRPr lang="en-US" altLang="en-US" sz="1300">
              <a:latin typeface="Times New Roman" pitchFamily="16" charset="0"/>
            </a:endParaRPr>
          </a:p>
        </p:txBody>
      </p:sp>
      <p:sp>
        <p:nvSpPr>
          <p:cNvPr id="4710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solidFill>
                  <a:srgbClr val="FF0000"/>
                </a:solidFill>
              </a:rPr>
              <a:t>Android</a:t>
            </a:r>
            <a:r>
              <a:rPr lang="en-US" dirty="0" smtClean="0"/>
              <a:t>	</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By Collin </a:t>
            </a:r>
            <a:r>
              <a:rPr lang="en-US" dirty="0" smtClean="0">
                <a:solidFill>
                  <a:srgbClr val="FF0000"/>
                </a:solidFill>
              </a:rPr>
              <a:t>Donaldson</a:t>
            </a:r>
          </a:p>
          <a:p>
            <a:r>
              <a:rPr lang="en-US" dirty="0" smtClean="0">
                <a:solidFill>
                  <a:srgbClr val="FF0000"/>
                </a:solidFill>
              </a:rPr>
              <a:t>With Strong Contributions From:</a:t>
            </a:r>
          </a:p>
          <a:p>
            <a:r>
              <a:rPr lang="en-US" dirty="0" smtClean="0">
                <a:solidFill>
                  <a:srgbClr val="FF0000"/>
                </a:solidFill>
              </a:rPr>
              <a:t>Anthony Kopczyk </a:t>
            </a:r>
            <a:endParaRPr lang="en-US" dirty="0">
              <a:solidFill>
                <a:srgbClr val="FF0000"/>
              </a:solidFill>
            </a:endParaRPr>
          </a:p>
        </p:txBody>
      </p:sp>
    </p:spTree>
    <p:extLst>
      <p:ext uri="{BB962C8B-B14F-4D97-AF65-F5344CB8AC3E}">
        <p14:creationId xmlns:p14="http://schemas.microsoft.com/office/powerpoint/2010/main" val="2987362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Activity Life Cycle</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61" y="1716661"/>
            <a:ext cx="7624800" cy="33973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248793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Views</a:t>
            </a:r>
          </a:p>
        </p:txBody>
      </p:sp>
      <p:sp>
        <p:nvSpPr>
          <p:cNvPr id="15362" name="Text Box 2"/>
          <p:cNvSpPr txBox="1">
            <a:spLocks noChangeArrowheads="1"/>
          </p:cNvSpPr>
          <p:nvPr/>
        </p:nvSpPr>
        <p:spPr bwMode="auto">
          <a:xfrm>
            <a:off x="65376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A building block for UI components</a:t>
            </a:r>
          </a:p>
          <a:p>
            <a:pPr>
              <a:lnSpc>
                <a:spcPct val="93000"/>
              </a:lnSpc>
              <a:spcAft>
                <a:spcPts val="1293"/>
              </a:spcAft>
              <a:buFont typeface="Arial" charset="0"/>
              <a:buChar char="•"/>
            </a:pPr>
            <a:r>
              <a:rPr lang="en-US" altLang="en-US" sz="2900">
                <a:cs typeface="Arial Unicode MS" charset="0"/>
              </a:rPr>
              <a:t>Responsible for drawing and event handling</a:t>
            </a:r>
          </a:p>
          <a:p>
            <a:pPr>
              <a:lnSpc>
                <a:spcPct val="93000"/>
              </a:lnSpc>
              <a:spcAft>
                <a:spcPts val="1293"/>
              </a:spcAft>
              <a:buFont typeface="Arial" charset="0"/>
              <a:buChar char="•"/>
            </a:pPr>
            <a:r>
              <a:rPr lang="en-US" altLang="en-US" sz="2900">
                <a:cs typeface="Arial Unicode MS" charset="0"/>
              </a:rPr>
              <a:t>Each View has an id</a:t>
            </a:r>
          </a:p>
          <a:p>
            <a:pPr>
              <a:lnSpc>
                <a:spcPct val="93000"/>
              </a:lnSpc>
              <a:spcAft>
                <a:spcPts val="1293"/>
              </a:spcAft>
              <a:buFont typeface="Arial" charset="0"/>
              <a:buChar char="•"/>
            </a:pPr>
            <a:r>
              <a:rPr lang="en-US" altLang="en-US" sz="2900">
                <a:cs typeface="Arial Unicode MS" charset="0"/>
              </a:rPr>
              <a:t>findViewById(int)</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560" y="1742584"/>
            <a:ext cx="2341440" cy="37933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5722560" y="5535941"/>
            <a:ext cx="2341440" cy="779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188"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1">
              <a:lnSpc>
                <a:spcPct val="93000"/>
              </a:lnSpc>
              <a:buClrTx/>
              <a:buFontTx/>
              <a:buNone/>
            </a:pPr>
            <a:r>
              <a:rPr lang="en-US" altLang="en-US"/>
              <a:t>Text box, check box, radio button, time picker, and image view</a:t>
            </a:r>
          </a:p>
        </p:txBody>
      </p:sp>
    </p:spTree>
    <p:extLst>
      <p:ext uri="{BB962C8B-B14F-4D97-AF65-F5344CB8AC3E}">
        <p14:creationId xmlns:p14="http://schemas.microsoft.com/office/powerpoint/2010/main" val="357078891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XML</a:t>
            </a:r>
          </a:p>
        </p:txBody>
      </p:sp>
      <p:sp>
        <p:nvSpPr>
          <p:cNvPr id="16386" name="Text Box 2"/>
          <p:cNvSpPr txBox="1">
            <a:spLocks noChangeArrowheads="1"/>
          </p:cNvSpPr>
          <p:nvPr/>
        </p:nvSpPr>
        <p:spPr bwMode="auto">
          <a:xfrm>
            <a:off x="65376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Eclipse IDE</a:t>
            </a:r>
          </a:p>
          <a:p>
            <a:pPr>
              <a:lnSpc>
                <a:spcPct val="93000"/>
              </a:lnSpc>
              <a:spcAft>
                <a:spcPts val="1293"/>
              </a:spcAft>
              <a:buFont typeface="Arial" charset="0"/>
              <a:buChar char="•"/>
            </a:pPr>
            <a:r>
              <a:rPr lang="en-US" altLang="en-US" sz="2900">
                <a:cs typeface="Arial Unicode MS" charset="0"/>
              </a:rPr>
              <a:t>Uses XML files to set up the mobile application</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281" y="3318109"/>
            <a:ext cx="5209920" cy="23244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Text Box 4"/>
          <p:cNvSpPr txBox="1">
            <a:spLocks noChangeArrowheads="1"/>
          </p:cNvSpPr>
          <p:nvPr/>
        </p:nvSpPr>
        <p:spPr bwMode="auto">
          <a:xfrm>
            <a:off x="3816000" y="5642513"/>
            <a:ext cx="298656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188"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1">
              <a:lnSpc>
                <a:spcPct val="93000"/>
              </a:lnSpc>
              <a:buClrTx/>
              <a:buFontTx/>
              <a:buNone/>
            </a:pPr>
            <a:r>
              <a:rPr lang="en-US" altLang="en-US"/>
              <a:t>Android Layout File</a:t>
            </a:r>
          </a:p>
        </p:txBody>
      </p:sp>
    </p:spTree>
    <p:extLst>
      <p:ext uri="{BB962C8B-B14F-4D97-AF65-F5344CB8AC3E}">
        <p14:creationId xmlns:p14="http://schemas.microsoft.com/office/powerpoint/2010/main" val="378261881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XML - Android Manifest</a:t>
            </a:r>
          </a:p>
        </p:txBody>
      </p:sp>
      <p:sp>
        <p:nvSpPr>
          <p:cNvPr id="17410" name="Text Box 2"/>
          <p:cNvSpPr txBox="1">
            <a:spLocks noChangeArrowheads="1"/>
          </p:cNvSpPr>
          <p:nvPr/>
        </p:nvSpPr>
        <p:spPr bwMode="auto">
          <a:xfrm>
            <a:off x="65376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Contains properties of the application</a:t>
            </a:r>
          </a:p>
          <a:p>
            <a:pPr>
              <a:lnSpc>
                <a:spcPct val="93000"/>
              </a:lnSpc>
              <a:spcAft>
                <a:spcPts val="1293"/>
              </a:spcAft>
              <a:buFont typeface="Arial" charset="0"/>
              <a:buChar char="•"/>
            </a:pPr>
            <a:r>
              <a:rPr lang="en-US" altLang="en-US" sz="2900">
                <a:cs typeface="Arial Unicode MS" charset="0"/>
              </a:rPr>
              <a:t>Permissions, SDK, Icon, Activities</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21" y="1824672"/>
            <a:ext cx="4230720" cy="33224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4"/>
          <p:cNvSpPr txBox="1">
            <a:spLocks noChangeArrowheads="1"/>
          </p:cNvSpPr>
          <p:nvPr/>
        </p:nvSpPr>
        <p:spPr bwMode="auto">
          <a:xfrm>
            <a:off x="4811041" y="5391927"/>
            <a:ext cx="298656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188"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1">
              <a:lnSpc>
                <a:spcPct val="93000"/>
              </a:lnSpc>
              <a:buClrTx/>
              <a:buFontTx/>
              <a:buNone/>
            </a:pPr>
            <a:r>
              <a:rPr lang="en-US" altLang="en-US"/>
              <a:t>Android Manifest File</a:t>
            </a:r>
          </a:p>
        </p:txBody>
      </p:sp>
    </p:spTree>
    <p:extLst>
      <p:ext uri="{BB962C8B-B14F-4D97-AF65-F5344CB8AC3E}">
        <p14:creationId xmlns:p14="http://schemas.microsoft.com/office/powerpoint/2010/main" val="62975975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XML - Layout</a:t>
            </a:r>
          </a:p>
        </p:txBody>
      </p:sp>
      <p:sp>
        <p:nvSpPr>
          <p:cNvPr id="18434" name="Text Box 2"/>
          <p:cNvSpPr txBox="1">
            <a:spLocks noChangeArrowheads="1"/>
          </p:cNvSpPr>
          <p:nvPr/>
        </p:nvSpPr>
        <p:spPr bwMode="auto">
          <a:xfrm>
            <a:off x="65376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Defines the layout of the Activity</a:t>
            </a:r>
          </a:p>
          <a:p>
            <a:pPr>
              <a:lnSpc>
                <a:spcPct val="93000"/>
              </a:lnSpc>
              <a:spcAft>
                <a:spcPts val="1293"/>
              </a:spcAft>
              <a:buFont typeface="Arial" charset="0"/>
              <a:buChar char="•"/>
            </a:pPr>
            <a:r>
              <a:rPr lang="en-US" altLang="en-US" sz="2900">
                <a:cs typeface="Arial Unicode MS" charset="0"/>
              </a:rPr>
              <a:t>Set View id values</a:t>
            </a:r>
          </a:p>
          <a:p>
            <a:pPr>
              <a:lnSpc>
                <a:spcPct val="93000"/>
              </a:lnSpc>
              <a:spcAft>
                <a:spcPts val="1293"/>
              </a:spcAft>
              <a:buFont typeface="Arial" charset="0"/>
              <a:buChar char="•"/>
            </a:pPr>
            <a:r>
              <a:rPr lang="en-US" altLang="en-US" sz="2900">
                <a:cs typeface="Arial Unicode MS" charset="0"/>
              </a:rPr>
              <a:t>Could achieve the same results through java code</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441" y="1575525"/>
            <a:ext cx="4131360" cy="18433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p:cNvSpPr txBox="1">
            <a:spLocks noChangeArrowheads="1"/>
          </p:cNvSpPr>
          <p:nvPr/>
        </p:nvSpPr>
        <p:spPr bwMode="auto">
          <a:xfrm>
            <a:off x="4976641" y="3434761"/>
            <a:ext cx="306864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188"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1">
              <a:lnSpc>
                <a:spcPct val="93000"/>
              </a:lnSpc>
              <a:buClrTx/>
              <a:buFontTx/>
              <a:buNone/>
            </a:pPr>
            <a:r>
              <a:rPr lang="en-US" altLang="en-US"/>
              <a:t>Android Layout File</a:t>
            </a:r>
          </a:p>
        </p:txBody>
      </p:sp>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120" y="3943134"/>
            <a:ext cx="3680640" cy="22120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Line 6"/>
          <p:cNvSpPr>
            <a:spLocks noChangeShapeType="1"/>
          </p:cNvSpPr>
          <p:nvPr/>
        </p:nvSpPr>
        <p:spPr bwMode="auto">
          <a:xfrm>
            <a:off x="7050240" y="3251861"/>
            <a:ext cx="1440" cy="691273"/>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Tree>
    <p:extLst>
      <p:ext uri="{BB962C8B-B14F-4D97-AF65-F5344CB8AC3E}">
        <p14:creationId xmlns:p14="http://schemas.microsoft.com/office/powerpoint/2010/main" val="217724120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XML – Other Files</a:t>
            </a:r>
          </a:p>
        </p:txBody>
      </p:sp>
      <p:sp>
        <p:nvSpPr>
          <p:cNvPr id="19458" name="Text Box 2"/>
          <p:cNvSpPr txBox="1">
            <a:spLocks noChangeArrowheads="1"/>
          </p:cNvSpPr>
          <p:nvPr/>
        </p:nvSpPr>
        <p:spPr bwMode="auto">
          <a:xfrm>
            <a:off x="65376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532"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500">
                <a:cs typeface="Arial Unicode MS" charset="0"/>
              </a:rPr>
              <a:t>Menu – Defines the Menu to bring up</a:t>
            </a:r>
          </a:p>
          <a:p>
            <a:pPr>
              <a:lnSpc>
                <a:spcPct val="93000"/>
              </a:lnSpc>
              <a:spcAft>
                <a:spcPts val="1293"/>
              </a:spcAft>
              <a:buFont typeface="Arial" charset="0"/>
              <a:buChar char="•"/>
            </a:pPr>
            <a:r>
              <a:rPr lang="en-US" altLang="en-US" sz="2500">
                <a:cs typeface="Arial Unicode MS" charset="0"/>
              </a:rPr>
              <a:t>Dimens – Defines dimensions with names and values </a:t>
            </a:r>
          </a:p>
          <a:p>
            <a:pPr>
              <a:lnSpc>
                <a:spcPct val="93000"/>
              </a:lnSpc>
              <a:spcAft>
                <a:spcPts val="1293"/>
              </a:spcAft>
              <a:buFont typeface="Arial" charset="0"/>
              <a:buChar char="•"/>
            </a:pPr>
            <a:r>
              <a:rPr lang="en-US" altLang="en-US" sz="2500">
                <a:cs typeface="Arial Unicode MS" charset="0"/>
              </a:rPr>
              <a:t>Strings – Defines strings with names and values</a:t>
            </a:r>
          </a:p>
        </p:txBody>
      </p:sp>
      <p:sp>
        <p:nvSpPr>
          <p:cNvPr id="19459" name="Text Box 3"/>
          <p:cNvSpPr txBox="1">
            <a:spLocks noChangeArrowheads="1"/>
          </p:cNvSpPr>
          <p:nvPr/>
        </p:nvSpPr>
        <p:spPr bwMode="auto">
          <a:xfrm>
            <a:off x="4769280" y="1768506"/>
            <a:ext cx="3919680" cy="4308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532"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500">
                <a:cs typeface="Arial Unicode MS" charset="0"/>
              </a:rPr>
              <a:t>Lint – Defines exclusion or  customization of lint checks</a:t>
            </a:r>
          </a:p>
          <a:p>
            <a:pPr>
              <a:lnSpc>
                <a:spcPct val="93000"/>
              </a:lnSpc>
              <a:spcAft>
                <a:spcPts val="1293"/>
              </a:spcAft>
              <a:buFont typeface="Arial" charset="0"/>
              <a:buChar char="•"/>
            </a:pPr>
            <a:r>
              <a:rPr lang="en-US" altLang="en-US" sz="2500">
                <a:cs typeface="Arial Unicode MS" charset="0"/>
              </a:rPr>
              <a:t>Styles – Defines the style to use in the Activity</a:t>
            </a:r>
          </a:p>
          <a:p>
            <a:pPr>
              <a:lnSpc>
                <a:spcPct val="93000"/>
              </a:lnSpc>
              <a:spcAft>
                <a:spcPts val="1293"/>
              </a:spcAft>
              <a:buFont typeface="Arial" charset="0"/>
              <a:buChar char="•"/>
            </a:pPr>
            <a:r>
              <a:rPr lang="en-US" altLang="en-US" sz="2500">
                <a:cs typeface="Arial Unicode MS" charset="0"/>
              </a:rPr>
              <a:t>Attrs – Defines custom attributes that may be used in XML Layout files</a:t>
            </a:r>
          </a:p>
        </p:txBody>
      </p:sp>
    </p:spTree>
    <p:extLst>
      <p:ext uri="{BB962C8B-B14F-4D97-AF65-F5344CB8AC3E}">
        <p14:creationId xmlns:p14="http://schemas.microsoft.com/office/powerpoint/2010/main" val="409038616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Input Events</a:t>
            </a:r>
          </a:p>
        </p:txBody>
      </p:sp>
      <p:sp>
        <p:nvSpPr>
          <p:cNvPr id="21506" name="Text Box 2"/>
          <p:cNvSpPr txBox="1">
            <a:spLocks noChangeArrowheads="1"/>
          </p:cNvSpPr>
          <p:nvPr/>
        </p:nvSpPr>
        <p:spPr bwMode="auto">
          <a:xfrm>
            <a:off x="653760" y="1768506"/>
            <a:ext cx="803232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OnClickListener</a:t>
            </a:r>
          </a:p>
          <a:p>
            <a:pPr>
              <a:lnSpc>
                <a:spcPct val="93000"/>
              </a:lnSpc>
              <a:spcAft>
                <a:spcPts val="1293"/>
              </a:spcAft>
              <a:buFont typeface="Arial" charset="0"/>
              <a:buChar char="•"/>
            </a:pPr>
            <a:r>
              <a:rPr lang="en-US" altLang="en-US" sz="2900">
                <a:cs typeface="Arial Unicode MS" charset="0"/>
              </a:rPr>
              <a:t>OnLongClickListener</a:t>
            </a:r>
          </a:p>
          <a:p>
            <a:pPr>
              <a:lnSpc>
                <a:spcPct val="93000"/>
              </a:lnSpc>
              <a:spcAft>
                <a:spcPts val="1293"/>
              </a:spcAft>
              <a:buFont typeface="Arial" charset="0"/>
              <a:buChar char="•"/>
            </a:pPr>
            <a:r>
              <a:rPr lang="en-US" altLang="en-US" sz="2900">
                <a:cs typeface="Arial Unicode MS" charset="0"/>
              </a:rPr>
              <a:t>OnFocusChangeListener</a:t>
            </a:r>
          </a:p>
          <a:p>
            <a:pPr>
              <a:lnSpc>
                <a:spcPct val="93000"/>
              </a:lnSpc>
              <a:spcAft>
                <a:spcPts val="1293"/>
              </a:spcAft>
              <a:buFont typeface="Arial" charset="0"/>
              <a:buChar char="•"/>
            </a:pPr>
            <a:r>
              <a:rPr lang="en-US" altLang="en-US" sz="2900">
                <a:cs typeface="Arial Unicode MS" charset="0"/>
              </a:rPr>
              <a:t>OnKeyListener</a:t>
            </a:r>
          </a:p>
          <a:p>
            <a:pPr>
              <a:lnSpc>
                <a:spcPct val="93000"/>
              </a:lnSpc>
              <a:spcAft>
                <a:spcPts val="1293"/>
              </a:spcAft>
              <a:buFont typeface="Arial" charset="0"/>
              <a:buChar char="•"/>
            </a:pPr>
            <a:r>
              <a:rPr lang="en-US" altLang="en-US" sz="2900">
                <a:cs typeface="Arial Unicode MS" charset="0"/>
              </a:rPr>
              <a:t>OnTouchListener</a:t>
            </a:r>
          </a:p>
          <a:p>
            <a:pPr>
              <a:lnSpc>
                <a:spcPct val="93000"/>
              </a:lnSpc>
              <a:spcAft>
                <a:spcPts val="1293"/>
              </a:spcAft>
              <a:buFont typeface="Arial" charset="0"/>
              <a:buChar char="•"/>
            </a:pPr>
            <a:r>
              <a:rPr lang="en-US" altLang="en-US" sz="2900">
                <a:cs typeface="Arial Unicode MS" charset="0"/>
              </a:rPr>
              <a:t>OnCreateContextMenuListener</a:t>
            </a:r>
          </a:p>
        </p:txBody>
      </p:sp>
    </p:spTree>
    <p:extLst>
      <p:ext uri="{BB962C8B-B14F-4D97-AF65-F5344CB8AC3E}">
        <p14:creationId xmlns:p14="http://schemas.microsoft.com/office/powerpoint/2010/main" val="179250411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Input Events</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160" y="1817471"/>
            <a:ext cx="3862080" cy="41994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40" y="1817471"/>
            <a:ext cx="2116800" cy="37674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2960" y="1843394"/>
            <a:ext cx="2108160" cy="3741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Line 5"/>
          <p:cNvSpPr>
            <a:spLocks noChangeShapeType="1"/>
          </p:cNvSpPr>
          <p:nvPr/>
        </p:nvSpPr>
        <p:spPr bwMode="auto">
          <a:xfrm>
            <a:off x="2229121" y="5750524"/>
            <a:ext cx="995040" cy="144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2534" name="Text Box 6"/>
          <p:cNvSpPr txBox="1">
            <a:spLocks noChangeArrowheads="1"/>
          </p:cNvSpPr>
          <p:nvPr/>
        </p:nvSpPr>
        <p:spPr bwMode="auto">
          <a:xfrm>
            <a:off x="1150560" y="5587787"/>
            <a:ext cx="182448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188"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1">
              <a:lnSpc>
                <a:spcPct val="93000"/>
              </a:lnSpc>
              <a:buClrTx/>
              <a:buFontTx/>
              <a:buNone/>
            </a:pPr>
            <a:r>
              <a:rPr lang="en-US" altLang="en-US"/>
              <a:t>Pre-Click</a:t>
            </a:r>
          </a:p>
        </p:txBody>
      </p:sp>
      <p:sp>
        <p:nvSpPr>
          <p:cNvPr id="22535" name="Text Box 7"/>
          <p:cNvSpPr txBox="1">
            <a:spLocks noChangeArrowheads="1"/>
          </p:cNvSpPr>
          <p:nvPr/>
        </p:nvSpPr>
        <p:spPr bwMode="auto">
          <a:xfrm>
            <a:off x="3222720" y="5606509"/>
            <a:ext cx="149328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188"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1">
              <a:lnSpc>
                <a:spcPct val="93000"/>
              </a:lnSpc>
              <a:buClrTx/>
              <a:buFontTx/>
              <a:buNone/>
            </a:pPr>
            <a:r>
              <a:rPr lang="en-US" altLang="en-US"/>
              <a:t>Post-Click</a:t>
            </a:r>
          </a:p>
        </p:txBody>
      </p:sp>
    </p:spTree>
    <p:extLst>
      <p:ext uri="{BB962C8B-B14F-4D97-AF65-F5344CB8AC3E}">
        <p14:creationId xmlns:p14="http://schemas.microsoft.com/office/powerpoint/2010/main" val="198036056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Intents</a:t>
            </a:r>
          </a:p>
        </p:txBody>
      </p:sp>
      <p:sp>
        <p:nvSpPr>
          <p:cNvPr id="23554" name="Text Box 2"/>
          <p:cNvSpPr txBox="1">
            <a:spLocks noChangeArrowheads="1"/>
          </p:cNvSpPr>
          <p:nvPr/>
        </p:nvSpPr>
        <p:spPr bwMode="auto">
          <a:xfrm>
            <a:off x="65376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0"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400">
                <a:cs typeface="Arial Unicode MS" charset="0"/>
              </a:rPr>
              <a:t>Starts an activity or service</a:t>
            </a:r>
          </a:p>
          <a:p>
            <a:pPr>
              <a:lnSpc>
                <a:spcPct val="93000"/>
              </a:lnSpc>
              <a:spcAft>
                <a:spcPts val="1293"/>
              </a:spcAft>
              <a:buFont typeface="Arial" charset="0"/>
              <a:buChar char="•"/>
            </a:pPr>
            <a:r>
              <a:rPr lang="en-US" altLang="en-US" sz="2400">
                <a:cs typeface="Arial Unicode MS" charset="0"/>
              </a:rPr>
              <a:t>Service – operates in the background without a UI</a:t>
            </a:r>
          </a:p>
        </p:txBody>
      </p:sp>
      <p:sp>
        <p:nvSpPr>
          <p:cNvPr id="23555" name="Text Box 3"/>
          <p:cNvSpPr txBox="1">
            <a:spLocks noChangeArrowheads="1"/>
          </p:cNvSpPr>
          <p:nvPr/>
        </p:nvSpPr>
        <p:spPr bwMode="auto">
          <a:xfrm>
            <a:off x="476928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0"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400">
                <a:cs typeface="Arial Unicode MS" charset="0"/>
              </a:rPr>
              <a:t>Intents can be sent to other Apps</a:t>
            </a:r>
          </a:p>
          <a:p>
            <a:pPr>
              <a:lnSpc>
                <a:spcPct val="93000"/>
              </a:lnSpc>
              <a:spcAft>
                <a:spcPts val="1293"/>
              </a:spcAft>
              <a:buFont typeface="Arial" charset="0"/>
              <a:buChar char="•"/>
            </a:pPr>
            <a:r>
              <a:rPr lang="en-US" altLang="en-US" sz="2400">
                <a:cs typeface="Arial Unicode MS" charset="0"/>
              </a:rPr>
              <a:t>sendBroadcast()</a:t>
            </a:r>
          </a:p>
          <a:p>
            <a:pPr>
              <a:lnSpc>
                <a:spcPct val="93000"/>
              </a:lnSpc>
              <a:spcAft>
                <a:spcPts val="1293"/>
              </a:spcAft>
              <a:buFont typeface="Arial" charset="0"/>
              <a:buChar char="•"/>
            </a:pPr>
            <a:r>
              <a:rPr lang="en-US" altLang="en-US" sz="2400">
                <a:cs typeface="Arial Unicode MS" charset="0"/>
              </a:rPr>
              <a:t>sendOrderedBroadcast()</a:t>
            </a:r>
          </a:p>
          <a:p>
            <a:pPr>
              <a:lnSpc>
                <a:spcPct val="93000"/>
              </a:lnSpc>
              <a:spcAft>
                <a:spcPts val="1293"/>
              </a:spcAft>
              <a:buFont typeface="Arial" charset="0"/>
              <a:buChar char="•"/>
            </a:pPr>
            <a:r>
              <a:rPr lang="en-US" altLang="en-US" sz="2400">
                <a:cs typeface="Arial Unicode MS" charset="0"/>
              </a:rPr>
              <a:t>sendStickyBroadcast()</a:t>
            </a:r>
          </a:p>
        </p:txBody>
      </p:sp>
    </p:spTree>
    <p:extLst>
      <p:ext uri="{BB962C8B-B14F-4D97-AF65-F5344CB8AC3E}">
        <p14:creationId xmlns:p14="http://schemas.microsoft.com/office/powerpoint/2010/main" val="201286118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Intents – Explicit vs. Implicit</a:t>
            </a:r>
          </a:p>
        </p:txBody>
      </p:sp>
      <p:sp>
        <p:nvSpPr>
          <p:cNvPr id="24578" name="Text Box 2"/>
          <p:cNvSpPr txBox="1">
            <a:spLocks noChangeArrowheads="1"/>
          </p:cNvSpPr>
          <p:nvPr/>
        </p:nvSpPr>
        <p:spPr bwMode="auto">
          <a:xfrm>
            <a:off x="653760" y="1768505"/>
            <a:ext cx="3919680" cy="1648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Explicit Intents specify a component to start.</a:t>
            </a:r>
          </a:p>
        </p:txBody>
      </p:sp>
      <p:sp>
        <p:nvSpPr>
          <p:cNvPr id="24579" name="Text Box 3"/>
          <p:cNvSpPr txBox="1">
            <a:spLocks noChangeArrowheads="1"/>
          </p:cNvSpPr>
          <p:nvPr/>
        </p:nvSpPr>
        <p:spPr bwMode="auto">
          <a:xfrm>
            <a:off x="4769280" y="1768505"/>
            <a:ext cx="3919680" cy="1648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 pos="9707563" algn="l"/>
              </a:tabLst>
              <a:defRPr>
                <a:solidFill>
                  <a:srgbClr val="000000"/>
                </a:solidFill>
                <a:latin typeface="Arial" charset="0"/>
                <a:ea typeface="Microsoft YaHei" charset="-122"/>
              </a:defRPr>
            </a:lvl1pPr>
            <a:lvl2pPr>
              <a:tabLst>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 pos="9707563" algn="l"/>
              </a:tabLst>
              <a:defRPr>
                <a:solidFill>
                  <a:srgbClr val="000000"/>
                </a:solidFill>
                <a:latin typeface="Arial" charset="0"/>
                <a:ea typeface="Microsoft YaHei" charset="-122"/>
              </a:defRPr>
            </a:lvl2pPr>
            <a:lvl3pPr>
              <a:tabLst>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 pos="9707563" algn="l"/>
              </a:tabLst>
              <a:defRPr>
                <a:solidFill>
                  <a:srgbClr val="000000"/>
                </a:solidFill>
                <a:latin typeface="Arial" charset="0"/>
                <a:ea typeface="Microsoft YaHei" charset="-122"/>
              </a:defRPr>
            </a:lvl3pPr>
            <a:lvl4pPr>
              <a:tabLst>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 pos="9707563" algn="l"/>
              </a:tabLst>
              <a:defRPr>
                <a:solidFill>
                  <a:srgbClr val="000000"/>
                </a:solidFill>
                <a:latin typeface="Arial" charset="0"/>
                <a:ea typeface="Microsoft YaHei" charset="-122"/>
              </a:defRPr>
            </a:lvl4pPr>
            <a:lvl5pPr>
              <a:tabLst>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 pos="9707563"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 pos="9707563"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 pos="9707563"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 pos="9707563"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 pos="9707563"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t>Implicit Intents give  a general action to perform.</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081" y="3364193"/>
            <a:ext cx="6144480" cy="28356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807147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772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229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Intents - Intent-Filter</a:t>
            </a:r>
          </a:p>
        </p:txBody>
      </p:sp>
      <p:sp>
        <p:nvSpPr>
          <p:cNvPr id="25602" name="Text Box 2"/>
          <p:cNvSpPr txBox="1">
            <a:spLocks noChangeArrowheads="1"/>
          </p:cNvSpPr>
          <p:nvPr/>
        </p:nvSpPr>
        <p:spPr bwMode="auto">
          <a:xfrm>
            <a:off x="653760" y="1768505"/>
            <a:ext cx="3919680" cy="3634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400">
                <a:cs typeface="Arial Unicode MS" charset="0"/>
              </a:rPr>
              <a:t>Specified in the Manifest file</a:t>
            </a:r>
          </a:p>
          <a:p>
            <a:pPr>
              <a:lnSpc>
                <a:spcPct val="93000"/>
              </a:lnSpc>
              <a:spcAft>
                <a:spcPts val="1293"/>
              </a:spcAft>
              <a:buFont typeface="Arial" charset="0"/>
              <a:buChar char="•"/>
            </a:pPr>
            <a:r>
              <a:rPr lang="en-US" altLang="en-US" sz="2400">
                <a:cs typeface="Arial Unicode MS" charset="0"/>
              </a:rPr>
              <a:t>Contains the types of Intents the app wants to receive</a:t>
            </a:r>
          </a:p>
          <a:p>
            <a:pPr>
              <a:lnSpc>
                <a:spcPct val="93000"/>
              </a:lnSpc>
              <a:spcAft>
                <a:spcPts val="1293"/>
              </a:spcAft>
              <a:buFont typeface="Arial" charset="0"/>
              <a:buChar char="•"/>
            </a:pPr>
            <a:r>
              <a:rPr lang="en-US" altLang="en-US" sz="2400">
                <a:cs typeface="Arial Unicode MS" charset="0"/>
              </a:rPr>
              <a:t>Allows one app to send an Intent to another</a:t>
            </a:r>
          </a:p>
        </p:txBody>
      </p:sp>
      <p:sp>
        <p:nvSpPr>
          <p:cNvPr id="25603" name="Text Box 3"/>
          <p:cNvSpPr txBox="1">
            <a:spLocks noChangeArrowheads="1"/>
          </p:cNvSpPr>
          <p:nvPr/>
        </p:nvSpPr>
        <p:spPr bwMode="auto">
          <a:xfrm>
            <a:off x="4769280" y="1768506"/>
            <a:ext cx="3919680" cy="446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400">
                <a:cs typeface="Arial Unicode MS" charset="0"/>
              </a:rPr>
              <a:t>If no intent filters are specified the activity may only be started with an explicit Intent</a:t>
            </a:r>
          </a:p>
          <a:p>
            <a:pPr>
              <a:lnSpc>
                <a:spcPct val="93000"/>
              </a:lnSpc>
              <a:spcAft>
                <a:spcPts val="1293"/>
              </a:spcAft>
              <a:buFont typeface="Arial" charset="0"/>
              <a:buChar char="•"/>
            </a:pPr>
            <a:r>
              <a:rPr lang="en-US" altLang="en-US" sz="2400">
                <a:cs typeface="Arial Unicode MS" charset="0"/>
              </a:rPr>
              <a:t>To ensure security, always use explicit intents when starting a Service</a:t>
            </a:r>
          </a:p>
          <a:p>
            <a:pPr>
              <a:lnSpc>
                <a:spcPct val="93000"/>
              </a:lnSpc>
              <a:spcAft>
                <a:spcPts val="1293"/>
              </a:spcAft>
              <a:buFont typeface="Arial" charset="0"/>
              <a:buChar char="•"/>
            </a:pPr>
            <a:r>
              <a:rPr lang="en-US" altLang="en-US" sz="2400">
                <a:cs typeface="Arial Unicode MS" charset="0"/>
              </a:rPr>
              <a:t>Users can not see when a Service starts</a:t>
            </a:r>
          </a:p>
        </p:txBody>
      </p:sp>
    </p:spTree>
    <p:extLst>
      <p:ext uri="{BB962C8B-B14F-4D97-AF65-F5344CB8AC3E}">
        <p14:creationId xmlns:p14="http://schemas.microsoft.com/office/powerpoint/2010/main" val="13083745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Permission</a:t>
            </a:r>
          </a:p>
        </p:txBody>
      </p:sp>
      <p:sp>
        <p:nvSpPr>
          <p:cNvPr id="26626" name="Text Box 2"/>
          <p:cNvSpPr txBox="1">
            <a:spLocks noChangeArrowheads="1"/>
          </p:cNvSpPr>
          <p:nvPr/>
        </p:nvSpPr>
        <p:spPr bwMode="auto">
          <a:xfrm>
            <a:off x="65376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Allows developers to use security features</a:t>
            </a:r>
          </a:p>
          <a:p>
            <a:pPr>
              <a:lnSpc>
                <a:spcPct val="93000"/>
              </a:lnSpc>
              <a:spcAft>
                <a:spcPts val="1293"/>
              </a:spcAft>
              <a:buFont typeface="Arial" charset="0"/>
              <a:buChar char="•"/>
            </a:pPr>
            <a:r>
              <a:rPr lang="en-US" altLang="en-US" sz="2900">
                <a:cs typeface="Arial Unicode MS" charset="0"/>
              </a:rPr>
              <a:t>Provides additional capabilities to consumers that otherwise would be impossible</a:t>
            </a:r>
          </a:p>
        </p:txBody>
      </p:sp>
      <p:sp>
        <p:nvSpPr>
          <p:cNvPr id="26627" name="Text Box 3"/>
          <p:cNvSpPr txBox="1">
            <a:spLocks noChangeArrowheads="1"/>
          </p:cNvSpPr>
          <p:nvPr/>
        </p:nvSpPr>
        <p:spPr bwMode="auto">
          <a:xfrm>
            <a:off x="4769280" y="1768505"/>
            <a:ext cx="3919680" cy="3982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532" rIns="0" bIns="0"/>
          <a:lstStyle>
            <a:lvl1pPr marL="431800" indent="-322263">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solidFill>
                  <a:srgbClr val="000000"/>
                </a:solidFill>
                <a:latin typeface="Arial" charset="0"/>
                <a:ea typeface="Microsoft YaHei" charset="-122"/>
              </a:defRPr>
            </a:lvl1pPr>
            <a:lvl2pP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solidFill>
                  <a:srgbClr val="000000"/>
                </a:solidFill>
                <a:latin typeface="Arial" charset="0"/>
                <a:ea typeface="Microsoft YaHei" charset="-122"/>
              </a:defRPr>
            </a:lvl2pPr>
            <a:lvl3pP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solidFill>
                  <a:srgbClr val="000000"/>
                </a:solidFill>
                <a:latin typeface="Arial" charset="0"/>
                <a:ea typeface="Microsoft YaHei" charset="-122"/>
              </a:defRPr>
            </a:lvl3pPr>
            <a:lvl4pP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solidFill>
                  <a:srgbClr val="000000"/>
                </a:solidFill>
                <a:latin typeface="Arial" charset="0"/>
                <a:ea typeface="Microsoft YaHei" charset="-122"/>
              </a:defRPr>
            </a:lvl4pPr>
            <a:lvl5pP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solidFill>
                  <a:srgbClr val="000000"/>
                </a:solidFill>
                <a:latin typeface="Arial" charset="0"/>
                <a:ea typeface="Microsoft YaHei" charset="-122"/>
              </a:defRPr>
            </a:lvl9pPr>
          </a:lstStyle>
          <a:p>
            <a:pPr>
              <a:lnSpc>
                <a:spcPct val="93000"/>
              </a:lnSpc>
              <a:spcAft>
                <a:spcPts val="1293"/>
              </a:spcAft>
              <a:buSzPct val="45000"/>
            </a:pPr>
            <a:r>
              <a:rPr lang="en-US" altLang="en-US" sz="2500">
                <a:cs typeface="Arial Unicode MS" charset="0"/>
              </a:rPr>
              <a:t>“A central design point of the Android security architecture is that no application, by default, has permission to perform any operations that would adversely impact other applications, the operating system, or the user”</a:t>
            </a:r>
          </a:p>
        </p:txBody>
      </p:sp>
    </p:spTree>
    <p:extLst>
      <p:ext uri="{BB962C8B-B14F-4D97-AF65-F5344CB8AC3E}">
        <p14:creationId xmlns:p14="http://schemas.microsoft.com/office/powerpoint/2010/main" val="8857525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Permission</a:t>
            </a:r>
          </a:p>
        </p:txBody>
      </p:sp>
      <p:sp>
        <p:nvSpPr>
          <p:cNvPr id="27650" name="Text Box 2"/>
          <p:cNvSpPr txBox="1">
            <a:spLocks noChangeArrowheads="1"/>
          </p:cNvSpPr>
          <p:nvPr/>
        </p:nvSpPr>
        <p:spPr bwMode="auto">
          <a:xfrm>
            <a:off x="65376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When an Application is installed the consumer must accept the permissions requested by an application</a:t>
            </a:r>
          </a:p>
        </p:txBody>
      </p:sp>
      <p:sp>
        <p:nvSpPr>
          <p:cNvPr id="27651" name="Text Box 3"/>
          <p:cNvSpPr txBox="1">
            <a:spLocks noChangeArrowheads="1"/>
          </p:cNvSpPr>
          <p:nvPr/>
        </p:nvSpPr>
        <p:spPr bwMode="auto">
          <a:xfrm>
            <a:off x="476928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Permissions are defined in the Manifest file</a:t>
            </a:r>
          </a:p>
        </p:txBody>
      </p:sp>
    </p:spTree>
    <p:extLst>
      <p:ext uri="{BB962C8B-B14F-4D97-AF65-F5344CB8AC3E}">
        <p14:creationId xmlns:p14="http://schemas.microsoft.com/office/powerpoint/2010/main" val="424603182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Permission</a:t>
            </a:r>
          </a:p>
        </p:txBody>
      </p:sp>
      <p:sp>
        <p:nvSpPr>
          <p:cNvPr id="28674" name="Text Box 2"/>
          <p:cNvSpPr txBox="1">
            <a:spLocks noChangeArrowheads="1"/>
          </p:cNvSpPr>
          <p:nvPr/>
        </p:nvSpPr>
        <p:spPr bwMode="auto">
          <a:xfrm>
            <a:off x="653760" y="1768506"/>
            <a:ext cx="3919680" cy="4336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34" rIns="0" bIns="0"/>
          <a:lstStyle>
            <a:lvl1pPr marL="430213" indent="-32385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rgbClr val="000000"/>
                </a:solidFill>
                <a:latin typeface="Arial" charset="0"/>
                <a:ea typeface="Microsoft YaHei" charset="-122"/>
              </a:defRPr>
            </a:lvl1pPr>
            <a:lvl2pPr marL="830263" indent="-322263">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rgbClr val="000000"/>
                </a:solidFill>
                <a:latin typeface="Arial" charset="0"/>
                <a:ea typeface="Microsoft YaHei" charset="-122"/>
              </a:defRPr>
            </a:lvl2pPr>
            <a:lvl3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rgbClr val="000000"/>
                </a:solidFill>
                <a:latin typeface="Arial" charset="0"/>
                <a:ea typeface="Microsoft YaHei" charset="-122"/>
              </a:defRPr>
            </a:lvl3pPr>
            <a:lvl4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rgbClr val="000000"/>
                </a:solidFill>
                <a:latin typeface="Arial" charset="0"/>
                <a:ea typeface="Microsoft YaHei" charset="-122"/>
              </a:defRPr>
            </a:lvl4pPr>
            <a:lvl5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rgbClr val="000000"/>
                </a:solidFill>
                <a:latin typeface="Arial" charset="0"/>
                <a:ea typeface="Microsoft YaHei" charset="-122"/>
              </a:defRPr>
            </a:lvl9pPr>
          </a:lstStyle>
          <a:p>
            <a:pPr>
              <a:lnSpc>
                <a:spcPct val="93000"/>
              </a:lnSpc>
              <a:spcAft>
                <a:spcPts val="1293"/>
              </a:spcAft>
              <a:buSzPct val="45000"/>
              <a:buFont typeface="Wingdings" charset="2"/>
              <a:buChar char=""/>
            </a:pPr>
            <a:r>
              <a:rPr lang="en-US" altLang="en-US" sz="2000">
                <a:cs typeface="Arial Unicode MS" charset="0"/>
              </a:rPr>
              <a:t>Facebook Messenger</a:t>
            </a:r>
          </a:p>
          <a:p>
            <a:pPr lvl="1">
              <a:lnSpc>
                <a:spcPct val="93000"/>
              </a:lnSpc>
              <a:spcAft>
                <a:spcPts val="1032"/>
              </a:spcAft>
              <a:buSzPct val="45000"/>
              <a:buFont typeface="Wingdings" charset="2"/>
              <a:buChar char=""/>
            </a:pPr>
            <a:r>
              <a:rPr lang="en-US" altLang="en-US" sz="1500"/>
              <a:t>Identity</a:t>
            </a:r>
          </a:p>
          <a:p>
            <a:pPr lvl="1">
              <a:lnSpc>
                <a:spcPct val="93000"/>
              </a:lnSpc>
              <a:spcAft>
                <a:spcPts val="1032"/>
              </a:spcAft>
              <a:buSzPct val="45000"/>
              <a:buFont typeface="Wingdings" charset="2"/>
              <a:buChar char=""/>
            </a:pPr>
            <a:r>
              <a:rPr lang="en-US" altLang="en-US" sz="1500"/>
              <a:t>Contacts/Calendar</a:t>
            </a:r>
          </a:p>
          <a:p>
            <a:pPr lvl="1">
              <a:lnSpc>
                <a:spcPct val="93000"/>
              </a:lnSpc>
              <a:spcAft>
                <a:spcPts val="1032"/>
              </a:spcAft>
              <a:buSzPct val="45000"/>
              <a:buFont typeface="Wingdings" charset="2"/>
              <a:buChar char=""/>
            </a:pPr>
            <a:r>
              <a:rPr lang="en-US" altLang="en-US" sz="1500"/>
              <a:t>Location</a:t>
            </a:r>
          </a:p>
          <a:p>
            <a:pPr lvl="1">
              <a:lnSpc>
                <a:spcPct val="93000"/>
              </a:lnSpc>
              <a:spcAft>
                <a:spcPts val="1032"/>
              </a:spcAft>
              <a:buSzPct val="45000"/>
              <a:buFont typeface="Wingdings" charset="2"/>
              <a:buChar char=""/>
            </a:pPr>
            <a:r>
              <a:rPr lang="en-US" altLang="en-US" sz="1500"/>
              <a:t>SMS</a:t>
            </a:r>
          </a:p>
          <a:p>
            <a:pPr lvl="1">
              <a:lnSpc>
                <a:spcPct val="93000"/>
              </a:lnSpc>
              <a:spcAft>
                <a:spcPts val="1032"/>
              </a:spcAft>
              <a:buSzPct val="45000"/>
              <a:buFont typeface="Wingdings" charset="2"/>
              <a:buChar char=""/>
            </a:pPr>
            <a:r>
              <a:rPr lang="en-US" altLang="en-US" sz="1500"/>
              <a:t>Phone</a:t>
            </a:r>
          </a:p>
          <a:p>
            <a:pPr lvl="1">
              <a:lnSpc>
                <a:spcPct val="93000"/>
              </a:lnSpc>
              <a:spcAft>
                <a:spcPts val="1032"/>
              </a:spcAft>
              <a:buSzPct val="45000"/>
              <a:buFont typeface="Wingdings" charset="2"/>
              <a:buChar char=""/>
            </a:pPr>
            <a:r>
              <a:rPr lang="en-US" altLang="en-US" sz="1500"/>
              <a:t>Photos/Media/Files</a:t>
            </a:r>
          </a:p>
          <a:p>
            <a:pPr lvl="1">
              <a:lnSpc>
                <a:spcPct val="93000"/>
              </a:lnSpc>
              <a:spcAft>
                <a:spcPts val="1032"/>
              </a:spcAft>
              <a:buSzPct val="45000"/>
              <a:buFont typeface="Wingdings" charset="2"/>
              <a:buChar char=""/>
            </a:pPr>
            <a:r>
              <a:rPr lang="en-US" altLang="en-US" sz="1500"/>
              <a:t>Camera/Microphone</a:t>
            </a:r>
          </a:p>
          <a:p>
            <a:pPr lvl="1">
              <a:lnSpc>
                <a:spcPct val="93000"/>
              </a:lnSpc>
              <a:spcAft>
                <a:spcPts val="1032"/>
              </a:spcAft>
              <a:buSzPct val="45000"/>
              <a:buFont typeface="Wingdings" charset="2"/>
              <a:buChar char=""/>
            </a:pPr>
            <a:r>
              <a:rPr lang="en-US" altLang="en-US" sz="1500"/>
              <a:t>Wi-Fi Connection Information</a:t>
            </a:r>
          </a:p>
          <a:p>
            <a:pPr lvl="1">
              <a:lnSpc>
                <a:spcPct val="93000"/>
              </a:lnSpc>
              <a:spcAft>
                <a:spcPts val="1032"/>
              </a:spcAft>
              <a:buSzPct val="45000"/>
              <a:buFont typeface="Wingdings" charset="2"/>
              <a:buChar char=""/>
            </a:pPr>
            <a:r>
              <a:rPr lang="en-US" altLang="en-US" sz="1500"/>
              <a:t>Device ID &amp; Call Information</a:t>
            </a:r>
          </a:p>
        </p:txBody>
      </p:sp>
      <p:sp>
        <p:nvSpPr>
          <p:cNvPr id="28675" name="Text Box 3"/>
          <p:cNvSpPr txBox="1">
            <a:spLocks noChangeArrowheads="1"/>
          </p:cNvSpPr>
          <p:nvPr/>
        </p:nvSpPr>
        <p:spPr bwMode="auto">
          <a:xfrm>
            <a:off x="4769280" y="1768506"/>
            <a:ext cx="391968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34" rIns="0" bIns="0"/>
          <a:lstStyle>
            <a:lvl1pPr marL="449263" indent="-342900">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solidFill>
                  <a:srgbClr val="000000"/>
                </a:solidFill>
                <a:latin typeface="Arial" charset="0"/>
                <a:ea typeface="Microsoft YaHei" charset="-122"/>
              </a:defRPr>
            </a:lvl1pPr>
            <a:lvl2pPr marL="849313">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solidFill>
                  <a:srgbClr val="000000"/>
                </a:solidFill>
                <a:latin typeface="Arial" charset="0"/>
                <a:ea typeface="Microsoft YaHei" charset="-122"/>
              </a:defRPr>
            </a:lvl2pPr>
            <a:lvl3pPr>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solidFill>
                  <a:srgbClr val="000000"/>
                </a:solidFill>
                <a:latin typeface="Arial" charset="0"/>
                <a:ea typeface="Microsoft YaHei" charset="-122"/>
              </a:defRPr>
            </a:lvl3pPr>
            <a:lvl4pPr>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solidFill>
                  <a:srgbClr val="000000"/>
                </a:solidFill>
                <a:latin typeface="Arial" charset="0"/>
                <a:ea typeface="Microsoft YaHei" charset="-122"/>
              </a:defRPr>
            </a:lvl4pPr>
            <a:lvl5pPr>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000">
                <a:cs typeface="Arial Unicode MS" charset="0"/>
              </a:rPr>
              <a:t>Angry Birds</a:t>
            </a:r>
          </a:p>
          <a:p>
            <a:pPr lvl="1">
              <a:lnSpc>
                <a:spcPct val="93000"/>
              </a:lnSpc>
              <a:spcAft>
                <a:spcPts val="1032"/>
              </a:spcAft>
              <a:buFont typeface="Arial" charset="0"/>
              <a:buChar char="•"/>
            </a:pPr>
            <a:r>
              <a:rPr lang="en-US" altLang="en-US" sz="1500"/>
              <a:t>Identity</a:t>
            </a:r>
          </a:p>
          <a:p>
            <a:pPr lvl="1">
              <a:lnSpc>
                <a:spcPct val="93000"/>
              </a:lnSpc>
              <a:spcAft>
                <a:spcPts val="1032"/>
              </a:spcAft>
              <a:buFont typeface="Arial" charset="0"/>
              <a:buChar char="•"/>
            </a:pPr>
            <a:r>
              <a:rPr lang="en-US" altLang="en-US" sz="1500"/>
              <a:t>In-app purchases</a:t>
            </a:r>
          </a:p>
          <a:p>
            <a:pPr lvl="1">
              <a:lnSpc>
                <a:spcPct val="93000"/>
              </a:lnSpc>
              <a:spcAft>
                <a:spcPts val="1032"/>
              </a:spcAft>
              <a:buFont typeface="Arial" charset="0"/>
              <a:buChar char="•"/>
            </a:pPr>
            <a:r>
              <a:rPr lang="en-US" altLang="en-US" sz="1500"/>
              <a:t>Location</a:t>
            </a:r>
          </a:p>
          <a:p>
            <a:pPr lvl="1">
              <a:lnSpc>
                <a:spcPct val="93000"/>
              </a:lnSpc>
              <a:spcAft>
                <a:spcPts val="1032"/>
              </a:spcAft>
              <a:buFont typeface="Arial" charset="0"/>
              <a:buChar char="•"/>
            </a:pPr>
            <a:r>
              <a:rPr lang="en-US" altLang="en-US" sz="1500"/>
              <a:t>Photos/Media/Files</a:t>
            </a:r>
          </a:p>
          <a:p>
            <a:pPr lvl="1">
              <a:lnSpc>
                <a:spcPct val="93000"/>
              </a:lnSpc>
              <a:spcAft>
                <a:spcPts val="1032"/>
              </a:spcAft>
              <a:buFont typeface="Arial" charset="0"/>
              <a:buChar char="•"/>
            </a:pPr>
            <a:r>
              <a:rPr lang="en-US" altLang="en-US" sz="1500"/>
              <a:t>Wi-Fi Connection Information</a:t>
            </a:r>
          </a:p>
          <a:p>
            <a:pPr lvl="1">
              <a:lnSpc>
                <a:spcPct val="93000"/>
              </a:lnSpc>
              <a:spcAft>
                <a:spcPts val="1032"/>
              </a:spcAft>
              <a:buFont typeface="Arial" charset="0"/>
              <a:buChar char="•"/>
            </a:pPr>
            <a:r>
              <a:rPr lang="en-US" altLang="en-US" sz="1500"/>
              <a:t>Device ID &amp; Call Information</a:t>
            </a:r>
          </a:p>
        </p:txBody>
      </p:sp>
    </p:spTree>
    <p:extLst>
      <p:ext uri="{BB962C8B-B14F-4D97-AF65-F5344CB8AC3E}">
        <p14:creationId xmlns:p14="http://schemas.microsoft.com/office/powerpoint/2010/main" val="250680693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Permission</a:t>
            </a:r>
          </a:p>
        </p:txBody>
      </p:sp>
      <p:sp>
        <p:nvSpPr>
          <p:cNvPr id="29698" name="Text Box 2"/>
          <p:cNvSpPr txBox="1">
            <a:spLocks noChangeArrowheads="1"/>
          </p:cNvSpPr>
          <p:nvPr/>
        </p:nvSpPr>
        <p:spPr bwMode="auto">
          <a:xfrm>
            <a:off x="653760" y="1768506"/>
            <a:ext cx="8032320" cy="3751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marL="96361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Camera/Microphone</a:t>
            </a:r>
          </a:p>
          <a:p>
            <a:pPr lvl="1">
              <a:lnSpc>
                <a:spcPct val="93000"/>
              </a:lnSpc>
              <a:spcAft>
                <a:spcPts val="1032"/>
              </a:spcAft>
              <a:buFont typeface="Arial" charset="0"/>
              <a:buChar char="•"/>
            </a:pPr>
            <a:r>
              <a:rPr lang="en-US" altLang="en-US" sz="2500"/>
              <a:t>Allows consumers to use video chat</a:t>
            </a:r>
          </a:p>
          <a:p>
            <a:pPr>
              <a:lnSpc>
                <a:spcPct val="93000"/>
              </a:lnSpc>
              <a:spcAft>
                <a:spcPts val="1293"/>
              </a:spcAft>
              <a:buFont typeface="Arial" charset="0"/>
              <a:buChar char="•"/>
            </a:pPr>
            <a:r>
              <a:rPr lang="en-US" altLang="en-US" sz="2900">
                <a:cs typeface="Arial Unicode MS" charset="0"/>
              </a:rPr>
              <a:t>Photos/Media/Files</a:t>
            </a:r>
          </a:p>
          <a:p>
            <a:pPr lvl="1">
              <a:lnSpc>
                <a:spcPct val="93000"/>
              </a:lnSpc>
              <a:spcAft>
                <a:spcPts val="1032"/>
              </a:spcAft>
              <a:buFont typeface="Arial" charset="0"/>
              <a:buChar char="•"/>
            </a:pPr>
            <a:r>
              <a:rPr lang="en-US" altLang="en-US" sz="2500"/>
              <a:t>Allows consumers to send pictures they have previously taken</a:t>
            </a:r>
          </a:p>
          <a:p>
            <a:pPr>
              <a:lnSpc>
                <a:spcPct val="93000"/>
              </a:lnSpc>
              <a:spcAft>
                <a:spcPts val="1293"/>
              </a:spcAft>
              <a:buFont typeface="Arial" charset="0"/>
              <a:buChar char="•"/>
            </a:pPr>
            <a:r>
              <a:rPr lang="en-US" altLang="en-US" sz="2900">
                <a:cs typeface="Arial Unicode MS" charset="0"/>
              </a:rPr>
              <a:t>In order to give access, one must become more vulnerable – like opening ports on your router</a:t>
            </a:r>
          </a:p>
        </p:txBody>
      </p:sp>
    </p:spTree>
    <p:extLst>
      <p:ext uri="{BB962C8B-B14F-4D97-AF65-F5344CB8AC3E}">
        <p14:creationId xmlns:p14="http://schemas.microsoft.com/office/powerpoint/2010/main" val="275718981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Permission</a:t>
            </a:r>
          </a:p>
        </p:txBody>
      </p:sp>
      <p:sp>
        <p:nvSpPr>
          <p:cNvPr id="30722" name="Text Box 2"/>
          <p:cNvSpPr txBox="1">
            <a:spLocks noChangeArrowheads="1"/>
          </p:cNvSpPr>
          <p:nvPr/>
        </p:nvSpPr>
        <p:spPr bwMode="auto">
          <a:xfrm>
            <a:off x="653760" y="1768506"/>
            <a:ext cx="8032320" cy="345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Using Intents and Permissions a developer can make his/her app call a phone number.</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200" y="2654199"/>
            <a:ext cx="2056320" cy="37328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480" y="2619635"/>
            <a:ext cx="2064960" cy="37674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4295521" y="4562399"/>
            <a:ext cx="588960" cy="144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Tree>
    <p:extLst>
      <p:ext uri="{BB962C8B-B14F-4D97-AF65-F5344CB8AC3E}">
        <p14:creationId xmlns:p14="http://schemas.microsoft.com/office/powerpoint/2010/main" val="397285794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Permission</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481" y="1728182"/>
            <a:ext cx="6160320" cy="40785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Text Box 3"/>
          <p:cNvSpPr txBox="1">
            <a:spLocks noChangeArrowheads="1"/>
          </p:cNvSpPr>
          <p:nvPr/>
        </p:nvSpPr>
        <p:spPr bwMode="auto">
          <a:xfrm>
            <a:off x="2157120" y="5723161"/>
            <a:ext cx="340128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188"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1">
              <a:lnSpc>
                <a:spcPct val="93000"/>
              </a:lnSpc>
              <a:buClrTx/>
              <a:buFontTx/>
              <a:buNone/>
            </a:pPr>
            <a:r>
              <a:rPr lang="en-US" altLang="en-US"/>
              <a:t>Activity Class</a:t>
            </a:r>
          </a:p>
        </p:txBody>
      </p:sp>
    </p:spTree>
    <p:extLst>
      <p:ext uri="{BB962C8B-B14F-4D97-AF65-F5344CB8AC3E}">
        <p14:creationId xmlns:p14="http://schemas.microsoft.com/office/powerpoint/2010/main" val="142095566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Permission</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721" y="1739703"/>
            <a:ext cx="4898880" cy="38970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Text Box 3"/>
          <p:cNvSpPr txBox="1">
            <a:spLocks noChangeArrowheads="1"/>
          </p:cNvSpPr>
          <p:nvPr/>
        </p:nvSpPr>
        <p:spPr bwMode="auto">
          <a:xfrm>
            <a:off x="2404801" y="5636752"/>
            <a:ext cx="182448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188"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1">
              <a:lnSpc>
                <a:spcPct val="93000"/>
              </a:lnSpc>
              <a:buClrTx/>
              <a:buFontTx/>
              <a:buNone/>
            </a:pPr>
            <a:r>
              <a:rPr lang="en-US" altLang="en-US"/>
              <a:t>Manifest File</a:t>
            </a:r>
          </a:p>
        </p:txBody>
      </p:sp>
    </p:spTree>
    <p:extLst>
      <p:ext uri="{BB962C8B-B14F-4D97-AF65-F5344CB8AC3E}">
        <p14:creationId xmlns:p14="http://schemas.microsoft.com/office/powerpoint/2010/main" val="37531691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Rooting/JailBreaking</a:t>
            </a:r>
            <a:endParaRPr lang="en-US" dirty="0"/>
          </a:p>
        </p:txBody>
      </p:sp>
      <p:sp>
        <p:nvSpPr>
          <p:cNvPr id="3" name="Content Placeholder 2"/>
          <p:cNvSpPr>
            <a:spLocks noGrp="1"/>
          </p:cNvSpPr>
          <p:nvPr>
            <p:ph idx="1"/>
          </p:nvPr>
        </p:nvSpPr>
        <p:spPr/>
        <p:txBody>
          <a:bodyPr/>
          <a:lstStyle/>
          <a:p>
            <a:r>
              <a:rPr lang="en-US" dirty="0" smtClean="0"/>
              <a:t>Rooting is the process of gaining root (a.k.a. administrator</a:t>
            </a:r>
            <a:r>
              <a:rPr lang="en-US" dirty="0" smtClean="0"/>
              <a:t> or super user) to a smartphone. </a:t>
            </a:r>
          </a:p>
          <a:p>
            <a:r>
              <a:rPr lang="en-US" dirty="0" smtClean="0"/>
              <a:t>By default, all smartphones only give user’s “guest” privileges. </a:t>
            </a:r>
          </a:p>
          <a:p>
            <a:r>
              <a:rPr lang="en-US" dirty="0" smtClean="0"/>
              <a:t>This is for both safety reasons and to prevent users from doing things developers/carriers don’t like (i.e. getting rid of their bloatware).  </a:t>
            </a:r>
            <a:endParaRPr lang="en-US" dirty="0"/>
          </a:p>
        </p:txBody>
      </p:sp>
    </p:spTree>
    <p:extLst>
      <p:ext uri="{BB962C8B-B14F-4D97-AF65-F5344CB8AC3E}">
        <p14:creationId xmlns:p14="http://schemas.microsoft.com/office/powerpoint/2010/main" val="369475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 and Cons to Root</a:t>
            </a:r>
            <a:endParaRPr lang="en-US" dirty="0"/>
          </a:p>
        </p:txBody>
      </p:sp>
      <p:sp>
        <p:nvSpPr>
          <p:cNvPr id="7" name="Text Placeholder 6"/>
          <p:cNvSpPr>
            <a:spLocks noGrp="1"/>
          </p:cNvSpPr>
          <p:nvPr>
            <p:ph type="body" idx="1"/>
          </p:nvPr>
        </p:nvSpPr>
        <p:spPr/>
        <p:txBody>
          <a:bodyPr/>
          <a:lstStyle/>
          <a:p>
            <a:r>
              <a:rPr lang="en-US" dirty="0" smtClean="0"/>
              <a:t>Pros	</a:t>
            </a:r>
            <a:endParaRPr lang="en-US" dirty="0"/>
          </a:p>
        </p:txBody>
      </p:sp>
      <p:sp>
        <p:nvSpPr>
          <p:cNvPr id="8" name="Content Placeholder 7"/>
          <p:cNvSpPr>
            <a:spLocks noGrp="1"/>
          </p:cNvSpPr>
          <p:nvPr>
            <p:ph sz="half" idx="2"/>
          </p:nvPr>
        </p:nvSpPr>
        <p:spPr/>
        <p:txBody>
          <a:bodyPr>
            <a:normAutofit fontScale="92500" lnSpcReduction="20000"/>
          </a:bodyPr>
          <a:lstStyle/>
          <a:p>
            <a:r>
              <a:rPr lang="en-US" dirty="0" smtClean="0"/>
              <a:t>Download more apps and use existing apps to fullest potential</a:t>
            </a:r>
          </a:p>
          <a:p>
            <a:r>
              <a:rPr lang="en-US" dirty="0" smtClean="0"/>
              <a:t>Flash custom ROMs</a:t>
            </a:r>
          </a:p>
          <a:p>
            <a:r>
              <a:rPr lang="en-US" dirty="0" smtClean="0"/>
              <a:t>Access locked hardware/software features</a:t>
            </a:r>
          </a:p>
          <a:p>
            <a:r>
              <a:rPr lang="en-US" dirty="0" smtClean="0"/>
              <a:t>Tune performance</a:t>
            </a:r>
          </a:p>
          <a:p>
            <a:r>
              <a:rPr lang="en-US" dirty="0" smtClean="0"/>
              <a:t>No more bloatware</a:t>
            </a:r>
          </a:p>
          <a:p>
            <a:r>
              <a:rPr lang="en-US" dirty="0" smtClean="0"/>
              <a:t>Wi-Fi/Bluetooth Tethering</a:t>
            </a:r>
          </a:p>
          <a:p>
            <a:r>
              <a:rPr lang="en-US" dirty="0" smtClean="0"/>
              <a:t>Use apps designed for other phones/carriers</a:t>
            </a:r>
          </a:p>
          <a:p>
            <a:r>
              <a:rPr lang="en-US" dirty="0" smtClean="0"/>
              <a:t>Install apps to an SD card</a:t>
            </a:r>
          </a:p>
          <a:p>
            <a:endParaRPr lang="en-US" dirty="0" smtClean="0"/>
          </a:p>
          <a:p>
            <a:endParaRPr lang="en-US" dirty="0"/>
          </a:p>
        </p:txBody>
      </p:sp>
      <p:sp>
        <p:nvSpPr>
          <p:cNvPr id="9" name="Text Placeholder 8"/>
          <p:cNvSpPr>
            <a:spLocks noGrp="1"/>
          </p:cNvSpPr>
          <p:nvPr>
            <p:ph type="body" sz="quarter" idx="3"/>
          </p:nvPr>
        </p:nvSpPr>
        <p:spPr/>
        <p:txBody>
          <a:bodyPr/>
          <a:lstStyle/>
          <a:p>
            <a:r>
              <a:rPr lang="en-US" dirty="0" smtClean="0"/>
              <a:t>Cons</a:t>
            </a:r>
            <a:endParaRPr lang="en-US" dirty="0"/>
          </a:p>
        </p:txBody>
      </p:sp>
      <p:sp>
        <p:nvSpPr>
          <p:cNvPr id="10" name="Content Placeholder 9"/>
          <p:cNvSpPr>
            <a:spLocks noGrp="1"/>
          </p:cNvSpPr>
          <p:nvPr>
            <p:ph sz="quarter" idx="4"/>
          </p:nvPr>
        </p:nvSpPr>
        <p:spPr/>
        <p:txBody>
          <a:bodyPr/>
          <a:lstStyle/>
          <a:p>
            <a:r>
              <a:rPr lang="en-US" dirty="0"/>
              <a:t>If done incorrectly, can possibly brick phone</a:t>
            </a:r>
          </a:p>
          <a:p>
            <a:r>
              <a:rPr lang="en-US" dirty="0" smtClean="0"/>
              <a:t>Voids any warranties you have (even if you reverse the root)</a:t>
            </a:r>
          </a:p>
          <a:p>
            <a:r>
              <a:rPr lang="en-US" dirty="0" smtClean="0"/>
              <a:t>Less stable/more bugs</a:t>
            </a:r>
          </a:p>
        </p:txBody>
      </p:sp>
    </p:spTree>
    <p:extLst>
      <p:ext uri="{BB962C8B-B14F-4D97-AF65-F5344CB8AC3E}">
        <p14:creationId xmlns:p14="http://schemas.microsoft.com/office/powerpoint/2010/main" val="3917577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dirty="0">
                <a:cs typeface="Arial Unicode MS" charset="0"/>
              </a:rPr>
              <a:t>Activity Life Cycle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61" y="1716661"/>
            <a:ext cx="7624800" cy="33973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5985415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 Security Vulnerabilities</a:t>
            </a:r>
            <a:endParaRPr lang="en-US" dirty="0"/>
          </a:p>
        </p:txBody>
      </p:sp>
      <p:sp>
        <p:nvSpPr>
          <p:cNvPr id="5" name="Content Placeholder 4"/>
          <p:cNvSpPr>
            <a:spLocks noGrp="1"/>
          </p:cNvSpPr>
          <p:nvPr>
            <p:ph idx="1"/>
          </p:nvPr>
        </p:nvSpPr>
        <p:spPr/>
        <p:txBody>
          <a:bodyPr/>
          <a:lstStyle/>
          <a:p>
            <a:r>
              <a:rPr lang="en-US" dirty="0" smtClean="0"/>
              <a:t>Flaws in Android OS itself</a:t>
            </a:r>
          </a:p>
          <a:p>
            <a:r>
              <a:rPr lang="en-US" dirty="0" smtClean="0"/>
              <a:t>Flaws in phone software/firmware</a:t>
            </a:r>
          </a:p>
          <a:p>
            <a:r>
              <a:rPr lang="en-US" dirty="0" smtClean="0"/>
              <a:t>Conventional browser based virus</a:t>
            </a:r>
          </a:p>
          <a:p>
            <a:r>
              <a:rPr lang="en-US" dirty="0" smtClean="0"/>
              <a:t>Vulnerabilities within downloaded apps</a:t>
            </a:r>
          </a:p>
          <a:p>
            <a:r>
              <a:rPr lang="en-US" dirty="0" smtClean="0"/>
              <a:t>Unconventional attacks (injecting code into accelerometers i.e.)</a:t>
            </a:r>
            <a:endParaRPr lang="en-US" dirty="0"/>
          </a:p>
        </p:txBody>
      </p:sp>
    </p:spTree>
    <p:extLst>
      <p:ext uri="{BB962C8B-B14F-4D97-AF65-F5344CB8AC3E}">
        <p14:creationId xmlns:p14="http://schemas.microsoft.com/office/powerpoint/2010/main" val="1794719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Vulnerabilities </a:t>
            </a:r>
            <a:endParaRPr lang="en-US" dirty="0"/>
          </a:p>
        </p:txBody>
      </p:sp>
      <p:sp>
        <p:nvSpPr>
          <p:cNvPr id="3" name="Content Placeholder 2"/>
          <p:cNvSpPr>
            <a:spLocks noGrp="1"/>
          </p:cNvSpPr>
          <p:nvPr>
            <p:ph idx="1"/>
          </p:nvPr>
        </p:nvSpPr>
        <p:spPr/>
        <p:txBody>
          <a:bodyPr>
            <a:normAutofit fontScale="70000" lnSpcReduction="20000"/>
          </a:bodyPr>
          <a:lstStyle/>
          <a:p>
            <a:r>
              <a:rPr lang="en-US" dirty="0"/>
              <a:t>Backdoor.AndroidOS.Obad.a does not have an interface and works in background mode, making it difficult to analyze, but that was only part of the challenge, according to Unuchek. The application exploits an error in the DEX2JAR software – generally used by researchers to convert APK files into the Java Archive (JAR) format) – that disrupts the conversion of Dalvik bytecode into Java bytecode and makes it difficult to run a statistical analysis of the Trojan.</a:t>
            </a:r>
          </a:p>
          <a:p>
            <a:endParaRPr lang="en-US" dirty="0" smtClean="0"/>
          </a:p>
          <a:p>
            <a:r>
              <a:rPr lang="en-US" dirty="0" smtClean="0"/>
              <a:t>Obad.a </a:t>
            </a:r>
            <a:r>
              <a:rPr lang="en-US" dirty="0"/>
              <a:t>also targets an error in Android’s processing of the AndroidManifest.xml file, which exists in every Android application to describe the application’s structure, define its launch parameters and more. Although Obad.a modifies AndroidManifest.xml so that it doesn’t comply with Google standards, the vulnerability enables it to still be processed correctly, complicating any attempt to run dynamic analysis on the application.</a:t>
            </a:r>
          </a:p>
          <a:p>
            <a:endParaRPr lang="en-US" dirty="0"/>
          </a:p>
        </p:txBody>
      </p:sp>
    </p:spTree>
    <p:extLst>
      <p:ext uri="{BB962C8B-B14F-4D97-AF65-F5344CB8AC3E}">
        <p14:creationId xmlns:p14="http://schemas.microsoft.com/office/powerpoint/2010/main" val="2142818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We will use a Metasploit (with a specific module) to attack an android device.</a:t>
            </a:r>
          </a:p>
          <a:p>
            <a:r>
              <a:rPr lang="en-US" dirty="0" smtClean="0"/>
              <a:t>The “android device” will be a virtual android machine running on an emulator</a:t>
            </a:r>
          </a:p>
          <a:p>
            <a:r>
              <a:rPr lang="en-US" dirty="0" smtClean="0"/>
              <a:t>We may also write a virus and Python and deploy it to a device.  </a:t>
            </a:r>
            <a:endParaRPr lang="en-US" dirty="0"/>
          </a:p>
        </p:txBody>
      </p:sp>
    </p:spTree>
    <p:extLst>
      <p:ext uri="{BB962C8B-B14F-4D97-AF65-F5344CB8AC3E}">
        <p14:creationId xmlns:p14="http://schemas.microsoft.com/office/powerpoint/2010/main" val="2623621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dirty="0">
                <a:cs typeface="Arial Unicode MS" charset="0"/>
              </a:rPr>
              <a:t>Activity Life Cycle - </a:t>
            </a:r>
            <a:r>
              <a:rPr lang="en-US" altLang="en-US" sz="3700" dirty="0" err="1">
                <a:cs typeface="Arial Unicode MS" charset="0"/>
              </a:rPr>
              <a:t>onCreate</a:t>
            </a:r>
            <a:endParaRPr lang="en-US" altLang="en-US" sz="3700">
              <a:cs typeface="Arial Unicode MS" charset="0"/>
            </a:endParaRPr>
          </a:p>
        </p:txBody>
      </p:sp>
      <p:sp>
        <p:nvSpPr>
          <p:cNvPr id="8194" name="Text Box 2"/>
          <p:cNvSpPr txBox="1">
            <a:spLocks noChangeArrowheads="1"/>
          </p:cNvSpPr>
          <p:nvPr/>
        </p:nvSpPr>
        <p:spPr bwMode="auto">
          <a:xfrm>
            <a:off x="653760" y="1768506"/>
            <a:ext cx="8032320" cy="179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532"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500">
                <a:cs typeface="Arial Unicode MS" charset="0"/>
              </a:rPr>
              <a:t>Set the Activity's content View; Event Listeners</a:t>
            </a:r>
          </a:p>
          <a:p>
            <a:pPr>
              <a:lnSpc>
                <a:spcPct val="93000"/>
              </a:lnSpc>
              <a:spcAft>
                <a:spcPts val="1293"/>
              </a:spcAft>
              <a:buFont typeface="Arial" charset="0"/>
              <a:buChar char="•"/>
            </a:pPr>
            <a:r>
              <a:rPr lang="en-US" altLang="en-US" sz="2500">
                <a:cs typeface="Arial Unicode MS" charset="0"/>
              </a:rPr>
              <a:t>Find references to any needed Views</a:t>
            </a:r>
          </a:p>
          <a:p>
            <a:pPr>
              <a:lnSpc>
                <a:spcPct val="93000"/>
              </a:lnSpc>
              <a:spcAft>
                <a:spcPts val="1293"/>
              </a:spcAft>
              <a:buFont typeface="Arial" charset="0"/>
              <a:buChar char="•"/>
            </a:pPr>
            <a:r>
              <a:rPr lang="en-US" altLang="en-US" sz="2500">
                <a:cs typeface="Arial Unicode MS" charset="0"/>
              </a:rPr>
              <a:t>Passed-in Bundle allows a programmer to restore the Activity to its previous status</a:t>
            </a:r>
          </a:p>
        </p:txBody>
      </p:sp>
    </p:spTree>
    <p:extLst>
      <p:ext uri="{BB962C8B-B14F-4D97-AF65-F5344CB8AC3E}">
        <p14:creationId xmlns:p14="http://schemas.microsoft.com/office/powerpoint/2010/main" val="393961350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Activity Life Cycle - onStart</a:t>
            </a:r>
          </a:p>
        </p:txBody>
      </p:sp>
      <p:sp>
        <p:nvSpPr>
          <p:cNvPr id="9218" name="Text Box 2"/>
          <p:cNvSpPr txBox="1">
            <a:spLocks noChangeArrowheads="1"/>
          </p:cNvSpPr>
          <p:nvPr/>
        </p:nvSpPr>
        <p:spPr bwMode="auto">
          <a:xfrm>
            <a:off x="653760" y="1768505"/>
            <a:ext cx="8032320" cy="1648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Called when the Activity becomes visible</a:t>
            </a:r>
          </a:p>
          <a:p>
            <a:pPr>
              <a:lnSpc>
                <a:spcPct val="93000"/>
              </a:lnSpc>
              <a:spcAft>
                <a:spcPts val="1293"/>
              </a:spcAft>
              <a:buFont typeface="Arial" charset="0"/>
              <a:buChar char="•"/>
            </a:pPr>
            <a:r>
              <a:rPr lang="en-US" altLang="en-US" sz="2900">
                <a:cs typeface="Arial Unicode MS" charset="0"/>
              </a:rPr>
              <a:t>Initialize any properties requiring information from the Window and contained Views</a:t>
            </a:r>
          </a:p>
        </p:txBody>
      </p:sp>
    </p:spTree>
    <p:extLst>
      <p:ext uri="{BB962C8B-B14F-4D97-AF65-F5344CB8AC3E}">
        <p14:creationId xmlns:p14="http://schemas.microsoft.com/office/powerpoint/2010/main" val="133370293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Activity Life Cycle - onResume</a:t>
            </a:r>
          </a:p>
        </p:txBody>
      </p:sp>
      <p:sp>
        <p:nvSpPr>
          <p:cNvPr id="10242" name="Text Box 2"/>
          <p:cNvSpPr txBox="1">
            <a:spLocks noChangeArrowheads="1"/>
          </p:cNvSpPr>
          <p:nvPr/>
        </p:nvSpPr>
        <p:spPr bwMode="auto">
          <a:xfrm>
            <a:off x="653760" y="1768506"/>
            <a:ext cx="8032320" cy="1834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Called when the Activity is visible and in the foreground</a:t>
            </a:r>
          </a:p>
          <a:p>
            <a:pPr>
              <a:lnSpc>
                <a:spcPct val="93000"/>
              </a:lnSpc>
              <a:spcAft>
                <a:spcPts val="1293"/>
              </a:spcAft>
              <a:buFont typeface="Arial" charset="0"/>
              <a:buChar char="•"/>
            </a:pPr>
            <a:r>
              <a:rPr lang="en-US" altLang="en-US" sz="2900">
                <a:cs typeface="Arial Unicode MS" charset="0"/>
              </a:rPr>
              <a:t>Initialize ability for user to interact with the Activity</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281" y="3732873"/>
            <a:ext cx="6861600" cy="21573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360386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Activity Life Cycle - onPause</a:t>
            </a:r>
          </a:p>
        </p:txBody>
      </p:sp>
      <p:sp>
        <p:nvSpPr>
          <p:cNvPr id="11266" name="Text Box 2"/>
          <p:cNvSpPr txBox="1">
            <a:spLocks noChangeArrowheads="1"/>
          </p:cNvSpPr>
          <p:nvPr/>
        </p:nvSpPr>
        <p:spPr bwMode="auto">
          <a:xfrm>
            <a:off x="653760" y="1768505"/>
            <a:ext cx="8032320" cy="1648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Called when the Activity is no longer the foreground</a:t>
            </a:r>
          </a:p>
          <a:p>
            <a:pPr>
              <a:lnSpc>
                <a:spcPct val="93000"/>
              </a:lnSpc>
              <a:spcAft>
                <a:spcPts val="1293"/>
              </a:spcAft>
              <a:buFont typeface="Arial" charset="0"/>
              <a:buChar char="•"/>
            </a:pPr>
            <a:r>
              <a:rPr lang="en-US" altLang="en-US" sz="2900">
                <a:cs typeface="Arial Unicode MS" charset="0"/>
              </a:rPr>
              <a:t>Release system resources</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680" y="3318109"/>
            <a:ext cx="6894720" cy="25721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140746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Activity Life Cycle - onStop</a:t>
            </a:r>
          </a:p>
        </p:txBody>
      </p:sp>
      <p:sp>
        <p:nvSpPr>
          <p:cNvPr id="12290" name="Text Box 2"/>
          <p:cNvSpPr txBox="1">
            <a:spLocks noChangeArrowheads="1"/>
          </p:cNvSpPr>
          <p:nvPr/>
        </p:nvSpPr>
        <p:spPr bwMode="auto">
          <a:xfrm>
            <a:off x="653760" y="1768506"/>
            <a:ext cx="8032320" cy="1980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500">
                <a:cs typeface="Arial Unicode MS" charset="0"/>
              </a:rPr>
              <a:t>Called when Activity is no longer visible</a:t>
            </a:r>
          </a:p>
          <a:p>
            <a:pPr>
              <a:lnSpc>
                <a:spcPct val="93000"/>
              </a:lnSpc>
              <a:spcAft>
                <a:spcPts val="1293"/>
              </a:spcAft>
              <a:buFont typeface="Arial" charset="0"/>
              <a:buChar char="•"/>
            </a:pPr>
            <a:r>
              <a:rPr lang="en-US" altLang="en-US" sz="2500">
                <a:cs typeface="Arial Unicode MS" charset="0"/>
              </a:rPr>
              <a:t>Perform larger operations like writing to a database</a:t>
            </a:r>
          </a:p>
          <a:p>
            <a:pPr>
              <a:lnSpc>
                <a:spcPct val="93000"/>
              </a:lnSpc>
              <a:spcAft>
                <a:spcPts val="1293"/>
              </a:spcAft>
              <a:buFont typeface="Arial" charset="0"/>
              <a:buChar char="•"/>
            </a:pPr>
            <a:r>
              <a:rPr lang="en-US" altLang="en-US" sz="2500">
                <a:cs typeface="Arial Unicode MS" charset="0"/>
              </a:rPr>
              <a:t>Save Activity's state for onStart</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720" y="3498128"/>
            <a:ext cx="6134400" cy="30675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887124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53760" y="620706"/>
            <a:ext cx="76737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65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1">
              <a:lnSpc>
                <a:spcPct val="93000"/>
              </a:lnSpc>
              <a:buClrTx/>
              <a:buFontTx/>
              <a:buNone/>
            </a:pPr>
            <a:r>
              <a:rPr lang="en-US" altLang="en-US" sz="3700">
                <a:cs typeface="Arial Unicode MS" charset="0"/>
              </a:rPr>
              <a:t>Activity Life Cycle - onDestroy</a:t>
            </a:r>
          </a:p>
        </p:txBody>
      </p:sp>
      <p:sp>
        <p:nvSpPr>
          <p:cNvPr id="13314" name="Text Box 2"/>
          <p:cNvSpPr txBox="1">
            <a:spLocks noChangeArrowheads="1"/>
          </p:cNvSpPr>
          <p:nvPr/>
        </p:nvSpPr>
        <p:spPr bwMode="auto">
          <a:xfrm>
            <a:off x="653760" y="1768506"/>
            <a:ext cx="8032320" cy="1834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563563" indent="-45720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1pPr>
            <a:lvl2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2pPr>
            <a:lvl3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3pPr>
            <a:lvl4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4pPr>
            <a:lvl5pPr>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563563"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defRPr>
                <a:solidFill>
                  <a:srgbClr val="000000"/>
                </a:solidFill>
                <a:latin typeface="Arial" charset="0"/>
                <a:ea typeface="Microsoft YaHei" charset="-122"/>
              </a:defRPr>
            </a:lvl9pPr>
          </a:lstStyle>
          <a:p>
            <a:pPr>
              <a:lnSpc>
                <a:spcPct val="93000"/>
              </a:lnSpc>
              <a:spcAft>
                <a:spcPts val="1293"/>
              </a:spcAft>
              <a:buFont typeface="Arial" charset="0"/>
              <a:buChar char="•"/>
            </a:pPr>
            <a:r>
              <a:rPr lang="en-US" altLang="en-US" sz="2900">
                <a:cs typeface="Arial Unicode MS" charset="0"/>
              </a:rPr>
              <a:t>Called when the system is in need of resources</a:t>
            </a:r>
          </a:p>
          <a:p>
            <a:pPr>
              <a:lnSpc>
                <a:spcPct val="93000"/>
              </a:lnSpc>
              <a:spcAft>
                <a:spcPts val="1293"/>
              </a:spcAft>
              <a:buFont typeface="Arial" charset="0"/>
              <a:buChar char="•"/>
            </a:pPr>
            <a:r>
              <a:rPr lang="en-US" altLang="en-US" sz="2900">
                <a:cs typeface="Arial Unicode MS" charset="0"/>
              </a:rPr>
              <a:t>Last chance to free resources and avoid memory leaks</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200" y="3800560"/>
            <a:ext cx="5806080" cy="12874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5421460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1013</Words>
  <Application>Microsoft Office PowerPoint</Application>
  <PresentationFormat>On-screen Show (4:3)</PresentationFormat>
  <Paragraphs>199</Paragraphs>
  <Slides>32</Slides>
  <Notes>25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Android </vt:lpstr>
      <vt:lpstr>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Rooting/JailBreaking</vt:lpstr>
      <vt:lpstr>Pros and Cons to Root</vt:lpstr>
      <vt:lpstr>General Security Vulnerabilities</vt:lpstr>
      <vt:lpstr>Specific Vulnerabilities </vt:lpstr>
      <vt:lpstr>Next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dc:creator>
  <cp:lastModifiedBy>Collin</cp:lastModifiedBy>
  <cp:revision>11</cp:revision>
  <dcterms:created xsi:type="dcterms:W3CDTF">2006-08-16T00:00:00Z</dcterms:created>
  <dcterms:modified xsi:type="dcterms:W3CDTF">2014-10-04T19:34:34Z</dcterms:modified>
</cp:coreProperties>
</file>