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5" r:id="rId8"/>
    <p:sldId id="266" r:id="rId9"/>
    <p:sldId id="269" r:id="rId10"/>
    <p:sldId id="264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4643" autoAdjust="0"/>
  </p:normalViewPr>
  <p:slideViewPr>
    <p:cSldViewPr snapToObjects="1">
      <p:cViewPr varScale="1">
        <p:scale>
          <a:sx n="86" d="100"/>
          <a:sy n="86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5F9838E-6281-AF46-A636-CAB7DA537934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E9864B6-CE86-4B46-8D1C-0A744C543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10.75.8.13/level/15/exec/-/clear/ip/igmp/group" TargetMode="External"/><Relationship Id="rId2" Type="http://schemas.openxmlformats.org/officeDocument/2006/relationships/hyperlink" Target="http://www.exploit-db.com/ghdb/361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ve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ogle_Search" TargetMode="External"/><Relationship Id="rId7" Type="http://schemas.openxmlformats.org/officeDocument/2006/relationships/hyperlink" Target="http://en.wikipedia.org/wiki/Website" TargetMode="External"/><Relationship Id="rId2" Type="http://schemas.openxmlformats.org/officeDocument/2006/relationships/hyperlink" Target="http://en.wikipedia.org/wiki/Hacker_(computer_security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ource_code" TargetMode="External"/><Relationship Id="rId5" Type="http://schemas.openxmlformats.org/officeDocument/2006/relationships/hyperlink" Target="http://en.wikipedia.org/wiki/Computer_configuration" TargetMode="External"/><Relationship Id="rId4" Type="http://schemas.openxmlformats.org/officeDocument/2006/relationships/hyperlink" Target="http://en.wikipedia.org/wiki/Googl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loit-db.com/google-dork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loit-db.com/ghdb/1397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upinfosec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368" b="1536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1350" y="3733800"/>
            <a:ext cx="7856538" cy="1470025"/>
          </a:xfrm>
        </p:spPr>
        <p:txBody>
          <a:bodyPr/>
          <a:lstStyle/>
          <a:p>
            <a:r>
              <a:rPr lang="en-US" dirty="0" smtClean="0"/>
              <a:t>Google Hacking: </a:t>
            </a:r>
            <a:br>
              <a:rPr lang="en-US" dirty="0" smtClean="0"/>
            </a:br>
            <a:r>
              <a:rPr lang="en-US" sz="3800" dirty="0" smtClean="0"/>
              <a:t>Tame the internet</a:t>
            </a:r>
            <a:endParaRPr lang="en-US" sz="3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Assurance Group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GHDB Demo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http://www.exploit-db.com/ghdb/3612/</a:t>
            </a:r>
            <a:endParaRPr lang="en-US" dirty="0" smtClean="0"/>
          </a:p>
          <a:p>
            <a:r>
              <a:rPr lang="en-US" dirty="0" smtClean="0"/>
              <a:t>Somewhere in the links is </a:t>
            </a:r>
            <a:r>
              <a:rPr lang="en-US" dirty="0" smtClean="0">
                <a:hlinkClick r:id="rId3"/>
              </a:rPr>
              <a:t>http://210.75.8.13/level/15/exec/-/clear/ip/igmp/group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Whois</a:t>
            </a:r>
            <a:r>
              <a:rPr lang="en-US" dirty="0" smtClean="0"/>
              <a:t> reveals it is </a:t>
            </a:r>
            <a:br>
              <a:rPr lang="en-US" dirty="0" smtClean="0"/>
            </a:br>
            <a:r>
              <a:rPr lang="en-US" dirty="0" smtClean="0"/>
              <a:t>in china somewhere.</a:t>
            </a:r>
          </a:p>
          <a:p>
            <a:r>
              <a:rPr lang="en-US" dirty="0" smtClean="0"/>
              <a:t>You can execute commands</a:t>
            </a:r>
          </a:p>
          <a:p>
            <a:r>
              <a:rPr lang="en-US" dirty="0" smtClean="0"/>
              <a:t>But don’t.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802" y="2773362"/>
            <a:ext cx="4343798" cy="347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GHDB Demo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filetype:sql</a:t>
            </a:r>
            <a:r>
              <a:rPr lang="en-US" dirty="0" smtClean="0"/>
              <a:t> “</a:t>
            </a:r>
            <a:r>
              <a:rPr lang="en-US" dirty="0" err="1" smtClean="0"/>
              <a:t>phpmyAdmin</a:t>
            </a:r>
            <a:r>
              <a:rPr lang="en-US" dirty="0" smtClean="0"/>
              <a:t> SQL Dump”</a:t>
            </a:r>
          </a:p>
          <a:p>
            <a:r>
              <a:rPr lang="en-US" dirty="0" smtClean="0"/>
              <a:t>First site, </a:t>
            </a:r>
            <a:r>
              <a:rPr lang="en-US" dirty="0" err="1" smtClean="0"/>
              <a:t>sql</a:t>
            </a:r>
            <a:r>
              <a:rPr lang="en-US" dirty="0" smtClean="0"/>
              <a:t> database dump. Emails, logins, passwords..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2743200"/>
            <a:ext cx="85979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Google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fun to just find examples of errors through </a:t>
            </a:r>
            <a:r>
              <a:rPr lang="en-US" dirty="0" err="1" smtClean="0"/>
              <a:t>google</a:t>
            </a:r>
            <a:r>
              <a:rPr lang="en-US" dirty="0" smtClean="0"/>
              <a:t>,</a:t>
            </a:r>
          </a:p>
          <a:p>
            <a:r>
              <a:rPr lang="en-US" dirty="0" smtClean="0"/>
              <a:t>Say you want to focus on something specific.</a:t>
            </a:r>
          </a:p>
          <a:p>
            <a:r>
              <a:rPr lang="en-US" dirty="0" smtClean="0"/>
              <a:t>Start with </a:t>
            </a:r>
            <a:r>
              <a:rPr lang="en-US" dirty="0" err="1" smtClean="0"/>
              <a:t>site:specificsite.com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Then systematically look for:</a:t>
            </a:r>
            <a:br>
              <a:rPr lang="en-US" dirty="0" smtClean="0"/>
            </a:br>
            <a:r>
              <a:rPr lang="en-US" dirty="0" smtClean="0"/>
              <a:t>error pages, different file types, login pages….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More Thing.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 Back Machine</a:t>
            </a:r>
          </a:p>
          <a:p>
            <a:r>
              <a:rPr lang="en-US" dirty="0" smtClean="0"/>
              <a:t>Allows you to view web sites from the past.</a:t>
            </a:r>
          </a:p>
          <a:p>
            <a:r>
              <a:rPr lang="en-US" dirty="0" smtClean="0">
                <a:hlinkClick r:id="rId2"/>
              </a:rPr>
              <a:t>www.archive.org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 looking at </a:t>
            </a:r>
            <a:r>
              <a:rPr lang="en-US" dirty="0" err="1" smtClean="0"/>
              <a:t>IUP’s</a:t>
            </a:r>
            <a:r>
              <a:rPr lang="en-US" dirty="0" smtClean="0"/>
              <a:t> website, in 1999? 2001?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upinfosec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368" b="1536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1350" y="3581400"/>
            <a:ext cx="7856538" cy="1470025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Assurance Group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Google Hacking?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Def: </a:t>
            </a:r>
            <a:br>
              <a:rPr lang="en-US" dirty="0" smtClean="0"/>
            </a:br>
            <a:r>
              <a:rPr lang="en-US" dirty="0" smtClean="0"/>
              <a:t>Using Google in a clever way to find things that shouldn’t be found. </a:t>
            </a:r>
          </a:p>
          <a:p>
            <a:r>
              <a:rPr lang="en-US" dirty="0" err="1" smtClean="0"/>
              <a:t>Wikipedia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dirty="0" smtClean="0"/>
              <a:t>ogle hacking is a </a:t>
            </a:r>
            <a:r>
              <a:rPr dirty="0" smtClean="0">
                <a:hlinkClick r:id="rId2" tooltip="Hacker (computer security)"/>
              </a:rPr>
              <a:t>computer hacking</a:t>
            </a:r>
            <a:r>
              <a:rPr dirty="0" smtClean="0"/>
              <a:t> technique that uses </a:t>
            </a:r>
            <a:r>
              <a:rPr dirty="0" smtClean="0">
                <a:hlinkClick r:id="rId3" tooltip="Google Search"/>
              </a:rPr>
              <a:t>Google Search</a:t>
            </a:r>
            <a:r>
              <a:rPr dirty="0" smtClean="0"/>
              <a:t> and other </a:t>
            </a:r>
            <a:r>
              <a:rPr dirty="0" smtClean="0">
                <a:hlinkClick r:id="rId4" tooltip="Google"/>
              </a:rPr>
              <a:t>Google</a:t>
            </a:r>
            <a:r>
              <a:rPr dirty="0" smtClean="0"/>
              <a:t> applications to find security holes in the </a:t>
            </a:r>
            <a:r>
              <a:rPr dirty="0" smtClean="0">
                <a:hlinkClick r:id="rId5" tooltip="Computer configuration"/>
              </a:rPr>
              <a:t>configuration</a:t>
            </a:r>
            <a:r>
              <a:rPr dirty="0" smtClean="0"/>
              <a:t> and </a:t>
            </a:r>
            <a:r>
              <a:rPr dirty="0" smtClean="0">
                <a:hlinkClick r:id="rId6" tooltip="Source code"/>
              </a:rPr>
              <a:t>computer code</a:t>
            </a:r>
            <a:r>
              <a:rPr dirty="0" smtClean="0"/>
              <a:t> that </a:t>
            </a:r>
            <a:r>
              <a:rPr dirty="0" smtClean="0">
                <a:hlinkClick r:id="rId7" tooltip="Website"/>
              </a:rPr>
              <a:t>websites</a:t>
            </a:r>
            <a:r>
              <a:rPr dirty="0" smtClean="0"/>
              <a:t> use.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</a:t>
            </a:r>
            <a:r>
              <a:rPr lang="en-US" sz="3700" b="1" dirty="0" smtClean="0"/>
              <a:t>:</a:t>
            </a:r>
            <a:r>
              <a:rPr lang="en-US" i="1" dirty="0" smtClean="0"/>
              <a:t>KEYWORD</a:t>
            </a:r>
          </a:p>
          <a:p>
            <a:r>
              <a:rPr lang="en-US" dirty="0" err="1" smtClean="0"/>
              <a:t>intitle</a:t>
            </a:r>
            <a:r>
              <a:rPr lang="en-US" dirty="0" smtClean="0"/>
              <a:t> / </a:t>
            </a:r>
            <a:r>
              <a:rPr lang="en-US" dirty="0" err="1" smtClean="0"/>
              <a:t>allintitle</a:t>
            </a:r>
            <a:r>
              <a:rPr lang="en-US" dirty="0" smtClean="0"/>
              <a:t> -  in The title bar</a:t>
            </a:r>
          </a:p>
          <a:p>
            <a:r>
              <a:rPr lang="en-US" dirty="0" err="1" smtClean="0"/>
              <a:t>inurl</a:t>
            </a:r>
            <a:r>
              <a:rPr lang="en-US" dirty="0" smtClean="0"/>
              <a:t> / </a:t>
            </a:r>
            <a:r>
              <a:rPr lang="en-US" dirty="0" err="1" smtClean="0"/>
              <a:t>allinurl</a:t>
            </a:r>
            <a:r>
              <a:rPr lang="en-US" dirty="0" smtClean="0"/>
              <a:t> – in the URL</a:t>
            </a:r>
          </a:p>
          <a:p>
            <a:r>
              <a:rPr lang="en-US" dirty="0" smtClean="0"/>
              <a:t>link – pages that link to</a:t>
            </a:r>
          </a:p>
          <a:p>
            <a:r>
              <a:rPr lang="en-US" dirty="0" smtClean="0"/>
              <a:t>site - only that site</a:t>
            </a:r>
          </a:p>
          <a:p>
            <a:r>
              <a:rPr lang="en-US" dirty="0" err="1" smtClean="0"/>
              <a:t>filetype</a:t>
            </a:r>
            <a:r>
              <a:rPr lang="en-US" dirty="0" smtClean="0"/>
              <a:t> – only with a certain extension</a:t>
            </a:r>
          </a:p>
          <a:p>
            <a:r>
              <a:rPr lang="en-US" dirty="0" smtClean="0"/>
              <a:t>cache – only search cached copies of pages.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Operators +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##..## - Number ranges </a:t>
            </a:r>
            <a:r>
              <a:rPr lang="en-US" dirty="0" err="1" smtClean="0"/>
              <a:t>ie</a:t>
            </a:r>
            <a:r>
              <a:rPr lang="en-US" dirty="0" smtClean="0"/>
              <a:t>. 1..1000 </a:t>
            </a:r>
          </a:p>
          <a:p>
            <a:r>
              <a:rPr lang="en-US" dirty="0" smtClean="0"/>
              <a:t>* - Wild card </a:t>
            </a:r>
            <a:r>
              <a:rPr lang="en-US" b="1" dirty="0" smtClean="0">
                <a:solidFill>
                  <a:srgbClr val="3399FF"/>
                </a:solidFill>
              </a:rPr>
              <a:t>“I * cats”</a:t>
            </a:r>
            <a:r>
              <a:rPr lang="en-US" dirty="0" smtClean="0"/>
              <a:t> = I love cats, I hate cats, I eat cats…</a:t>
            </a:r>
          </a:p>
          <a:p>
            <a:r>
              <a:rPr lang="en-US" dirty="0" smtClean="0"/>
              <a:t>AND OR NOT –</a:t>
            </a:r>
          </a:p>
          <a:p>
            <a:pPr lvl="1"/>
            <a:r>
              <a:rPr lang="en-US" dirty="0" smtClean="0"/>
              <a:t> AND, is default, it tries to find both. TRIES.</a:t>
            </a:r>
          </a:p>
          <a:p>
            <a:pPr lvl="1"/>
            <a:r>
              <a:rPr lang="en-US" dirty="0" smtClean="0"/>
              <a:t>OR , </a:t>
            </a:r>
            <a:r>
              <a:rPr lang="en-US" b="1" dirty="0" smtClean="0">
                <a:solidFill>
                  <a:schemeClr val="accent1"/>
                </a:solidFill>
              </a:rPr>
              <a:t>I love (dogs OR cats) </a:t>
            </a:r>
            <a:r>
              <a:rPr lang="en-US" dirty="0" smtClean="0"/>
              <a:t>, but not both. Use pipe symbol |</a:t>
            </a:r>
          </a:p>
          <a:p>
            <a:pPr lvl="1"/>
            <a:r>
              <a:rPr lang="en-US" dirty="0" smtClean="0"/>
              <a:t>NOT , use a “minus sign”      </a:t>
            </a:r>
            <a:r>
              <a:rPr lang="en-US" b="1" dirty="0" smtClean="0">
                <a:solidFill>
                  <a:srgbClr val="3399FF"/>
                </a:solidFill>
              </a:rPr>
              <a:t>I love pets –dogs</a:t>
            </a:r>
            <a:r>
              <a:rPr lang="en-US" b="1" dirty="0" smtClean="0"/>
              <a:t> </a:t>
            </a:r>
            <a:r>
              <a:rPr lang="en-US" dirty="0" smtClean="0"/>
              <a:t>, all but dogs.</a:t>
            </a:r>
          </a:p>
          <a:p>
            <a:pPr lvl="1"/>
            <a:r>
              <a:rPr lang="en-US" dirty="0" smtClean="0"/>
              <a:t>+ , use a “plus sign” to force a word to be included.</a:t>
            </a:r>
          </a:p>
          <a:p>
            <a:pPr lvl="1"/>
            <a:r>
              <a:rPr lang="en-US" dirty="0" smtClean="0"/>
              <a:t> ( ) , Use parentheses for grouping </a:t>
            </a:r>
          </a:p>
          <a:p>
            <a:pPr lvl="1"/>
            <a:r>
              <a:rPr lang="en-US" dirty="0" smtClean="0"/>
              <a:t>“ “ , Use quotes for phrases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Creative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 you think of a way to find social security numbers?</a:t>
            </a:r>
          </a:p>
          <a:p>
            <a:r>
              <a:rPr lang="en-US" dirty="0" smtClean="0"/>
              <a:t>100000000..199999999</a:t>
            </a:r>
          </a:p>
          <a:p>
            <a:r>
              <a:rPr lang="en-US" dirty="0" smtClean="0"/>
              <a:t>What happens? Google knows you’re up to no good.</a:t>
            </a:r>
          </a:p>
          <a:p>
            <a:r>
              <a:rPr lang="en-US" dirty="0" smtClean="0">
                <a:sym typeface="Wingdings"/>
              </a:rPr>
              <a:t>Try </a:t>
            </a:r>
            <a:r>
              <a:rPr lang="en-US" dirty="0" smtClean="0">
                <a:solidFill>
                  <a:srgbClr val="3399FF"/>
                </a:solidFill>
                <a:sym typeface="Wingdings"/>
              </a:rPr>
              <a:t>numrange:100000000-199999999</a:t>
            </a:r>
            <a:r>
              <a:rPr lang="en-US" dirty="0" smtClean="0">
                <a:sym typeface="Wingdings"/>
              </a:rPr>
              <a:t> instead</a:t>
            </a:r>
          </a:p>
          <a:p>
            <a:r>
              <a:rPr lang="en-US" dirty="0" smtClean="0">
                <a:sym typeface="Wingdings"/>
              </a:rPr>
              <a:t>Suggest you are looking for social security numbers, add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ssn</a:t>
            </a:r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Get rid of garbage using the NOT operator </a:t>
            </a:r>
            <a:r>
              <a:rPr lang="en-US" dirty="0" smtClean="0">
                <a:solidFill>
                  <a:srgbClr val="3399FF"/>
                </a:solidFill>
                <a:sym typeface="Wingdings"/>
              </a:rPr>
              <a:t>-123456789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Specify only SQL Databases. </a:t>
            </a:r>
            <a:r>
              <a:rPr lang="en-US" dirty="0" err="1" smtClean="0">
                <a:solidFill>
                  <a:srgbClr val="3399FF"/>
                </a:solidFill>
                <a:sym typeface="Wingdings"/>
              </a:rPr>
              <a:t>filetype:sql</a:t>
            </a:r>
            <a:r>
              <a:rPr lang="en-US" dirty="0" smtClean="0">
                <a:solidFill>
                  <a:srgbClr val="3399FF"/>
                </a:solidFill>
                <a:sym typeface="Wingdings"/>
              </a:rPr>
              <a:t>   </a:t>
            </a:r>
            <a:r>
              <a:rPr lang="en-US" dirty="0" smtClean="0">
                <a:sym typeface="Wingdings"/>
              </a:rPr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GHDB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Luckily, there is a database of Google Hacks to find all sorts of things. </a:t>
            </a:r>
          </a:p>
          <a:p>
            <a:r>
              <a:rPr lang="en-US" dirty="0" smtClean="0">
                <a:hlinkClick r:id="rId2"/>
              </a:rPr>
              <a:t>http://www.exploit-db.com/google-dorks/</a:t>
            </a:r>
            <a:endParaRPr lang="en-US" dirty="0" smtClean="0"/>
          </a:p>
          <a:p>
            <a:r>
              <a:rPr lang="en-US" dirty="0" smtClean="0"/>
              <a:t>Vulnerable Servers / Files, Login Portals, Passwords, Errors, and more!</a:t>
            </a:r>
          </a:p>
          <a:p>
            <a:r>
              <a:rPr lang="en-US" dirty="0" smtClean="0"/>
              <a:t>Many older Hacks no longer return anything interesting.</a:t>
            </a:r>
          </a:p>
          <a:p>
            <a:r>
              <a:rPr lang="en-US" dirty="0" smtClean="0"/>
              <a:t>Why?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GHDB Demo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DVR Login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http://www.exploit-db.com/ghdb/1397/</a:t>
            </a:r>
            <a:endParaRPr lang="en-US" dirty="0" smtClean="0"/>
          </a:p>
          <a:p>
            <a:r>
              <a:rPr lang="en-US" dirty="0" err="1" smtClean="0"/>
              <a:t>allintitle:”DVR</a:t>
            </a:r>
            <a:r>
              <a:rPr lang="en-US" dirty="0" smtClean="0"/>
              <a:t> Login”</a:t>
            </a:r>
          </a:p>
          <a:p>
            <a:r>
              <a:rPr lang="en-US" dirty="0" smtClean="0"/>
              <a:t>Filter out some garbage results by subtracting words</a:t>
            </a:r>
          </a:p>
          <a:p>
            <a:r>
              <a:rPr lang="en-US" dirty="0" smtClean="0"/>
              <a:t>-issue -failed -free -forum -download –</a:t>
            </a:r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Click on some of the links.</a:t>
            </a:r>
          </a:p>
          <a:p>
            <a:r>
              <a:rPr lang="en-US" dirty="0" smtClean="0"/>
              <a:t>The Default login…. admin / admin , But wait! </a:t>
            </a:r>
          </a:p>
          <a:p>
            <a:r>
              <a:rPr lang="en-US" dirty="0" smtClean="0"/>
              <a:t>Lets talk legality….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Legal?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Legal to type admin / admin to see if you can log in?</a:t>
            </a:r>
          </a:p>
          <a:p>
            <a:r>
              <a:rPr lang="en-US" dirty="0" smtClean="0"/>
              <a:t>What about if it didn’t work?</a:t>
            </a:r>
          </a:p>
          <a:p>
            <a:r>
              <a:rPr lang="en-US" dirty="0" smtClean="0"/>
              <a:t>Is it legal to search for these things in </a:t>
            </a:r>
            <a:r>
              <a:rPr lang="en-US" dirty="0" err="1" smtClean="0"/>
              <a:t>google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it legal to click on the search results?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http://www.exploit-db.com/ghdb/1008/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743200"/>
            <a:ext cx="8293100" cy="3746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459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Exhibit</vt:lpstr>
      <vt:lpstr>Google Hacking:  Tame the internet</vt:lpstr>
      <vt:lpstr>What is Google Hacking?</vt:lpstr>
      <vt:lpstr>Advanced Search Operators</vt:lpstr>
      <vt:lpstr>Logic Operators + Numbers</vt:lpstr>
      <vt:lpstr>Getting Creative</vt:lpstr>
      <vt:lpstr>Using the GHDB</vt:lpstr>
      <vt:lpstr>GHDB Demo 1</vt:lpstr>
      <vt:lpstr>Is it Legal?</vt:lpstr>
      <vt:lpstr>Office Cams</vt:lpstr>
      <vt:lpstr>GHDB Demo 2</vt:lpstr>
      <vt:lpstr>GHDB Demo 3</vt:lpstr>
      <vt:lpstr>Smarter Google Hacking</vt:lpstr>
      <vt:lpstr>One More Thing.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“Build that Virtual Lab you always wanted”</dc:title>
  <dc:creator>j s</dc:creator>
  <cp:lastModifiedBy>TOM</cp:lastModifiedBy>
  <cp:revision>93</cp:revision>
  <dcterms:created xsi:type="dcterms:W3CDTF">2011-09-27T16:22:18Z</dcterms:created>
  <dcterms:modified xsi:type="dcterms:W3CDTF">2011-10-31T01:26:52Z</dcterms:modified>
</cp:coreProperties>
</file>