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4" autoAdjust="0"/>
    <p:restoredTop sz="94643" autoAdjust="0"/>
  </p:normalViewPr>
  <p:slideViewPr>
    <p:cSldViewPr snapToObjects="1">
      <p:cViewPr varScale="1">
        <p:scale>
          <a:sx n="86" d="100"/>
          <a:sy n="86" d="100"/>
        </p:scale>
        <p:origin x="-14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media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Freeform 1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Freeform 1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Freeform 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reeform 11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Freeform 12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565" y="1600200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B5F9838E-6281-AF46-A636-CAB7DA537934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416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9E9864B6-CE86-4B46-8D1C-0A744C543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mware.com/tryvmware/?p=vmware-fusion31&amp;lp=1" TargetMode="External"/><Relationship Id="rId2" Type="http://schemas.openxmlformats.org/officeDocument/2006/relationships/hyperlink" Target="https://www.vmware.com/tryvmware/?p=workstation&amp;lp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mail.iup.edu/Redirect/www.backtrack-linux.org/ajax/download_redirect.php?id=BT5R1-GNOME-VM-32.7z" TargetMode="External"/><Relationship Id="rId4" Type="http://schemas.openxmlformats.org/officeDocument/2006/relationships/hyperlink" Target="https://imail.iup.edu/SRedirect/files.me.com/goetic/73y4d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mgtfy.com/?q=What+is+virtualization?&amp;l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iupinfosec.pn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15368" b="15368"/>
          <a:stretch>
            <a:fillRect/>
          </a:stretch>
        </p:blipFill>
        <p:spPr/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“Build that Virtual Lab you always wanted”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Information Assurance Group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Adapters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Host Only -&gt; No Internet, Can communicate with your Host machine and other guest </a:t>
            </a:r>
            <a:r>
              <a:rPr lang="en-US" dirty="0" err="1" smtClean="0"/>
              <a:t>os’s</a:t>
            </a:r>
            <a:r>
              <a:rPr lang="en-US" dirty="0" smtClean="0"/>
              <a:t> in Host Only Mode</a:t>
            </a:r>
          </a:p>
          <a:p>
            <a:r>
              <a:rPr lang="en-US" dirty="0" smtClean="0"/>
              <a:t>NAT -&gt; Only good for getting on the internet, The host forwards requests to the guest, your router doesn’t know the difference.</a:t>
            </a:r>
          </a:p>
          <a:p>
            <a:r>
              <a:rPr lang="en-US" dirty="0" smtClean="0"/>
              <a:t>Bridged -&gt; The Guest pretends it is connected to the network physically. The router knows about it, and they share your network card through a virtual interface. But they have separate </a:t>
            </a:r>
            <a:r>
              <a:rPr lang="en-US" dirty="0" err="1" smtClean="0"/>
              <a:t>MAC’s</a:t>
            </a:r>
            <a:r>
              <a:rPr lang="en-US" dirty="0" smtClean="0"/>
              <a:t> and IP addresses. </a:t>
            </a:r>
          </a:p>
          <a:p>
            <a:r>
              <a:rPr lang="en-US" dirty="0" smtClean="0"/>
              <a:t>Stick with Host-Only for now, to prevent windows from deactivating.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BackTrack5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Distribution with a Bunch of Security Tools already installed.</a:t>
            </a:r>
          </a:p>
          <a:p>
            <a:r>
              <a:rPr lang="en-US" dirty="0" smtClean="0"/>
              <a:t>What is </a:t>
            </a:r>
            <a:r>
              <a:rPr lang="en-US" dirty="0" err="1" smtClean="0"/>
              <a:t>BackTrack</a:t>
            </a:r>
            <a:r>
              <a:rPr lang="en-US" dirty="0" smtClean="0"/>
              <a:t>? LMGTFY?</a:t>
            </a:r>
          </a:p>
          <a:p>
            <a:r>
              <a:rPr lang="en-US" dirty="0" smtClean="0"/>
              <a:t>Backtrack file you downloaded, is Zipped I think. You should grab 7Zip to extract it, </a:t>
            </a:r>
            <a:r>
              <a:rPr lang="en-US" dirty="0" err="1" smtClean="0"/>
              <a:t>WinRAR</a:t>
            </a:r>
            <a:r>
              <a:rPr lang="en-US" dirty="0" smtClean="0"/>
              <a:t> might work too.</a:t>
            </a:r>
          </a:p>
          <a:p>
            <a:r>
              <a:rPr lang="en-US" dirty="0" smtClean="0"/>
              <a:t>Once it is extracted, you just need to open it in </a:t>
            </a:r>
            <a:r>
              <a:rPr lang="en-US" dirty="0" err="1" smtClean="0"/>
              <a:t>VMWare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VMWare</a:t>
            </a:r>
            <a:r>
              <a:rPr lang="en-US" dirty="0" smtClean="0"/>
              <a:t> Tools In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pain, and I haven’t tested it yet….</a:t>
            </a:r>
          </a:p>
          <a:p>
            <a:r>
              <a:rPr dirty="0" smtClean="0"/>
              <a:t>Open up a terminal window:</a:t>
            </a:r>
            <a:br>
              <a:rPr dirty="0" smtClean="0"/>
            </a:br>
            <a:r>
              <a:rPr dirty="0" smtClean="0"/>
              <a:t/>
            </a:r>
            <a:br>
              <a:rPr dirty="0" smtClean="0"/>
            </a:br>
            <a:r>
              <a:rPr dirty="0" smtClean="0"/>
              <a:t>tar -zxvf VMwareTools*</a:t>
            </a:r>
            <a:br>
              <a:rPr dirty="0" smtClean="0"/>
            </a:br>
            <a:r>
              <a:rPr dirty="0" smtClean="0"/>
              <a:t>cd vmware-tools-distrib</a:t>
            </a:r>
            <a:br>
              <a:rPr dirty="0" smtClean="0"/>
            </a:br>
            <a:r>
              <a:rPr dirty="0" smtClean="0"/>
              <a:t>perl vmware-install.pl</a:t>
            </a:r>
            <a:br>
              <a:rPr dirty="0" smtClean="0"/>
            </a:br>
            <a:r>
              <a:rPr dirty="0" smtClean="0"/>
              <a:t/>
            </a:r>
            <a:br>
              <a:rPr dirty="0" smtClean="0"/>
            </a:br>
            <a:r>
              <a:rPr dirty="0" smtClean="0"/>
              <a:t>Select defaults, it will complain that it cannot find the linux C headers. Point the directory to /usr/src/linux/include. Everything should now compile properly.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Making a Trial Work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could purchase </a:t>
            </a:r>
            <a:r>
              <a:rPr lang="en-US" dirty="0" err="1" smtClean="0"/>
              <a:t>VMWare</a:t>
            </a:r>
            <a:r>
              <a:rPr lang="en-US" dirty="0" smtClean="0"/>
              <a:t> with an educational discount making it about 40$. </a:t>
            </a:r>
          </a:p>
          <a:p>
            <a:r>
              <a:rPr lang="en-US" dirty="0" smtClean="0"/>
              <a:t>Or you can just change your system’s date back to when it was registered. This works on Windows and Mac for sure. </a:t>
            </a:r>
          </a:p>
          <a:p>
            <a:r>
              <a:rPr lang="en-US" dirty="0" smtClean="0"/>
              <a:t>Change Time, Start Virtual Machine, change time back.</a:t>
            </a:r>
          </a:p>
          <a:p>
            <a:r>
              <a:rPr lang="en-US" dirty="0" smtClean="0"/>
              <a:t>Note if you leave your date changed, you will have trouble browsing the web because all SSL Certificates will be invalid.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VMWare</a:t>
            </a:r>
            <a:r>
              <a:rPr lang="en-US" dirty="0" smtClean="0"/>
              <a:t> Player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if you are using Windows, You can download </a:t>
            </a:r>
            <a:r>
              <a:rPr lang="en-US" dirty="0" err="1" smtClean="0"/>
              <a:t>VMWare</a:t>
            </a:r>
            <a:r>
              <a:rPr lang="en-US" dirty="0" smtClean="0"/>
              <a:t> Player.</a:t>
            </a:r>
          </a:p>
          <a:p>
            <a:r>
              <a:rPr lang="en-US" dirty="0" smtClean="0"/>
              <a:t>It is free</a:t>
            </a:r>
          </a:p>
          <a:p>
            <a:r>
              <a:rPr lang="en-US" dirty="0" smtClean="0"/>
              <a:t>You can open virtual machines</a:t>
            </a:r>
          </a:p>
          <a:p>
            <a:r>
              <a:rPr lang="en-US" dirty="0" smtClean="0"/>
              <a:t>but you can’t create new ones.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didn’t download yet </a:t>
            </a:r>
            <a:r>
              <a:rPr lang="en-US" dirty="0" err="1" smtClean="0">
                <a:sym typeface="Wingdings"/>
              </a:rPr>
              <a:t>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dirty="0" smtClean="0"/>
              <a:t>Windows:</a:t>
            </a:r>
            <a:br>
              <a:rPr dirty="0" smtClean="0"/>
            </a:br>
            <a:r>
              <a:rPr dirty="0" smtClean="0"/>
              <a:t>Get a Workstation Trial (Don't Install it yet)</a:t>
            </a:r>
            <a:br>
              <a:rPr dirty="0" smtClean="0"/>
            </a:br>
            <a:r>
              <a:rPr dirty="0" smtClean="0">
                <a:hlinkClick r:id="rId2"/>
              </a:rPr>
              <a:t>https://www.vmware.com/tryvmware/?p=workstation&amp;lp=1</a:t>
            </a:r>
            <a:endParaRPr lang="en-US" dirty="0" smtClean="0"/>
          </a:p>
          <a:p>
            <a:r>
              <a:rPr dirty="0" smtClean="0"/>
              <a:t>Mac:</a:t>
            </a:r>
            <a:br>
              <a:rPr dirty="0" smtClean="0"/>
            </a:br>
            <a:r>
              <a:rPr dirty="0" smtClean="0"/>
              <a:t>Get a Fusion Trial (Don't Install it yet)</a:t>
            </a:r>
            <a:br>
              <a:rPr dirty="0" smtClean="0"/>
            </a:br>
            <a:r>
              <a:rPr dirty="0" smtClean="0">
                <a:hlinkClick r:id="rId3"/>
              </a:rPr>
              <a:t>https://www.vmware.com/tryvmware/?p=vmware-fusion31&amp;lp=1</a:t>
            </a:r>
            <a:endParaRPr lang="en-US" dirty="0" smtClean="0"/>
          </a:p>
          <a:p>
            <a:r>
              <a:rPr lang="en-US" dirty="0" smtClean="0"/>
              <a:t>Everyone</a:t>
            </a:r>
            <a:r>
              <a:rPr dirty="0" smtClean="0"/>
              <a:t/>
            </a:r>
            <a:br>
              <a:rPr dirty="0" smtClean="0"/>
            </a:br>
            <a:r>
              <a:rPr dirty="0" smtClean="0"/>
              <a:t/>
            </a:r>
            <a:br>
              <a:rPr dirty="0" smtClean="0"/>
            </a:br>
            <a:r>
              <a:rPr dirty="0" smtClean="0"/>
              <a:t>Download the Windows XP Pro .iso file that I have hosted</a:t>
            </a:r>
            <a:br>
              <a:rPr dirty="0" smtClean="0"/>
            </a:br>
            <a:r>
              <a:rPr dirty="0" smtClean="0">
                <a:hlinkClick r:id="rId4"/>
              </a:rPr>
              <a:t>https://files.me.com/goetic/73y4d9</a:t>
            </a:r>
            <a:r>
              <a:rPr dirty="0" smtClean="0"/>
              <a:t/>
            </a:r>
            <a:br>
              <a:rPr dirty="0" smtClean="0"/>
            </a:br>
            <a:r>
              <a:rPr dirty="0" smtClean="0"/>
              <a:t/>
            </a:r>
            <a:br>
              <a:rPr dirty="0" smtClean="0"/>
            </a:br>
            <a:r>
              <a:rPr dirty="0" smtClean="0"/>
              <a:t>Also Download the BackTrack5 R1 VM-Image</a:t>
            </a:r>
            <a:br>
              <a:rPr dirty="0" smtClean="0"/>
            </a:br>
            <a:r>
              <a:rPr dirty="0" smtClean="0">
                <a:hlinkClick r:id="rId5"/>
              </a:rPr>
              <a:t>http://www.backtrack-linux.org/ajax/download_redirect.php?id=BT5R1-GNOME-VM-32.7z</a:t>
            </a:r>
            <a:r>
              <a:rPr dirty="0" smtClean="0"/>
              <a:t/>
            </a:r>
            <a:br>
              <a:rPr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VMWare</a:t>
            </a:r>
            <a:endParaRPr lang="en-US" dirty="0" smtClean="0"/>
          </a:p>
          <a:p>
            <a:r>
              <a:rPr lang="en-US" dirty="0" smtClean="0"/>
              <a:t>Create New Virtual Machine</a:t>
            </a:r>
          </a:p>
          <a:p>
            <a:r>
              <a:rPr lang="en-US" dirty="0" smtClean="0"/>
              <a:t>Install Windows into that Virtual Machine</a:t>
            </a:r>
          </a:p>
          <a:p>
            <a:r>
              <a:rPr lang="en-US" dirty="0" smtClean="0"/>
              <a:t>Load BackTrack5 Virtual Machine</a:t>
            </a:r>
          </a:p>
          <a:p>
            <a:r>
              <a:rPr lang="en-US" dirty="0" smtClean="0"/>
              <a:t>Test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VMWare</a:t>
            </a:r>
            <a:r>
              <a:rPr lang="en-US" dirty="0" smtClean="0"/>
              <a:t>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all know how to install software. </a:t>
            </a:r>
          </a:p>
          <a:p>
            <a:r>
              <a:rPr lang="en-US" dirty="0" smtClean="0"/>
              <a:t>Double Click the install file</a:t>
            </a:r>
          </a:p>
          <a:p>
            <a:r>
              <a:rPr lang="en-US" dirty="0" smtClean="0"/>
              <a:t>Use the serial key you got from registering, in your email?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Create a New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without CD</a:t>
            </a:r>
          </a:p>
          <a:p>
            <a:r>
              <a:rPr lang="en-US" dirty="0" smtClean="0"/>
              <a:t>Disc Image File</a:t>
            </a:r>
          </a:p>
          <a:p>
            <a:r>
              <a:rPr lang="en-US" dirty="0" smtClean="0"/>
              <a:t>Find the SW CD Windows XP SP3 .</a:t>
            </a:r>
            <a:r>
              <a:rPr lang="en-US" dirty="0" err="1" smtClean="0"/>
              <a:t>iso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Default Settings are fine, when you start the virtual machine it will begin installing windows</a:t>
            </a:r>
          </a:p>
          <a:p>
            <a:r>
              <a:rPr lang="en-US" dirty="0" smtClean="0"/>
              <a:t>Enter -&gt; F8 -&gt; Enter -&gt; (Quick Format)</a:t>
            </a:r>
          </a:p>
          <a:p>
            <a:r>
              <a:rPr lang="en-US" dirty="0" smtClean="0"/>
              <a:t>Windows is installing, this isn’t quick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we wait…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virtualization?</a:t>
            </a:r>
          </a:p>
          <a:p>
            <a:r>
              <a:rPr lang="en-US" dirty="0" smtClean="0">
                <a:hlinkClick r:id="rId2"/>
              </a:rPr>
              <a:t>http://lmgtfy.com/?q=What+is+virtualization%3F&amp;l=1</a:t>
            </a:r>
            <a:endParaRPr lang="en-US" dirty="0" smtClean="0"/>
          </a:p>
          <a:p>
            <a:r>
              <a:rPr lang="en-US" dirty="0" smtClean="0"/>
              <a:t>1 Laptop = Many Virtual Machines</a:t>
            </a:r>
          </a:p>
          <a:p>
            <a:r>
              <a:rPr lang="en-US" dirty="0" smtClean="0"/>
              <a:t>Your Laptop -&gt; Host, Virtual Machines -&gt; Guests</a:t>
            </a:r>
          </a:p>
          <a:p>
            <a:r>
              <a:rPr lang="en-US" dirty="0" smtClean="0"/>
              <a:t>No extra hardware cost</a:t>
            </a:r>
          </a:p>
          <a:p>
            <a:r>
              <a:rPr lang="en-US" dirty="0" smtClean="0"/>
              <a:t>Better than dual booting, you loose a lot of disc space, and can only use one at a time.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Next Next Next… Blah Blah Blah</a:t>
            </a:r>
          </a:p>
          <a:p>
            <a:r>
              <a:rPr lang="en-US" dirty="0" smtClean="0"/>
              <a:t>Windows Serial Key? Uh-Oh</a:t>
            </a:r>
          </a:p>
          <a:p>
            <a:r>
              <a:rPr lang="en-US" dirty="0" smtClean="0"/>
              <a:t>Some versions of Windows Allow trial installs, this isn’t one</a:t>
            </a:r>
          </a:p>
          <a:p>
            <a:r>
              <a:rPr lang="en-US" dirty="0" smtClean="0"/>
              <a:t>So I found a Serial Key on </a:t>
            </a:r>
            <a:r>
              <a:rPr lang="en-US" dirty="0" err="1" smtClean="0"/>
              <a:t>Youtube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First, Disable your Virtual Machine’s Network Adapter</a:t>
            </a:r>
          </a:p>
          <a:p>
            <a:r>
              <a:rPr lang="en-US" dirty="0" smtClean="0"/>
              <a:t>Virtual Machine –&gt; Network Adapter -&gt; Disconnect</a:t>
            </a:r>
          </a:p>
          <a:p>
            <a:r>
              <a:rPr lang="en-US" sz="3600" dirty="0" smtClean="0"/>
              <a:t>QW4HD-DQCRG-HM64M-6GJRK-8K83T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things first, Install </a:t>
            </a:r>
            <a:r>
              <a:rPr lang="en-US" dirty="0" err="1" smtClean="0"/>
              <a:t>VMWare</a:t>
            </a:r>
            <a:r>
              <a:rPr lang="en-US" dirty="0" smtClean="0"/>
              <a:t> Tools</a:t>
            </a:r>
          </a:p>
          <a:p>
            <a:r>
              <a:rPr lang="en-US" dirty="0" smtClean="0"/>
              <a:t>Virtual Machine -&gt; Install </a:t>
            </a:r>
            <a:r>
              <a:rPr lang="en-US" dirty="0" err="1" smtClean="0"/>
              <a:t>VMWare</a:t>
            </a:r>
            <a:r>
              <a:rPr lang="en-US" dirty="0" smtClean="0"/>
              <a:t> Tools</a:t>
            </a:r>
          </a:p>
          <a:p>
            <a:r>
              <a:rPr lang="en-US" dirty="0" smtClean="0"/>
              <a:t>Next -&gt; Next -&gt; Next……</a:t>
            </a:r>
          </a:p>
          <a:p>
            <a:r>
              <a:rPr lang="en-US" dirty="0" smtClean="0"/>
              <a:t>Now you can Copy Paste Host to Guest and drag files across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SnapShots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Virtual Machine -&gt; Snapshots -&gt; Take Snapshot</a:t>
            </a:r>
          </a:p>
          <a:p>
            <a:endParaRPr lang="en-US" dirty="0" smtClean="0"/>
          </a:p>
          <a:p>
            <a:r>
              <a:rPr lang="en-US" dirty="0" smtClean="0"/>
              <a:t>Do this now, the License key we used is crap. If you connect to the internet it’s probably going to deactivate.</a:t>
            </a:r>
          </a:p>
          <a:p>
            <a:r>
              <a:rPr lang="en-US" dirty="0" smtClean="0"/>
              <a:t>If you have a snapshot, you can always roll it back to a working state.</a:t>
            </a:r>
          </a:p>
          <a:p>
            <a:r>
              <a:rPr lang="en-US" dirty="0" smtClean="0"/>
              <a:t>You can take more snapshots later, and go back to any snapshot at any time. </a:t>
            </a:r>
          </a:p>
          <a:p>
            <a:r>
              <a:rPr lang="en-US" dirty="0" smtClean="0"/>
              <a:t>(new Snapshots don’t overwrite the last one)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hibit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Exhibit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xhibi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1345</TotalTime>
  <Words>619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Exhibit</vt:lpstr>
      <vt:lpstr>“Build that Virtual Lab you always wanted”</vt:lpstr>
      <vt:lpstr>If you didn’t download yet </vt:lpstr>
      <vt:lpstr>Steps</vt:lpstr>
      <vt:lpstr>Install VMWare Product</vt:lpstr>
      <vt:lpstr>Click to Create a New VM</vt:lpstr>
      <vt:lpstr>While we wait…</vt:lpstr>
      <vt:lpstr>Ok</vt:lpstr>
      <vt:lpstr>Windows!</vt:lpstr>
      <vt:lpstr>SnapShots</vt:lpstr>
      <vt:lpstr>Network Adapters</vt:lpstr>
      <vt:lpstr>BackTrack5</vt:lpstr>
      <vt:lpstr>VMWare Tools In Linux</vt:lpstr>
      <vt:lpstr>Making a Trial Work for You</vt:lpstr>
      <vt:lpstr>VMWare Player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“Build that Virtual Lab you always wanted”</dc:title>
  <dc:creator>j s</dc:creator>
  <cp:lastModifiedBy>TOM</cp:lastModifiedBy>
  <cp:revision>62</cp:revision>
  <dcterms:created xsi:type="dcterms:W3CDTF">2011-09-20T14:57:31Z</dcterms:created>
  <dcterms:modified xsi:type="dcterms:W3CDTF">2011-10-31T01:25:49Z</dcterms:modified>
</cp:coreProperties>
</file>