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4928628-35B2-9F41-9B10-2EBB99C9D691}" type="datetimeFigureOut">
              <a:rPr lang="en-US" smtClean="0"/>
              <a:pPr/>
              <a:t>10/30/2011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89BD57C-BE47-B144-B5E9-9C5F0ECA4B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SCC.CyberQuest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ittsburgh.issa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io-nii.defense.gov/sites/iasp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913281"/>
            <a:ext cx="7010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Assurance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600" dirty="0" smtClean="0"/>
              <a:t>09.06.11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-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Sign In Sheet somewhere</a:t>
            </a:r>
          </a:p>
          <a:p>
            <a:r>
              <a:rPr lang="en-US" sz="3600" dirty="0" smtClean="0"/>
              <a:t> Put your Name</a:t>
            </a:r>
          </a:p>
          <a:p>
            <a:r>
              <a:rPr lang="en-US" sz="3600" dirty="0" smtClean="0"/>
              <a:t> and 4 character ID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Cyber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700" dirty="0" smtClean="0">
                <a:hlinkClick r:id="rId2"/>
              </a:rPr>
              <a:t>http://USCC.CyberQuests.org/</a:t>
            </a:r>
            <a:endParaRPr lang="en-US" sz="3700" dirty="0" smtClean="0"/>
          </a:p>
          <a:p>
            <a:r>
              <a:rPr lang="en-US" sz="3700" dirty="0" smtClean="0"/>
              <a:t> Wireshark </a:t>
            </a:r>
          </a:p>
          <a:p>
            <a:r>
              <a:rPr lang="en-US" sz="3700" dirty="0" smtClean="0"/>
              <a:t>recognize WebApp Vulns</a:t>
            </a:r>
          </a:p>
          <a:p>
            <a:r>
              <a:rPr lang="en-US" sz="3700" dirty="0" smtClean="0"/>
              <a:t>Can win scholarships / invites to other events</a:t>
            </a:r>
          </a:p>
          <a:p>
            <a:endParaRPr lang="en-US" sz="3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 Systems Security Association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100" dirty="0" smtClean="0">
                <a:hlinkClick r:id="rId2"/>
              </a:rPr>
              <a:t>http://pittsburgh.issa.org</a:t>
            </a:r>
            <a:endParaRPr lang="en-US" sz="4100" dirty="0" smtClean="0"/>
          </a:p>
          <a:p>
            <a:r>
              <a:rPr lang="en-US" sz="4100" dirty="0" smtClean="0"/>
              <a:t> </a:t>
            </a:r>
            <a:r>
              <a:rPr sz="4400" b="1" dirty="0" smtClean="0"/>
              <a:t>Tuesday September 13th.</a:t>
            </a:r>
            <a:r>
              <a:rPr sz="4400" dirty="0" smtClean="0"/>
              <a:t> </a:t>
            </a:r>
            <a:endParaRPr lang="en-US" sz="4400" dirty="0" smtClean="0"/>
          </a:p>
          <a:p>
            <a:r>
              <a:rPr sz="4400" dirty="0" smtClean="0"/>
              <a:t> </a:t>
            </a:r>
            <a:r>
              <a:rPr sz="2900" dirty="0" smtClean="0"/>
              <a:t>$5 for students</a:t>
            </a:r>
            <a:endParaRPr lang="en-US" sz="2900" dirty="0" smtClean="0"/>
          </a:p>
          <a:p>
            <a:r>
              <a:rPr sz="2162" b="1" dirty="0" smtClean="0"/>
              <a:t>Botnet’s, Hacktivists, and High Technology Cyber Crime</a:t>
            </a:r>
            <a:r>
              <a:rPr sz="2162" dirty="0" smtClean="0"/>
              <a:t>'.</a:t>
            </a:r>
            <a:endParaRPr lang="en-US" sz="2162" dirty="0" smtClean="0"/>
          </a:p>
          <a:p>
            <a:r>
              <a:rPr sz="2800" dirty="0" smtClean="0"/>
              <a:t> Deadline for advance registration is September 9th</a:t>
            </a:r>
            <a:r>
              <a:rPr sz="2000" dirty="0" smtClean="0"/>
              <a:t>,</a:t>
            </a:r>
            <a:r>
              <a:rPr sz="2162" dirty="0" smtClean="0"/>
              <a:t> </a:t>
            </a:r>
            <a:endParaRPr lang="en-US" sz="2162" dirty="0" smtClean="0"/>
          </a:p>
          <a:p>
            <a:endParaRPr lang="en-US" sz="3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IA Scholarship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>
                <a:hlinkClick r:id="rId2"/>
              </a:rPr>
              <a:t>http://cio-nii.defense.gov/sites/iasp2/</a:t>
            </a:r>
            <a:endParaRPr lang="en-US" sz="3400" dirty="0" smtClean="0"/>
          </a:p>
          <a:p>
            <a:r>
              <a:rPr lang="en-US" sz="4200" dirty="0" smtClean="0"/>
              <a:t>Must be 18</a:t>
            </a:r>
          </a:p>
          <a:p>
            <a:r>
              <a:rPr lang="en-US" sz="4200" dirty="0" smtClean="0"/>
              <a:t>GPA of 3.2 or Higher</a:t>
            </a:r>
          </a:p>
          <a:p>
            <a:r>
              <a:rPr lang="en-US" sz="4200" dirty="0" smtClean="0"/>
              <a:t> See Dr. Shumba if interested</a:t>
            </a:r>
          </a:p>
          <a:p>
            <a:pPr>
              <a:buNone/>
            </a:pPr>
            <a:endParaRPr lang="en-US" sz="3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Officers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President: Joshua Schwartz</a:t>
            </a:r>
          </a:p>
          <a:p>
            <a:r>
              <a:rPr lang="en-US" sz="3000" dirty="0" smtClean="0"/>
              <a:t>Vice President: </a:t>
            </a:r>
            <a:r>
              <a:rPr sz="3000" dirty="0" smtClean="0"/>
              <a:t>Christopher Gould</a:t>
            </a:r>
            <a:endParaRPr lang="en-US" sz="3000" dirty="0" smtClean="0"/>
          </a:p>
          <a:p>
            <a:r>
              <a:rPr sz="3000" dirty="0" smtClean="0"/>
              <a:t>Secretary: Carrie Este</a:t>
            </a:r>
            <a:endParaRPr lang="en-US" sz="3000" dirty="0" smtClean="0"/>
          </a:p>
          <a:p>
            <a:r>
              <a:rPr sz="3000" dirty="0" smtClean="0"/>
              <a:t>Web Contact Manager: Christopher Gould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 smtClean="0"/>
          </a:p>
          <a:p>
            <a:r>
              <a:rPr lang="en-US" sz="2900" i="1" dirty="0" smtClean="0"/>
              <a:t>Does anyone want to run, resign, or reconsider?</a:t>
            </a:r>
          </a:p>
          <a:p>
            <a:pPr>
              <a:buNone/>
            </a:pPr>
            <a:endParaRPr lang="en-US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Hacking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Start </a:t>
            </a:r>
            <a:r>
              <a:rPr lang="en-US" sz="2800" dirty="0" err="1" smtClean="0"/>
              <a:t>VMWare</a:t>
            </a:r>
            <a:r>
              <a:rPr lang="en-US" sz="2800" dirty="0" smtClean="0"/>
              <a:t> Workstation from Desktop</a:t>
            </a:r>
          </a:p>
          <a:p>
            <a:r>
              <a:rPr lang="en-US" sz="2800" dirty="0" smtClean="0"/>
              <a:t>File -&gt; Open -&gt; C:\IAVMS\</a:t>
            </a:r>
          </a:p>
          <a:p>
            <a:r>
              <a:rPr lang="en-US" sz="2800" dirty="0" smtClean="0"/>
              <a:t>There is a Windows XP SP3 VM</a:t>
            </a:r>
          </a:p>
          <a:p>
            <a:r>
              <a:rPr lang="en-US" sz="2800" dirty="0" smtClean="0"/>
              <a:t>And a BT5-GNOME-32 VM</a:t>
            </a:r>
          </a:p>
          <a:p>
            <a:r>
              <a:rPr lang="en-US" sz="2800" dirty="0" smtClean="0"/>
              <a:t>Open both and make sure network settings are set to “Host Only”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Windows </a:t>
            </a:r>
          </a:p>
          <a:p>
            <a:pPr lvl="1"/>
            <a:r>
              <a:rPr lang="en-US" sz="2800" b="1" dirty="0" smtClean="0"/>
              <a:t>ID:      dude2</a:t>
            </a:r>
          </a:p>
          <a:p>
            <a:pPr lvl="1"/>
            <a:r>
              <a:rPr lang="en-US" sz="2800" b="1" dirty="0" smtClean="0"/>
              <a:t>PW:   dude2</a:t>
            </a:r>
          </a:p>
          <a:p>
            <a:r>
              <a:rPr lang="en-US" sz="2800" dirty="0" smtClean="0"/>
              <a:t>BackTrack5</a:t>
            </a:r>
          </a:p>
          <a:p>
            <a:pPr lvl="1"/>
            <a:r>
              <a:rPr lang="en-US" sz="2800" b="1" dirty="0" smtClean="0"/>
              <a:t>ID:      root</a:t>
            </a:r>
          </a:p>
          <a:p>
            <a:pPr lvl="1"/>
            <a:r>
              <a:rPr lang="en-US" sz="2800" b="1" dirty="0" smtClean="0"/>
              <a:t>PW:   </a:t>
            </a:r>
            <a:r>
              <a:rPr lang="en-US" sz="2800" b="1" dirty="0" err="1" smtClean="0"/>
              <a:t>toor</a:t>
            </a:r>
            <a:endParaRPr lang="en-US" sz="2800" b="1" dirty="0" smtClean="0"/>
          </a:p>
          <a:p>
            <a:pPr lvl="1"/>
            <a:r>
              <a:rPr lang="en-US" sz="2800" dirty="0" smtClean="0"/>
              <a:t>Then type </a:t>
            </a:r>
            <a:r>
              <a:rPr lang="en-US" sz="2800" b="1" dirty="0" err="1" smtClean="0"/>
              <a:t>startx</a:t>
            </a:r>
            <a:endParaRPr lang="en-US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252</TotalTime>
  <Words>153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Pixel</vt:lpstr>
      <vt:lpstr>Information Assurance Group</vt:lpstr>
      <vt:lpstr>Sign - In</vt:lpstr>
      <vt:lpstr>US Cyber Challenge</vt:lpstr>
      <vt:lpstr>Info Systems Security Association </vt:lpstr>
      <vt:lpstr>IA Scholarship Program</vt:lpstr>
      <vt:lpstr>Current Officers </vt:lpstr>
      <vt:lpstr>Hacking Time!</vt:lpstr>
      <vt:lpstr>Login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GROUP</dc:title>
  <dc:creator>j s</dc:creator>
  <cp:lastModifiedBy>TOM</cp:lastModifiedBy>
  <cp:revision>4</cp:revision>
  <dcterms:created xsi:type="dcterms:W3CDTF">2011-08-29T14:54:43Z</dcterms:created>
  <dcterms:modified xsi:type="dcterms:W3CDTF">2011-10-31T01:23:32Z</dcterms:modified>
</cp:coreProperties>
</file>