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9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8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5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2621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5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43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73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4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6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8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6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2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4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8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7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441AB-0A1F-4045-8D5D-FF51F5E4081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08EEA-ED8D-4AF1-913B-8EDB1C0A7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4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up.edu/DoDscholarship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092D-1C30-45A2-8E49-4F2B729E33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Cyber Security Club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A8F508-CF13-4371-B2EF-4B9364159E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1/29/2020</a:t>
            </a:r>
          </a:p>
        </p:txBody>
      </p:sp>
    </p:spTree>
    <p:extLst>
      <p:ext uri="{BB962C8B-B14F-4D97-AF65-F5344CB8AC3E}">
        <p14:creationId xmlns:p14="http://schemas.microsoft.com/office/powerpoint/2010/main" val="420487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E24BD-C14A-487E-9DA4-14FBCD2A4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know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5D2CA-D3A4-4E9A-A07E-F5A11B869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Department of Defense Scholarship </a:t>
            </a:r>
          </a:p>
          <a:p>
            <a:pPr lvl="1"/>
            <a:r>
              <a:rPr lang="en-US" dirty="0"/>
              <a:t>Due February 13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2"/>
              </a:rPr>
              <a:t>https://www.iup.edu/DoDscholarship/</a:t>
            </a:r>
            <a:endParaRPr lang="en-US" dirty="0"/>
          </a:p>
          <a:p>
            <a:r>
              <a:rPr lang="en-US" dirty="0"/>
              <a:t>Cyber Security Club Discord </a:t>
            </a:r>
          </a:p>
          <a:p>
            <a:pPr lvl="1"/>
            <a:r>
              <a:rPr lang="en-US" dirty="0"/>
              <a:t>https://discord.gg/gPeT4P4</a:t>
            </a:r>
          </a:p>
        </p:txBody>
      </p:sp>
    </p:spTree>
    <p:extLst>
      <p:ext uri="{BB962C8B-B14F-4D97-AF65-F5344CB8AC3E}">
        <p14:creationId xmlns:p14="http://schemas.microsoft.com/office/powerpoint/2010/main" val="306321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1D143-CA08-4E14-9B7C-4FD230D3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internet explorer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6BD0C-1013-4159-85DF-E2EA13FCF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CVE-2020-0674</a:t>
            </a:r>
          </a:p>
          <a:p>
            <a:r>
              <a:rPr lang="en-US" dirty="0"/>
              <a:t>A new Internet Explorer bug was found and is being executed in the wild </a:t>
            </a:r>
          </a:p>
          <a:p>
            <a:r>
              <a:rPr lang="en-US" dirty="0"/>
              <a:t>The bug takes advantage of the way the JS scripting engine handles objects in memory </a:t>
            </a:r>
          </a:p>
          <a:p>
            <a:r>
              <a:rPr lang="en-US" dirty="0"/>
              <a:t>The bug allows attackers to gain access to the PC and run arbitrary code as the current user </a:t>
            </a:r>
          </a:p>
          <a:p>
            <a:r>
              <a:rPr lang="en-US" dirty="0"/>
              <a:t>Effectives IE 11 mainly, still possible on 10 and 9 </a:t>
            </a:r>
          </a:p>
        </p:txBody>
      </p:sp>
    </p:spTree>
    <p:extLst>
      <p:ext uri="{BB962C8B-B14F-4D97-AF65-F5344CB8AC3E}">
        <p14:creationId xmlns:p14="http://schemas.microsoft.com/office/powerpoint/2010/main" val="30064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9EF42-40F7-4CF6-8458-5ACA769E1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energy companies attacked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762FF-321A-40EA-8FA0-2D7AE3A3C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campaign of attacks was carried out again various European energy companies in what was thought to be a recon mission</a:t>
            </a:r>
          </a:p>
          <a:p>
            <a:r>
              <a:rPr lang="en-US" dirty="0"/>
              <a:t>The open source tool </a:t>
            </a:r>
            <a:r>
              <a:rPr lang="en-US" dirty="0" err="1"/>
              <a:t>PupyRat</a:t>
            </a:r>
            <a:r>
              <a:rPr lang="en-US" dirty="0"/>
              <a:t> was used to carry out these attacks </a:t>
            </a:r>
          </a:p>
          <a:p>
            <a:r>
              <a:rPr lang="en-US" dirty="0"/>
              <a:t>Though the malware is open source, it is prominently linked with the Iranian state backed group APT 33</a:t>
            </a:r>
          </a:p>
          <a:p>
            <a:r>
              <a:rPr lang="en-US" dirty="0"/>
              <a:t>The events happened between November 2019 and January 2020</a:t>
            </a:r>
          </a:p>
          <a:p>
            <a:r>
              <a:rPr lang="en-US" dirty="0"/>
              <a:t>Nothing has come of this yet </a:t>
            </a:r>
          </a:p>
        </p:txBody>
      </p:sp>
    </p:spTree>
    <p:extLst>
      <p:ext uri="{BB962C8B-B14F-4D97-AF65-F5344CB8AC3E}">
        <p14:creationId xmlns:p14="http://schemas.microsoft.com/office/powerpoint/2010/main" val="153545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8000-63DF-4779-A416-CA9DFCA27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AWS engineer spilled critical info on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87151-2E91-405F-9C88-A0C431C4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repository was found on GitHub that contained critical AWS information</a:t>
            </a:r>
          </a:p>
          <a:p>
            <a:r>
              <a:rPr lang="en-US" dirty="0"/>
              <a:t>There were multiple keys found for AWS services along with a file called rootkey.csv suggesting it gave root access to their account </a:t>
            </a:r>
          </a:p>
          <a:p>
            <a:r>
              <a:rPr lang="en-US" dirty="0"/>
              <a:t>Things like passwords, logs, and documents labeled “Amazon Confidential” were found</a:t>
            </a:r>
          </a:p>
          <a:p>
            <a:r>
              <a:rPr lang="en-US" dirty="0"/>
              <a:t>Documents in the repository were used to link the repository to an AWS employee </a:t>
            </a:r>
          </a:p>
          <a:p>
            <a:r>
              <a:rPr lang="en-US" dirty="0"/>
              <a:t>The repository was left up for a total of 5 hours</a:t>
            </a:r>
          </a:p>
        </p:txBody>
      </p:sp>
    </p:spTree>
    <p:extLst>
      <p:ext uri="{BB962C8B-B14F-4D97-AF65-F5344CB8AC3E}">
        <p14:creationId xmlns:p14="http://schemas.microsoft.com/office/powerpoint/2010/main" val="43082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AD5CB-9AF7-4B2A-A2D1-45852162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NSA reveals critical windows flaw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5F14D-307A-41A5-A147-F7118994F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NSA was attributed for the first time ever on a Microsoft Vulnerability report for a new bug found that effects all versions of Windows</a:t>
            </a:r>
          </a:p>
          <a:p>
            <a:r>
              <a:rPr lang="en-US" dirty="0"/>
              <a:t>This bug allows attackers to spoof digital signatures and run malicious code as signed from a trusted source </a:t>
            </a:r>
          </a:p>
          <a:p>
            <a:r>
              <a:rPr lang="en-US" dirty="0"/>
              <a:t>It is not unusual for the NSA to report bugs to Microsoft, but this is the first time they did it </a:t>
            </a:r>
            <a:r>
              <a:rPr lang="en-US" dirty="0" err="1"/>
              <a:t>publically</a:t>
            </a:r>
            <a:r>
              <a:rPr lang="en-US" dirty="0"/>
              <a:t> </a:t>
            </a:r>
          </a:p>
          <a:p>
            <a:r>
              <a:rPr lang="en-US" dirty="0"/>
              <a:t>Leaks from NSA vulnerabilities research in the past has lead to things like </a:t>
            </a:r>
            <a:r>
              <a:rPr lang="en-US" dirty="0" err="1"/>
              <a:t>WanaCry</a:t>
            </a:r>
            <a:r>
              <a:rPr lang="en-US" dirty="0"/>
              <a:t> and other variants of ransomware </a:t>
            </a:r>
          </a:p>
        </p:txBody>
      </p:sp>
    </p:spTree>
    <p:extLst>
      <p:ext uri="{BB962C8B-B14F-4D97-AF65-F5344CB8AC3E}">
        <p14:creationId xmlns:p14="http://schemas.microsoft.com/office/powerpoint/2010/main" val="365016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6CC29-07C3-4698-9598-72480EF54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Microsoft leaks user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C4090-0CD1-48ED-90F1-98497ED9D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250 Million customer records were leaked from a customer support data base</a:t>
            </a:r>
          </a:p>
          <a:p>
            <a:r>
              <a:rPr lang="en-US" dirty="0"/>
              <a:t>This database was by a research team called </a:t>
            </a:r>
            <a:r>
              <a:rPr lang="en-US" dirty="0" err="1"/>
              <a:t>Comparitech</a:t>
            </a:r>
            <a:endParaRPr lang="en-US" dirty="0"/>
          </a:p>
          <a:p>
            <a:r>
              <a:rPr lang="en-US" dirty="0"/>
              <a:t>Information in the data base included customer email addresses, IP addresses, locations, Microsoft support agent emails, case numbers, resolutions, and remarks and internal notes marked as “confidential”.</a:t>
            </a:r>
          </a:p>
          <a:p>
            <a:r>
              <a:rPr lang="en-US" dirty="0"/>
              <a:t>The leak was due to a misconfiguration of the security rules that controlled who had access to the database </a:t>
            </a:r>
          </a:p>
          <a:p>
            <a:r>
              <a:rPr lang="en-US" dirty="0"/>
              <a:t>Microsoft claims this breach has nothing to do with their security of their cloud storage solutions</a:t>
            </a:r>
          </a:p>
        </p:txBody>
      </p:sp>
    </p:spTree>
    <p:extLst>
      <p:ext uri="{BB962C8B-B14F-4D97-AF65-F5344CB8AC3E}">
        <p14:creationId xmlns:p14="http://schemas.microsoft.com/office/powerpoint/2010/main" val="694845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102</TotalTime>
  <Words>436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Circuit</vt:lpstr>
      <vt:lpstr>Cyber Security Club </vt:lpstr>
      <vt:lpstr>Need to know </vt:lpstr>
      <vt:lpstr>New internet explorer bug</vt:lpstr>
      <vt:lpstr>European energy companies attacked </vt:lpstr>
      <vt:lpstr>AWS engineer spilled critical info on github</vt:lpstr>
      <vt:lpstr>NSA reveals critical windows flaw </vt:lpstr>
      <vt:lpstr>Microsoft leaks user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 Club</dc:title>
  <dc:creator>Chase Geis</dc:creator>
  <cp:lastModifiedBy>Mr. Chase Emerson Geis</cp:lastModifiedBy>
  <cp:revision>7</cp:revision>
  <dcterms:created xsi:type="dcterms:W3CDTF">2020-01-27T15:33:13Z</dcterms:created>
  <dcterms:modified xsi:type="dcterms:W3CDTF">2020-01-29T22:56:48Z</dcterms:modified>
</cp:coreProperties>
</file>