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63" r:id="rId3"/>
    <p:sldId id="264" r:id="rId4"/>
    <p:sldId id="257" r:id="rId5"/>
    <p:sldId id="260" r:id="rId6"/>
    <p:sldId id="258" r:id="rId7"/>
    <p:sldId id="259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42F71-66F6-4940-8CFF-7E1EDC5F82B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7F693-312C-4312-90B3-AC1FD5BF3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0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2" name="Google Shape;1712;g254f60b42d0_0_16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3" name="Google Shape;1713;g254f60b42d0_0_16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84B3A-C7E8-9449-37C2-CDCDB86C03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D4B797-7A2C-878E-575B-7F12201E1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AE6DA8-5596-2C25-B5C5-3AF4159E0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7021D-160D-CAB0-17D6-F2C7B51C3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D8CBB-E1E6-EDB5-CFD8-CAE15A8FC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755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7F66F-74A8-7187-DC4D-3EBCD0ABD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99847A-F303-DD06-3C46-8670665E54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C383C-C2FF-8689-E081-86D72B3D2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6FCBC8-CFD3-9B2D-7A94-368660B37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00800-8D08-AC4D-0BB1-59C59480B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54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C7E3AC-5129-C9B3-27E9-792B1DF285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F4DF09-E422-060A-8ED5-62B6ED99B4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9DA35-E60E-3EFD-A301-72B61F97A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B7FCD1-7A97-4C1B-3668-84E939874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FBA5A-796E-CF67-B142-4E78E0201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571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880633" y="0"/>
            <a:ext cx="3311600" cy="68644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50967" y="1759451"/>
            <a:ext cx="4994800" cy="249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5333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500"/>
              <a:buNone/>
              <a:defRPr sz="113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133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12" name="Google Shape;12;p2"/>
          <p:cNvSpPr>
            <a:spLocks noGrp="1"/>
          </p:cNvSpPr>
          <p:nvPr>
            <p:ph type="pic" idx="2"/>
          </p:nvPr>
        </p:nvSpPr>
        <p:spPr>
          <a:xfrm>
            <a:off x="6755667" y="1251967"/>
            <a:ext cx="4354000" cy="4354000"/>
          </a:xfrm>
          <a:prstGeom prst="ellipse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sp>
      <p:grpSp>
        <p:nvGrpSpPr>
          <p:cNvPr id="13" name="Google Shape;13;p2"/>
          <p:cNvGrpSpPr/>
          <p:nvPr/>
        </p:nvGrpSpPr>
        <p:grpSpPr>
          <a:xfrm>
            <a:off x="81599" y="-1335603"/>
            <a:ext cx="2618021" cy="2667588"/>
            <a:chOff x="61199" y="-1001703"/>
            <a:chExt cx="1963516" cy="2000691"/>
          </a:xfrm>
        </p:grpSpPr>
        <p:sp>
          <p:nvSpPr>
            <p:cNvPr id="14" name="Google Shape;14;p2"/>
            <p:cNvSpPr/>
            <p:nvPr/>
          </p:nvSpPr>
          <p:spPr>
            <a:xfrm>
              <a:off x="364877" y="-845991"/>
              <a:ext cx="1659839" cy="1844980"/>
            </a:xfrm>
            <a:custGeom>
              <a:avLst/>
              <a:gdLst/>
              <a:ahLst/>
              <a:cxnLst/>
              <a:rect l="l" t="t" r="r" b="b"/>
              <a:pathLst>
                <a:path w="30715" h="34141" extrusionOk="0">
                  <a:moveTo>
                    <a:pt x="30626" y="1"/>
                  </a:moveTo>
                  <a:cubicBezTo>
                    <a:pt x="30604" y="1"/>
                    <a:pt x="30583" y="8"/>
                    <a:pt x="30567" y="24"/>
                  </a:cubicBezTo>
                  <a:lnTo>
                    <a:pt x="4349" y="26243"/>
                  </a:lnTo>
                  <a:cubicBezTo>
                    <a:pt x="4333" y="26258"/>
                    <a:pt x="4325" y="26282"/>
                    <a:pt x="4325" y="26305"/>
                  </a:cubicBezTo>
                  <a:lnTo>
                    <a:pt x="4325" y="29965"/>
                  </a:lnTo>
                  <a:lnTo>
                    <a:pt x="1347" y="32943"/>
                  </a:lnTo>
                  <a:cubicBezTo>
                    <a:pt x="1213" y="32838"/>
                    <a:pt x="1072" y="32794"/>
                    <a:pt x="938" y="32794"/>
                  </a:cubicBezTo>
                  <a:cubicBezTo>
                    <a:pt x="417" y="32794"/>
                    <a:pt x="1" y="33473"/>
                    <a:pt x="463" y="33936"/>
                  </a:cubicBezTo>
                  <a:cubicBezTo>
                    <a:pt x="607" y="34079"/>
                    <a:pt x="771" y="34140"/>
                    <a:pt x="929" y="34140"/>
                  </a:cubicBezTo>
                  <a:cubicBezTo>
                    <a:pt x="1418" y="34140"/>
                    <a:pt x="1851" y="33558"/>
                    <a:pt x="1464" y="33059"/>
                  </a:cubicBezTo>
                  <a:lnTo>
                    <a:pt x="4465" y="30050"/>
                  </a:lnTo>
                  <a:cubicBezTo>
                    <a:pt x="4480" y="30035"/>
                    <a:pt x="4488" y="30019"/>
                    <a:pt x="4488" y="29996"/>
                  </a:cubicBezTo>
                  <a:lnTo>
                    <a:pt x="4488" y="26336"/>
                  </a:lnTo>
                  <a:lnTo>
                    <a:pt x="9436" y="21388"/>
                  </a:lnTo>
                  <a:lnTo>
                    <a:pt x="10180" y="21412"/>
                  </a:lnTo>
                  <a:lnTo>
                    <a:pt x="12995" y="18604"/>
                  </a:lnTo>
                  <a:lnTo>
                    <a:pt x="12972" y="17860"/>
                  </a:lnTo>
                  <a:lnTo>
                    <a:pt x="30684" y="140"/>
                  </a:lnTo>
                  <a:cubicBezTo>
                    <a:pt x="30715" y="109"/>
                    <a:pt x="30715" y="55"/>
                    <a:pt x="30684" y="24"/>
                  </a:cubicBezTo>
                  <a:cubicBezTo>
                    <a:pt x="30668" y="8"/>
                    <a:pt x="30647" y="1"/>
                    <a:pt x="306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15" name="Google Shape;15;p2"/>
            <p:cNvGrpSpPr/>
            <p:nvPr/>
          </p:nvGrpSpPr>
          <p:grpSpPr>
            <a:xfrm>
              <a:off x="394921" y="-1001703"/>
              <a:ext cx="1400135" cy="1397586"/>
              <a:chOff x="1182471" y="-1089503"/>
              <a:chExt cx="1400135" cy="1397586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2530619" y="-1089503"/>
                <a:ext cx="5198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62" h="899" extrusionOk="0">
                    <a:moveTo>
                      <a:pt x="469" y="1"/>
                    </a:moveTo>
                    <a:cubicBezTo>
                      <a:pt x="440" y="1"/>
                      <a:pt x="411" y="3"/>
                      <a:pt x="380" y="7"/>
                    </a:cubicBezTo>
                    <a:cubicBezTo>
                      <a:pt x="357" y="15"/>
                      <a:pt x="326" y="22"/>
                      <a:pt x="303" y="30"/>
                    </a:cubicBezTo>
                    <a:cubicBezTo>
                      <a:pt x="272" y="46"/>
                      <a:pt x="248" y="61"/>
                      <a:pt x="225" y="77"/>
                    </a:cubicBezTo>
                    <a:cubicBezTo>
                      <a:pt x="194" y="92"/>
                      <a:pt x="171" y="108"/>
                      <a:pt x="155" y="131"/>
                    </a:cubicBezTo>
                    <a:cubicBezTo>
                      <a:pt x="132" y="154"/>
                      <a:pt x="117" y="170"/>
                      <a:pt x="101" y="201"/>
                    </a:cubicBezTo>
                    <a:cubicBezTo>
                      <a:pt x="86" y="224"/>
                      <a:pt x="70" y="247"/>
                      <a:pt x="54" y="278"/>
                    </a:cubicBezTo>
                    <a:cubicBezTo>
                      <a:pt x="47" y="301"/>
                      <a:pt x="39" y="332"/>
                      <a:pt x="31" y="356"/>
                    </a:cubicBezTo>
                    <a:cubicBezTo>
                      <a:pt x="0" y="503"/>
                      <a:pt x="47" y="658"/>
                      <a:pt x="155" y="767"/>
                    </a:cubicBezTo>
                    <a:cubicBezTo>
                      <a:pt x="171" y="782"/>
                      <a:pt x="194" y="805"/>
                      <a:pt x="225" y="821"/>
                    </a:cubicBezTo>
                    <a:cubicBezTo>
                      <a:pt x="248" y="837"/>
                      <a:pt x="272" y="852"/>
                      <a:pt x="303" y="860"/>
                    </a:cubicBezTo>
                    <a:cubicBezTo>
                      <a:pt x="326" y="868"/>
                      <a:pt x="357" y="883"/>
                      <a:pt x="380" y="883"/>
                    </a:cubicBezTo>
                    <a:cubicBezTo>
                      <a:pt x="411" y="891"/>
                      <a:pt x="442" y="899"/>
                      <a:pt x="473" y="899"/>
                    </a:cubicBezTo>
                    <a:cubicBezTo>
                      <a:pt x="752" y="899"/>
                      <a:pt x="962" y="635"/>
                      <a:pt x="908" y="356"/>
                    </a:cubicBezTo>
                    <a:cubicBezTo>
                      <a:pt x="900" y="332"/>
                      <a:pt x="892" y="301"/>
                      <a:pt x="884" y="278"/>
                    </a:cubicBezTo>
                    <a:cubicBezTo>
                      <a:pt x="877" y="247"/>
                      <a:pt x="861" y="224"/>
                      <a:pt x="845" y="201"/>
                    </a:cubicBezTo>
                    <a:cubicBezTo>
                      <a:pt x="830" y="170"/>
                      <a:pt x="807" y="154"/>
                      <a:pt x="783" y="131"/>
                    </a:cubicBezTo>
                    <a:cubicBezTo>
                      <a:pt x="768" y="108"/>
                      <a:pt x="745" y="92"/>
                      <a:pt x="721" y="77"/>
                    </a:cubicBezTo>
                    <a:cubicBezTo>
                      <a:pt x="690" y="61"/>
                      <a:pt x="667" y="46"/>
                      <a:pt x="644" y="30"/>
                    </a:cubicBezTo>
                    <a:cubicBezTo>
                      <a:pt x="613" y="22"/>
                      <a:pt x="590" y="15"/>
                      <a:pt x="559" y="7"/>
                    </a:cubicBezTo>
                    <a:cubicBezTo>
                      <a:pt x="528" y="3"/>
                      <a:pt x="498" y="1"/>
                      <a:pt x="469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2399895" y="-96710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5" y="1"/>
                    </a:moveTo>
                    <a:cubicBezTo>
                      <a:pt x="250" y="1"/>
                      <a:pt x="0" y="471"/>
                      <a:pt x="302" y="766"/>
                    </a:cubicBezTo>
                    <a:cubicBezTo>
                      <a:pt x="387" y="851"/>
                      <a:pt x="504" y="898"/>
                      <a:pt x="620" y="898"/>
                    </a:cubicBezTo>
                    <a:cubicBezTo>
                      <a:pt x="1109" y="898"/>
                      <a:pt x="1240" y="223"/>
                      <a:pt x="791" y="37"/>
                    </a:cubicBezTo>
                    <a:cubicBezTo>
                      <a:pt x="730" y="12"/>
                      <a:pt x="671" y="1"/>
                      <a:pt x="61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1418844" y="14375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1" y="0"/>
                    </a:moveTo>
                    <a:cubicBezTo>
                      <a:pt x="244" y="0"/>
                      <a:pt x="1" y="464"/>
                      <a:pt x="302" y="766"/>
                    </a:cubicBezTo>
                    <a:cubicBezTo>
                      <a:pt x="388" y="851"/>
                      <a:pt x="496" y="898"/>
                      <a:pt x="620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29" y="12"/>
                      <a:pt x="668" y="0"/>
                      <a:pt x="61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2277494" y="-844323"/>
                <a:ext cx="67118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9" extrusionOk="0">
                    <a:moveTo>
                      <a:pt x="606" y="1"/>
                    </a:moveTo>
                    <a:cubicBezTo>
                      <a:pt x="244" y="1"/>
                      <a:pt x="0" y="465"/>
                      <a:pt x="295" y="766"/>
                    </a:cubicBezTo>
                    <a:cubicBezTo>
                      <a:pt x="380" y="852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1296064" y="136722"/>
                <a:ext cx="67064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05" y="1"/>
                    </a:moveTo>
                    <a:cubicBezTo>
                      <a:pt x="243" y="1"/>
                      <a:pt x="0" y="465"/>
                      <a:pt x="302" y="766"/>
                    </a:cubicBezTo>
                    <a:cubicBezTo>
                      <a:pt x="380" y="852"/>
                      <a:pt x="496" y="898"/>
                      <a:pt x="620" y="898"/>
                    </a:cubicBezTo>
                    <a:cubicBezTo>
                      <a:pt x="1109" y="898"/>
                      <a:pt x="1240" y="223"/>
                      <a:pt x="783" y="37"/>
                    </a:cubicBezTo>
                    <a:cubicBezTo>
                      <a:pt x="722" y="12"/>
                      <a:pt x="662" y="1"/>
                      <a:pt x="605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1909532" y="-476363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06" y="0"/>
                    </a:moveTo>
                    <a:cubicBezTo>
                      <a:pt x="244" y="0"/>
                      <a:pt x="0" y="464"/>
                      <a:pt x="295" y="766"/>
                    </a:cubicBezTo>
                    <a:cubicBezTo>
                      <a:pt x="381" y="851"/>
                      <a:pt x="497" y="898"/>
                      <a:pt x="613" y="898"/>
                    </a:cubicBezTo>
                    <a:cubicBezTo>
                      <a:pt x="1102" y="898"/>
                      <a:pt x="1241" y="223"/>
                      <a:pt x="784" y="37"/>
                    </a:cubicBezTo>
                    <a:cubicBezTo>
                      <a:pt x="723" y="12"/>
                      <a:pt x="663" y="0"/>
                      <a:pt x="606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2154714" y="-721922"/>
                <a:ext cx="67064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8" extrusionOk="0">
                    <a:moveTo>
                      <a:pt x="613" y="0"/>
                    </a:moveTo>
                    <a:cubicBezTo>
                      <a:pt x="245" y="0"/>
                      <a:pt x="0" y="471"/>
                      <a:pt x="303" y="773"/>
                    </a:cubicBezTo>
                    <a:cubicBezTo>
                      <a:pt x="388" y="851"/>
                      <a:pt x="496" y="898"/>
                      <a:pt x="621" y="898"/>
                    </a:cubicBezTo>
                    <a:cubicBezTo>
                      <a:pt x="1109" y="898"/>
                      <a:pt x="1241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2031934" y="-599143"/>
                <a:ext cx="67496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9" h="898" extrusionOk="0">
                    <a:moveTo>
                      <a:pt x="613" y="0"/>
                    </a:moveTo>
                    <a:cubicBezTo>
                      <a:pt x="250" y="0"/>
                      <a:pt x="1" y="464"/>
                      <a:pt x="302" y="766"/>
                    </a:cubicBezTo>
                    <a:cubicBezTo>
                      <a:pt x="388" y="851"/>
                      <a:pt x="504" y="898"/>
                      <a:pt x="620" y="898"/>
                    </a:cubicBezTo>
                    <a:cubicBezTo>
                      <a:pt x="1109" y="898"/>
                      <a:pt x="1249" y="223"/>
                      <a:pt x="791" y="37"/>
                    </a:cubicBezTo>
                    <a:cubicBezTo>
                      <a:pt x="730" y="12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4" name="Google Shape;24;p2"/>
              <p:cNvSpPr/>
              <p:nvPr/>
            </p:nvSpPr>
            <p:spPr>
              <a:xfrm>
                <a:off x="1786752" y="-353962"/>
                <a:ext cx="67118" cy="48528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898" extrusionOk="0">
                    <a:moveTo>
                      <a:pt x="613" y="0"/>
                    </a:moveTo>
                    <a:cubicBezTo>
                      <a:pt x="245" y="0"/>
                      <a:pt x="1" y="471"/>
                      <a:pt x="303" y="773"/>
                    </a:cubicBezTo>
                    <a:cubicBezTo>
                      <a:pt x="388" y="851"/>
                      <a:pt x="497" y="897"/>
                      <a:pt x="621" y="897"/>
                    </a:cubicBezTo>
                    <a:cubicBezTo>
                      <a:pt x="1109" y="897"/>
                      <a:pt x="1241" y="223"/>
                      <a:pt x="791" y="36"/>
                    </a:cubicBezTo>
                    <a:cubicBezTo>
                      <a:pt x="730" y="11"/>
                      <a:pt x="670" y="0"/>
                      <a:pt x="613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1664026" y="-231237"/>
                <a:ext cx="67442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899" extrusionOk="0">
                    <a:moveTo>
                      <a:pt x="613" y="1"/>
                    </a:moveTo>
                    <a:cubicBezTo>
                      <a:pt x="249" y="1"/>
                      <a:pt x="0" y="465"/>
                      <a:pt x="302" y="767"/>
                    </a:cubicBezTo>
                    <a:cubicBezTo>
                      <a:pt x="387" y="852"/>
                      <a:pt x="503" y="898"/>
                      <a:pt x="620" y="898"/>
                    </a:cubicBezTo>
                    <a:cubicBezTo>
                      <a:pt x="1108" y="898"/>
                      <a:pt x="1248" y="224"/>
                      <a:pt x="790" y="38"/>
                    </a:cubicBezTo>
                    <a:cubicBezTo>
                      <a:pt x="729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1541624" y="-108836"/>
                <a:ext cx="67064" cy="48960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906" extrusionOk="0">
                    <a:moveTo>
                      <a:pt x="613" y="1"/>
                    </a:moveTo>
                    <a:cubicBezTo>
                      <a:pt x="245" y="1"/>
                      <a:pt x="0" y="472"/>
                      <a:pt x="302" y="774"/>
                    </a:cubicBezTo>
                    <a:cubicBezTo>
                      <a:pt x="380" y="859"/>
                      <a:pt x="496" y="906"/>
                      <a:pt x="613" y="906"/>
                    </a:cubicBezTo>
                    <a:cubicBezTo>
                      <a:pt x="1109" y="906"/>
                      <a:pt x="1241" y="231"/>
                      <a:pt x="791" y="37"/>
                    </a:cubicBezTo>
                    <a:cubicBezTo>
                      <a:pt x="730" y="12"/>
                      <a:pt x="670" y="1"/>
                      <a:pt x="61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1182471" y="259501"/>
                <a:ext cx="48636" cy="4858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9" extrusionOk="0">
                    <a:moveTo>
                      <a:pt x="454" y="1"/>
                    </a:moveTo>
                    <a:cubicBezTo>
                      <a:pt x="425" y="1"/>
                      <a:pt x="396" y="3"/>
                      <a:pt x="365" y="6"/>
                    </a:cubicBezTo>
                    <a:cubicBezTo>
                      <a:pt x="334" y="14"/>
                      <a:pt x="310" y="22"/>
                      <a:pt x="279" y="37"/>
                    </a:cubicBezTo>
                    <a:cubicBezTo>
                      <a:pt x="256" y="45"/>
                      <a:pt x="225" y="61"/>
                      <a:pt x="202" y="76"/>
                    </a:cubicBezTo>
                    <a:cubicBezTo>
                      <a:pt x="178" y="92"/>
                      <a:pt x="155" y="107"/>
                      <a:pt x="140" y="131"/>
                    </a:cubicBezTo>
                    <a:cubicBezTo>
                      <a:pt x="116" y="154"/>
                      <a:pt x="93" y="177"/>
                      <a:pt x="78" y="200"/>
                    </a:cubicBezTo>
                    <a:cubicBezTo>
                      <a:pt x="62" y="224"/>
                      <a:pt x="47" y="247"/>
                      <a:pt x="39" y="278"/>
                    </a:cubicBezTo>
                    <a:cubicBezTo>
                      <a:pt x="31" y="301"/>
                      <a:pt x="23" y="332"/>
                      <a:pt x="16" y="363"/>
                    </a:cubicBezTo>
                    <a:cubicBezTo>
                      <a:pt x="0" y="417"/>
                      <a:pt x="0" y="479"/>
                      <a:pt x="16" y="534"/>
                    </a:cubicBezTo>
                    <a:cubicBezTo>
                      <a:pt x="23" y="565"/>
                      <a:pt x="31" y="596"/>
                      <a:pt x="39" y="619"/>
                    </a:cubicBezTo>
                    <a:cubicBezTo>
                      <a:pt x="47" y="642"/>
                      <a:pt x="62" y="673"/>
                      <a:pt x="78" y="697"/>
                    </a:cubicBezTo>
                    <a:cubicBezTo>
                      <a:pt x="93" y="720"/>
                      <a:pt x="116" y="743"/>
                      <a:pt x="140" y="766"/>
                    </a:cubicBezTo>
                    <a:cubicBezTo>
                      <a:pt x="217" y="852"/>
                      <a:pt x="334" y="898"/>
                      <a:pt x="450" y="898"/>
                    </a:cubicBezTo>
                    <a:cubicBezTo>
                      <a:pt x="481" y="898"/>
                      <a:pt x="512" y="890"/>
                      <a:pt x="543" y="890"/>
                    </a:cubicBezTo>
                    <a:cubicBezTo>
                      <a:pt x="566" y="883"/>
                      <a:pt x="597" y="875"/>
                      <a:pt x="628" y="859"/>
                    </a:cubicBezTo>
                    <a:cubicBezTo>
                      <a:pt x="652" y="852"/>
                      <a:pt x="675" y="836"/>
                      <a:pt x="706" y="821"/>
                    </a:cubicBezTo>
                    <a:cubicBezTo>
                      <a:pt x="729" y="805"/>
                      <a:pt x="752" y="782"/>
                      <a:pt x="768" y="766"/>
                    </a:cubicBezTo>
                    <a:cubicBezTo>
                      <a:pt x="791" y="743"/>
                      <a:pt x="807" y="720"/>
                      <a:pt x="822" y="697"/>
                    </a:cubicBezTo>
                    <a:cubicBezTo>
                      <a:pt x="838" y="673"/>
                      <a:pt x="853" y="642"/>
                      <a:pt x="869" y="619"/>
                    </a:cubicBezTo>
                    <a:cubicBezTo>
                      <a:pt x="876" y="596"/>
                      <a:pt x="884" y="565"/>
                      <a:pt x="892" y="534"/>
                    </a:cubicBezTo>
                    <a:cubicBezTo>
                      <a:pt x="900" y="479"/>
                      <a:pt x="900" y="417"/>
                      <a:pt x="892" y="363"/>
                    </a:cubicBezTo>
                    <a:cubicBezTo>
                      <a:pt x="884" y="332"/>
                      <a:pt x="876" y="301"/>
                      <a:pt x="869" y="278"/>
                    </a:cubicBezTo>
                    <a:cubicBezTo>
                      <a:pt x="853" y="247"/>
                      <a:pt x="838" y="224"/>
                      <a:pt x="822" y="200"/>
                    </a:cubicBezTo>
                    <a:cubicBezTo>
                      <a:pt x="807" y="177"/>
                      <a:pt x="791" y="154"/>
                      <a:pt x="768" y="131"/>
                    </a:cubicBezTo>
                    <a:cubicBezTo>
                      <a:pt x="752" y="107"/>
                      <a:pt x="729" y="92"/>
                      <a:pt x="706" y="76"/>
                    </a:cubicBezTo>
                    <a:cubicBezTo>
                      <a:pt x="675" y="61"/>
                      <a:pt x="652" y="45"/>
                      <a:pt x="628" y="37"/>
                    </a:cubicBezTo>
                    <a:cubicBezTo>
                      <a:pt x="597" y="22"/>
                      <a:pt x="566" y="14"/>
                      <a:pt x="543" y="6"/>
                    </a:cubicBezTo>
                    <a:cubicBezTo>
                      <a:pt x="512" y="3"/>
                      <a:pt x="483" y="1"/>
                      <a:pt x="454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28" name="Google Shape;28;p2"/>
            <p:cNvGrpSpPr/>
            <p:nvPr/>
          </p:nvGrpSpPr>
          <p:grpSpPr>
            <a:xfrm>
              <a:off x="1005462" y="33090"/>
              <a:ext cx="743488" cy="602656"/>
              <a:chOff x="1005462" y="33090"/>
              <a:chExt cx="743488" cy="602656"/>
            </a:xfrm>
          </p:grpSpPr>
          <p:sp>
            <p:nvSpPr>
              <p:cNvPr id="29" name="Google Shape;29;p2"/>
              <p:cNvSpPr/>
              <p:nvPr/>
            </p:nvSpPr>
            <p:spPr>
              <a:xfrm>
                <a:off x="1005462" y="603862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0" name="Google Shape;30;p2"/>
              <p:cNvSpPr/>
              <p:nvPr/>
            </p:nvSpPr>
            <p:spPr>
              <a:xfrm>
                <a:off x="1100573" y="508697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1195739" y="41358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" name="Google Shape;32;p2"/>
              <p:cNvSpPr/>
              <p:nvPr/>
            </p:nvSpPr>
            <p:spPr>
              <a:xfrm>
                <a:off x="1290850" y="318476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" name="Google Shape;33;p2"/>
              <p:cNvSpPr/>
              <p:nvPr/>
            </p:nvSpPr>
            <p:spPr>
              <a:xfrm>
                <a:off x="1385961" y="223311"/>
                <a:ext cx="172712" cy="31938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1" extrusionOk="0">
                    <a:moveTo>
                      <a:pt x="590" y="1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1481126" y="12820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1"/>
                    </a:moveTo>
                    <a:lnTo>
                      <a:pt x="0" y="590"/>
                    </a:lnTo>
                    <a:lnTo>
                      <a:pt x="2614" y="590"/>
                    </a:lnTo>
                    <a:lnTo>
                      <a:pt x="3195" y="1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>
                <a:off x="1576238" y="33090"/>
                <a:ext cx="172712" cy="31884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590" extrusionOk="0">
                    <a:moveTo>
                      <a:pt x="590" y="0"/>
                    </a:moveTo>
                    <a:lnTo>
                      <a:pt x="1" y="590"/>
                    </a:lnTo>
                    <a:lnTo>
                      <a:pt x="2614" y="590"/>
                    </a:lnTo>
                    <a:lnTo>
                      <a:pt x="31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grpSp>
          <p:nvGrpSpPr>
            <p:cNvPr id="36" name="Google Shape;36;p2"/>
            <p:cNvGrpSpPr/>
            <p:nvPr/>
          </p:nvGrpSpPr>
          <p:grpSpPr>
            <a:xfrm>
              <a:off x="61199" y="486920"/>
              <a:ext cx="269497" cy="230589"/>
              <a:chOff x="-245801" y="266720"/>
              <a:chExt cx="269497" cy="230589"/>
            </a:xfrm>
          </p:grpSpPr>
          <p:sp>
            <p:nvSpPr>
              <p:cNvPr id="37" name="Google Shape;3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8" name="Google Shape;3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39" name="Google Shape;39;p2"/>
          <p:cNvGrpSpPr/>
          <p:nvPr/>
        </p:nvGrpSpPr>
        <p:grpSpPr>
          <a:xfrm>
            <a:off x="-831651" y="5691267"/>
            <a:ext cx="2813779" cy="2572720"/>
            <a:chOff x="-623738" y="4268450"/>
            <a:chExt cx="2110334" cy="1929540"/>
          </a:xfrm>
        </p:grpSpPr>
        <p:sp>
          <p:nvSpPr>
            <p:cNvPr id="40" name="Google Shape;40;p2"/>
            <p:cNvSpPr/>
            <p:nvPr/>
          </p:nvSpPr>
          <p:spPr>
            <a:xfrm>
              <a:off x="-623738" y="4268450"/>
              <a:ext cx="1727427" cy="1929540"/>
            </a:xfrm>
            <a:custGeom>
              <a:avLst/>
              <a:gdLst/>
              <a:ahLst/>
              <a:cxnLst/>
              <a:rect l="l" t="t" r="r" b="b"/>
              <a:pathLst>
                <a:path w="30555" h="34130" extrusionOk="0">
                  <a:moveTo>
                    <a:pt x="29779" y="0"/>
                  </a:moveTo>
                  <a:cubicBezTo>
                    <a:pt x="29221" y="0"/>
                    <a:pt x="28911" y="636"/>
                    <a:pt x="29252" y="1071"/>
                  </a:cubicBezTo>
                  <a:lnTo>
                    <a:pt x="26251" y="4080"/>
                  </a:lnTo>
                  <a:cubicBezTo>
                    <a:pt x="26235" y="4095"/>
                    <a:pt x="26227" y="4118"/>
                    <a:pt x="26227" y="4134"/>
                  </a:cubicBezTo>
                  <a:lnTo>
                    <a:pt x="26227" y="7794"/>
                  </a:lnTo>
                  <a:lnTo>
                    <a:pt x="21272" y="12742"/>
                  </a:lnTo>
                  <a:lnTo>
                    <a:pt x="20528" y="12718"/>
                  </a:lnTo>
                  <a:lnTo>
                    <a:pt x="17720" y="15526"/>
                  </a:lnTo>
                  <a:lnTo>
                    <a:pt x="17744" y="16270"/>
                  </a:lnTo>
                  <a:lnTo>
                    <a:pt x="32" y="33990"/>
                  </a:lnTo>
                  <a:cubicBezTo>
                    <a:pt x="1" y="34021"/>
                    <a:pt x="1" y="34075"/>
                    <a:pt x="32" y="34106"/>
                  </a:cubicBezTo>
                  <a:cubicBezTo>
                    <a:pt x="47" y="34122"/>
                    <a:pt x="70" y="34129"/>
                    <a:pt x="86" y="34129"/>
                  </a:cubicBezTo>
                  <a:cubicBezTo>
                    <a:pt x="109" y="34129"/>
                    <a:pt x="133" y="34122"/>
                    <a:pt x="148" y="34106"/>
                  </a:cubicBezTo>
                  <a:lnTo>
                    <a:pt x="26367" y="7887"/>
                  </a:lnTo>
                  <a:cubicBezTo>
                    <a:pt x="26382" y="7872"/>
                    <a:pt x="26390" y="7848"/>
                    <a:pt x="26390" y="7825"/>
                  </a:cubicBezTo>
                  <a:lnTo>
                    <a:pt x="26390" y="4165"/>
                  </a:lnTo>
                  <a:lnTo>
                    <a:pt x="29368" y="1187"/>
                  </a:lnTo>
                  <a:cubicBezTo>
                    <a:pt x="29490" y="1283"/>
                    <a:pt x="29633" y="1327"/>
                    <a:pt x="29774" y="1327"/>
                  </a:cubicBezTo>
                  <a:cubicBezTo>
                    <a:pt x="30046" y="1327"/>
                    <a:pt x="30310" y="1162"/>
                    <a:pt x="30407" y="877"/>
                  </a:cubicBezTo>
                  <a:cubicBezTo>
                    <a:pt x="30555" y="450"/>
                    <a:pt x="30229" y="0"/>
                    <a:pt x="297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63570" y="4401603"/>
              <a:ext cx="723026" cy="722574"/>
            </a:xfrm>
            <a:custGeom>
              <a:avLst/>
              <a:gdLst/>
              <a:ahLst/>
              <a:cxnLst/>
              <a:rect l="l" t="t" r="r" b="b"/>
              <a:pathLst>
                <a:path w="12789" h="12781" extrusionOk="0">
                  <a:moveTo>
                    <a:pt x="12696" y="1"/>
                  </a:moveTo>
                  <a:cubicBezTo>
                    <a:pt x="12676" y="1"/>
                    <a:pt x="12656" y="9"/>
                    <a:pt x="12641" y="24"/>
                  </a:cubicBezTo>
                  <a:lnTo>
                    <a:pt x="32" y="12641"/>
                  </a:lnTo>
                  <a:cubicBezTo>
                    <a:pt x="1" y="12672"/>
                    <a:pt x="1" y="12719"/>
                    <a:pt x="32" y="12758"/>
                  </a:cubicBezTo>
                  <a:cubicBezTo>
                    <a:pt x="47" y="12773"/>
                    <a:pt x="63" y="12781"/>
                    <a:pt x="86" y="12781"/>
                  </a:cubicBezTo>
                  <a:cubicBezTo>
                    <a:pt x="109" y="12781"/>
                    <a:pt x="132" y="12773"/>
                    <a:pt x="140" y="12758"/>
                  </a:cubicBezTo>
                  <a:lnTo>
                    <a:pt x="12757" y="141"/>
                  </a:lnTo>
                  <a:cubicBezTo>
                    <a:pt x="12788" y="110"/>
                    <a:pt x="12788" y="55"/>
                    <a:pt x="12757" y="24"/>
                  </a:cubicBezTo>
                  <a:cubicBezTo>
                    <a:pt x="12738" y="9"/>
                    <a:pt x="12717" y="1"/>
                    <a:pt x="1269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42" name="Google Shape;42;p2"/>
            <p:cNvGrpSpPr/>
            <p:nvPr/>
          </p:nvGrpSpPr>
          <p:grpSpPr>
            <a:xfrm>
              <a:off x="-220625" y="4570231"/>
              <a:ext cx="921187" cy="920619"/>
              <a:chOff x="3429875" y="1645831"/>
              <a:chExt cx="921187" cy="920619"/>
            </a:xfrm>
          </p:grpSpPr>
          <p:sp>
            <p:nvSpPr>
              <p:cNvPr id="43" name="Google Shape;43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1" name="Google Shape;51;p2"/>
          <p:cNvGrpSpPr/>
          <p:nvPr/>
        </p:nvGrpSpPr>
        <p:grpSpPr>
          <a:xfrm>
            <a:off x="9299067" y="4597563"/>
            <a:ext cx="2848851" cy="3227775"/>
            <a:chOff x="6974300" y="3448172"/>
            <a:chExt cx="2136638" cy="2420831"/>
          </a:xfrm>
        </p:grpSpPr>
        <p:sp>
          <p:nvSpPr>
            <p:cNvPr id="52" name="Google Shape;52;p2"/>
            <p:cNvSpPr/>
            <p:nvPr/>
          </p:nvSpPr>
          <p:spPr>
            <a:xfrm>
              <a:off x="7847645" y="3448172"/>
              <a:ext cx="1263293" cy="1576725"/>
            </a:xfrm>
            <a:custGeom>
              <a:avLst/>
              <a:gdLst/>
              <a:ahLst/>
              <a:cxnLst/>
              <a:rect l="l" t="t" r="r" b="b"/>
              <a:pathLst>
                <a:path w="23377" h="29177" extrusionOk="0">
                  <a:moveTo>
                    <a:pt x="23291" y="1"/>
                  </a:moveTo>
                  <a:cubicBezTo>
                    <a:pt x="23271" y="1"/>
                    <a:pt x="23252" y="7"/>
                    <a:pt x="23237" y="18"/>
                  </a:cubicBezTo>
                  <a:lnTo>
                    <a:pt x="11372" y="11883"/>
                  </a:lnTo>
                  <a:lnTo>
                    <a:pt x="10635" y="11852"/>
                  </a:lnTo>
                  <a:lnTo>
                    <a:pt x="7828" y="14667"/>
                  </a:lnTo>
                  <a:lnTo>
                    <a:pt x="7851" y="15404"/>
                  </a:lnTo>
                  <a:lnTo>
                    <a:pt x="7114" y="16141"/>
                  </a:lnTo>
                  <a:cubicBezTo>
                    <a:pt x="7099" y="16156"/>
                    <a:pt x="7091" y="16179"/>
                    <a:pt x="7091" y="16203"/>
                  </a:cubicBezTo>
                  <a:lnTo>
                    <a:pt x="7091" y="22236"/>
                  </a:lnTo>
                  <a:lnTo>
                    <a:pt x="1345" y="27982"/>
                  </a:lnTo>
                  <a:cubicBezTo>
                    <a:pt x="1209" y="27875"/>
                    <a:pt x="1067" y="27829"/>
                    <a:pt x="932" y="27829"/>
                  </a:cubicBezTo>
                  <a:cubicBezTo>
                    <a:pt x="412" y="27829"/>
                    <a:pt x="1" y="28507"/>
                    <a:pt x="469" y="28975"/>
                  </a:cubicBezTo>
                  <a:cubicBezTo>
                    <a:pt x="610" y="29116"/>
                    <a:pt x="772" y="29176"/>
                    <a:pt x="928" y="29176"/>
                  </a:cubicBezTo>
                  <a:cubicBezTo>
                    <a:pt x="1414" y="29176"/>
                    <a:pt x="1848" y="28597"/>
                    <a:pt x="1461" y="28099"/>
                  </a:cubicBezTo>
                  <a:lnTo>
                    <a:pt x="7231" y="22329"/>
                  </a:lnTo>
                  <a:cubicBezTo>
                    <a:pt x="7246" y="22313"/>
                    <a:pt x="7254" y="22290"/>
                    <a:pt x="7254" y="22267"/>
                  </a:cubicBezTo>
                  <a:lnTo>
                    <a:pt x="7254" y="16226"/>
                  </a:lnTo>
                  <a:lnTo>
                    <a:pt x="23345" y="135"/>
                  </a:lnTo>
                  <a:cubicBezTo>
                    <a:pt x="23376" y="104"/>
                    <a:pt x="23376" y="49"/>
                    <a:pt x="23345" y="18"/>
                  </a:cubicBezTo>
                  <a:cubicBezTo>
                    <a:pt x="23330" y="7"/>
                    <a:pt x="23310" y="1"/>
                    <a:pt x="232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340215" y="4337362"/>
              <a:ext cx="595683" cy="833729"/>
            </a:xfrm>
            <a:custGeom>
              <a:avLst/>
              <a:gdLst/>
              <a:ahLst/>
              <a:cxnLst/>
              <a:rect l="l" t="t" r="r" b="b"/>
              <a:pathLst>
                <a:path w="11023" h="15428" extrusionOk="0">
                  <a:moveTo>
                    <a:pt x="10442" y="1"/>
                  </a:moveTo>
                  <a:cubicBezTo>
                    <a:pt x="10443" y="1"/>
                    <a:pt x="10444" y="1"/>
                    <a:pt x="10446" y="1"/>
                  </a:cubicBezTo>
                  <a:lnTo>
                    <a:pt x="10446" y="1"/>
                  </a:lnTo>
                  <a:cubicBezTo>
                    <a:pt x="10447" y="1"/>
                    <a:pt x="10448" y="1"/>
                    <a:pt x="10449" y="1"/>
                  </a:cubicBezTo>
                  <a:close/>
                  <a:moveTo>
                    <a:pt x="10446" y="1"/>
                  </a:moveTo>
                  <a:lnTo>
                    <a:pt x="10446" y="1"/>
                  </a:lnTo>
                  <a:cubicBezTo>
                    <a:pt x="10037" y="4"/>
                    <a:pt x="9807" y="475"/>
                    <a:pt x="10062" y="792"/>
                  </a:cubicBezTo>
                  <a:lnTo>
                    <a:pt x="5773" y="5080"/>
                  </a:lnTo>
                  <a:cubicBezTo>
                    <a:pt x="5766" y="5096"/>
                    <a:pt x="5758" y="5111"/>
                    <a:pt x="5758" y="5127"/>
                  </a:cubicBezTo>
                  <a:lnTo>
                    <a:pt x="5758" y="9617"/>
                  </a:lnTo>
                  <a:lnTo>
                    <a:pt x="43" y="15324"/>
                  </a:lnTo>
                  <a:cubicBezTo>
                    <a:pt x="1" y="15366"/>
                    <a:pt x="42" y="15427"/>
                    <a:pt x="88" y="15427"/>
                  </a:cubicBezTo>
                  <a:cubicBezTo>
                    <a:pt x="102" y="15427"/>
                    <a:pt x="116" y="15422"/>
                    <a:pt x="128" y="15410"/>
                  </a:cubicBezTo>
                  <a:lnTo>
                    <a:pt x="5859" y="9679"/>
                  </a:lnTo>
                  <a:cubicBezTo>
                    <a:pt x="5874" y="9671"/>
                    <a:pt x="5874" y="9656"/>
                    <a:pt x="5874" y="9640"/>
                  </a:cubicBezTo>
                  <a:lnTo>
                    <a:pt x="5874" y="5150"/>
                  </a:lnTo>
                  <a:lnTo>
                    <a:pt x="10139" y="885"/>
                  </a:lnTo>
                  <a:cubicBezTo>
                    <a:pt x="10231" y="953"/>
                    <a:pt x="10336" y="985"/>
                    <a:pt x="10439" y="985"/>
                  </a:cubicBezTo>
                  <a:cubicBezTo>
                    <a:pt x="10641" y="985"/>
                    <a:pt x="10835" y="863"/>
                    <a:pt x="10907" y="652"/>
                  </a:cubicBezTo>
                  <a:cubicBezTo>
                    <a:pt x="11023" y="336"/>
                    <a:pt x="10785" y="3"/>
                    <a:pt x="1044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106269" y="4453030"/>
              <a:ext cx="692631" cy="690469"/>
            </a:xfrm>
            <a:custGeom>
              <a:avLst/>
              <a:gdLst/>
              <a:ahLst/>
              <a:cxnLst/>
              <a:rect l="l" t="t" r="r" b="b"/>
              <a:pathLst>
                <a:path w="12817" h="12777" extrusionOk="0">
                  <a:moveTo>
                    <a:pt x="12701" y="1"/>
                  </a:moveTo>
                  <a:cubicBezTo>
                    <a:pt x="12681" y="1"/>
                    <a:pt x="12660" y="9"/>
                    <a:pt x="12641" y="27"/>
                  </a:cubicBezTo>
                  <a:lnTo>
                    <a:pt x="32" y="12637"/>
                  </a:lnTo>
                  <a:cubicBezTo>
                    <a:pt x="1" y="12668"/>
                    <a:pt x="1" y="12722"/>
                    <a:pt x="32" y="12753"/>
                  </a:cubicBezTo>
                  <a:cubicBezTo>
                    <a:pt x="47" y="12769"/>
                    <a:pt x="63" y="12776"/>
                    <a:pt x="86" y="12776"/>
                  </a:cubicBezTo>
                  <a:cubicBezTo>
                    <a:pt x="109" y="12776"/>
                    <a:pt x="133" y="12769"/>
                    <a:pt x="148" y="12753"/>
                  </a:cubicBezTo>
                  <a:lnTo>
                    <a:pt x="12757" y="136"/>
                  </a:lnTo>
                  <a:cubicBezTo>
                    <a:pt x="12816" y="77"/>
                    <a:pt x="12764" y="1"/>
                    <a:pt x="1270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6974300" y="3939449"/>
              <a:ext cx="1595777" cy="1929553"/>
            </a:xfrm>
            <a:custGeom>
              <a:avLst/>
              <a:gdLst/>
              <a:ahLst/>
              <a:cxnLst/>
              <a:rect l="l" t="t" r="r" b="b"/>
              <a:pathLst>
                <a:path w="31478" h="38062" extrusionOk="0">
                  <a:moveTo>
                    <a:pt x="30702" y="1"/>
                  </a:moveTo>
                  <a:cubicBezTo>
                    <a:pt x="30151" y="1"/>
                    <a:pt x="29841" y="637"/>
                    <a:pt x="30174" y="1071"/>
                  </a:cubicBezTo>
                  <a:lnTo>
                    <a:pt x="24413" y="6840"/>
                  </a:lnTo>
                  <a:cubicBezTo>
                    <a:pt x="24397" y="6856"/>
                    <a:pt x="24389" y="6872"/>
                    <a:pt x="24389" y="6895"/>
                  </a:cubicBezTo>
                  <a:lnTo>
                    <a:pt x="24389" y="12936"/>
                  </a:lnTo>
                  <a:lnTo>
                    <a:pt x="20675" y="16650"/>
                  </a:lnTo>
                  <a:lnTo>
                    <a:pt x="20535" y="16650"/>
                  </a:lnTo>
                  <a:lnTo>
                    <a:pt x="17728" y="19465"/>
                  </a:lnTo>
                  <a:lnTo>
                    <a:pt x="17736" y="19597"/>
                  </a:lnTo>
                  <a:lnTo>
                    <a:pt x="16689" y="20636"/>
                  </a:lnTo>
                  <a:cubicBezTo>
                    <a:pt x="16642" y="20691"/>
                    <a:pt x="16673" y="20776"/>
                    <a:pt x="16751" y="20776"/>
                  </a:cubicBezTo>
                  <a:cubicBezTo>
                    <a:pt x="16766" y="20776"/>
                    <a:pt x="16790" y="20768"/>
                    <a:pt x="16805" y="20753"/>
                  </a:cubicBezTo>
                  <a:lnTo>
                    <a:pt x="17736" y="19822"/>
                  </a:lnTo>
                  <a:lnTo>
                    <a:pt x="17751" y="20210"/>
                  </a:lnTo>
                  <a:lnTo>
                    <a:pt x="32" y="37922"/>
                  </a:lnTo>
                  <a:cubicBezTo>
                    <a:pt x="1" y="37953"/>
                    <a:pt x="1" y="38007"/>
                    <a:pt x="32" y="38038"/>
                  </a:cubicBezTo>
                  <a:cubicBezTo>
                    <a:pt x="47" y="38054"/>
                    <a:pt x="70" y="38061"/>
                    <a:pt x="94" y="38061"/>
                  </a:cubicBezTo>
                  <a:cubicBezTo>
                    <a:pt x="117" y="38061"/>
                    <a:pt x="132" y="38054"/>
                    <a:pt x="148" y="38038"/>
                  </a:cubicBezTo>
                  <a:lnTo>
                    <a:pt x="26375" y="11819"/>
                  </a:lnTo>
                  <a:cubicBezTo>
                    <a:pt x="26390" y="11804"/>
                    <a:pt x="26398" y="11780"/>
                    <a:pt x="26398" y="11757"/>
                  </a:cubicBezTo>
                  <a:lnTo>
                    <a:pt x="26398" y="8097"/>
                  </a:lnTo>
                  <a:lnTo>
                    <a:pt x="29376" y="5119"/>
                  </a:lnTo>
                  <a:cubicBezTo>
                    <a:pt x="29512" y="5226"/>
                    <a:pt x="29654" y="5272"/>
                    <a:pt x="29789" y="5272"/>
                  </a:cubicBezTo>
                  <a:cubicBezTo>
                    <a:pt x="30308" y="5272"/>
                    <a:pt x="30720" y="4594"/>
                    <a:pt x="30252" y="4126"/>
                  </a:cubicBezTo>
                  <a:cubicBezTo>
                    <a:pt x="30108" y="3982"/>
                    <a:pt x="29944" y="3922"/>
                    <a:pt x="29787" y="3922"/>
                  </a:cubicBezTo>
                  <a:cubicBezTo>
                    <a:pt x="29298" y="3922"/>
                    <a:pt x="28867" y="4504"/>
                    <a:pt x="29259" y="5003"/>
                  </a:cubicBezTo>
                  <a:lnTo>
                    <a:pt x="26251" y="8011"/>
                  </a:lnTo>
                  <a:cubicBezTo>
                    <a:pt x="26235" y="8027"/>
                    <a:pt x="26227" y="8042"/>
                    <a:pt x="26227" y="8066"/>
                  </a:cubicBezTo>
                  <a:lnTo>
                    <a:pt x="26227" y="11726"/>
                  </a:lnTo>
                  <a:lnTo>
                    <a:pt x="21280" y="16674"/>
                  </a:lnTo>
                  <a:lnTo>
                    <a:pt x="20892" y="16658"/>
                  </a:lnTo>
                  <a:lnTo>
                    <a:pt x="24521" y="13029"/>
                  </a:lnTo>
                  <a:cubicBezTo>
                    <a:pt x="24537" y="13013"/>
                    <a:pt x="24544" y="12990"/>
                    <a:pt x="24552" y="12975"/>
                  </a:cubicBezTo>
                  <a:lnTo>
                    <a:pt x="24552" y="6934"/>
                  </a:lnTo>
                  <a:lnTo>
                    <a:pt x="30291" y="1187"/>
                  </a:lnTo>
                  <a:cubicBezTo>
                    <a:pt x="30416" y="1283"/>
                    <a:pt x="30559" y="1327"/>
                    <a:pt x="30701" y="1327"/>
                  </a:cubicBezTo>
                  <a:cubicBezTo>
                    <a:pt x="30972" y="1327"/>
                    <a:pt x="31233" y="1163"/>
                    <a:pt x="31330" y="877"/>
                  </a:cubicBezTo>
                  <a:cubicBezTo>
                    <a:pt x="31477" y="443"/>
                    <a:pt x="31159" y="1"/>
                    <a:pt x="3070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56" name="Google Shape;56;p2"/>
            <p:cNvGrpSpPr/>
            <p:nvPr/>
          </p:nvGrpSpPr>
          <p:grpSpPr>
            <a:xfrm>
              <a:off x="7020074" y="4660470"/>
              <a:ext cx="269497" cy="230589"/>
              <a:chOff x="-245801" y="266720"/>
              <a:chExt cx="269497" cy="230589"/>
            </a:xfrm>
          </p:grpSpPr>
          <p:sp>
            <p:nvSpPr>
              <p:cNvPr id="57" name="Google Shape;57;p2"/>
              <p:cNvSpPr/>
              <p:nvPr/>
            </p:nvSpPr>
            <p:spPr>
              <a:xfrm>
                <a:off x="-245801" y="266720"/>
                <a:ext cx="269497" cy="230589"/>
              </a:xfrm>
              <a:custGeom>
                <a:avLst/>
                <a:gdLst/>
                <a:ahLst/>
                <a:cxnLst/>
                <a:rect l="l" t="t" r="r" b="b"/>
                <a:pathLst>
                  <a:path w="4987" h="4267" extrusionOk="0">
                    <a:moveTo>
                      <a:pt x="2837" y="166"/>
                    </a:moveTo>
                    <a:cubicBezTo>
                      <a:pt x="3846" y="166"/>
                      <a:pt x="4816" y="952"/>
                      <a:pt x="4816" y="2134"/>
                    </a:cubicBezTo>
                    <a:cubicBezTo>
                      <a:pt x="4816" y="3219"/>
                      <a:pt x="3940" y="4096"/>
                      <a:pt x="2854" y="4103"/>
                    </a:cubicBezTo>
                    <a:cubicBezTo>
                      <a:pt x="1102" y="4103"/>
                      <a:pt x="226" y="1986"/>
                      <a:pt x="1466" y="746"/>
                    </a:cubicBezTo>
                    <a:cubicBezTo>
                      <a:pt x="1865" y="345"/>
                      <a:pt x="2355" y="166"/>
                      <a:pt x="2837" y="166"/>
                    </a:cubicBezTo>
                    <a:close/>
                    <a:moveTo>
                      <a:pt x="2840" y="0"/>
                    </a:moveTo>
                    <a:cubicBezTo>
                      <a:pt x="2315" y="0"/>
                      <a:pt x="1779" y="195"/>
                      <a:pt x="1342" y="629"/>
                    </a:cubicBezTo>
                    <a:cubicBezTo>
                      <a:pt x="1" y="1971"/>
                      <a:pt x="955" y="4266"/>
                      <a:pt x="2854" y="4266"/>
                    </a:cubicBezTo>
                    <a:cubicBezTo>
                      <a:pt x="4033" y="4266"/>
                      <a:pt x="4987" y="3312"/>
                      <a:pt x="4987" y="2134"/>
                    </a:cubicBezTo>
                    <a:cubicBezTo>
                      <a:pt x="4987" y="849"/>
                      <a:pt x="3937" y="0"/>
                      <a:pt x="284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-141881" y="331730"/>
                <a:ext cx="101055" cy="101055"/>
              </a:xfrm>
              <a:custGeom>
                <a:avLst/>
                <a:gdLst/>
                <a:ahLst/>
                <a:cxnLst/>
                <a:rect l="l" t="t" r="r" b="b"/>
                <a:pathLst>
                  <a:path w="1870" h="1870" extrusionOk="0">
                    <a:moveTo>
                      <a:pt x="931" y="0"/>
                    </a:moveTo>
                    <a:cubicBezTo>
                      <a:pt x="420" y="0"/>
                      <a:pt x="1" y="419"/>
                      <a:pt x="1" y="931"/>
                    </a:cubicBezTo>
                    <a:cubicBezTo>
                      <a:pt x="1" y="1450"/>
                      <a:pt x="420" y="1869"/>
                      <a:pt x="931" y="1869"/>
                    </a:cubicBezTo>
                    <a:cubicBezTo>
                      <a:pt x="1451" y="1869"/>
                      <a:pt x="1870" y="1450"/>
                      <a:pt x="1870" y="931"/>
                    </a:cubicBezTo>
                    <a:cubicBezTo>
                      <a:pt x="1870" y="419"/>
                      <a:pt x="1451" y="0"/>
                      <a:pt x="931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  <p:grpSp>
        <p:nvGrpSpPr>
          <p:cNvPr id="59" name="Google Shape;59;p2"/>
          <p:cNvGrpSpPr/>
          <p:nvPr/>
        </p:nvGrpSpPr>
        <p:grpSpPr>
          <a:xfrm>
            <a:off x="7268700" y="-151861"/>
            <a:ext cx="1611933" cy="1379360"/>
            <a:chOff x="5451525" y="-113896"/>
            <a:chExt cx="1208950" cy="1034520"/>
          </a:xfrm>
        </p:grpSpPr>
        <p:sp>
          <p:nvSpPr>
            <p:cNvPr id="60" name="Google Shape;60;p2"/>
            <p:cNvSpPr/>
            <p:nvPr/>
          </p:nvSpPr>
          <p:spPr>
            <a:xfrm>
              <a:off x="5889324" y="-113896"/>
              <a:ext cx="771151" cy="964344"/>
            </a:xfrm>
            <a:custGeom>
              <a:avLst/>
              <a:gdLst/>
              <a:ahLst/>
              <a:cxnLst/>
              <a:rect l="l" t="t" r="r" b="b"/>
              <a:pathLst>
                <a:path w="14270" h="17845" extrusionOk="0">
                  <a:moveTo>
                    <a:pt x="14184" y="1"/>
                  </a:moveTo>
                  <a:cubicBezTo>
                    <a:pt x="14165" y="1"/>
                    <a:pt x="14146" y="9"/>
                    <a:pt x="14130" y="24"/>
                  </a:cubicBezTo>
                  <a:lnTo>
                    <a:pt x="4188" y="9958"/>
                  </a:lnTo>
                  <a:cubicBezTo>
                    <a:pt x="4173" y="9973"/>
                    <a:pt x="4165" y="9997"/>
                    <a:pt x="4165" y="10020"/>
                  </a:cubicBezTo>
                  <a:lnTo>
                    <a:pt x="4165" y="13680"/>
                  </a:lnTo>
                  <a:lnTo>
                    <a:pt x="1187" y="16658"/>
                  </a:lnTo>
                  <a:cubicBezTo>
                    <a:pt x="1065" y="16560"/>
                    <a:pt x="921" y="16514"/>
                    <a:pt x="780" y="16514"/>
                  </a:cubicBezTo>
                  <a:cubicBezTo>
                    <a:pt x="509" y="16514"/>
                    <a:pt x="245" y="16680"/>
                    <a:pt x="148" y="16961"/>
                  </a:cubicBezTo>
                  <a:cubicBezTo>
                    <a:pt x="1" y="17395"/>
                    <a:pt x="327" y="17845"/>
                    <a:pt x="776" y="17845"/>
                  </a:cubicBezTo>
                  <a:cubicBezTo>
                    <a:pt x="1335" y="17845"/>
                    <a:pt x="1645" y="17209"/>
                    <a:pt x="1304" y="16774"/>
                  </a:cubicBezTo>
                  <a:lnTo>
                    <a:pt x="4305" y="13766"/>
                  </a:lnTo>
                  <a:cubicBezTo>
                    <a:pt x="4320" y="13750"/>
                    <a:pt x="4328" y="13735"/>
                    <a:pt x="4336" y="13711"/>
                  </a:cubicBezTo>
                  <a:lnTo>
                    <a:pt x="4336" y="10051"/>
                  </a:lnTo>
                  <a:lnTo>
                    <a:pt x="14239" y="140"/>
                  </a:lnTo>
                  <a:cubicBezTo>
                    <a:pt x="14270" y="109"/>
                    <a:pt x="14270" y="55"/>
                    <a:pt x="14239" y="24"/>
                  </a:cubicBezTo>
                  <a:cubicBezTo>
                    <a:pt x="14223" y="9"/>
                    <a:pt x="14204" y="1"/>
                    <a:pt x="1418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grpSp>
          <p:nvGrpSpPr>
            <p:cNvPr id="61" name="Google Shape;61;p2"/>
            <p:cNvGrpSpPr/>
            <p:nvPr/>
          </p:nvGrpSpPr>
          <p:grpSpPr>
            <a:xfrm>
              <a:off x="5451525" y="6"/>
              <a:ext cx="921187" cy="920619"/>
              <a:chOff x="3429875" y="1645831"/>
              <a:chExt cx="921187" cy="920619"/>
            </a:xfrm>
          </p:grpSpPr>
          <p:sp>
            <p:nvSpPr>
              <p:cNvPr id="62" name="Google Shape;62;p2"/>
              <p:cNvSpPr/>
              <p:nvPr/>
            </p:nvSpPr>
            <p:spPr>
              <a:xfrm>
                <a:off x="4300181" y="1645831"/>
                <a:ext cx="50882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900" h="894" extrusionOk="0">
                    <a:moveTo>
                      <a:pt x="437" y="0"/>
                    </a:moveTo>
                    <a:cubicBezTo>
                      <a:pt x="413" y="0"/>
                      <a:pt x="388" y="2"/>
                      <a:pt x="365" y="6"/>
                    </a:cubicBezTo>
                    <a:cubicBezTo>
                      <a:pt x="334" y="14"/>
                      <a:pt x="303" y="21"/>
                      <a:pt x="279" y="37"/>
                    </a:cubicBezTo>
                    <a:cubicBezTo>
                      <a:pt x="248" y="45"/>
                      <a:pt x="225" y="60"/>
                      <a:pt x="202" y="76"/>
                    </a:cubicBezTo>
                    <a:cubicBezTo>
                      <a:pt x="179" y="91"/>
                      <a:pt x="155" y="107"/>
                      <a:pt x="132" y="130"/>
                    </a:cubicBezTo>
                    <a:cubicBezTo>
                      <a:pt x="93" y="177"/>
                      <a:pt x="55" y="223"/>
                      <a:pt x="31" y="277"/>
                    </a:cubicBezTo>
                    <a:cubicBezTo>
                      <a:pt x="23" y="301"/>
                      <a:pt x="16" y="332"/>
                      <a:pt x="8" y="363"/>
                    </a:cubicBezTo>
                    <a:cubicBezTo>
                      <a:pt x="0" y="386"/>
                      <a:pt x="0" y="417"/>
                      <a:pt x="0" y="448"/>
                    </a:cubicBezTo>
                    <a:cubicBezTo>
                      <a:pt x="0" y="479"/>
                      <a:pt x="8" y="510"/>
                      <a:pt x="8" y="533"/>
                    </a:cubicBezTo>
                    <a:cubicBezTo>
                      <a:pt x="16" y="564"/>
                      <a:pt x="23" y="595"/>
                      <a:pt x="31" y="619"/>
                    </a:cubicBezTo>
                    <a:cubicBezTo>
                      <a:pt x="47" y="650"/>
                      <a:pt x="62" y="673"/>
                      <a:pt x="78" y="696"/>
                    </a:cubicBezTo>
                    <a:cubicBezTo>
                      <a:pt x="93" y="719"/>
                      <a:pt x="109" y="743"/>
                      <a:pt x="132" y="766"/>
                    </a:cubicBezTo>
                    <a:cubicBezTo>
                      <a:pt x="221" y="851"/>
                      <a:pt x="336" y="894"/>
                      <a:pt x="450" y="894"/>
                    </a:cubicBezTo>
                    <a:cubicBezTo>
                      <a:pt x="564" y="894"/>
                      <a:pt x="679" y="851"/>
                      <a:pt x="768" y="766"/>
                    </a:cubicBezTo>
                    <a:cubicBezTo>
                      <a:pt x="783" y="743"/>
                      <a:pt x="807" y="719"/>
                      <a:pt x="822" y="696"/>
                    </a:cubicBezTo>
                    <a:cubicBezTo>
                      <a:pt x="838" y="673"/>
                      <a:pt x="853" y="650"/>
                      <a:pt x="861" y="619"/>
                    </a:cubicBezTo>
                    <a:cubicBezTo>
                      <a:pt x="877" y="595"/>
                      <a:pt x="884" y="564"/>
                      <a:pt x="884" y="533"/>
                    </a:cubicBezTo>
                    <a:cubicBezTo>
                      <a:pt x="892" y="510"/>
                      <a:pt x="900" y="479"/>
                      <a:pt x="900" y="448"/>
                    </a:cubicBezTo>
                    <a:cubicBezTo>
                      <a:pt x="900" y="417"/>
                      <a:pt x="892" y="386"/>
                      <a:pt x="884" y="363"/>
                    </a:cubicBezTo>
                    <a:cubicBezTo>
                      <a:pt x="884" y="332"/>
                      <a:pt x="877" y="301"/>
                      <a:pt x="861" y="277"/>
                    </a:cubicBezTo>
                    <a:cubicBezTo>
                      <a:pt x="853" y="246"/>
                      <a:pt x="838" y="223"/>
                      <a:pt x="822" y="200"/>
                    </a:cubicBezTo>
                    <a:cubicBezTo>
                      <a:pt x="807" y="177"/>
                      <a:pt x="783" y="153"/>
                      <a:pt x="768" y="130"/>
                    </a:cubicBezTo>
                    <a:cubicBezTo>
                      <a:pt x="678" y="46"/>
                      <a:pt x="556" y="0"/>
                      <a:pt x="437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3918737" y="2018681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4"/>
                      <a:pt x="202" y="894"/>
                      <a:pt x="598" y="894"/>
                    </a:cubicBezTo>
                    <a:cubicBezTo>
                      <a:pt x="1001" y="894"/>
                      <a:pt x="1195" y="414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>
                <a:off x="4166022" y="1769869"/>
                <a:ext cx="70160" cy="50825"/>
              </a:xfrm>
              <a:custGeom>
                <a:avLst/>
                <a:gdLst/>
                <a:ahLst/>
                <a:cxnLst/>
                <a:rect l="l" t="t" r="r" b="b"/>
                <a:pathLst>
                  <a:path w="1241" h="899" extrusionOk="0">
                    <a:moveTo>
                      <a:pt x="628" y="1"/>
                    </a:moveTo>
                    <a:cubicBezTo>
                      <a:pt x="571" y="1"/>
                      <a:pt x="511" y="12"/>
                      <a:pt x="450" y="38"/>
                    </a:cubicBezTo>
                    <a:cubicBezTo>
                      <a:pt x="0" y="224"/>
                      <a:pt x="132" y="898"/>
                      <a:pt x="621" y="898"/>
                    </a:cubicBezTo>
                    <a:cubicBezTo>
                      <a:pt x="745" y="898"/>
                      <a:pt x="853" y="852"/>
                      <a:pt x="939" y="766"/>
                    </a:cubicBezTo>
                    <a:cubicBezTo>
                      <a:pt x="1240" y="465"/>
                      <a:pt x="991" y="1"/>
                      <a:pt x="62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5" name="Google Shape;65;p2"/>
              <p:cNvSpPr/>
              <p:nvPr/>
            </p:nvSpPr>
            <p:spPr>
              <a:xfrm>
                <a:off x="3544868" y="2391417"/>
                <a:ext cx="70103" cy="50938"/>
              </a:xfrm>
              <a:custGeom>
                <a:avLst/>
                <a:gdLst/>
                <a:ahLst/>
                <a:cxnLst/>
                <a:rect l="l" t="t" r="r" b="b"/>
                <a:pathLst>
                  <a:path w="1240" h="901" extrusionOk="0">
                    <a:moveTo>
                      <a:pt x="606" y="1"/>
                    </a:moveTo>
                    <a:cubicBezTo>
                      <a:pt x="241" y="1"/>
                      <a:pt x="1" y="468"/>
                      <a:pt x="301" y="769"/>
                    </a:cubicBezTo>
                    <a:cubicBezTo>
                      <a:pt x="379" y="854"/>
                      <a:pt x="495" y="901"/>
                      <a:pt x="611" y="901"/>
                    </a:cubicBezTo>
                    <a:cubicBezTo>
                      <a:pt x="1108" y="901"/>
                      <a:pt x="1240" y="226"/>
                      <a:pt x="790" y="40"/>
                    </a:cubicBezTo>
                    <a:cubicBezTo>
                      <a:pt x="726" y="13"/>
                      <a:pt x="664" y="1"/>
                      <a:pt x="606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4043227" y="1894190"/>
                <a:ext cx="67616" cy="50542"/>
              </a:xfrm>
              <a:custGeom>
                <a:avLst/>
                <a:gdLst/>
                <a:ahLst/>
                <a:cxnLst/>
                <a:rect l="l" t="t" r="r" b="b"/>
                <a:pathLst>
                  <a:path w="1196" h="894" extrusionOk="0">
                    <a:moveTo>
                      <a:pt x="598" y="0"/>
                    </a:moveTo>
                    <a:cubicBezTo>
                      <a:pt x="484" y="0"/>
                      <a:pt x="369" y="45"/>
                      <a:pt x="280" y="134"/>
                    </a:cubicBezTo>
                    <a:cubicBezTo>
                      <a:pt x="1" y="413"/>
                      <a:pt x="195" y="894"/>
                      <a:pt x="598" y="894"/>
                    </a:cubicBezTo>
                    <a:cubicBezTo>
                      <a:pt x="994" y="894"/>
                      <a:pt x="1195" y="413"/>
                      <a:pt x="916" y="134"/>
                    </a:cubicBezTo>
                    <a:cubicBezTo>
                      <a:pt x="827" y="45"/>
                      <a:pt x="712" y="0"/>
                      <a:pt x="598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7" name="Google Shape;67;p2"/>
              <p:cNvSpPr/>
              <p:nvPr/>
            </p:nvSpPr>
            <p:spPr>
              <a:xfrm>
                <a:off x="3670151" y="2267266"/>
                <a:ext cx="67559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1195" h="895" extrusionOk="0">
                    <a:moveTo>
                      <a:pt x="598" y="1"/>
                    </a:moveTo>
                    <a:cubicBezTo>
                      <a:pt x="483" y="1"/>
                      <a:pt x="369" y="45"/>
                      <a:pt x="280" y="134"/>
                    </a:cubicBezTo>
                    <a:cubicBezTo>
                      <a:pt x="1" y="413"/>
                      <a:pt x="202" y="894"/>
                      <a:pt x="598" y="894"/>
                    </a:cubicBezTo>
                    <a:cubicBezTo>
                      <a:pt x="993" y="894"/>
                      <a:pt x="1195" y="413"/>
                      <a:pt x="916" y="134"/>
                    </a:cubicBezTo>
                    <a:cubicBezTo>
                      <a:pt x="826" y="45"/>
                      <a:pt x="712" y="1"/>
                      <a:pt x="598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8" name="Google Shape;68;p2"/>
              <p:cNvSpPr/>
              <p:nvPr/>
            </p:nvSpPr>
            <p:spPr>
              <a:xfrm>
                <a:off x="3794246" y="2142775"/>
                <a:ext cx="68012" cy="50995"/>
              </a:xfrm>
              <a:custGeom>
                <a:avLst/>
                <a:gdLst/>
                <a:ahLst/>
                <a:cxnLst/>
                <a:rect l="l" t="t" r="r" b="b"/>
                <a:pathLst>
                  <a:path w="1203" h="902" extrusionOk="0">
                    <a:moveTo>
                      <a:pt x="601" y="0"/>
                    </a:moveTo>
                    <a:cubicBezTo>
                      <a:pt x="487" y="0"/>
                      <a:pt x="372" y="45"/>
                      <a:pt x="287" y="134"/>
                    </a:cubicBezTo>
                    <a:cubicBezTo>
                      <a:pt x="0" y="413"/>
                      <a:pt x="202" y="902"/>
                      <a:pt x="605" y="902"/>
                    </a:cubicBezTo>
                    <a:cubicBezTo>
                      <a:pt x="1001" y="902"/>
                      <a:pt x="1202" y="413"/>
                      <a:pt x="915" y="134"/>
                    </a:cubicBezTo>
                    <a:cubicBezTo>
                      <a:pt x="830" y="45"/>
                      <a:pt x="716" y="0"/>
                      <a:pt x="60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69" name="Google Shape;69;p2"/>
              <p:cNvSpPr/>
              <p:nvPr/>
            </p:nvSpPr>
            <p:spPr>
              <a:xfrm>
                <a:off x="3429875" y="2515851"/>
                <a:ext cx="50938" cy="50599"/>
              </a:xfrm>
              <a:custGeom>
                <a:avLst/>
                <a:gdLst/>
                <a:ahLst/>
                <a:cxnLst/>
                <a:rect l="l" t="t" r="r" b="b"/>
                <a:pathLst>
                  <a:path w="901" h="895" extrusionOk="0">
                    <a:moveTo>
                      <a:pt x="451" y="0"/>
                    </a:moveTo>
                    <a:cubicBezTo>
                      <a:pt x="336" y="0"/>
                      <a:pt x="222" y="45"/>
                      <a:pt x="133" y="134"/>
                    </a:cubicBezTo>
                    <a:cubicBezTo>
                      <a:pt x="110" y="150"/>
                      <a:pt x="94" y="173"/>
                      <a:pt x="79" y="196"/>
                    </a:cubicBezTo>
                    <a:cubicBezTo>
                      <a:pt x="63" y="227"/>
                      <a:pt x="48" y="251"/>
                      <a:pt x="40" y="274"/>
                    </a:cubicBezTo>
                    <a:cubicBezTo>
                      <a:pt x="24" y="305"/>
                      <a:pt x="17" y="336"/>
                      <a:pt x="9" y="359"/>
                    </a:cubicBezTo>
                    <a:cubicBezTo>
                      <a:pt x="9" y="390"/>
                      <a:pt x="1" y="421"/>
                      <a:pt x="1" y="452"/>
                    </a:cubicBezTo>
                    <a:cubicBezTo>
                      <a:pt x="1" y="569"/>
                      <a:pt x="48" y="685"/>
                      <a:pt x="133" y="762"/>
                    </a:cubicBezTo>
                    <a:cubicBezTo>
                      <a:pt x="156" y="786"/>
                      <a:pt x="179" y="809"/>
                      <a:pt x="203" y="824"/>
                    </a:cubicBezTo>
                    <a:cubicBezTo>
                      <a:pt x="226" y="840"/>
                      <a:pt x="249" y="855"/>
                      <a:pt x="280" y="863"/>
                    </a:cubicBezTo>
                    <a:cubicBezTo>
                      <a:pt x="303" y="871"/>
                      <a:pt x="334" y="879"/>
                      <a:pt x="358" y="886"/>
                    </a:cubicBezTo>
                    <a:cubicBezTo>
                      <a:pt x="389" y="894"/>
                      <a:pt x="420" y="894"/>
                      <a:pt x="451" y="894"/>
                    </a:cubicBezTo>
                    <a:cubicBezTo>
                      <a:pt x="482" y="894"/>
                      <a:pt x="505" y="894"/>
                      <a:pt x="536" y="886"/>
                    </a:cubicBezTo>
                    <a:cubicBezTo>
                      <a:pt x="598" y="879"/>
                      <a:pt x="652" y="855"/>
                      <a:pt x="699" y="824"/>
                    </a:cubicBezTo>
                    <a:cubicBezTo>
                      <a:pt x="722" y="809"/>
                      <a:pt x="745" y="786"/>
                      <a:pt x="769" y="762"/>
                    </a:cubicBezTo>
                    <a:cubicBezTo>
                      <a:pt x="846" y="685"/>
                      <a:pt x="901" y="569"/>
                      <a:pt x="901" y="452"/>
                    </a:cubicBezTo>
                    <a:cubicBezTo>
                      <a:pt x="901" y="421"/>
                      <a:pt x="893" y="390"/>
                      <a:pt x="893" y="359"/>
                    </a:cubicBezTo>
                    <a:cubicBezTo>
                      <a:pt x="885" y="336"/>
                      <a:pt x="877" y="305"/>
                      <a:pt x="862" y="274"/>
                    </a:cubicBezTo>
                    <a:cubicBezTo>
                      <a:pt x="854" y="251"/>
                      <a:pt x="839" y="227"/>
                      <a:pt x="823" y="196"/>
                    </a:cubicBezTo>
                    <a:cubicBezTo>
                      <a:pt x="807" y="173"/>
                      <a:pt x="784" y="150"/>
                      <a:pt x="769" y="134"/>
                    </a:cubicBezTo>
                    <a:cubicBezTo>
                      <a:pt x="680" y="45"/>
                      <a:pt x="565" y="0"/>
                      <a:pt x="451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15047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72731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3841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207466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71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4040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03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1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66720-6289-51D9-FC46-9D8C502DF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CFC23-4DFF-53AF-40BA-6D1ABBA06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32059-46CC-EAFB-C8B7-B2434448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C5E29-EE6F-BB84-BF41-F3DC4CC66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8E578-AAC1-082D-E293-2A42F140C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56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356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634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42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61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8561A-7AA9-91C9-7EB6-5B1C9758F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25E8B-E7C4-125F-E35A-CCE5C8D30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16CE1-13AD-9A03-760A-BB37E4ECB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3E099-C2CA-6873-393B-91524D61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EBB5C-C3CA-FDF7-9FAC-1AFCAF564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60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A5B8-3F73-6242-C04E-F0CE73FA8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BAD64-49B3-51CB-5B9C-3457C855E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B8A28D-80FF-13A3-BCB9-621CEF3E3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E348E3-A59D-A313-A050-EFB7B0689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23C1B0-0919-E8E3-F341-06C0C92A2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6F7681-4482-716A-B4E4-1470D1769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092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3C7B9-2E94-9BA5-D094-EC62E741D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536E8-086A-9B17-DB1A-09B8F09EE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6CE40-243C-7BDF-9336-AE832C06F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C3D1F2-4F52-04E4-5322-73EA1F5750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1747FF-4A56-E892-8FBA-6E8A681EEA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1D9238-381E-241F-D66A-A25F9B0AD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8A8CF4-CC2B-C604-0D7B-2F03A53B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42F3-3770-3C4B-4884-5EDA1B15D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84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09C71-1857-99EE-5D9F-98172B252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8BA9B3-6278-24F2-B10B-BBC7897BA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40A760-0993-1484-615A-E3D0DF95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CE7EE3-43FB-958D-1975-AC13C8BC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182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F453E-F1ED-219B-698E-F0AF25964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A68514-8683-EE62-171E-BA96E3B5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3876DF-F125-8193-A36E-060365E08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0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868F-7F75-5809-67C8-12BEE7E3D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9CED1-9919-884E-B576-4C0C9F49B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AD3389-232E-3A72-C8B4-81F42DE3A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E55F2F-64B2-68B9-D8CB-D1E639B95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030FAE-D49B-6278-15C1-943DC2FDF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CDC4F-2F17-E74E-5B9A-1F46F612B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53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35D3C-7B47-594C-2E7B-93EF313E0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1CD9D2-8A99-8D67-CB01-7B2D0595D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1AD53-484B-4A50-EA0B-7E049D8A05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CCD54-C20A-5715-02A2-2742A96CB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8E592-1BB6-C71B-C247-06F7FB928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55924-B232-1B6B-2D5B-C4A51A460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74E928-967D-C2AD-ACF5-86A220CC3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ED1D1-FF39-C26B-6F47-6FF48636D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460EF-254C-EB3C-FE6E-7C3F6EB0A1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8F99A9-8FA6-28C9-001A-5685EF0D94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705DC-76E1-36EC-1F4D-464189184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955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969E54E9-83C9-4859-8A85-30F994FB7716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D45F065-20C5-4F61-8B72-A81306B661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37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iscord.gg/dXQwuYKJeU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5" name="Google Shape;1715;p55"/>
          <p:cNvSpPr txBox="1">
            <a:spLocks noGrp="1"/>
          </p:cNvSpPr>
          <p:nvPr>
            <p:ph type="ctrTitle"/>
          </p:nvPr>
        </p:nvSpPr>
        <p:spPr>
          <a:xfrm>
            <a:off x="391167" y="1776933"/>
            <a:ext cx="6114400" cy="2494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dirty="0">
                <a:latin typeface="Century Schoolbook (Headings)"/>
              </a:rPr>
              <a:t>IUP Cybersecurity Club</a:t>
            </a:r>
            <a:endParaRPr dirty="0">
              <a:latin typeface="Century Schoolbook (Headings)"/>
            </a:endParaRPr>
          </a:p>
        </p:txBody>
      </p:sp>
      <p:sp>
        <p:nvSpPr>
          <p:cNvPr id="1716" name="Google Shape;1716;p55"/>
          <p:cNvSpPr txBox="1">
            <a:spLocks noGrp="1"/>
          </p:cNvSpPr>
          <p:nvPr>
            <p:ph type="subTitle" idx="1"/>
          </p:nvPr>
        </p:nvSpPr>
        <p:spPr>
          <a:xfrm>
            <a:off x="950967" y="4597567"/>
            <a:ext cx="4994800" cy="613600"/>
          </a:xfrm>
          <a:prstGeom prst="rect">
            <a:avLst/>
          </a:prstGeom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en" dirty="0">
                <a:latin typeface="Century Schoolbook (Body)"/>
              </a:rPr>
              <a:t>Meeting 1: 9/2/2024</a:t>
            </a:r>
            <a:endParaRPr dirty="0">
              <a:latin typeface="Century Schoolbook (Body)"/>
            </a:endParaRPr>
          </a:p>
        </p:txBody>
      </p:sp>
      <p:pic>
        <p:nvPicPr>
          <p:cNvPr id="1717" name="Google Shape;1717;p55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 t="3600" b="3591"/>
          <a:stretch/>
        </p:blipFill>
        <p:spPr>
          <a:xfrm>
            <a:off x="6773233" y="1252000"/>
            <a:ext cx="4354000" cy="4354000"/>
          </a:xfrm>
          <a:prstGeom prst="ellipse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CB9A-E406-61E0-04A2-EDEBCA942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360"/>
            <a:ext cx="9692640" cy="1325562"/>
          </a:xfrm>
        </p:spPr>
        <p:txBody>
          <a:bodyPr/>
          <a:lstStyle/>
          <a:p>
            <a:r>
              <a:rPr lang="en-US" dirty="0"/>
              <a:t>DoD  Cyber Service Academy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BCEB8-DEEA-7A69-8915-54CC388A6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1353800" cy="4943475"/>
          </a:xfrm>
        </p:spPr>
        <p:txBody>
          <a:bodyPr>
            <a:normAutofit/>
          </a:bodyPr>
          <a:lstStyle/>
          <a:p>
            <a:r>
              <a:rPr lang="en-US" dirty="0"/>
              <a:t>Recruit students to work for DoD agencies upon graduation</a:t>
            </a:r>
          </a:p>
          <a:p>
            <a:r>
              <a:rPr lang="en-US" dirty="0"/>
              <a:t>Basic Requirements</a:t>
            </a:r>
          </a:p>
          <a:p>
            <a:pPr lvl="1"/>
            <a:r>
              <a:rPr lang="en-US" dirty="0"/>
              <a:t>Entering junior or senior year</a:t>
            </a:r>
          </a:p>
          <a:p>
            <a:pPr lvl="1"/>
            <a:r>
              <a:rPr lang="en-US" dirty="0"/>
              <a:t>Maintain cumulative 3.2 GPA</a:t>
            </a:r>
          </a:p>
          <a:p>
            <a:pPr lvl="1"/>
            <a:r>
              <a:rPr lang="en-US" dirty="0"/>
              <a:t>Must be US citizen</a:t>
            </a:r>
          </a:p>
          <a:p>
            <a:pPr lvl="1"/>
            <a:r>
              <a:rPr lang="en-US" dirty="0"/>
              <a:t>Agree to work for one year for each year of scholarship received</a:t>
            </a:r>
          </a:p>
          <a:p>
            <a:pPr lvl="2"/>
            <a:r>
              <a:rPr lang="en-US" dirty="0"/>
              <a:t>Summer internships may also be required</a:t>
            </a:r>
          </a:p>
          <a:p>
            <a:r>
              <a:rPr lang="en-US" dirty="0"/>
              <a:t>Benefits</a:t>
            </a:r>
          </a:p>
          <a:p>
            <a:pPr lvl="1"/>
            <a:r>
              <a:rPr lang="en-US" dirty="0"/>
              <a:t>Full cost of tuition and all fees</a:t>
            </a:r>
          </a:p>
          <a:p>
            <a:pPr lvl="1"/>
            <a:r>
              <a:rPr lang="en-US" dirty="0"/>
              <a:t>$29,000 stipend for undergrad students to cover room and board</a:t>
            </a:r>
          </a:p>
          <a:p>
            <a:pPr lvl="1"/>
            <a:r>
              <a:rPr lang="en-US" dirty="0"/>
              <a:t>All required books</a:t>
            </a:r>
          </a:p>
          <a:p>
            <a:pPr lvl="1"/>
            <a:r>
              <a:rPr lang="en-US" dirty="0"/>
              <a:t>One-time laptop/computer purchase</a:t>
            </a:r>
          </a:p>
          <a:p>
            <a:r>
              <a:rPr lang="en-US" dirty="0"/>
              <a:t>Additional information:</a:t>
            </a:r>
          </a:p>
          <a:p>
            <a:pPr lvl="1"/>
            <a:r>
              <a:rPr lang="en-US" dirty="0"/>
              <a:t>https://www.iup.edu/cybersecurity/grants/dod-cyber-scholarship-program/index.html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42D44E-6AFE-536B-1149-DD6E4C3F7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9728" y="2302328"/>
            <a:ext cx="2841171" cy="2841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67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FC419-C8C9-11E3-7ADA-951E44E1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Cyber Club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74146-E416-EBE4-9E95-DD8EEA68F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IUP Cyber Club is a student-led organization</a:t>
            </a:r>
          </a:p>
          <a:p>
            <a:r>
              <a:rPr lang="en-US" dirty="0"/>
              <a:t>We hold weekly meetings Wednesdays @ 5:30pm</a:t>
            </a:r>
          </a:p>
          <a:p>
            <a:r>
              <a:rPr lang="en-US" dirty="0"/>
              <a:t>Engaging Activities</a:t>
            </a:r>
          </a:p>
          <a:p>
            <a:r>
              <a:rPr lang="en-US" dirty="0"/>
              <a:t>Practical Experience</a:t>
            </a:r>
          </a:p>
          <a:p>
            <a:r>
              <a:rPr lang="en-US" dirty="0"/>
              <a:t>Competitions (NCAE Cyber Games, CMU’s Pico CTF)</a:t>
            </a:r>
          </a:p>
          <a:p>
            <a:r>
              <a:rPr lang="en-US" dirty="0"/>
              <a:t>Community/Networking</a:t>
            </a:r>
          </a:p>
        </p:txBody>
      </p:sp>
    </p:spTree>
    <p:extLst>
      <p:ext uri="{BB962C8B-B14F-4D97-AF65-F5344CB8AC3E}">
        <p14:creationId xmlns:p14="http://schemas.microsoft.com/office/powerpoint/2010/main" val="4130406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7C306-3919-9300-A438-F03AB52A3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470D8-AF48-36A8-9B24-5F579B29D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President – Thomas </a:t>
            </a:r>
            <a:r>
              <a:rPr lang="en-US" dirty="0" err="1"/>
              <a:t>McGillan</a:t>
            </a:r>
            <a:endParaRPr lang="en-US" dirty="0"/>
          </a:p>
          <a:p>
            <a:r>
              <a:rPr lang="en-US" dirty="0"/>
              <a:t>Vice President – Evan Crooks</a:t>
            </a:r>
          </a:p>
          <a:p>
            <a:r>
              <a:rPr lang="en-US" dirty="0"/>
              <a:t>Secretary – Dylan Timbrook</a:t>
            </a:r>
          </a:p>
          <a:p>
            <a:r>
              <a:rPr lang="en-US" dirty="0"/>
              <a:t>Treasurer – Benjamin Baker</a:t>
            </a:r>
          </a:p>
          <a:p>
            <a:endParaRPr lang="en-US" dirty="0"/>
          </a:p>
          <a:p>
            <a:r>
              <a:rPr lang="en-US" dirty="0"/>
              <a:t>Join the discord: </a:t>
            </a:r>
            <a:r>
              <a:rPr lang="en-US" dirty="0">
                <a:hlinkClick r:id="rId2"/>
              </a:rPr>
              <a:t>https://discord.gg/dXQwuYKJeU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Meeting Minutes, Resources, Community,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99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7FC58-2EBA-F6DC-C62F-76E326B36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82655-E1C8-8363-54DF-3532EC502E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Something for everyone!</a:t>
            </a:r>
          </a:p>
          <a:p>
            <a:r>
              <a:rPr lang="en-US"/>
              <a:t>Preparing for the NCAE Cyber Games</a:t>
            </a:r>
          </a:p>
          <a:p>
            <a:pPr lvl="1"/>
            <a:r>
              <a:rPr lang="en-US"/>
              <a:t>Basic Linux navigation/scripting, command-line-interface</a:t>
            </a:r>
          </a:p>
          <a:p>
            <a:pPr lvl="1"/>
            <a:r>
              <a:rPr lang="en-US"/>
              <a:t>Networking</a:t>
            </a:r>
          </a:p>
          <a:p>
            <a:pPr lvl="1"/>
            <a:r>
              <a:rPr lang="en-US"/>
              <a:t>Server Management/Configuration (Web Servers, DNS, etc.)</a:t>
            </a:r>
          </a:p>
          <a:p>
            <a:pPr lvl="1"/>
            <a:r>
              <a:rPr lang="en-US"/>
              <a:t>Using various Linux tools for many different things</a:t>
            </a:r>
          </a:p>
          <a:p>
            <a:pPr lvl="2"/>
            <a:r>
              <a:rPr lang="en-US"/>
              <a:t>firewall-cmd, nslookup, iptables, netcat, etc.</a:t>
            </a:r>
          </a:p>
          <a:p>
            <a:pPr lvl="1"/>
            <a:r>
              <a:rPr lang="en-US"/>
              <a:t>Practical cybersecurity on Linux servers</a:t>
            </a:r>
          </a:p>
          <a:p>
            <a:r>
              <a:rPr lang="en-US"/>
              <a:t>Learn to use various software/develop skills</a:t>
            </a:r>
          </a:p>
          <a:p>
            <a:pPr lvl="1"/>
            <a:r>
              <a:rPr lang="en-US"/>
              <a:t>Git, Cloud Platforms, Wireshark, etc.</a:t>
            </a:r>
          </a:p>
          <a:p>
            <a:pPr lvl="1"/>
            <a:r>
              <a:rPr lang="en-US"/>
              <a:t>Earn a certificate (HTB Certified Bug Bounty Hunter)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D5186D-CC83-966C-4787-6424BE389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6824" y="1090782"/>
            <a:ext cx="3004830" cy="111998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43FB052-DB83-6CAA-CBCC-AD7D9434FD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8123" y="3712709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635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F19E647-F6F0-4ABE-B7B9-F27F45A45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29284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237817-EE7C-F90D-3D22-333247EEE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0519" y="599768"/>
            <a:ext cx="3863778" cy="2566217"/>
          </a:xfrm>
        </p:spPr>
        <p:txBody>
          <a:bodyPr anchor="ctr">
            <a:normAutofit/>
          </a:bodyPr>
          <a:lstStyle/>
          <a:p>
            <a:pPr algn="r"/>
            <a:r>
              <a:rPr lang="en-US" dirty="0"/>
              <a:t>Labs and Resources</a:t>
            </a:r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2BFA6EF-C8B5-4562-9718-3167CB1C9C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73153" y="1242796"/>
            <a:ext cx="0" cy="12801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0A698-687B-4730-19D1-0BE713046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5037" y="599768"/>
            <a:ext cx="5559269" cy="2566217"/>
          </a:xfrm>
        </p:spPr>
        <p:txBody>
          <a:bodyPr anchor="ctr">
            <a:normAutofit/>
          </a:bodyPr>
          <a:lstStyle/>
          <a:p>
            <a:r>
              <a:rPr lang="en-US" dirty="0"/>
              <a:t>Many of our meetings will include hands-on labs</a:t>
            </a:r>
          </a:p>
          <a:p>
            <a:pPr lvl="1"/>
            <a:r>
              <a:rPr lang="en-US" dirty="0"/>
              <a:t>Group exercises and guidance for solo enrichment</a:t>
            </a:r>
          </a:p>
          <a:p>
            <a:pPr lvl="1"/>
            <a:r>
              <a:rPr lang="en-US" dirty="0"/>
              <a:t>Plenty of resources to use to increase your knowledge on your own</a:t>
            </a:r>
          </a:p>
          <a:p>
            <a:r>
              <a:rPr lang="en-US" dirty="0"/>
              <a:t>Hack the Box, Over the Wire, NCAE sandbox labs, PICO CTF activities</a:t>
            </a:r>
          </a:p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A2289DB-F4F2-44AA-8ED3-0141E331B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1018" y="3541594"/>
            <a:ext cx="3047841" cy="2868525"/>
          </a:xfrm>
          <a:prstGeom prst="rect">
            <a:avLst/>
          </a:prstGeom>
          <a:solidFill>
            <a:srgbClr val="FFFFFF"/>
          </a:solidFill>
          <a:ln w="1270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F06EDA-B35A-BF54-D140-BE9EF8C09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522" y="3788152"/>
            <a:ext cx="2398832" cy="2398832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44C115A1-A2B9-496D-8FC5-3B6AA2BC9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03888" y="3541594"/>
            <a:ext cx="3047841" cy="2871939"/>
          </a:xfrm>
          <a:prstGeom prst="rect">
            <a:avLst/>
          </a:prstGeom>
          <a:solidFill>
            <a:srgbClr val="FFFFFF"/>
          </a:solidFill>
          <a:ln w="1270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B2DE7-8684-AEF2-D911-67F4CC9B2E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2030" y="4187874"/>
            <a:ext cx="2611556" cy="1607111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29FA7D49-FB1E-4C96-AD88-49252278D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6757" y="3541594"/>
            <a:ext cx="3047841" cy="2871939"/>
          </a:xfrm>
          <a:prstGeom prst="rect">
            <a:avLst/>
          </a:prstGeom>
          <a:solidFill>
            <a:srgbClr val="FFFFFF"/>
          </a:solidFill>
          <a:ln w="1270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77F791E-4E70-8D29-2D4A-329C33D06D9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4899" y="4259693"/>
            <a:ext cx="2611556" cy="1467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872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4A66A-D7CD-B431-BA21-EEB14D877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1795D4-254B-6CB3-4A72-906477706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Collaborative Meetings</a:t>
            </a:r>
          </a:p>
          <a:p>
            <a:r>
              <a:rPr lang="en-US" dirty="0"/>
              <a:t>Including:</a:t>
            </a:r>
          </a:p>
          <a:p>
            <a:pPr lvl="1"/>
            <a:r>
              <a:rPr lang="en-US" dirty="0"/>
              <a:t>Presentations</a:t>
            </a:r>
          </a:p>
          <a:p>
            <a:pPr lvl="1"/>
            <a:r>
              <a:rPr lang="en-US" dirty="0"/>
              <a:t>Labs/Activities</a:t>
            </a:r>
          </a:p>
          <a:p>
            <a:pPr lvl="1"/>
            <a:r>
              <a:rPr lang="en-US" dirty="0"/>
              <a:t>Projects</a:t>
            </a:r>
          </a:p>
          <a:p>
            <a:pPr lvl="1"/>
            <a:r>
              <a:rPr lang="en-US" dirty="0"/>
              <a:t>Discussion</a:t>
            </a:r>
          </a:p>
          <a:p>
            <a:pPr lvl="1"/>
            <a:r>
              <a:rPr lang="en-US" dirty="0"/>
              <a:t>Troubleshooting/Debugging (use us as resources!)</a:t>
            </a:r>
          </a:p>
          <a:p>
            <a:r>
              <a:rPr lang="en-US" b="1" u="sng" dirty="0"/>
              <a:t>Held every Wednesday in </a:t>
            </a:r>
            <a:r>
              <a:rPr lang="en-US" b="1" u="sng" dirty="0" err="1"/>
              <a:t>Stright</a:t>
            </a:r>
            <a:r>
              <a:rPr lang="en-US" b="1" u="sng" dirty="0"/>
              <a:t> 112A @ 5:30pm</a:t>
            </a:r>
          </a:p>
        </p:txBody>
      </p:sp>
    </p:spTree>
    <p:extLst>
      <p:ext uri="{BB962C8B-B14F-4D97-AF65-F5344CB8AC3E}">
        <p14:creationId xmlns:p14="http://schemas.microsoft.com/office/powerpoint/2010/main" val="709983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E42EF-B13D-3049-AD7F-D9C70C2F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want out of Club?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9CCFE5-D84E-8732-28C7-B7384C90D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46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334</Words>
  <Application>Microsoft Office PowerPoint</Application>
  <PresentationFormat>Widescreen</PresentationFormat>
  <Paragraphs>59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Aptos</vt:lpstr>
      <vt:lpstr>Aptos Display</vt:lpstr>
      <vt:lpstr>Arial</vt:lpstr>
      <vt:lpstr>Century Schoolbook</vt:lpstr>
      <vt:lpstr>Century Schoolbook (Body)</vt:lpstr>
      <vt:lpstr>Century Schoolbook (Headings)</vt:lpstr>
      <vt:lpstr>Wingdings 2</vt:lpstr>
      <vt:lpstr>Office Theme</vt:lpstr>
      <vt:lpstr>View</vt:lpstr>
      <vt:lpstr>IUP Cybersecurity Club</vt:lpstr>
      <vt:lpstr>DoD  Cyber Service Academy</vt:lpstr>
      <vt:lpstr>About Cyber Club</vt:lpstr>
      <vt:lpstr>Officers</vt:lpstr>
      <vt:lpstr>Topics</vt:lpstr>
      <vt:lpstr>Labs and Resources</vt:lpstr>
      <vt:lpstr>Meetings</vt:lpstr>
      <vt:lpstr>What do YOU want out of Club?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 Crooks</dc:creator>
  <cp:lastModifiedBy>Thomas McGillan</cp:lastModifiedBy>
  <cp:revision>6</cp:revision>
  <dcterms:created xsi:type="dcterms:W3CDTF">2024-08-27T19:50:38Z</dcterms:created>
  <dcterms:modified xsi:type="dcterms:W3CDTF">2024-09-03T03:16:22Z</dcterms:modified>
</cp:coreProperties>
</file>