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3" r:id="rId2"/>
    <p:sldId id="271" r:id="rId3"/>
    <p:sldId id="257" r:id="rId4"/>
    <p:sldId id="267" r:id="rId5"/>
    <p:sldId id="264" r:id="rId6"/>
    <p:sldId id="265" r:id="rId7"/>
    <p:sldId id="268" r:id="rId8"/>
    <p:sldId id="274" r:id="rId9"/>
    <p:sldId id="273" r:id="rId10"/>
    <p:sldId id="276" r:id="rId11"/>
    <p:sldId id="275" r:id="rId12"/>
    <p:sldId id="258" r:id="rId13"/>
    <p:sldId id="269" r:id="rId14"/>
    <p:sldId id="272" r:id="rId15"/>
    <p:sldId id="285" r:id="rId16"/>
    <p:sldId id="286" r:id="rId17"/>
    <p:sldId id="287" r:id="rId18"/>
    <p:sldId id="28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FF255-C821-430A-9105-7D49E07EE41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582B-C42B-4005-AA5B-3D2824B2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54f60b42d0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54f60b42d0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129E-A1EB-3206-F3E2-FF5983E8F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B108B-FFB3-A6C8-DAF5-0B95099AE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74E1-567C-BD0C-9224-40CE0FA0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46B4-476B-6E9A-F514-C3B223D9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B158-C620-5224-EAFA-B0BB26D4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09FA-1987-E3EE-1B88-45140893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61EA0-F797-25A0-BD7F-A6F512F6C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4ADA-53CE-3C49-6544-EF268E06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2A0B-0CF2-2BAE-DCB5-C958F32E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BDDE-E6D6-1A40-AACA-C203121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7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6A754-E417-25DF-9278-E64FB94C4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96E5B-10BD-2B18-AFE5-4D3ED83F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8705D-F09C-0633-8265-1F172C3C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D3084-8ACA-EFCF-C3CC-6692224C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C9C6D-4AE9-1205-4B5D-DBE23568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880633" y="0"/>
            <a:ext cx="3311600" cy="686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0967" y="1759451"/>
            <a:ext cx="4994800" cy="2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0967" y="4597567"/>
            <a:ext cx="4994800" cy="61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6755667" y="1251967"/>
            <a:ext cx="4354000" cy="4354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3" name="Google Shape;13;p2"/>
          <p:cNvGrpSpPr/>
          <p:nvPr/>
        </p:nvGrpSpPr>
        <p:grpSpPr>
          <a:xfrm>
            <a:off x="81599" y="-1335603"/>
            <a:ext cx="2618021" cy="2667588"/>
            <a:chOff x="61199" y="-1001703"/>
            <a:chExt cx="1963516" cy="2000691"/>
          </a:xfrm>
        </p:grpSpPr>
        <p:sp>
          <p:nvSpPr>
            <p:cNvPr id="14" name="Google Shape;14;p2"/>
            <p:cNvSpPr/>
            <p:nvPr/>
          </p:nvSpPr>
          <p:spPr>
            <a:xfrm>
              <a:off x="364877" y="-845991"/>
              <a:ext cx="1659839" cy="1844980"/>
            </a:xfrm>
            <a:custGeom>
              <a:avLst/>
              <a:gdLst/>
              <a:ahLst/>
              <a:cxnLst/>
              <a:rect l="l" t="t" r="r" b="b"/>
              <a:pathLst>
                <a:path w="30715" h="34141" extrusionOk="0">
                  <a:moveTo>
                    <a:pt x="30626" y="1"/>
                  </a:moveTo>
                  <a:cubicBezTo>
                    <a:pt x="30604" y="1"/>
                    <a:pt x="30583" y="8"/>
                    <a:pt x="30567" y="24"/>
                  </a:cubicBezTo>
                  <a:lnTo>
                    <a:pt x="4349" y="26243"/>
                  </a:lnTo>
                  <a:cubicBezTo>
                    <a:pt x="4333" y="26258"/>
                    <a:pt x="4325" y="26282"/>
                    <a:pt x="4325" y="26305"/>
                  </a:cubicBezTo>
                  <a:lnTo>
                    <a:pt x="4325" y="29965"/>
                  </a:lnTo>
                  <a:lnTo>
                    <a:pt x="1347" y="32943"/>
                  </a:lnTo>
                  <a:cubicBezTo>
                    <a:pt x="1213" y="32838"/>
                    <a:pt x="1072" y="32794"/>
                    <a:pt x="938" y="32794"/>
                  </a:cubicBezTo>
                  <a:cubicBezTo>
                    <a:pt x="417" y="32794"/>
                    <a:pt x="1" y="33473"/>
                    <a:pt x="463" y="33936"/>
                  </a:cubicBezTo>
                  <a:cubicBezTo>
                    <a:pt x="607" y="34079"/>
                    <a:pt x="771" y="34140"/>
                    <a:pt x="929" y="34140"/>
                  </a:cubicBezTo>
                  <a:cubicBezTo>
                    <a:pt x="1418" y="34140"/>
                    <a:pt x="1851" y="33558"/>
                    <a:pt x="1464" y="33059"/>
                  </a:cubicBezTo>
                  <a:lnTo>
                    <a:pt x="4465" y="30050"/>
                  </a:lnTo>
                  <a:cubicBezTo>
                    <a:pt x="4480" y="30035"/>
                    <a:pt x="4488" y="30019"/>
                    <a:pt x="4488" y="29996"/>
                  </a:cubicBezTo>
                  <a:lnTo>
                    <a:pt x="4488" y="26336"/>
                  </a:lnTo>
                  <a:lnTo>
                    <a:pt x="9436" y="21388"/>
                  </a:lnTo>
                  <a:lnTo>
                    <a:pt x="10180" y="21412"/>
                  </a:lnTo>
                  <a:lnTo>
                    <a:pt x="12995" y="18604"/>
                  </a:lnTo>
                  <a:lnTo>
                    <a:pt x="12972" y="17860"/>
                  </a:lnTo>
                  <a:lnTo>
                    <a:pt x="30684" y="140"/>
                  </a:lnTo>
                  <a:cubicBezTo>
                    <a:pt x="30715" y="109"/>
                    <a:pt x="30715" y="55"/>
                    <a:pt x="30684" y="24"/>
                  </a:cubicBezTo>
                  <a:cubicBezTo>
                    <a:pt x="30668" y="8"/>
                    <a:pt x="30647" y="1"/>
                    <a:pt x="30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394921" y="-1001703"/>
              <a:ext cx="1400135" cy="1397586"/>
              <a:chOff x="1182471" y="-1089503"/>
              <a:chExt cx="1400135" cy="1397586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530619" y="-1089503"/>
                <a:ext cx="51986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99" extrusionOk="0">
                    <a:moveTo>
                      <a:pt x="469" y="1"/>
                    </a:moveTo>
                    <a:cubicBezTo>
                      <a:pt x="440" y="1"/>
                      <a:pt x="411" y="3"/>
                      <a:pt x="380" y="7"/>
                    </a:cubicBezTo>
                    <a:cubicBezTo>
                      <a:pt x="357" y="15"/>
                      <a:pt x="326" y="22"/>
                      <a:pt x="303" y="30"/>
                    </a:cubicBezTo>
                    <a:cubicBezTo>
                      <a:pt x="272" y="46"/>
                      <a:pt x="248" y="61"/>
                      <a:pt x="225" y="77"/>
                    </a:cubicBezTo>
                    <a:cubicBezTo>
                      <a:pt x="194" y="92"/>
                      <a:pt x="171" y="108"/>
                      <a:pt x="155" y="131"/>
                    </a:cubicBezTo>
                    <a:cubicBezTo>
                      <a:pt x="132" y="154"/>
                      <a:pt x="117" y="170"/>
                      <a:pt x="101" y="201"/>
                    </a:cubicBezTo>
                    <a:cubicBezTo>
                      <a:pt x="86" y="224"/>
                      <a:pt x="70" y="247"/>
                      <a:pt x="54" y="278"/>
                    </a:cubicBezTo>
                    <a:cubicBezTo>
                      <a:pt x="47" y="301"/>
                      <a:pt x="39" y="332"/>
                      <a:pt x="31" y="356"/>
                    </a:cubicBezTo>
                    <a:cubicBezTo>
                      <a:pt x="0" y="503"/>
                      <a:pt x="47" y="658"/>
                      <a:pt x="155" y="767"/>
                    </a:cubicBezTo>
                    <a:cubicBezTo>
                      <a:pt x="171" y="782"/>
                      <a:pt x="194" y="805"/>
                      <a:pt x="225" y="821"/>
                    </a:cubicBezTo>
                    <a:cubicBezTo>
                      <a:pt x="248" y="837"/>
                      <a:pt x="272" y="852"/>
                      <a:pt x="303" y="860"/>
                    </a:cubicBezTo>
                    <a:cubicBezTo>
                      <a:pt x="326" y="868"/>
                      <a:pt x="357" y="883"/>
                      <a:pt x="380" y="883"/>
                    </a:cubicBezTo>
                    <a:cubicBezTo>
                      <a:pt x="411" y="891"/>
                      <a:pt x="442" y="899"/>
                      <a:pt x="473" y="899"/>
                    </a:cubicBezTo>
                    <a:cubicBezTo>
                      <a:pt x="752" y="899"/>
                      <a:pt x="962" y="635"/>
                      <a:pt x="908" y="356"/>
                    </a:cubicBezTo>
                    <a:cubicBezTo>
                      <a:pt x="900" y="332"/>
                      <a:pt x="892" y="301"/>
                      <a:pt x="884" y="278"/>
                    </a:cubicBezTo>
                    <a:cubicBezTo>
                      <a:pt x="877" y="247"/>
                      <a:pt x="861" y="224"/>
                      <a:pt x="845" y="201"/>
                    </a:cubicBezTo>
                    <a:cubicBezTo>
                      <a:pt x="830" y="170"/>
                      <a:pt x="807" y="154"/>
                      <a:pt x="783" y="131"/>
                    </a:cubicBezTo>
                    <a:cubicBezTo>
                      <a:pt x="768" y="108"/>
                      <a:pt x="745" y="92"/>
                      <a:pt x="721" y="77"/>
                    </a:cubicBezTo>
                    <a:cubicBezTo>
                      <a:pt x="690" y="61"/>
                      <a:pt x="667" y="46"/>
                      <a:pt x="644" y="30"/>
                    </a:cubicBezTo>
                    <a:cubicBezTo>
                      <a:pt x="613" y="22"/>
                      <a:pt x="590" y="15"/>
                      <a:pt x="559" y="7"/>
                    </a:cubicBezTo>
                    <a:cubicBezTo>
                      <a:pt x="528" y="3"/>
                      <a:pt x="498" y="1"/>
                      <a:pt x="4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99895" y="-967102"/>
                <a:ext cx="67064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8" extrusionOk="0">
                    <a:moveTo>
                      <a:pt x="615" y="1"/>
                    </a:moveTo>
                    <a:cubicBezTo>
                      <a:pt x="250" y="1"/>
                      <a:pt x="0" y="471"/>
                      <a:pt x="302" y="766"/>
                    </a:cubicBezTo>
                    <a:cubicBezTo>
                      <a:pt x="387" y="851"/>
                      <a:pt x="504" y="898"/>
                      <a:pt x="620" y="898"/>
                    </a:cubicBezTo>
                    <a:cubicBezTo>
                      <a:pt x="1109" y="898"/>
                      <a:pt x="1240" y="223"/>
                      <a:pt x="791" y="37"/>
                    </a:cubicBezTo>
                    <a:cubicBezTo>
                      <a:pt x="730" y="12"/>
                      <a:pt x="671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418844" y="14375"/>
                <a:ext cx="67064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8" extrusionOk="0">
                    <a:moveTo>
                      <a:pt x="611" y="0"/>
                    </a:moveTo>
                    <a:cubicBezTo>
                      <a:pt x="244" y="0"/>
                      <a:pt x="1" y="464"/>
                      <a:pt x="302" y="766"/>
                    </a:cubicBezTo>
                    <a:cubicBezTo>
                      <a:pt x="388" y="851"/>
                      <a:pt x="496" y="898"/>
                      <a:pt x="620" y="898"/>
                    </a:cubicBezTo>
                    <a:cubicBezTo>
                      <a:pt x="1109" y="898"/>
                      <a:pt x="1241" y="223"/>
                      <a:pt x="791" y="37"/>
                    </a:cubicBezTo>
                    <a:cubicBezTo>
                      <a:pt x="729" y="12"/>
                      <a:pt x="668" y="0"/>
                      <a:pt x="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277494" y="-844323"/>
                <a:ext cx="67118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899" extrusionOk="0">
                    <a:moveTo>
                      <a:pt x="606" y="1"/>
                    </a:moveTo>
                    <a:cubicBezTo>
                      <a:pt x="244" y="1"/>
                      <a:pt x="0" y="465"/>
                      <a:pt x="295" y="766"/>
                    </a:cubicBezTo>
                    <a:cubicBezTo>
                      <a:pt x="380" y="852"/>
                      <a:pt x="497" y="898"/>
                      <a:pt x="613" y="898"/>
                    </a:cubicBezTo>
                    <a:cubicBezTo>
                      <a:pt x="1102" y="898"/>
                      <a:pt x="1241" y="223"/>
                      <a:pt x="784" y="37"/>
                    </a:cubicBezTo>
                    <a:cubicBezTo>
                      <a:pt x="723" y="12"/>
                      <a:pt x="663" y="1"/>
                      <a:pt x="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296064" y="136722"/>
                <a:ext cx="67064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9" extrusionOk="0">
                    <a:moveTo>
                      <a:pt x="605" y="1"/>
                    </a:moveTo>
                    <a:cubicBezTo>
                      <a:pt x="243" y="1"/>
                      <a:pt x="0" y="465"/>
                      <a:pt x="302" y="766"/>
                    </a:cubicBezTo>
                    <a:cubicBezTo>
                      <a:pt x="380" y="852"/>
                      <a:pt x="496" y="898"/>
                      <a:pt x="620" y="898"/>
                    </a:cubicBezTo>
                    <a:cubicBezTo>
                      <a:pt x="1109" y="898"/>
                      <a:pt x="1240" y="223"/>
                      <a:pt x="783" y="37"/>
                    </a:cubicBezTo>
                    <a:cubicBezTo>
                      <a:pt x="722" y="12"/>
                      <a:pt x="66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909532" y="-476363"/>
                <a:ext cx="67118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898" extrusionOk="0">
                    <a:moveTo>
                      <a:pt x="606" y="0"/>
                    </a:moveTo>
                    <a:cubicBezTo>
                      <a:pt x="244" y="0"/>
                      <a:pt x="0" y="464"/>
                      <a:pt x="295" y="766"/>
                    </a:cubicBezTo>
                    <a:cubicBezTo>
                      <a:pt x="381" y="851"/>
                      <a:pt x="497" y="898"/>
                      <a:pt x="613" y="898"/>
                    </a:cubicBezTo>
                    <a:cubicBezTo>
                      <a:pt x="1102" y="898"/>
                      <a:pt x="1241" y="223"/>
                      <a:pt x="784" y="37"/>
                    </a:cubicBezTo>
                    <a:cubicBezTo>
                      <a:pt x="723" y="12"/>
                      <a:pt x="663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154714" y="-721922"/>
                <a:ext cx="67064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8" extrusionOk="0">
                    <a:moveTo>
                      <a:pt x="613" y="0"/>
                    </a:moveTo>
                    <a:cubicBezTo>
                      <a:pt x="245" y="0"/>
                      <a:pt x="0" y="471"/>
                      <a:pt x="303" y="773"/>
                    </a:cubicBezTo>
                    <a:cubicBezTo>
                      <a:pt x="388" y="851"/>
                      <a:pt x="496" y="898"/>
                      <a:pt x="621" y="898"/>
                    </a:cubicBezTo>
                    <a:cubicBezTo>
                      <a:pt x="1109" y="898"/>
                      <a:pt x="1241" y="223"/>
                      <a:pt x="791" y="37"/>
                    </a:cubicBezTo>
                    <a:cubicBezTo>
                      <a:pt x="730" y="12"/>
                      <a:pt x="670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031934" y="-599143"/>
                <a:ext cx="67496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898" extrusionOk="0">
                    <a:moveTo>
                      <a:pt x="613" y="0"/>
                    </a:moveTo>
                    <a:cubicBezTo>
                      <a:pt x="250" y="0"/>
                      <a:pt x="1" y="464"/>
                      <a:pt x="302" y="766"/>
                    </a:cubicBezTo>
                    <a:cubicBezTo>
                      <a:pt x="388" y="851"/>
                      <a:pt x="504" y="898"/>
                      <a:pt x="620" y="898"/>
                    </a:cubicBezTo>
                    <a:cubicBezTo>
                      <a:pt x="1109" y="898"/>
                      <a:pt x="1249" y="223"/>
                      <a:pt x="791" y="37"/>
                    </a:cubicBezTo>
                    <a:cubicBezTo>
                      <a:pt x="730" y="12"/>
                      <a:pt x="670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786752" y="-353962"/>
                <a:ext cx="67118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898" extrusionOk="0">
                    <a:moveTo>
                      <a:pt x="613" y="0"/>
                    </a:moveTo>
                    <a:cubicBezTo>
                      <a:pt x="245" y="0"/>
                      <a:pt x="1" y="471"/>
                      <a:pt x="303" y="773"/>
                    </a:cubicBezTo>
                    <a:cubicBezTo>
                      <a:pt x="388" y="851"/>
                      <a:pt x="497" y="897"/>
                      <a:pt x="621" y="897"/>
                    </a:cubicBezTo>
                    <a:cubicBezTo>
                      <a:pt x="1109" y="897"/>
                      <a:pt x="1241" y="223"/>
                      <a:pt x="791" y="36"/>
                    </a:cubicBezTo>
                    <a:cubicBezTo>
                      <a:pt x="730" y="11"/>
                      <a:pt x="670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64026" y="-231237"/>
                <a:ext cx="67442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899" extrusionOk="0">
                    <a:moveTo>
                      <a:pt x="613" y="1"/>
                    </a:moveTo>
                    <a:cubicBezTo>
                      <a:pt x="249" y="1"/>
                      <a:pt x="0" y="465"/>
                      <a:pt x="302" y="767"/>
                    </a:cubicBezTo>
                    <a:cubicBezTo>
                      <a:pt x="387" y="852"/>
                      <a:pt x="503" y="898"/>
                      <a:pt x="620" y="898"/>
                    </a:cubicBezTo>
                    <a:cubicBezTo>
                      <a:pt x="1108" y="898"/>
                      <a:pt x="1248" y="224"/>
                      <a:pt x="790" y="38"/>
                    </a:cubicBezTo>
                    <a:cubicBezTo>
                      <a:pt x="729" y="12"/>
                      <a:pt x="670" y="1"/>
                      <a:pt x="6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541624" y="-108836"/>
                <a:ext cx="67064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906" extrusionOk="0">
                    <a:moveTo>
                      <a:pt x="613" y="1"/>
                    </a:moveTo>
                    <a:cubicBezTo>
                      <a:pt x="245" y="1"/>
                      <a:pt x="0" y="472"/>
                      <a:pt x="302" y="774"/>
                    </a:cubicBezTo>
                    <a:cubicBezTo>
                      <a:pt x="380" y="859"/>
                      <a:pt x="496" y="906"/>
                      <a:pt x="613" y="906"/>
                    </a:cubicBezTo>
                    <a:cubicBezTo>
                      <a:pt x="1109" y="906"/>
                      <a:pt x="1241" y="231"/>
                      <a:pt x="791" y="37"/>
                    </a:cubicBezTo>
                    <a:cubicBezTo>
                      <a:pt x="730" y="12"/>
                      <a:pt x="670" y="1"/>
                      <a:pt x="6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82471" y="259501"/>
                <a:ext cx="48636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99" extrusionOk="0">
                    <a:moveTo>
                      <a:pt x="454" y="1"/>
                    </a:moveTo>
                    <a:cubicBezTo>
                      <a:pt x="425" y="1"/>
                      <a:pt x="396" y="3"/>
                      <a:pt x="365" y="6"/>
                    </a:cubicBezTo>
                    <a:cubicBezTo>
                      <a:pt x="334" y="14"/>
                      <a:pt x="310" y="22"/>
                      <a:pt x="279" y="37"/>
                    </a:cubicBezTo>
                    <a:cubicBezTo>
                      <a:pt x="256" y="45"/>
                      <a:pt x="225" y="61"/>
                      <a:pt x="202" y="76"/>
                    </a:cubicBezTo>
                    <a:cubicBezTo>
                      <a:pt x="178" y="92"/>
                      <a:pt x="155" y="107"/>
                      <a:pt x="140" y="131"/>
                    </a:cubicBezTo>
                    <a:cubicBezTo>
                      <a:pt x="116" y="154"/>
                      <a:pt x="93" y="177"/>
                      <a:pt x="78" y="200"/>
                    </a:cubicBezTo>
                    <a:cubicBezTo>
                      <a:pt x="62" y="224"/>
                      <a:pt x="47" y="247"/>
                      <a:pt x="39" y="278"/>
                    </a:cubicBezTo>
                    <a:cubicBezTo>
                      <a:pt x="31" y="301"/>
                      <a:pt x="23" y="332"/>
                      <a:pt x="16" y="363"/>
                    </a:cubicBezTo>
                    <a:cubicBezTo>
                      <a:pt x="0" y="417"/>
                      <a:pt x="0" y="479"/>
                      <a:pt x="16" y="534"/>
                    </a:cubicBezTo>
                    <a:cubicBezTo>
                      <a:pt x="23" y="565"/>
                      <a:pt x="31" y="596"/>
                      <a:pt x="39" y="619"/>
                    </a:cubicBezTo>
                    <a:cubicBezTo>
                      <a:pt x="47" y="642"/>
                      <a:pt x="62" y="673"/>
                      <a:pt x="78" y="697"/>
                    </a:cubicBezTo>
                    <a:cubicBezTo>
                      <a:pt x="93" y="720"/>
                      <a:pt x="116" y="743"/>
                      <a:pt x="140" y="766"/>
                    </a:cubicBezTo>
                    <a:cubicBezTo>
                      <a:pt x="217" y="852"/>
                      <a:pt x="334" y="898"/>
                      <a:pt x="450" y="898"/>
                    </a:cubicBezTo>
                    <a:cubicBezTo>
                      <a:pt x="481" y="898"/>
                      <a:pt x="512" y="890"/>
                      <a:pt x="543" y="890"/>
                    </a:cubicBezTo>
                    <a:cubicBezTo>
                      <a:pt x="566" y="883"/>
                      <a:pt x="597" y="875"/>
                      <a:pt x="628" y="859"/>
                    </a:cubicBezTo>
                    <a:cubicBezTo>
                      <a:pt x="652" y="852"/>
                      <a:pt x="675" y="836"/>
                      <a:pt x="706" y="821"/>
                    </a:cubicBezTo>
                    <a:cubicBezTo>
                      <a:pt x="729" y="805"/>
                      <a:pt x="752" y="782"/>
                      <a:pt x="768" y="766"/>
                    </a:cubicBezTo>
                    <a:cubicBezTo>
                      <a:pt x="791" y="743"/>
                      <a:pt x="807" y="720"/>
                      <a:pt x="822" y="697"/>
                    </a:cubicBezTo>
                    <a:cubicBezTo>
                      <a:pt x="838" y="673"/>
                      <a:pt x="853" y="642"/>
                      <a:pt x="869" y="619"/>
                    </a:cubicBezTo>
                    <a:cubicBezTo>
                      <a:pt x="876" y="596"/>
                      <a:pt x="884" y="565"/>
                      <a:pt x="892" y="534"/>
                    </a:cubicBezTo>
                    <a:cubicBezTo>
                      <a:pt x="900" y="479"/>
                      <a:pt x="900" y="417"/>
                      <a:pt x="892" y="363"/>
                    </a:cubicBezTo>
                    <a:cubicBezTo>
                      <a:pt x="884" y="332"/>
                      <a:pt x="876" y="301"/>
                      <a:pt x="869" y="278"/>
                    </a:cubicBezTo>
                    <a:cubicBezTo>
                      <a:pt x="853" y="247"/>
                      <a:pt x="838" y="224"/>
                      <a:pt x="822" y="200"/>
                    </a:cubicBezTo>
                    <a:cubicBezTo>
                      <a:pt x="807" y="177"/>
                      <a:pt x="791" y="154"/>
                      <a:pt x="768" y="131"/>
                    </a:cubicBezTo>
                    <a:cubicBezTo>
                      <a:pt x="752" y="107"/>
                      <a:pt x="729" y="92"/>
                      <a:pt x="706" y="76"/>
                    </a:cubicBezTo>
                    <a:cubicBezTo>
                      <a:pt x="675" y="61"/>
                      <a:pt x="652" y="45"/>
                      <a:pt x="628" y="37"/>
                    </a:cubicBezTo>
                    <a:cubicBezTo>
                      <a:pt x="597" y="22"/>
                      <a:pt x="566" y="14"/>
                      <a:pt x="543" y="6"/>
                    </a:cubicBezTo>
                    <a:cubicBezTo>
                      <a:pt x="512" y="3"/>
                      <a:pt x="483" y="1"/>
                      <a:pt x="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1005462" y="33090"/>
              <a:ext cx="743488" cy="602656"/>
              <a:chOff x="1005462" y="33090"/>
              <a:chExt cx="743488" cy="602656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005462" y="603862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0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100573" y="508697"/>
                <a:ext cx="172712" cy="31938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1" extrusionOk="0">
                    <a:moveTo>
                      <a:pt x="590" y="1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95739" y="413586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1"/>
                    </a:moveTo>
                    <a:lnTo>
                      <a:pt x="0" y="590"/>
                    </a:lnTo>
                    <a:lnTo>
                      <a:pt x="2614" y="590"/>
                    </a:lnTo>
                    <a:lnTo>
                      <a:pt x="31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90850" y="318476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0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85961" y="223311"/>
                <a:ext cx="172712" cy="31938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1" extrusionOk="0">
                    <a:moveTo>
                      <a:pt x="590" y="1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81126" y="128200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1"/>
                    </a:moveTo>
                    <a:lnTo>
                      <a:pt x="0" y="590"/>
                    </a:lnTo>
                    <a:lnTo>
                      <a:pt x="2614" y="590"/>
                    </a:lnTo>
                    <a:lnTo>
                      <a:pt x="31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76238" y="33090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0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>
              <a:off x="61199" y="486920"/>
              <a:ext cx="269497" cy="230589"/>
              <a:chOff x="-245801" y="266720"/>
              <a:chExt cx="269497" cy="23058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-245801" y="266720"/>
                <a:ext cx="269497" cy="230589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4267" extrusionOk="0">
                    <a:moveTo>
                      <a:pt x="2837" y="166"/>
                    </a:moveTo>
                    <a:cubicBezTo>
                      <a:pt x="3846" y="166"/>
                      <a:pt x="4816" y="952"/>
                      <a:pt x="4816" y="2134"/>
                    </a:cubicBezTo>
                    <a:cubicBezTo>
                      <a:pt x="4816" y="3219"/>
                      <a:pt x="3940" y="4096"/>
                      <a:pt x="2854" y="4103"/>
                    </a:cubicBezTo>
                    <a:cubicBezTo>
                      <a:pt x="1102" y="4103"/>
                      <a:pt x="226" y="1986"/>
                      <a:pt x="1466" y="746"/>
                    </a:cubicBezTo>
                    <a:cubicBezTo>
                      <a:pt x="1865" y="345"/>
                      <a:pt x="2355" y="166"/>
                      <a:pt x="2837" y="166"/>
                    </a:cubicBezTo>
                    <a:close/>
                    <a:moveTo>
                      <a:pt x="2840" y="0"/>
                    </a:moveTo>
                    <a:cubicBezTo>
                      <a:pt x="2315" y="0"/>
                      <a:pt x="1779" y="195"/>
                      <a:pt x="1342" y="629"/>
                    </a:cubicBezTo>
                    <a:cubicBezTo>
                      <a:pt x="1" y="1971"/>
                      <a:pt x="955" y="4266"/>
                      <a:pt x="2854" y="4266"/>
                    </a:cubicBezTo>
                    <a:cubicBezTo>
                      <a:pt x="4033" y="4266"/>
                      <a:pt x="4987" y="3312"/>
                      <a:pt x="4987" y="2134"/>
                    </a:cubicBezTo>
                    <a:cubicBezTo>
                      <a:pt x="4987" y="849"/>
                      <a:pt x="3937" y="0"/>
                      <a:pt x="28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41881" y="331730"/>
                <a:ext cx="101055" cy="10105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1" y="0"/>
                    </a:moveTo>
                    <a:cubicBezTo>
                      <a:pt x="420" y="0"/>
                      <a:pt x="1" y="419"/>
                      <a:pt x="1" y="931"/>
                    </a:cubicBezTo>
                    <a:cubicBezTo>
                      <a:pt x="1" y="1450"/>
                      <a:pt x="420" y="1869"/>
                      <a:pt x="931" y="1869"/>
                    </a:cubicBezTo>
                    <a:cubicBezTo>
                      <a:pt x="1451" y="1869"/>
                      <a:pt x="1870" y="1450"/>
                      <a:pt x="1870" y="931"/>
                    </a:cubicBezTo>
                    <a:cubicBezTo>
                      <a:pt x="1870" y="419"/>
                      <a:pt x="1451" y="0"/>
                      <a:pt x="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" name="Google Shape;39;p2"/>
          <p:cNvGrpSpPr/>
          <p:nvPr/>
        </p:nvGrpSpPr>
        <p:grpSpPr>
          <a:xfrm>
            <a:off x="-831651" y="5691267"/>
            <a:ext cx="2813779" cy="2572720"/>
            <a:chOff x="-623738" y="4268450"/>
            <a:chExt cx="2110334" cy="1929540"/>
          </a:xfrm>
        </p:grpSpPr>
        <p:sp>
          <p:nvSpPr>
            <p:cNvPr id="40" name="Google Shape;40;p2"/>
            <p:cNvSpPr/>
            <p:nvPr/>
          </p:nvSpPr>
          <p:spPr>
            <a:xfrm>
              <a:off x="-623738" y="4268450"/>
              <a:ext cx="1727427" cy="1929540"/>
            </a:xfrm>
            <a:custGeom>
              <a:avLst/>
              <a:gdLst/>
              <a:ahLst/>
              <a:cxnLst/>
              <a:rect l="l" t="t" r="r" b="b"/>
              <a:pathLst>
                <a:path w="30555" h="34130" extrusionOk="0">
                  <a:moveTo>
                    <a:pt x="29779" y="0"/>
                  </a:moveTo>
                  <a:cubicBezTo>
                    <a:pt x="29221" y="0"/>
                    <a:pt x="28911" y="636"/>
                    <a:pt x="29252" y="1071"/>
                  </a:cubicBezTo>
                  <a:lnTo>
                    <a:pt x="26251" y="4080"/>
                  </a:lnTo>
                  <a:cubicBezTo>
                    <a:pt x="26235" y="4095"/>
                    <a:pt x="26227" y="4118"/>
                    <a:pt x="26227" y="4134"/>
                  </a:cubicBezTo>
                  <a:lnTo>
                    <a:pt x="26227" y="7794"/>
                  </a:lnTo>
                  <a:lnTo>
                    <a:pt x="21272" y="12742"/>
                  </a:lnTo>
                  <a:lnTo>
                    <a:pt x="20528" y="12718"/>
                  </a:lnTo>
                  <a:lnTo>
                    <a:pt x="17720" y="15526"/>
                  </a:lnTo>
                  <a:lnTo>
                    <a:pt x="17744" y="16270"/>
                  </a:lnTo>
                  <a:lnTo>
                    <a:pt x="32" y="33990"/>
                  </a:lnTo>
                  <a:cubicBezTo>
                    <a:pt x="1" y="34021"/>
                    <a:pt x="1" y="34075"/>
                    <a:pt x="32" y="34106"/>
                  </a:cubicBezTo>
                  <a:cubicBezTo>
                    <a:pt x="47" y="34122"/>
                    <a:pt x="70" y="34129"/>
                    <a:pt x="86" y="34129"/>
                  </a:cubicBezTo>
                  <a:cubicBezTo>
                    <a:pt x="109" y="34129"/>
                    <a:pt x="133" y="34122"/>
                    <a:pt x="148" y="34106"/>
                  </a:cubicBezTo>
                  <a:lnTo>
                    <a:pt x="26367" y="7887"/>
                  </a:lnTo>
                  <a:cubicBezTo>
                    <a:pt x="26382" y="7872"/>
                    <a:pt x="26390" y="7848"/>
                    <a:pt x="26390" y="7825"/>
                  </a:cubicBezTo>
                  <a:lnTo>
                    <a:pt x="26390" y="4165"/>
                  </a:lnTo>
                  <a:lnTo>
                    <a:pt x="29368" y="1187"/>
                  </a:lnTo>
                  <a:cubicBezTo>
                    <a:pt x="29490" y="1283"/>
                    <a:pt x="29633" y="1327"/>
                    <a:pt x="29774" y="1327"/>
                  </a:cubicBezTo>
                  <a:cubicBezTo>
                    <a:pt x="30046" y="1327"/>
                    <a:pt x="30310" y="1162"/>
                    <a:pt x="30407" y="877"/>
                  </a:cubicBezTo>
                  <a:cubicBezTo>
                    <a:pt x="30555" y="450"/>
                    <a:pt x="30229" y="0"/>
                    <a:pt x="29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63570" y="4401603"/>
              <a:ext cx="723026" cy="722574"/>
            </a:xfrm>
            <a:custGeom>
              <a:avLst/>
              <a:gdLst/>
              <a:ahLst/>
              <a:cxnLst/>
              <a:rect l="l" t="t" r="r" b="b"/>
              <a:pathLst>
                <a:path w="12789" h="12781" extrusionOk="0">
                  <a:moveTo>
                    <a:pt x="12696" y="1"/>
                  </a:moveTo>
                  <a:cubicBezTo>
                    <a:pt x="12676" y="1"/>
                    <a:pt x="12656" y="9"/>
                    <a:pt x="12641" y="24"/>
                  </a:cubicBezTo>
                  <a:lnTo>
                    <a:pt x="32" y="12641"/>
                  </a:lnTo>
                  <a:cubicBezTo>
                    <a:pt x="1" y="12672"/>
                    <a:pt x="1" y="12719"/>
                    <a:pt x="32" y="12758"/>
                  </a:cubicBezTo>
                  <a:cubicBezTo>
                    <a:pt x="47" y="12773"/>
                    <a:pt x="63" y="12781"/>
                    <a:pt x="86" y="12781"/>
                  </a:cubicBezTo>
                  <a:cubicBezTo>
                    <a:pt x="109" y="12781"/>
                    <a:pt x="132" y="12773"/>
                    <a:pt x="140" y="12758"/>
                  </a:cubicBezTo>
                  <a:lnTo>
                    <a:pt x="12757" y="141"/>
                  </a:lnTo>
                  <a:cubicBezTo>
                    <a:pt x="12788" y="110"/>
                    <a:pt x="12788" y="55"/>
                    <a:pt x="12757" y="24"/>
                  </a:cubicBezTo>
                  <a:cubicBezTo>
                    <a:pt x="12738" y="9"/>
                    <a:pt x="12717" y="1"/>
                    <a:pt x="12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" name="Google Shape;42;p2"/>
            <p:cNvGrpSpPr/>
            <p:nvPr/>
          </p:nvGrpSpPr>
          <p:grpSpPr>
            <a:xfrm>
              <a:off x="-220625" y="4570231"/>
              <a:ext cx="921187" cy="920619"/>
              <a:chOff x="3429875" y="1645831"/>
              <a:chExt cx="921187" cy="92061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4300181" y="1645831"/>
                <a:ext cx="50882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94" extrusionOk="0">
                    <a:moveTo>
                      <a:pt x="437" y="0"/>
                    </a:moveTo>
                    <a:cubicBezTo>
                      <a:pt x="413" y="0"/>
                      <a:pt x="388" y="2"/>
                      <a:pt x="365" y="6"/>
                    </a:cubicBezTo>
                    <a:cubicBezTo>
                      <a:pt x="334" y="14"/>
                      <a:pt x="303" y="21"/>
                      <a:pt x="279" y="37"/>
                    </a:cubicBezTo>
                    <a:cubicBezTo>
                      <a:pt x="248" y="45"/>
                      <a:pt x="225" y="60"/>
                      <a:pt x="202" y="76"/>
                    </a:cubicBezTo>
                    <a:cubicBezTo>
                      <a:pt x="179" y="91"/>
                      <a:pt x="155" y="107"/>
                      <a:pt x="132" y="130"/>
                    </a:cubicBezTo>
                    <a:cubicBezTo>
                      <a:pt x="93" y="177"/>
                      <a:pt x="55" y="223"/>
                      <a:pt x="31" y="277"/>
                    </a:cubicBezTo>
                    <a:cubicBezTo>
                      <a:pt x="23" y="301"/>
                      <a:pt x="16" y="332"/>
                      <a:pt x="8" y="363"/>
                    </a:cubicBezTo>
                    <a:cubicBezTo>
                      <a:pt x="0" y="386"/>
                      <a:pt x="0" y="417"/>
                      <a:pt x="0" y="448"/>
                    </a:cubicBezTo>
                    <a:cubicBezTo>
                      <a:pt x="0" y="479"/>
                      <a:pt x="8" y="510"/>
                      <a:pt x="8" y="533"/>
                    </a:cubicBezTo>
                    <a:cubicBezTo>
                      <a:pt x="16" y="564"/>
                      <a:pt x="23" y="595"/>
                      <a:pt x="31" y="619"/>
                    </a:cubicBezTo>
                    <a:cubicBezTo>
                      <a:pt x="47" y="650"/>
                      <a:pt x="62" y="673"/>
                      <a:pt x="78" y="696"/>
                    </a:cubicBezTo>
                    <a:cubicBezTo>
                      <a:pt x="93" y="719"/>
                      <a:pt x="109" y="743"/>
                      <a:pt x="132" y="766"/>
                    </a:cubicBezTo>
                    <a:cubicBezTo>
                      <a:pt x="221" y="851"/>
                      <a:pt x="336" y="894"/>
                      <a:pt x="450" y="894"/>
                    </a:cubicBezTo>
                    <a:cubicBezTo>
                      <a:pt x="564" y="894"/>
                      <a:pt x="679" y="851"/>
                      <a:pt x="768" y="766"/>
                    </a:cubicBezTo>
                    <a:cubicBezTo>
                      <a:pt x="783" y="743"/>
                      <a:pt x="807" y="719"/>
                      <a:pt x="822" y="696"/>
                    </a:cubicBezTo>
                    <a:cubicBezTo>
                      <a:pt x="838" y="673"/>
                      <a:pt x="853" y="650"/>
                      <a:pt x="861" y="619"/>
                    </a:cubicBezTo>
                    <a:cubicBezTo>
                      <a:pt x="877" y="595"/>
                      <a:pt x="884" y="564"/>
                      <a:pt x="884" y="533"/>
                    </a:cubicBezTo>
                    <a:cubicBezTo>
                      <a:pt x="892" y="510"/>
                      <a:pt x="900" y="479"/>
                      <a:pt x="900" y="448"/>
                    </a:cubicBezTo>
                    <a:cubicBezTo>
                      <a:pt x="900" y="417"/>
                      <a:pt x="892" y="386"/>
                      <a:pt x="884" y="363"/>
                    </a:cubicBezTo>
                    <a:cubicBezTo>
                      <a:pt x="884" y="332"/>
                      <a:pt x="877" y="301"/>
                      <a:pt x="861" y="277"/>
                    </a:cubicBezTo>
                    <a:cubicBezTo>
                      <a:pt x="853" y="246"/>
                      <a:pt x="838" y="223"/>
                      <a:pt x="822" y="200"/>
                    </a:cubicBezTo>
                    <a:cubicBezTo>
                      <a:pt x="807" y="177"/>
                      <a:pt x="783" y="153"/>
                      <a:pt x="768" y="130"/>
                    </a:cubicBezTo>
                    <a:cubicBezTo>
                      <a:pt x="678" y="46"/>
                      <a:pt x="556" y="0"/>
                      <a:pt x="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8737" y="2018681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4"/>
                      <a:pt x="202" y="894"/>
                      <a:pt x="598" y="894"/>
                    </a:cubicBezTo>
                    <a:cubicBezTo>
                      <a:pt x="1001" y="894"/>
                      <a:pt x="1195" y="414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166022" y="1769869"/>
                <a:ext cx="70160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9" extrusionOk="0">
                    <a:moveTo>
                      <a:pt x="628" y="1"/>
                    </a:moveTo>
                    <a:cubicBezTo>
                      <a:pt x="571" y="1"/>
                      <a:pt x="511" y="12"/>
                      <a:pt x="450" y="38"/>
                    </a:cubicBezTo>
                    <a:cubicBezTo>
                      <a:pt x="0" y="224"/>
                      <a:pt x="132" y="898"/>
                      <a:pt x="621" y="898"/>
                    </a:cubicBezTo>
                    <a:cubicBezTo>
                      <a:pt x="745" y="898"/>
                      <a:pt x="853" y="852"/>
                      <a:pt x="939" y="766"/>
                    </a:cubicBezTo>
                    <a:cubicBezTo>
                      <a:pt x="1240" y="465"/>
                      <a:pt x="99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544868" y="2391417"/>
                <a:ext cx="70103" cy="50938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901" extrusionOk="0">
                    <a:moveTo>
                      <a:pt x="606" y="1"/>
                    </a:moveTo>
                    <a:cubicBezTo>
                      <a:pt x="241" y="1"/>
                      <a:pt x="1" y="468"/>
                      <a:pt x="301" y="769"/>
                    </a:cubicBezTo>
                    <a:cubicBezTo>
                      <a:pt x="379" y="854"/>
                      <a:pt x="495" y="901"/>
                      <a:pt x="611" y="901"/>
                    </a:cubicBezTo>
                    <a:cubicBezTo>
                      <a:pt x="1108" y="901"/>
                      <a:pt x="1240" y="226"/>
                      <a:pt x="790" y="40"/>
                    </a:cubicBezTo>
                    <a:cubicBezTo>
                      <a:pt x="726" y="13"/>
                      <a:pt x="664" y="1"/>
                      <a:pt x="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043227" y="1894190"/>
                <a:ext cx="67616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894" extrusionOk="0">
                    <a:moveTo>
                      <a:pt x="598" y="0"/>
                    </a:moveTo>
                    <a:cubicBezTo>
                      <a:pt x="484" y="0"/>
                      <a:pt x="369" y="45"/>
                      <a:pt x="280" y="134"/>
                    </a:cubicBezTo>
                    <a:cubicBezTo>
                      <a:pt x="1" y="413"/>
                      <a:pt x="195" y="894"/>
                      <a:pt x="598" y="894"/>
                    </a:cubicBezTo>
                    <a:cubicBezTo>
                      <a:pt x="994" y="894"/>
                      <a:pt x="1195" y="413"/>
                      <a:pt x="916" y="134"/>
                    </a:cubicBezTo>
                    <a:cubicBezTo>
                      <a:pt x="827" y="45"/>
                      <a:pt x="71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670151" y="2267266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3"/>
                      <a:pt x="202" y="894"/>
                      <a:pt x="598" y="894"/>
                    </a:cubicBezTo>
                    <a:cubicBezTo>
                      <a:pt x="993" y="894"/>
                      <a:pt x="1195" y="413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94246" y="2142775"/>
                <a:ext cx="68012" cy="5099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02" extrusionOk="0">
                    <a:moveTo>
                      <a:pt x="601" y="0"/>
                    </a:moveTo>
                    <a:cubicBezTo>
                      <a:pt x="487" y="0"/>
                      <a:pt x="372" y="45"/>
                      <a:pt x="287" y="134"/>
                    </a:cubicBezTo>
                    <a:cubicBezTo>
                      <a:pt x="0" y="413"/>
                      <a:pt x="202" y="902"/>
                      <a:pt x="605" y="902"/>
                    </a:cubicBezTo>
                    <a:cubicBezTo>
                      <a:pt x="1001" y="902"/>
                      <a:pt x="1202" y="413"/>
                      <a:pt x="915" y="134"/>
                    </a:cubicBezTo>
                    <a:cubicBezTo>
                      <a:pt x="830" y="45"/>
                      <a:pt x="716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429875" y="2515851"/>
                <a:ext cx="50938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95" extrusionOk="0">
                    <a:moveTo>
                      <a:pt x="451" y="0"/>
                    </a:moveTo>
                    <a:cubicBezTo>
                      <a:pt x="336" y="0"/>
                      <a:pt x="222" y="45"/>
                      <a:pt x="133" y="134"/>
                    </a:cubicBezTo>
                    <a:cubicBezTo>
                      <a:pt x="110" y="150"/>
                      <a:pt x="94" y="173"/>
                      <a:pt x="79" y="196"/>
                    </a:cubicBezTo>
                    <a:cubicBezTo>
                      <a:pt x="63" y="227"/>
                      <a:pt x="48" y="251"/>
                      <a:pt x="40" y="274"/>
                    </a:cubicBezTo>
                    <a:cubicBezTo>
                      <a:pt x="24" y="305"/>
                      <a:pt x="17" y="336"/>
                      <a:pt x="9" y="359"/>
                    </a:cubicBezTo>
                    <a:cubicBezTo>
                      <a:pt x="9" y="390"/>
                      <a:pt x="1" y="421"/>
                      <a:pt x="1" y="452"/>
                    </a:cubicBezTo>
                    <a:cubicBezTo>
                      <a:pt x="1" y="569"/>
                      <a:pt x="48" y="685"/>
                      <a:pt x="133" y="762"/>
                    </a:cubicBezTo>
                    <a:cubicBezTo>
                      <a:pt x="156" y="786"/>
                      <a:pt x="179" y="809"/>
                      <a:pt x="203" y="824"/>
                    </a:cubicBezTo>
                    <a:cubicBezTo>
                      <a:pt x="226" y="840"/>
                      <a:pt x="249" y="855"/>
                      <a:pt x="280" y="863"/>
                    </a:cubicBezTo>
                    <a:cubicBezTo>
                      <a:pt x="303" y="871"/>
                      <a:pt x="334" y="879"/>
                      <a:pt x="358" y="886"/>
                    </a:cubicBezTo>
                    <a:cubicBezTo>
                      <a:pt x="389" y="894"/>
                      <a:pt x="420" y="894"/>
                      <a:pt x="451" y="894"/>
                    </a:cubicBezTo>
                    <a:cubicBezTo>
                      <a:pt x="482" y="894"/>
                      <a:pt x="505" y="894"/>
                      <a:pt x="536" y="886"/>
                    </a:cubicBezTo>
                    <a:cubicBezTo>
                      <a:pt x="598" y="879"/>
                      <a:pt x="652" y="855"/>
                      <a:pt x="699" y="824"/>
                    </a:cubicBezTo>
                    <a:cubicBezTo>
                      <a:pt x="722" y="809"/>
                      <a:pt x="745" y="786"/>
                      <a:pt x="769" y="762"/>
                    </a:cubicBezTo>
                    <a:cubicBezTo>
                      <a:pt x="846" y="685"/>
                      <a:pt x="901" y="569"/>
                      <a:pt x="901" y="452"/>
                    </a:cubicBezTo>
                    <a:cubicBezTo>
                      <a:pt x="901" y="421"/>
                      <a:pt x="893" y="390"/>
                      <a:pt x="893" y="359"/>
                    </a:cubicBezTo>
                    <a:cubicBezTo>
                      <a:pt x="885" y="336"/>
                      <a:pt x="877" y="305"/>
                      <a:pt x="862" y="274"/>
                    </a:cubicBezTo>
                    <a:cubicBezTo>
                      <a:pt x="854" y="251"/>
                      <a:pt x="839" y="227"/>
                      <a:pt x="823" y="196"/>
                    </a:cubicBezTo>
                    <a:cubicBezTo>
                      <a:pt x="807" y="173"/>
                      <a:pt x="784" y="150"/>
                      <a:pt x="769" y="134"/>
                    </a:cubicBezTo>
                    <a:cubicBezTo>
                      <a:pt x="680" y="45"/>
                      <a:pt x="565" y="0"/>
                      <a:pt x="4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1" name="Google Shape;51;p2"/>
          <p:cNvGrpSpPr/>
          <p:nvPr/>
        </p:nvGrpSpPr>
        <p:grpSpPr>
          <a:xfrm>
            <a:off x="9299067" y="4597563"/>
            <a:ext cx="2848851" cy="3227775"/>
            <a:chOff x="6974300" y="3448172"/>
            <a:chExt cx="2136638" cy="2420831"/>
          </a:xfrm>
        </p:grpSpPr>
        <p:sp>
          <p:nvSpPr>
            <p:cNvPr id="52" name="Google Shape;52;p2"/>
            <p:cNvSpPr/>
            <p:nvPr/>
          </p:nvSpPr>
          <p:spPr>
            <a:xfrm>
              <a:off x="7847645" y="3448172"/>
              <a:ext cx="1263293" cy="1576725"/>
            </a:xfrm>
            <a:custGeom>
              <a:avLst/>
              <a:gdLst/>
              <a:ahLst/>
              <a:cxnLst/>
              <a:rect l="l" t="t" r="r" b="b"/>
              <a:pathLst>
                <a:path w="23377" h="29177" extrusionOk="0">
                  <a:moveTo>
                    <a:pt x="23291" y="1"/>
                  </a:moveTo>
                  <a:cubicBezTo>
                    <a:pt x="23271" y="1"/>
                    <a:pt x="23252" y="7"/>
                    <a:pt x="23237" y="18"/>
                  </a:cubicBezTo>
                  <a:lnTo>
                    <a:pt x="11372" y="11883"/>
                  </a:lnTo>
                  <a:lnTo>
                    <a:pt x="10635" y="11852"/>
                  </a:lnTo>
                  <a:lnTo>
                    <a:pt x="7828" y="14667"/>
                  </a:lnTo>
                  <a:lnTo>
                    <a:pt x="7851" y="15404"/>
                  </a:lnTo>
                  <a:lnTo>
                    <a:pt x="7114" y="16141"/>
                  </a:lnTo>
                  <a:cubicBezTo>
                    <a:pt x="7099" y="16156"/>
                    <a:pt x="7091" y="16179"/>
                    <a:pt x="7091" y="16203"/>
                  </a:cubicBezTo>
                  <a:lnTo>
                    <a:pt x="7091" y="22236"/>
                  </a:lnTo>
                  <a:lnTo>
                    <a:pt x="1345" y="27982"/>
                  </a:lnTo>
                  <a:cubicBezTo>
                    <a:pt x="1209" y="27875"/>
                    <a:pt x="1067" y="27829"/>
                    <a:pt x="932" y="27829"/>
                  </a:cubicBezTo>
                  <a:cubicBezTo>
                    <a:pt x="412" y="27829"/>
                    <a:pt x="1" y="28507"/>
                    <a:pt x="469" y="28975"/>
                  </a:cubicBezTo>
                  <a:cubicBezTo>
                    <a:pt x="610" y="29116"/>
                    <a:pt x="772" y="29176"/>
                    <a:pt x="928" y="29176"/>
                  </a:cubicBezTo>
                  <a:cubicBezTo>
                    <a:pt x="1414" y="29176"/>
                    <a:pt x="1848" y="28597"/>
                    <a:pt x="1461" y="28099"/>
                  </a:cubicBezTo>
                  <a:lnTo>
                    <a:pt x="7231" y="22329"/>
                  </a:lnTo>
                  <a:cubicBezTo>
                    <a:pt x="7246" y="22313"/>
                    <a:pt x="7254" y="22290"/>
                    <a:pt x="7254" y="22267"/>
                  </a:cubicBezTo>
                  <a:lnTo>
                    <a:pt x="7254" y="16226"/>
                  </a:lnTo>
                  <a:lnTo>
                    <a:pt x="23345" y="135"/>
                  </a:lnTo>
                  <a:cubicBezTo>
                    <a:pt x="23376" y="104"/>
                    <a:pt x="23376" y="49"/>
                    <a:pt x="23345" y="18"/>
                  </a:cubicBezTo>
                  <a:cubicBezTo>
                    <a:pt x="23330" y="7"/>
                    <a:pt x="23310" y="1"/>
                    <a:pt x="2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40215" y="4337362"/>
              <a:ext cx="595683" cy="833729"/>
            </a:xfrm>
            <a:custGeom>
              <a:avLst/>
              <a:gdLst/>
              <a:ahLst/>
              <a:cxnLst/>
              <a:rect l="l" t="t" r="r" b="b"/>
              <a:pathLst>
                <a:path w="11023" h="15428" extrusionOk="0">
                  <a:moveTo>
                    <a:pt x="10442" y="1"/>
                  </a:moveTo>
                  <a:cubicBezTo>
                    <a:pt x="10443" y="1"/>
                    <a:pt x="10444" y="1"/>
                    <a:pt x="10446" y="1"/>
                  </a:cubicBezTo>
                  <a:lnTo>
                    <a:pt x="10446" y="1"/>
                  </a:lnTo>
                  <a:cubicBezTo>
                    <a:pt x="10447" y="1"/>
                    <a:pt x="10448" y="1"/>
                    <a:pt x="10449" y="1"/>
                  </a:cubicBezTo>
                  <a:close/>
                  <a:moveTo>
                    <a:pt x="10446" y="1"/>
                  </a:moveTo>
                  <a:lnTo>
                    <a:pt x="10446" y="1"/>
                  </a:lnTo>
                  <a:cubicBezTo>
                    <a:pt x="10037" y="4"/>
                    <a:pt x="9807" y="475"/>
                    <a:pt x="10062" y="792"/>
                  </a:cubicBezTo>
                  <a:lnTo>
                    <a:pt x="5773" y="5080"/>
                  </a:lnTo>
                  <a:cubicBezTo>
                    <a:pt x="5766" y="5096"/>
                    <a:pt x="5758" y="5111"/>
                    <a:pt x="5758" y="5127"/>
                  </a:cubicBezTo>
                  <a:lnTo>
                    <a:pt x="5758" y="9617"/>
                  </a:lnTo>
                  <a:lnTo>
                    <a:pt x="43" y="15324"/>
                  </a:lnTo>
                  <a:cubicBezTo>
                    <a:pt x="1" y="15366"/>
                    <a:pt x="42" y="15427"/>
                    <a:pt x="88" y="15427"/>
                  </a:cubicBezTo>
                  <a:cubicBezTo>
                    <a:pt x="102" y="15427"/>
                    <a:pt x="116" y="15422"/>
                    <a:pt x="128" y="15410"/>
                  </a:cubicBezTo>
                  <a:lnTo>
                    <a:pt x="5859" y="9679"/>
                  </a:lnTo>
                  <a:cubicBezTo>
                    <a:pt x="5874" y="9671"/>
                    <a:pt x="5874" y="9656"/>
                    <a:pt x="5874" y="9640"/>
                  </a:cubicBezTo>
                  <a:lnTo>
                    <a:pt x="5874" y="5150"/>
                  </a:lnTo>
                  <a:lnTo>
                    <a:pt x="10139" y="885"/>
                  </a:lnTo>
                  <a:cubicBezTo>
                    <a:pt x="10231" y="953"/>
                    <a:pt x="10336" y="985"/>
                    <a:pt x="10439" y="985"/>
                  </a:cubicBezTo>
                  <a:cubicBezTo>
                    <a:pt x="10641" y="985"/>
                    <a:pt x="10835" y="863"/>
                    <a:pt x="10907" y="652"/>
                  </a:cubicBezTo>
                  <a:cubicBezTo>
                    <a:pt x="11023" y="336"/>
                    <a:pt x="10785" y="3"/>
                    <a:pt x="10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106269" y="4453030"/>
              <a:ext cx="692631" cy="690469"/>
            </a:xfrm>
            <a:custGeom>
              <a:avLst/>
              <a:gdLst/>
              <a:ahLst/>
              <a:cxnLst/>
              <a:rect l="l" t="t" r="r" b="b"/>
              <a:pathLst>
                <a:path w="12817" h="12777" extrusionOk="0">
                  <a:moveTo>
                    <a:pt x="12701" y="1"/>
                  </a:moveTo>
                  <a:cubicBezTo>
                    <a:pt x="12681" y="1"/>
                    <a:pt x="12660" y="9"/>
                    <a:pt x="12641" y="27"/>
                  </a:cubicBezTo>
                  <a:lnTo>
                    <a:pt x="32" y="12637"/>
                  </a:lnTo>
                  <a:cubicBezTo>
                    <a:pt x="1" y="12668"/>
                    <a:pt x="1" y="12722"/>
                    <a:pt x="32" y="12753"/>
                  </a:cubicBezTo>
                  <a:cubicBezTo>
                    <a:pt x="47" y="12769"/>
                    <a:pt x="63" y="12776"/>
                    <a:pt x="86" y="12776"/>
                  </a:cubicBezTo>
                  <a:cubicBezTo>
                    <a:pt x="109" y="12776"/>
                    <a:pt x="133" y="12769"/>
                    <a:pt x="148" y="12753"/>
                  </a:cubicBezTo>
                  <a:lnTo>
                    <a:pt x="12757" y="136"/>
                  </a:lnTo>
                  <a:cubicBezTo>
                    <a:pt x="12816" y="77"/>
                    <a:pt x="12764" y="1"/>
                    <a:pt x="12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974300" y="3939449"/>
              <a:ext cx="1595777" cy="1929553"/>
            </a:xfrm>
            <a:custGeom>
              <a:avLst/>
              <a:gdLst/>
              <a:ahLst/>
              <a:cxnLst/>
              <a:rect l="l" t="t" r="r" b="b"/>
              <a:pathLst>
                <a:path w="31478" h="38062" extrusionOk="0">
                  <a:moveTo>
                    <a:pt x="30702" y="1"/>
                  </a:moveTo>
                  <a:cubicBezTo>
                    <a:pt x="30151" y="1"/>
                    <a:pt x="29841" y="637"/>
                    <a:pt x="30174" y="1071"/>
                  </a:cubicBezTo>
                  <a:lnTo>
                    <a:pt x="24413" y="6840"/>
                  </a:lnTo>
                  <a:cubicBezTo>
                    <a:pt x="24397" y="6856"/>
                    <a:pt x="24389" y="6872"/>
                    <a:pt x="24389" y="6895"/>
                  </a:cubicBezTo>
                  <a:lnTo>
                    <a:pt x="24389" y="12936"/>
                  </a:lnTo>
                  <a:lnTo>
                    <a:pt x="20675" y="16650"/>
                  </a:lnTo>
                  <a:lnTo>
                    <a:pt x="20535" y="16650"/>
                  </a:lnTo>
                  <a:lnTo>
                    <a:pt x="17728" y="19465"/>
                  </a:lnTo>
                  <a:lnTo>
                    <a:pt x="17736" y="19597"/>
                  </a:lnTo>
                  <a:lnTo>
                    <a:pt x="16689" y="20636"/>
                  </a:lnTo>
                  <a:cubicBezTo>
                    <a:pt x="16642" y="20691"/>
                    <a:pt x="16673" y="20776"/>
                    <a:pt x="16751" y="20776"/>
                  </a:cubicBezTo>
                  <a:cubicBezTo>
                    <a:pt x="16766" y="20776"/>
                    <a:pt x="16790" y="20768"/>
                    <a:pt x="16805" y="20753"/>
                  </a:cubicBezTo>
                  <a:lnTo>
                    <a:pt x="17736" y="19822"/>
                  </a:lnTo>
                  <a:lnTo>
                    <a:pt x="17751" y="20210"/>
                  </a:lnTo>
                  <a:lnTo>
                    <a:pt x="32" y="37922"/>
                  </a:lnTo>
                  <a:cubicBezTo>
                    <a:pt x="1" y="37953"/>
                    <a:pt x="1" y="38007"/>
                    <a:pt x="32" y="38038"/>
                  </a:cubicBezTo>
                  <a:cubicBezTo>
                    <a:pt x="47" y="38054"/>
                    <a:pt x="70" y="38061"/>
                    <a:pt x="94" y="38061"/>
                  </a:cubicBezTo>
                  <a:cubicBezTo>
                    <a:pt x="117" y="38061"/>
                    <a:pt x="132" y="38054"/>
                    <a:pt x="148" y="38038"/>
                  </a:cubicBezTo>
                  <a:lnTo>
                    <a:pt x="26375" y="11819"/>
                  </a:lnTo>
                  <a:cubicBezTo>
                    <a:pt x="26390" y="11804"/>
                    <a:pt x="26398" y="11780"/>
                    <a:pt x="26398" y="11757"/>
                  </a:cubicBezTo>
                  <a:lnTo>
                    <a:pt x="26398" y="8097"/>
                  </a:lnTo>
                  <a:lnTo>
                    <a:pt x="29376" y="5119"/>
                  </a:lnTo>
                  <a:cubicBezTo>
                    <a:pt x="29512" y="5226"/>
                    <a:pt x="29654" y="5272"/>
                    <a:pt x="29789" y="5272"/>
                  </a:cubicBezTo>
                  <a:cubicBezTo>
                    <a:pt x="30308" y="5272"/>
                    <a:pt x="30720" y="4594"/>
                    <a:pt x="30252" y="4126"/>
                  </a:cubicBezTo>
                  <a:cubicBezTo>
                    <a:pt x="30108" y="3982"/>
                    <a:pt x="29944" y="3922"/>
                    <a:pt x="29787" y="3922"/>
                  </a:cubicBezTo>
                  <a:cubicBezTo>
                    <a:pt x="29298" y="3922"/>
                    <a:pt x="28867" y="4504"/>
                    <a:pt x="29259" y="5003"/>
                  </a:cubicBezTo>
                  <a:lnTo>
                    <a:pt x="26251" y="8011"/>
                  </a:lnTo>
                  <a:cubicBezTo>
                    <a:pt x="26235" y="8027"/>
                    <a:pt x="26227" y="8042"/>
                    <a:pt x="26227" y="8066"/>
                  </a:cubicBezTo>
                  <a:lnTo>
                    <a:pt x="26227" y="11726"/>
                  </a:lnTo>
                  <a:lnTo>
                    <a:pt x="21280" y="16674"/>
                  </a:lnTo>
                  <a:lnTo>
                    <a:pt x="20892" y="16658"/>
                  </a:lnTo>
                  <a:lnTo>
                    <a:pt x="24521" y="13029"/>
                  </a:lnTo>
                  <a:cubicBezTo>
                    <a:pt x="24537" y="13013"/>
                    <a:pt x="24544" y="12990"/>
                    <a:pt x="24552" y="12975"/>
                  </a:cubicBezTo>
                  <a:lnTo>
                    <a:pt x="24552" y="6934"/>
                  </a:lnTo>
                  <a:lnTo>
                    <a:pt x="30291" y="1187"/>
                  </a:lnTo>
                  <a:cubicBezTo>
                    <a:pt x="30416" y="1283"/>
                    <a:pt x="30559" y="1327"/>
                    <a:pt x="30701" y="1327"/>
                  </a:cubicBezTo>
                  <a:cubicBezTo>
                    <a:pt x="30972" y="1327"/>
                    <a:pt x="31233" y="1163"/>
                    <a:pt x="31330" y="877"/>
                  </a:cubicBezTo>
                  <a:cubicBezTo>
                    <a:pt x="31477" y="443"/>
                    <a:pt x="31159" y="1"/>
                    <a:pt x="30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7020074" y="4660470"/>
              <a:ext cx="269497" cy="230589"/>
              <a:chOff x="-245801" y="266720"/>
              <a:chExt cx="269497" cy="230589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-245801" y="266720"/>
                <a:ext cx="269497" cy="230589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4267" extrusionOk="0">
                    <a:moveTo>
                      <a:pt x="2837" y="166"/>
                    </a:moveTo>
                    <a:cubicBezTo>
                      <a:pt x="3846" y="166"/>
                      <a:pt x="4816" y="952"/>
                      <a:pt x="4816" y="2134"/>
                    </a:cubicBezTo>
                    <a:cubicBezTo>
                      <a:pt x="4816" y="3219"/>
                      <a:pt x="3940" y="4096"/>
                      <a:pt x="2854" y="4103"/>
                    </a:cubicBezTo>
                    <a:cubicBezTo>
                      <a:pt x="1102" y="4103"/>
                      <a:pt x="226" y="1986"/>
                      <a:pt x="1466" y="746"/>
                    </a:cubicBezTo>
                    <a:cubicBezTo>
                      <a:pt x="1865" y="345"/>
                      <a:pt x="2355" y="166"/>
                      <a:pt x="2837" y="166"/>
                    </a:cubicBezTo>
                    <a:close/>
                    <a:moveTo>
                      <a:pt x="2840" y="0"/>
                    </a:moveTo>
                    <a:cubicBezTo>
                      <a:pt x="2315" y="0"/>
                      <a:pt x="1779" y="195"/>
                      <a:pt x="1342" y="629"/>
                    </a:cubicBezTo>
                    <a:cubicBezTo>
                      <a:pt x="1" y="1971"/>
                      <a:pt x="955" y="4266"/>
                      <a:pt x="2854" y="4266"/>
                    </a:cubicBezTo>
                    <a:cubicBezTo>
                      <a:pt x="4033" y="4266"/>
                      <a:pt x="4987" y="3312"/>
                      <a:pt x="4987" y="2134"/>
                    </a:cubicBezTo>
                    <a:cubicBezTo>
                      <a:pt x="4987" y="849"/>
                      <a:pt x="3937" y="0"/>
                      <a:pt x="28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141881" y="331730"/>
                <a:ext cx="101055" cy="10105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1" y="0"/>
                    </a:moveTo>
                    <a:cubicBezTo>
                      <a:pt x="420" y="0"/>
                      <a:pt x="1" y="419"/>
                      <a:pt x="1" y="931"/>
                    </a:cubicBezTo>
                    <a:cubicBezTo>
                      <a:pt x="1" y="1450"/>
                      <a:pt x="420" y="1869"/>
                      <a:pt x="931" y="1869"/>
                    </a:cubicBezTo>
                    <a:cubicBezTo>
                      <a:pt x="1451" y="1869"/>
                      <a:pt x="1870" y="1450"/>
                      <a:pt x="1870" y="931"/>
                    </a:cubicBezTo>
                    <a:cubicBezTo>
                      <a:pt x="1870" y="419"/>
                      <a:pt x="1451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9" name="Google Shape;59;p2"/>
          <p:cNvGrpSpPr/>
          <p:nvPr/>
        </p:nvGrpSpPr>
        <p:grpSpPr>
          <a:xfrm>
            <a:off x="7268700" y="-151861"/>
            <a:ext cx="1611933" cy="1379360"/>
            <a:chOff x="5451525" y="-113896"/>
            <a:chExt cx="1208950" cy="1034520"/>
          </a:xfrm>
        </p:grpSpPr>
        <p:sp>
          <p:nvSpPr>
            <p:cNvPr id="60" name="Google Shape;60;p2"/>
            <p:cNvSpPr/>
            <p:nvPr/>
          </p:nvSpPr>
          <p:spPr>
            <a:xfrm>
              <a:off x="5889324" y="-113896"/>
              <a:ext cx="771151" cy="964344"/>
            </a:xfrm>
            <a:custGeom>
              <a:avLst/>
              <a:gdLst/>
              <a:ahLst/>
              <a:cxnLst/>
              <a:rect l="l" t="t" r="r" b="b"/>
              <a:pathLst>
                <a:path w="14270" h="17845" extrusionOk="0">
                  <a:moveTo>
                    <a:pt x="14184" y="1"/>
                  </a:moveTo>
                  <a:cubicBezTo>
                    <a:pt x="14165" y="1"/>
                    <a:pt x="14146" y="9"/>
                    <a:pt x="14130" y="24"/>
                  </a:cubicBezTo>
                  <a:lnTo>
                    <a:pt x="4188" y="9958"/>
                  </a:lnTo>
                  <a:cubicBezTo>
                    <a:pt x="4173" y="9973"/>
                    <a:pt x="4165" y="9997"/>
                    <a:pt x="4165" y="10020"/>
                  </a:cubicBezTo>
                  <a:lnTo>
                    <a:pt x="4165" y="13680"/>
                  </a:lnTo>
                  <a:lnTo>
                    <a:pt x="1187" y="16658"/>
                  </a:lnTo>
                  <a:cubicBezTo>
                    <a:pt x="1065" y="16560"/>
                    <a:pt x="921" y="16514"/>
                    <a:pt x="780" y="16514"/>
                  </a:cubicBezTo>
                  <a:cubicBezTo>
                    <a:pt x="509" y="16514"/>
                    <a:pt x="245" y="16680"/>
                    <a:pt x="148" y="16961"/>
                  </a:cubicBezTo>
                  <a:cubicBezTo>
                    <a:pt x="1" y="17395"/>
                    <a:pt x="327" y="17845"/>
                    <a:pt x="776" y="17845"/>
                  </a:cubicBezTo>
                  <a:cubicBezTo>
                    <a:pt x="1335" y="17845"/>
                    <a:pt x="1645" y="17209"/>
                    <a:pt x="1304" y="16774"/>
                  </a:cubicBezTo>
                  <a:lnTo>
                    <a:pt x="4305" y="13766"/>
                  </a:lnTo>
                  <a:cubicBezTo>
                    <a:pt x="4320" y="13750"/>
                    <a:pt x="4328" y="13735"/>
                    <a:pt x="4336" y="13711"/>
                  </a:cubicBezTo>
                  <a:lnTo>
                    <a:pt x="4336" y="10051"/>
                  </a:lnTo>
                  <a:lnTo>
                    <a:pt x="14239" y="140"/>
                  </a:lnTo>
                  <a:cubicBezTo>
                    <a:pt x="14270" y="109"/>
                    <a:pt x="14270" y="55"/>
                    <a:pt x="14239" y="24"/>
                  </a:cubicBezTo>
                  <a:cubicBezTo>
                    <a:pt x="14223" y="9"/>
                    <a:pt x="14204" y="1"/>
                    <a:pt x="14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" name="Google Shape;61;p2"/>
            <p:cNvGrpSpPr/>
            <p:nvPr/>
          </p:nvGrpSpPr>
          <p:grpSpPr>
            <a:xfrm>
              <a:off x="5451525" y="6"/>
              <a:ext cx="921187" cy="920619"/>
              <a:chOff x="3429875" y="1645831"/>
              <a:chExt cx="921187" cy="92061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4300181" y="1645831"/>
                <a:ext cx="50882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94" extrusionOk="0">
                    <a:moveTo>
                      <a:pt x="437" y="0"/>
                    </a:moveTo>
                    <a:cubicBezTo>
                      <a:pt x="413" y="0"/>
                      <a:pt x="388" y="2"/>
                      <a:pt x="365" y="6"/>
                    </a:cubicBezTo>
                    <a:cubicBezTo>
                      <a:pt x="334" y="14"/>
                      <a:pt x="303" y="21"/>
                      <a:pt x="279" y="37"/>
                    </a:cubicBezTo>
                    <a:cubicBezTo>
                      <a:pt x="248" y="45"/>
                      <a:pt x="225" y="60"/>
                      <a:pt x="202" y="76"/>
                    </a:cubicBezTo>
                    <a:cubicBezTo>
                      <a:pt x="179" y="91"/>
                      <a:pt x="155" y="107"/>
                      <a:pt x="132" y="130"/>
                    </a:cubicBezTo>
                    <a:cubicBezTo>
                      <a:pt x="93" y="177"/>
                      <a:pt x="55" y="223"/>
                      <a:pt x="31" y="277"/>
                    </a:cubicBezTo>
                    <a:cubicBezTo>
                      <a:pt x="23" y="301"/>
                      <a:pt x="16" y="332"/>
                      <a:pt x="8" y="363"/>
                    </a:cubicBezTo>
                    <a:cubicBezTo>
                      <a:pt x="0" y="386"/>
                      <a:pt x="0" y="417"/>
                      <a:pt x="0" y="448"/>
                    </a:cubicBezTo>
                    <a:cubicBezTo>
                      <a:pt x="0" y="479"/>
                      <a:pt x="8" y="510"/>
                      <a:pt x="8" y="533"/>
                    </a:cubicBezTo>
                    <a:cubicBezTo>
                      <a:pt x="16" y="564"/>
                      <a:pt x="23" y="595"/>
                      <a:pt x="31" y="619"/>
                    </a:cubicBezTo>
                    <a:cubicBezTo>
                      <a:pt x="47" y="650"/>
                      <a:pt x="62" y="673"/>
                      <a:pt x="78" y="696"/>
                    </a:cubicBezTo>
                    <a:cubicBezTo>
                      <a:pt x="93" y="719"/>
                      <a:pt x="109" y="743"/>
                      <a:pt x="132" y="766"/>
                    </a:cubicBezTo>
                    <a:cubicBezTo>
                      <a:pt x="221" y="851"/>
                      <a:pt x="336" y="894"/>
                      <a:pt x="450" y="894"/>
                    </a:cubicBezTo>
                    <a:cubicBezTo>
                      <a:pt x="564" y="894"/>
                      <a:pt x="679" y="851"/>
                      <a:pt x="768" y="766"/>
                    </a:cubicBezTo>
                    <a:cubicBezTo>
                      <a:pt x="783" y="743"/>
                      <a:pt x="807" y="719"/>
                      <a:pt x="822" y="696"/>
                    </a:cubicBezTo>
                    <a:cubicBezTo>
                      <a:pt x="838" y="673"/>
                      <a:pt x="853" y="650"/>
                      <a:pt x="861" y="619"/>
                    </a:cubicBezTo>
                    <a:cubicBezTo>
                      <a:pt x="877" y="595"/>
                      <a:pt x="884" y="564"/>
                      <a:pt x="884" y="533"/>
                    </a:cubicBezTo>
                    <a:cubicBezTo>
                      <a:pt x="892" y="510"/>
                      <a:pt x="900" y="479"/>
                      <a:pt x="900" y="448"/>
                    </a:cubicBezTo>
                    <a:cubicBezTo>
                      <a:pt x="900" y="417"/>
                      <a:pt x="892" y="386"/>
                      <a:pt x="884" y="363"/>
                    </a:cubicBezTo>
                    <a:cubicBezTo>
                      <a:pt x="884" y="332"/>
                      <a:pt x="877" y="301"/>
                      <a:pt x="861" y="277"/>
                    </a:cubicBezTo>
                    <a:cubicBezTo>
                      <a:pt x="853" y="246"/>
                      <a:pt x="838" y="223"/>
                      <a:pt x="822" y="200"/>
                    </a:cubicBezTo>
                    <a:cubicBezTo>
                      <a:pt x="807" y="177"/>
                      <a:pt x="783" y="153"/>
                      <a:pt x="768" y="130"/>
                    </a:cubicBezTo>
                    <a:cubicBezTo>
                      <a:pt x="678" y="46"/>
                      <a:pt x="556" y="0"/>
                      <a:pt x="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8737" y="2018681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4"/>
                      <a:pt x="202" y="894"/>
                      <a:pt x="598" y="894"/>
                    </a:cubicBezTo>
                    <a:cubicBezTo>
                      <a:pt x="1001" y="894"/>
                      <a:pt x="1195" y="414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66022" y="1769869"/>
                <a:ext cx="70160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9" extrusionOk="0">
                    <a:moveTo>
                      <a:pt x="628" y="1"/>
                    </a:moveTo>
                    <a:cubicBezTo>
                      <a:pt x="571" y="1"/>
                      <a:pt x="511" y="12"/>
                      <a:pt x="450" y="38"/>
                    </a:cubicBezTo>
                    <a:cubicBezTo>
                      <a:pt x="0" y="224"/>
                      <a:pt x="132" y="898"/>
                      <a:pt x="621" y="898"/>
                    </a:cubicBezTo>
                    <a:cubicBezTo>
                      <a:pt x="745" y="898"/>
                      <a:pt x="853" y="852"/>
                      <a:pt x="939" y="766"/>
                    </a:cubicBezTo>
                    <a:cubicBezTo>
                      <a:pt x="1240" y="465"/>
                      <a:pt x="99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544868" y="2391417"/>
                <a:ext cx="70103" cy="50938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901" extrusionOk="0">
                    <a:moveTo>
                      <a:pt x="606" y="1"/>
                    </a:moveTo>
                    <a:cubicBezTo>
                      <a:pt x="241" y="1"/>
                      <a:pt x="1" y="468"/>
                      <a:pt x="301" y="769"/>
                    </a:cubicBezTo>
                    <a:cubicBezTo>
                      <a:pt x="379" y="854"/>
                      <a:pt x="495" y="901"/>
                      <a:pt x="611" y="901"/>
                    </a:cubicBezTo>
                    <a:cubicBezTo>
                      <a:pt x="1108" y="901"/>
                      <a:pt x="1240" y="226"/>
                      <a:pt x="790" y="40"/>
                    </a:cubicBezTo>
                    <a:cubicBezTo>
                      <a:pt x="726" y="13"/>
                      <a:pt x="664" y="1"/>
                      <a:pt x="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043227" y="1894190"/>
                <a:ext cx="67616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894" extrusionOk="0">
                    <a:moveTo>
                      <a:pt x="598" y="0"/>
                    </a:moveTo>
                    <a:cubicBezTo>
                      <a:pt x="484" y="0"/>
                      <a:pt x="369" y="45"/>
                      <a:pt x="280" y="134"/>
                    </a:cubicBezTo>
                    <a:cubicBezTo>
                      <a:pt x="1" y="413"/>
                      <a:pt x="195" y="894"/>
                      <a:pt x="598" y="894"/>
                    </a:cubicBezTo>
                    <a:cubicBezTo>
                      <a:pt x="994" y="894"/>
                      <a:pt x="1195" y="413"/>
                      <a:pt x="916" y="134"/>
                    </a:cubicBezTo>
                    <a:cubicBezTo>
                      <a:pt x="827" y="45"/>
                      <a:pt x="71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70151" y="2267266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3"/>
                      <a:pt x="202" y="894"/>
                      <a:pt x="598" y="894"/>
                    </a:cubicBezTo>
                    <a:cubicBezTo>
                      <a:pt x="993" y="894"/>
                      <a:pt x="1195" y="413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794246" y="2142775"/>
                <a:ext cx="68012" cy="5099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02" extrusionOk="0">
                    <a:moveTo>
                      <a:pt x="601" y="0"/>
                    </a:moveTo>
                    <a:cubicBezTo>
                      <a:pt x="487" y="0"/>
                      <a:pt x="372" y="45"/>
                      <a:pt x="287" y="134"/>
                    </a:cubicBezTo>
                    <a:cubicBezTo>
                      <a:pt x="0" y="413"/>
                      <a:pt x="202" y="902"/>
                      <a:pt x="605" y="902"/>
                    </a:cubicBezTo>
                    <a:cubicBezTo>
                      <a:pt x="1001" y="902"/>
                      <a:pt x="1202" y="413"/>
                      <a:pt x="915" y="134"/>
                    </a:cubicBezTo>
                    <a:cubicBezTo>
                      <a:pt x="830" y="45"/>
                      <a:pt x="716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429875" y="2515851"/>
                <a:ext cx="50938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95" extrusionOk="0">
                    <a:moveTo>
                      <a:pt x="451" y="0"/>
                    </a:moveTo>
                    <a:cubicBezTo>
                      <a:pt x="336" y="0"/>
                      <a:pt x="222" y="45"/>
                      <a:pt x="133" y="134"/>
                    </a:cubicBezTo>
                    <a:cubicBezTo>
                      <a:pt x="110" y="150"/>
                      <a:pt x="94" y="173"/>
                      <a:pt x="79" y="196"/>
                    </a:cubicBezTo>
                    <a:cubicBezTo>
                      <a:pt x="63" y="227"/>
                      <a:pt x="48" y="251"/>
                      <a:pt x="40" y="274"/>
                    </a:cubicBezTo>
                    <a:cubicBezTo>
                      <a:pt x="24" y="305"/>
                      <a:pt x="17" y="336"/>
                      <a:pt x="9" y="359"/>
                    </a:cubicBezTo>
                    <a:cubicBezTo>
                      <a:pt x="9" y="390"/>
                      <a:pt x="1" y="421"/>
                      <a:pt x="1" y="452"/>
                    </a:cubicBezTo>
                    <a:cubicBezTo>
                      <a:pt x="1" y="569"/>
                      <a:pt x="48" y="685"/>
                      <a:pt x="133" y="762"/>
                    </a:cubicBezTo>
                    <a:cubicBezTo>
                      <a:pt x="156" y="786"/>
                      <a:pt x="179" y="809"/>
                      <a:pt x="203" y="824"/>
                    </a:cubicBezTo>
                    <a:cubicBezTo>
                      <a:pt x="226" y="840"/>
                      <a:pt x="249" y="855"/>
                      <a:pt x="280" y="863"/>
                    </a:cubicBezTo>
                    <a:cubicBezTo>
                      <a:pt x="303" y="871"/>
                      <a:pt x="334" y="879"/>
                      <a:pt x="358" y="886"/>
                    </a:cubicBezTo>
                    <a:cubicBezTo>
                      <a:pt x="389" y="894"/>
                      <a:pt x="420" y="894"/>
                      <a:pt x="451" y="894"/>
                    </a:cubicBezTo>
                    <a:cubicBezTo>
                      <a:pt x="482" y="894"/>
                      <a:pt x="505" y="894"/>
                      <a:pt x="536" y="886"/>
                    </a:cubicBezTo>
                    <a:cubicBezTo>
                      <a:pt x="598" y="879"/>
                      <a:pt x="652" y="855"/>
                      <a:pt x="699" y="824"/>
                    </a:cubicBezTo>
                    <a:cubicBezTo>
                      <a:pt x="722" y="809"/>
                      <a:pt x="745" y="786"/>
                      <a:pt x="769" y="762"/>
                    </a:cubicBezTo>
                    <a:cubicBezTo>
                      <a:pt x="846" y="685"/>
                      <a:pt x="901" y="569"/>
                      <a:pt x="901" y="452"/>
                    </a:cubicBezTo>
                    <a:cubicBezTo>
                      <a:pt x="901" y="421"/>
                      <a:pt x="893" y="390"/>
                      <a:pt x="893" y="359"/>
                    </a:cubicBezTo>
                    <a:cubicBezTo>
                      <a:pt x="885" y="336"/>
                      <a:pt x="877" y="305"/>
                      <a:pt x="862" y="274"/>
                    </a:cubicBezTo>
                    <a:cubicBezTo>
                      <a:pt x="854" y="251"/>
                      <a:pt x="839" y="227"/>
                      <a:pt x="823" y="196"/>
                    </a:cubicBezTo>
                    <a:cubicBezTo>
                      <a:pt x="807" y="173"/>
                      <a:pt x="784" y="150"/>
                      <a:pt x="769" y="134"/>
                    </a:cubicBezTo>
                    <a:cubicBezTo>
                      <a:pt x="680" y="45"/>
                      <a:pt x="565" y="0"/>
                      <a:pt x="4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6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31A4-4F6E-CF7E-D2A5-452A121E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A00C-F5FE-A242-E149-2E875710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C778-B562-8824-AD14-67AD7D23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A8323-5CE9-2718-5813-8EBE8218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F35F7-73A7-47FB-4DEA-33BAD7F3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5DB9-D9FB-D9A4-D232-7FF3FF8F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B0336-64D4-CE2A-F938-EB455F7E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8246-252C-BD4F-CCEF-706524E9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2ADFC-870C-F8BE-143A-166A826F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639E2-57BB-6548-B042-16D703CA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C353-9BA3-0F2B-F2DE-B88B6D1A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BA72-9CFD-07F8-BBCF-160429FB7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D4A00-6C23-A4FC-B277-C5CB53A5D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9438B-EC34-67D2-4036-4CA5E554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18E8F-05F2-519B-799E-4B5E5F7E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2DBD-4262-4850-7C40-260CA788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6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D655-183B-308D-90C5-E32AED80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BCBFE-D932-2EBE-1081-09505D1B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61F62-2A6B-A023-B338-80A183A0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89779-6726-DE67-8403-198F88B45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34CEB-28B6-1F2C-F2D9-E131B1A02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C3064-A734-776B-96ED-33DBAB48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7200B-3DC7-47E1-89D4-3AB77EB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011F7-73C4-D150-74FE-FCBE6E55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044C-57D4-E1DE-3D94-9A34CD6E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BC4D6-F650-FCF8-626D-8FF42E2B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34BBF-C4E6-08C7-6729-A24421D4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19413-34D9-B8FE-E647-8EB6AC5C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4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41613-74E5-A7CD-2747-D4BDAC59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C7697-A109-C4A2-06E9-4A36E2BB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0A420-8CD3-F0CC-6605-B0DFDDA2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8A0F-CC81-7886-38D4-E6DE19A2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E7BE-8FAE-54F2-B4BD-B446E12C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077C-B767-B684-F50D-ECD8905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4E2A3-6C57-B0D3-5236-1253BA0F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B4214-231A-FE27-63FC-71882EB6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824F-8EA4-29BB-B7A6-59AE2B7F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3839-C660-C905-8970-F23E5448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E87BD-4437-2886-50C6-350951825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06A77-87A2-CB94-D173-2ABF23DCA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8A14F-946D-0EA0-D38F-E53A0314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797A0-CA47-E11E-ACF4-C213572B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E12AA-F9BF-8A6E-0DF0-149FA098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530DC9-F3AB-C408-4587-7A51826E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F61D4-79A6-377D-03B1-B84C23952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B4BBE-6ECC-791E-0019-FD4EFFAC9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C74F7B-AAD6-47F4-850A-622C4BF5733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43A2-F684-A112-6DA5-594571D01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CC05F-4E6F-2C86-8773-156D544A1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6574A-E659-4F74-AC6E-9B6038F4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caecybergames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5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>
                <a:latin typeface="Century Schoolbook (Headings)"/>
              </a:rPr>
              <a:t>IUP Cybersecurity Club</a:t>
            </a:r>
            <a:endParaRPr dirty="0">
              <a:latin typeface="Century Schoolbook (Headings)"/>
            </a:endParaRPr>
          </a:p>
        </p:txBody>
      </p:sp>
      <p:sp>
        <p:nvSpPr>
          <p:cNvPr id="1716" name="Google Shape;1716;p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latin typeface="Century Schoolbook (Body)"/>
              </a:rPr>
              <a:t>Meeting 3: 9/18/2024</a:t>
            </a:r>
            <a:endParaRPr dirty="0">
              <a:latin typeface="Century Schoolbook (Body)"/>
            </a:endParaRPr>
          </a:p>
        </p:txBody>
      </p:sp>
      <p:pic>
        <p:nvPicPr>
          <p:cNvPr id="1717" name="Google Shape;1717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596" b="3596"/>
          <a:stretch/>
        </p:blipFill>
        <p:spPr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D28A-6822-5668-2194-7842AFB4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4200" dirty="0"/>
              <a:t>Understanding IP addresses and netmasks cont.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B48CB-2D21-AC66-64BC-3048EEB4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14037"/>
            <a:ext cx="6894576" cy="2947430"/>
          </a:xfrm>
          <a:prstGeom prst="rect">
            <a:avLst/>
          </a:prstGeom>
        </p:spPr>
      </p:pic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6840D53-EBF0-9A14-F4A8-00821000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“netmask” section tells us that the first 16 bits are the network and the last 16 are the host</a:t>
            </a:r>
          </a:p>
          <a:p>
            <a:r>
              <a:rPr lang="en-US" sz="2200" dirty="0"/>
              <a:t>This device will be able to connect to other devices that are 172.20.x.x</a:t>
            </a:r>
          </a:p>
        </p:txBody>
      </p:sp>
    </p:spTree>
    <p:extLst>
      <p:ext uri="{BB962C8B-B14F-4D97-AF65-F5344CB8AC3E}">
        <p14:creationId xmlns:p14="http://schemas.microsoft.com/office/powerpoint/2010/main" val="153753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7D91-A6ED-845E-A3E4-285EABA6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on IPv4 vs IPv6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D2FA0-AD30-B290-4881-1B3104BB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IPv6 provides an </a:t>
            </a:r>
            <a:r>
              <a:rPr lang="en-US" b="1" dirty="0"/>
              <a:t>enormous address space</a:t>
            </a:r>
            <a:r>
              <a:rPr lang="en-US" dirty="0"/>
              <a:t> compared to IPv4:</a:t>
            </a:r>
          </a:p>
          <a:p>
            <a:pPr lvl="1"/>
            <a:r>
              <a:rPr lang="en-US" b="1" dirty="0"/>
              <a:t>IPv4</a:t>
            </a:r>
            <a:r>
              <a:rPr lang="en-US" dirty="0"/>
              <a:t> uses a 32-bit address space, offering about 4.3 billion possible IP addresses.</a:t>
            </a:r>
          </a:p>
          <a:p>
            <a:pPr lvl="1"/>
            <a:r>
              <a:rPr lang="en-US" b="1" dirty="0"/>
              <a:t>IPv6</a:t>
            </a:r>
            <a:r>
              <a:rPr lang="en-US" dirty="0"/>
              <a:t> uses a 128-bit address space, offering </a:t>
            </a:r>
            <a:r>
              <a:rPr lang="en-US" b="1" dirty="0"/>
              <a:t>2^128</a:t>
            </a:r>
            <a:r>
              <a:rPr lang="en-US" dirty="0"/>
              <a:t> (about </a:t>
            </a:r>
            <a:r>
              <a:rPr lang="en-US" b="1" dirty="0"/>
              <a:t>340 undecillion</a:t>
            </a:r>
            <a:r>
              <a:rPr lang="en-US" dirty="0"/>
              <a:t> addresses)</a:t>
            </a:r>
          </a:p>
          <a:p>
            <a:pPr lvl="2"/>
            <a:r>
              <a:rPr lang="en-US" dirty="0"/>
              <a:t> This effectively eliminates the risk of running out of IP addresses.</a:t>
            </a:r>
          </a:p>
          <a:p>
            <a:r>
              <a:rPr lang="en-US" dirty="0"/>
              <a:t>To put it in perspective:</a:t>
            </a:r>
          </a:p>
          <a:p>
            <a:pPr lvl="1"/>
            <a:r>
              <a:rPr lang="en-US" dirty="0"/>
              <a:t>IPv4: ~4.3 billion addresses. </a:t>
            </a:r>
            <a:r>
              <a:rPr lang="en-US" i="1" dirty="0"/>
              <a:t>2^32</a:t>
            </a:r>
          </a:p>
          <a:p>
            <a:pPr lvl="2"/>
            <a:r>
              <a:rPr lang="en-US" sz="1800" i="0" dirty="0">
                <a:effectLst/>
                <a:latin typeface="arial" panose="020B0604020202020204" pitchFamily="34" charset="0"/>
              </a:rPr>
              <a:t>4,294,967,296</a:t>
            </a:r>
            <a:endParaRPr lang="en-US" sz="1800" i="1" dirty="0"/>
          </a:p>
          <a:p>
            <a:pPr lvl="1"/>
            <a:r>
              <a:rPr lang="en-US" dirty="0"/>
              <a:t>IPv6: ~340 undecillion addresses. </a:t>
            </a:r>
            <a:r>
              <a:rPr lang="en-US" i="1" dirty="0"/>
              <a:t>2^128</a:t>
            </a:r>
          </a:p>
          <a:p>
            <a:pPr lvl="2"/>
            <a:r>
              <a:rPr lang="en-US" i="1" dirty="0"/>
              <a:t>340,282,366,920,938,463,463,374,607,431,768,211,456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8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4644-5508-4FCC-7CC9-CE0DD468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Router: 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ED7A-7E78-CE86-0AEB-E596D4652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– forwarding IP packets</a:t>
            </a:r>
          </a:p>
          <a:p>
            <a:r>
              <a:rPr lang="en-US" dirty="0"/>
              <a:t>packets – have a header/payload</a:t>
            </a:r>
          </a:p>
          <a:p>
            <a:pPr lvl="1"/>
            <a:r>
              <a:rPr lang="en-US" dirty="0"/>
              <a:t>Header contains info about the packet</a:t>
            </a:r>
          </a:p>
          <a:p>
            <a:pPr lvl="2"/>
            <a:r>
              <a:rPr lang="en-US" dirty="0"/>
              <a:t>Origin and Destination IP address</a:t>
            </a:r>
          </a:p>
          <a:p>
            <a:pPr lvl="1"/>
            <a:r>
              <a:rPr lang="en-US" dirty="0"/>
              <a:t>Payload</a:t>
            </a:r>
          </a:p>
          <a:p>
            <a:pPr lvl="2"/>
            <a:r>
              <a:rPr lang="en-US" dirty="0"/>
              <a:t>The actual data</a:t>
            </a:r>
          </a:p>
          <a:p>
            <a:r>
              <a:rPr lang="en-US" dirty="0"/>
              <a:t>But how do we configure one?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2B57E-6973-1DCE-90CD-A92ED32A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00" y="2021568"/>
            <a:ext cx="4242313" cy="32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03CD-695F-042B-5948-A61BB62C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configure a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A4B5-8AFE-7335-CA80-13275760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Routers must have two different </a:t>
            </a:r>
            <a:r>
              <a:rPr lang="en-US" b="1" dirty="0"/>
              <a:t>network interfaces</a:t>
            </a:r>
          </a:p>
          <a:p>
            <a:pPr lvl="1"/>
            <a:r>
              <a:rPr lang="en-US" b="1" dirty="0"/>
              <a:t>“</a:t>
            </a:r>
            <a:r>
              <a:rPr lang="en-US" dirty="0"/>
              <a:t>network interfaces” – a way to interact with a network</a:t>
            </a:r>
          </a:p>
          <a:p>
            <a:pPr lvl="1"/>
            <a:r>
              <a:rPr lang="en-US" dirty="0"/>
              <a:t>Two are required because each has to be configured differently</a:t>
            </a:r>
          </a:p>
          <a:p>
            <a:pPr lvl="1"/>
            <a:r>
              <a:rPr lang="en-US" dirty="0"/>
              <a:t>Traffic has to pass </a:t>
            </a:r>
            <a:r>
              <a:rPr lang="en-US" b="1" dirty="0"/>
              <a:t>THROUGH</a:t>
            </a:r>
            <a:r>
              <a:rPr lang="en-US" dirty="0"/>
              <a:t> the router, therefore…</a:t>
            </a:r>
          </a:p>
          <a:p>
            <a:pPr lvl="2"/>
            <a:r>
              <a:rPr lang="en-US" dirty="0"/>
              <a:t>It must have an interface to receive external traffic (packets) and send it internally to where it needs to go</a:t>
            </a:r>
          </a:p>
          <a:p>
            <a:pPr lvl="2"/>
            <a:r>
              <a:rPr lang="en-US" dirty="0"/>
              <a:t>and one to receive internal traffic (packets) and send it externally to where it needs to go</a:t>
            </a:r>
          </a:p>
        </p:txBody>
      </p:sp>
    </p:spTree>
    <p:extLst>
      <p:ext uri="{BB962C8B-B14F-4D97-AF65-F5344CB8AC3E}">
        <p14:creationId xmlns:p14="http://schemas.microsoft.com/office/powerpoint/2010/main" val="311341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A3FE-3338-BCFF-9B73-F8891551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 OS `</a:t>
            </a:r>
            <a:r>
              <a:rPr lang="en-US" dirty="0" err="1"/>
              <a:t>ip</a:t>
            </a:r>
            <a:r>
              <a:rPr lang="en-US" dirty="0"/>
              <a:t> a`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78E59-36AB-9F67-4CEE-3F2444A75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329" y="1825625"/>
            <a:ext cx="8499342" cy="4351338"/>
          </a:xfrm>
        </p:spPr>
      </p:pic>
    </p:spTree>
    <p:extLst>
      <p:ext uri="{BB962C8B-B14F-4D97-AF65-F5344CB8AC3E}">
        <p14:creationId xmlns:p14="http://schemas.microsoft.com/office/powerpoint/2010/main" val="76709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C0CB9-1B26-4A22-A90B-1EE6BFFD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D3EC4-1CD6-9BB2-4DCF-FB603DF0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94" y="1004777"/>
            <a:ext cx="3466214" cy="484844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Web Server: How does it work?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43209-FADD-4B7E-A49A-BBA97A4E6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1" y="0"/>
            <a:ext cx="674369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407C8-E403-27EE-6100-671B7246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6897"/>
          <a:stretch/>
        </p:blipFill>
        <p:spPr>
          <a:xfrm>
            <a:off x="7699467" y="1225740"/>
            <a:ext cx="2203260" cy="220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7285-530E-22FC-8BE6-6C483CB0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07" y="3742659"/>
            <a:ext cx="5092995" cy="2275369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>
                <a:solidFill>
                  <a:srgbClr val="595959"/>
                </a:solidFill>
              </a:rPr>
              <a:t>A web server is anything that can run a web service and have some form of open port for web access</a:t>
            </a:r>
          </a:p>
          <a:p>
            <a:pPr lvl="1" algn="ctr"/>
            <a:r>
              <a:rPr lang="en-US" sz="2000" dirty="0">
                <a:solidFill>
                  <a:srgbClr val="595959"/>
                </a:solidFill>
              </a:rPr>
              <a:t>Could be sent through a router or exposed to the </a:t>
            </a:r>
            <a:r>
              <a:rPr lang="en-US" sz="2000" b="1" dirty="0">
                <a:solidFill>
                  <a:srgbClr val="595959"/>
                </a:solidFill>
              </a:rPr>
              <a:t>internet directly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61291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DE51-853A-7F4A-9464-434C02B9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configure a web server: ex w/ apache2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89E5-78DE-8D63-1BD3-34C3D1A51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 apache2 service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`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sudo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systemctl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enable apache2` (this enables it to start when the machine starts – for future convenience)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`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sudo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systemctl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start apache2`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Run `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systemctl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status apache2` and verify it is running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Navigate to the /var/www/html and view the index.html file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the static file being served by the 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apache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web server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Standard location for the index file in Apache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Another web server like nginx is very similar in its’ setup process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</a:pPr>
            <a:endParaRPr lang="en-US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5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C8B45-AC40-AC17-7014-F7BA17E5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HOWEVER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B3503-4888-F908-D063-19F80C38C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Getting a web server to the outside world in this scenario is more complicated</a:t>
            </a:r>
          </a:p>
          <a:p>
            <a:pPr lvl="1"/>
            <a:r>
              <a:rPr lang="en-US" sz="1600" dirty="0"/>
              <a:t>Data has to be requested through the router, sent to the web server, and sent back through the router to be displayed on the public side</a:t>
            </a:r>
          </a:p>
          <a:p>
            <a:r>
              <a:rPr lang="en-US" sz="2000" dirty="0"/>
              <a:t>It’s important to enable firewalls on your router to support this as well– external and internal zones</a:t>
            </a:r>
          </a:p>
          <a:p>
            <a:r>
              <a:rPr lang="en-US" sz="2000" dirty="0"/>
              <a:t>Port forwarding would also have to be configured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6E1B5-F240-316A-F8BF-9A81F679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918613"/>
            <a:ext cx="5150277" cy="28455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6B43-FBE5-6752-117C-99369D79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week: a </a:t>
            </a:r>
            <a:r>
              <a:rPr lang="en-US" dirty="0" err="1"/>
              <a:t>minihack</a:t>
            </a:r>
            <a:r>
              <a:rPr lang="en-US" dirty="0"/>
              <a:t> exercise!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BC27-2EEC-0E67-C98E-B3540A9E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 up for an account at the </a:t>
            </a:r>
            <a:r>
              <a:rPr lang="en-US" dirty="0" err="1"/>
              <a:t>ncae</a:t>
            </a:r>
            <a:r>
              <a:rPr lang="en-US" dirty="0"/>
              <a:t> cyber games site</a:t>
            </a:r>
          </a:p>
          <a:p>
            <a:pPr lvl="1"/>
            <a:r>
              <a:rPr lang="en-US" dirty="0">
                <a:hlinkClick r:id="rId2"/>
              </a:rPr>
              <a:t>https://ncaecybergames.org</a:t>
            </a:r>
            <a:endParaRPr lang="en-US" dirty="0"/>
          </a:p>
          <a:p>
            <a:r>
              <a:rPr lang="en-US" dirty="0"/>
              <a:t>Start up a quick sandbox instance of the </a:t>
            </a:r>
            <a:r>
              <a:rPr lang="en-US" dirty="0" err="1"/>
              <a:t>minihack</a:t>
            </a:r>
            <a:endParaRPr lang="en-US" dirty="0"/>
          </a:p>
          <a:p>
            <a:r>
              <a:rPr lang="en-US" dirty="0"/>
              <a:t>Read the instructions on how to use it</a:t>
            </a:r>
          </a:p>
          <a:p>
            <a:r>
              <a:rPr lang="en-US" dirty="0"/>
              <a:t>Familiarize yourself with some </a:t>
            </a:r>
            <a:r>
              <a:rPr lang="en-US" dirty="0" err="1"/>
              <a:t>linux</a:t>
            </a:r>
            <a:r>
              <a:rPr lang="en-US" dirty="0"/>
              <a:t> commands</a:t>
            </a:r>
          </a:p>
          <a:p>
            <a:pPr lvl="1"/>
            <a:r>
              <a:rPr lang="en-US" dirty="0"/>
              <a:t>How to use Nano/Vi text editors</a:t>
            </a:r>
          </a:p>
          <a:p>
            <a:pPr lvl="1"/>
            <a:r>
              <a:rPr lang="en-US" dirty="0"/>
              <a:t>How to ‘cd’ across directories</a:t>
            </a:r>
          </a:p>
          <a:p>
            <a:pPr lvl="1"/>
            <a:r>
              <a:rPr lang="en-US" dirty="0" err="1"/>
              <a:t>systemctl</a:t>
            </a:r>
            <a:r>
              <a:rPr lang="en-US" dirty="0"/>
              <a:t>, ping, cd, nano, vi, and of course </a:t>
            </a:r>
            <a:r>
              <a:rPr lang="en-US" dirty="0" err="1"/>
              <a:t>sudo</a:t>
            </a:r>
            <a:endParaRPr lang="en-US" dirty="0"/>
          </a:p>
          <a:p>
            <a:r>
              <a:rPr lang="en-US" dirty="0"/>
              <a:t>Review this ppt before the meeting for a refresher</a:t>
            </a:r>
          </a:p>
          <a:p>
            <a:r>
              <a:rPr lang="en-US" dirty="0"/>
              <a:t>It’s not that bad! </a:t>
            </a:r>
            <a:r>
              <a:rPr lang="en-US"/>
              <a:t>We will be here to help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1844-55EF-7B9A-4CD6-6C9F642D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PicoCTF</a:t>
            </a:r>
            <a:r>
              <a:rPr lang="en-US" dirty="0"/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F772-8D4C-C87C-C152-A0DBB5E29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Work together with the people next to you to try and solve the following challenges:</a:t>
            </a:r>
          </a:p>
          <a:p>
            <a:pPr lvl="1"/>
            <a:r>
              <a:rPr lang="en-US" dirty="0"/>
              <a:t>Commitment Issues</a:t>
            </a:r>
          </a:p>
          <a:p>
            <a:pPr lvl="1"/>
            <a:r>
              <a:rPr lang="en-US" dirty="0"/>
              <a:t>First Grep</a:t>
            </a:r>
          </a:p>
          <a:p>
            <a:pPr lvl="1"/>
            <a:r>
              <a:rPr lang="en-US" dirty="0"/>
              <a:t>Bases</a:t>
            </a:r>
          </a:p>
          <a:p>
            <a:r>
              <a:rPr lang="en-US" dirty="0"/>
              <a:t>These challenges will introduce some tools/concepts that will be used in the CTF portion of the NCAE Cyber Games</a:t>
            </a:r>
          </a:p>
          <a:p>
            <a:r>
              <a:rPr lang="en-US" dirty="0"/>
              <a:t>If those were too easy, try:</a:t>
            </a:r>
          </a:p>
          <a:p>
            <a:pPr lvl="1"/>
            <a:r>
              <a:rPr lang="en-US" dirty="0"/>
              <a:t>GET </a:t>
            </a:r>
            <a:r>
              <a:rPr lang="en-US" dirty="0" err="1"/>
              <a:t>aHEAD</a:t>
            </a:r>
            <a:endParaRPr lang="en-US" dirty="0"/>
          </a:p>
          <a:p>
            <a:pPr lvl="1"/>
            <a:r>
              <a:rPr lang="en-US" dirty="0" err="1"/>
              <a:t>IntroToBurp</a:t>
            </a:r>
            <a:endParaRPr lang="en-US" dirty="0"/>
          </a:p>
          <a:p>
            <a:pPr lvl="1"/>
            <a:r>
              <a:rPr lang="en-US" dirty="0" err="1"/>
              <a:t>LocalAuthority</a:t>
            </a:r>
            <a:endParaRPr lang="en-US" dirty="0"/>
          </a:p>
          <a:p>
            <a:r>
              <a:rPr lang="en-US" dirty="0"/>
              <a:t>These challenges will give exposure to the concepts covered in the next HTB module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5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0525-4D1E-F726-3BD2-F67CB258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ABE6-7017-6D24-05CD-EC5D6297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be using the NCAE </a:t>
            </a:r>
            <a:r>
              <a:rPr lang="en-US" dirty="0" err="1"/>
              <a:t>Minihack</a:t>
            </a:r>
            <a:r>
              <a:rPr lang="en-US" dirty="0"/>
              <a:t> to explain the following</a:t>
            </a:r>
          </a:p>
          <a:p>
            <a:pPr lvl="1"/>
            <a:r>
              <a:rPr lang="en-US" dirty="0"/>
              <a:t>How to read a Network Topology Map</a:t>
            </a:r>
          </a:p>
          <a:p>
            <a:pPr lvl="1"/>
            <a:r>
              <a:rPr lang="en-US" dirty="0"/>
              <a:t>What is/How to configure: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Router</a:t>
            </a:r>
          </a:p>
          <a:p>
            <a:pPr lvl="2"/>
            <a:r>
              <a:rPr lang="en-US" dirty="0"/>
              <a:t>Web Server</a:t>
            </a:r>
          </a:p>
          <a:p>
            <a:pPr lvl="2"/>
            <a:r>
              <a:rPr lang="en-US" dirty="0"/>
              <a:t>Database</a:t>
            </a:r>
          </a:p>
          <a:p>
            <a:pPr lvl="2"/>
            <a:r>
              <a:rPr lang="en-US" dirty="0"/>
              <a:t>DNS</a:t>
            </a:r>
          </a:p>
          <a:p>
            <a:pPr lvl="2"/>
            <a:r>
              <a:rPr lang="en-US" dirty="0"/>
              <a:t>Backup Servers</a:t>
            </a:r>
          </a:p>
          <a:p>
            <a:r>
              <a:rPr lang="en-US" b="1" dirty="0"/>
              <a:t>Plus some fun CTFs at the end!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7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C2CD-B078-B94F-854B-A1530DA5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68300"/>
            <a:ext cx="3928364" cy="2197100"/>
          </a:xfrm>
        </p:spPr>
        <p:txBody>
          <a:bodyPr anchor="b">
            <a:normAutofit/>
          </a:bodyPr>
          <a:lstStyle/>
          <a:p>
            <a:r>
              <a:rPr lang="en-US" sz="5400" dirty="0"/>
              <a:t>NCAE Topology Ex.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AC99-36FF-1944-2DFF-EC5315EB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 dirty="0"/>
              <a:t>Must set up the following</a:t>
            </a:r>
          </a:p>
          <a:p>
            <a:pPr lvl="1"/>
            <a:r>
              <a:rPr lang="en-US" sz="1900" dirty="0"/>
              <a:t>Router</a:t>
            </a:r>
          </a:p>
          <a:p>
            <a:pPr lvl="1"/>
            <a:r>
              <a:rPr lang="en-US" sz="1900" dirty="0"/>
              <a:t>Web Server</a:t>
            </a:r>
          </a:p>
          <a:p>
            <a:pPr lvl="1"/>
            <a:r>
              <a:rPr lang="en-US" sz="1900" dirty="0"/>
              <a:t>Internal/External Clients</a:t>
            </a:r>
          </a:p>
          <a:p>
            <a:pPr lvl="2"/>
            <a:r>
              <a:rPr lang="en-US" sz="1500" dirty="0"/>
              <a:t>(Kali machines)</a:t>
            </a:r>
          </a:p>
          <a:p>
            <a:r>
              <a:rPr lang="en-US" sz="1900" dirty="0"/>
              <a:t>Various Considerations</a:t>
            </a:r>
          </a:p>
          <a:p>
            <a:pPr lvl="1"/>
            <a:r>
              <a:rPr lang="en-US" sz="1900" dirty="0"/>
              <a:t>External access?</a:t>
            </a:r>
          </a:p>
          <a:p>
            <a:pPr lvl="1"/>
            <a:r>
              <a:rPr lang="en-US" sz="1900" dirty="0"/>
              <a:t>Layered security</a:t>
            </a:r>
          </a:p>
          <a:p>
            <a:pPr lvl="1"/>
            <a:r>
              <a:rPr lang="en-US" sz="1900" dirty="0"/>
              <a:t>Access Control</a:t>
            </a:r>
          </a:p>
          <a:p>
            <a:pPr lvl="1"/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4DFE9-EA0E-B6C0-A8B0-72DA11E4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35031"/>
            <a:ext cx="6903720" cy="49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3950-5934-C278-9532-C6C84663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working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14C0-498F-14CE-4700-1D23AB5E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Hardware – The Router/Web Server/Database </a:t>
            </a:r>
            <a:r>
              <a:rPr lang="en-US" i="1" dirty="0"/>
              <a:t>machine</a:t>
            </a:r>
            <a:endParaRPr lang="en-US" dirty="0"/>
          </a:p>
          <a:p>
            <a:pPr lvl="1"/>
            <a:r>
              <a:rPr lang="en-US" dirty="0"/>
              <a:t>The physical machine that these services operate on</a:t>
            </a:r>
          </a:p>
          <a:p>
            <a:r>
              <a:rPr lang="en-US" dirty="0"/>
              <a:t>Operating System on the hardware</a:t>
            </a:r>
          </a:p>
          <a:p>
            <a:pPr lvl="1"/>
            <a:r>
              <a:rPr lang="en-US" dirty="0"/>
              <a:t>Windows, MacOS, Ubuntu, CentOS, Kali Linux, </a:t>
            </a:r>
            <a:r>
              <a:rPr lang="en-US" dirty="0" err="1"/>
              <a:t>ParrotOS</a:t>
            </a:r>
            <a:r>
              <a:rPr lang="en-US" dirty="0"/>
              <a:t>, etc.</a:t>
            </a:r>
          </a:p>
          <a:p>
            <a:r>
              <a:rPr lang="en-US" b="1" dirty="0"/>
              <a:t>Services</a:t>
            </a:r>
            <a:r>
              <a:rPr lang="en-US" dirty="0"/>
              <a:t> within the machine</a:t>
            </a:r>
          </a:p>
          <a:p>
            <a:pPr lvl="1"/>
            <a:r>
              <a:rPr lang="en-US" dirty="0"/>
              <a:t>Ex.</a:t>
            </a:r>
          </a:p>
          <a:p>
            <a:pPr lvl="2"/>
            <a:r>
              <a:rPr lang="en-US" dirty="0"/>
              <a:t>Apache HTTP Server (httpd) – Web Server</a:t>
            </a:r>
          </a:p>
          <a:p>
            <a:pPr lvl="2"/>
            <a:r>
              <a:rPr lang="en-US" dirty="0"/>
              <a:t>MySQL – Relational DB management service</a:t>
            </a:r>
          </a:p>
          <a:p>
            <a:pPr lvl="2"/>
            <a:r>
              <a:rPr lang="en-US" dirty="0"/>
              <a:t>OpenSSH (</a:t>
            </a:r>
            <a:r>
              <a:rPr lang="en-US" dirty="0" err="1"/>
              <a:t>sshd</a:t>
            </a:r>
            <a:r>
              <a:rPr lang="en-US" dirty="0"/>
              <a:t>) – Handles remote login and SFTP through SSH</a:t>
            </a:r>
          </a:p>
          <a:p>
            <a:pPr lvl="2"/>
            <a:r>
              <a:rPr lang="en-US" dirty="0" err="1"/>
              <a:t>DNSMasq</a:t>
            </a:r>
            <a:r>
              <a:rPr lang="en-US" dirty="0"/>
              <a:t> – Lightweight DNS forwarder and DHCP server</a:t>
            </a:r>
          </a:p>
          <a:p>
            <a:pPr lvl="2"/>
            <a:r>
              <a:rPr lang="en-US" dirty="0" err="1"/>
              <a:t>Systemd</a:t>
            </a:r>
            <a:r>
              <a:rPr lang="en-US" dirty="0"/>
              <a:t> – System and Service manager for Linux operating systems</a:t>
            </a:r>
          </a:p>
          <a:p>
            <a:pPr lvl="1"/>
            <a:r>
              <a:rPr lang="en-US" dirty="0"/>
              <a:t>We will use a shell (terminal) to configure various required services on these machines</a:t>
            </a:r>
          </a:p>
        </p:txBody>
      </p:sp>
    </p:spTree>
    <p:extLst>
      <p:ext uri="{BB962C8B-B14F-4D97-AF65-F5344CB8AC3E}">
        <p14:creationId xmlns:p14="http://schemas.microsoft.com/office/powerpoint/2010/main" val="145885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E58E-8081-F603-7B2F-7D9A23E2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 to Understanding a </a:t>
            </a:r>
            <a:r>
              <a:rPr lang="en-US" u="sng" dirty="0"/>
              <a:t>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23A8-288D-C493-AC60-A8C684E0B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does the service do?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purpose of the service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does it </a:t>
            </a:r>
            <a:r>
              <a:rPr lang="en-US" b="1" dirty="0"/>
              <a:t>function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other services that require this service?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other services does this require if any?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Where are the ‘important’ files?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Locate the configuration files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Level of configuration matters – By user or system-wide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the service require a restart?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often than not services require a restart when configuration files are modified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it running by default?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Did the service stopping require the restart of any other services</a:t>
            </a:r>
          </a:p>
        </p:txBody>
      </p:sp>
    </p:spTree>
    <p:extLst>
      <p:ext uri="{BB962C8B-B14F-4D97-AF65-F5344CB8AC3E}">
        <p14:creationId xmlns:p14="http://schemas.microsoft.com/office/powerpoint/2010/main" val="350951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24FB-ECCF-6E6D-342F-C66D3E7C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 </a:t>
            </a:r>
            <a:r>
              <a:rPr lang="en-US" dirty="0" err="1"/>
              <a:t>Gunicorn</a:t>
            </a:r>
            <a:r>
              <a:rPr lang="en-US" dirty="0"/>
              <a:t> on a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587B-925C-8D3A-9B84-7ED2D37A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Gunicorn</a:t>
            </a:r>
            <a:r>
              <a:rPr lang="en-US" dirty="0"/>
              <a:t> (Green Unicorn) is a Python WSGI HTTP server</a:t>
            </a:r>
          </a:p>
          <a:p>
            <a:r>
              <a:rPr lang="en-US" dirty="0"/>
              <a:t>1. What does the service do?</a:t>
            </a:r>
          </a:p>
          <a:p>
            <a:pPr lvl="1"/>
            <a:r>
              <a:rPr lang="en-US" dirty="0"/>
              <a:t>Handles HTTP requests from clients (web browsers)</a:t>
            </a:r>
          </a:p>
          <a:p>
            <a:pPr lvl="1"/>
            <a:r>
              <a:rPr lang="en-US" dirty="0"/>
              <a:t>Dispatches them to the Python application using the WSGI interface</a:t>
            </a:r>
          </a:p>
          <a:p>
            <a:pPr lvl="1"/>
            <a:r>
              <a:rPr lang="en-US" dirty="0"/>
              <a:t>Normally used with Django or Flask (Python Web Dev libraries)</a:t>
            </a:r>
          </a:p>
          <a:p>
            <a:r>
              <a:rPr lang="en-US" dirty="0"/>
              <a:t>2. Where are the important files?</a:t>
            </a:r>
          </a:p>
          <a:p>
            <a:pPr lvl="1"/>
            <a:r>
              <a:rPr lang="en-US" dirty="0"/>
              <a:t>Log files : /var/log/</a:t>
            </a:r>
            <a:r>
              <a:rPr lang="en-US" dirty="0" err="1"/>
              <a:t>gunicorn</a:t>
            </a:r>
            <a:endParaRPr lang="en-US" dirty="0"/>
          </a:p>
          <a:p>
            <a:pPr lvl="2"/>
            <a:r>
              <a:rPr lang="en-US" dirty="0"/>
              <a:t>Sometimes /logs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 service file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/system/system/</a:t>
            </a:r>
            <a:r>
              <a:rPr lang="en-US" dirty="0" err="1"/>
              <a:t>gunicorn.service</a:t>
            </a:r>
            <a:endParaRPr lang="en-US" dirty="0"/>
          </a:p>
          <a:p>
            <a:pPr lvl="1"/>
            <a:r>
              <a:rPr lang="en-US" dirty="0"/>
              <a:t>Socket file – if using </a:t>
            </a:r>
            <a:r>
              <a:rPr lang="en-US" dirty="0" err="1"/>
              <a:t>Gunicorn</a:t>
            </a:r>
            <a:r>
              <a:rPr lang="en-US" dirty="0"/>
              <a:t> with a socket</a:t>
            </a:r>
          </a:p>
          <a:p>
            <a:pPr lvl="2"/>
            <a:r>
              <a:rPr lang="en-US" dirty="0"/>
              <a:t>/run/</a:t>
            </a:r>
            <a:r>
              <a:rPr lang="en-US" dirty="0" err="1"/>
              <a:t>gunicorn.sock</a:t>
            </a:r>
            <a:endParaRPr lang="en-US" dirty="0"/>
          </a:p>
          <a:p>
            <a:r>
              <a:rPr lang="en-US" dirty="0"/>
              <a:t>Does the service require a restart?</a:t>
            </a:r>
          </a:p>
          <a:p>
            <a:pPr lvl="1"/>
            <a:r>
              <a:rPr lang="en-US" dirty="0"/>
              <a:t>Yes – after making config changes or redeploying new version of python application</a:t>
            </a:r>
          </a:p>
          <a:p>
            <a:pPr lvl="2"/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restart </a:t>
            </a:r>
            <a:r>
              <a:rPr lang="en-US" dirty="0" err="1"/>
              <a:t>gunicorn</a:t>
            </a:r>
            <a:endParaRPr lang="en-US" dirty="0"/>
          </a:p>
          <a:p>
            <a:pPr lvl="1"/>
            <a:r>
              <a:rPr lang="en-US" dirty="0"/>
              <a:t>You may also have to restart the web server (nginx, </a:t>
            </a:r>
            <a:r>
              <a:rPr lang="en-US" dirty="0" err="1"/>
              <a:t>apache</a:t>
            </a:r>
            <a:r>
              <a:rPr lang="en-US" dirty="0"/>
              <a:t>, etc.) after restarting </a:t>
            </a:r>
            <a:r>
              <a:rPr lang="en-US" dirty="0" err="1"/>
              <a:t>gunicorn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3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CB96-C081-B8FB-0EB9-B3B6A5C1D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We’ll Look at the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B3A0F-42BD-7F41-74D1-9CEA6660E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these devices and what services do they use? How are they configured?</a:t>
            </a:r>
          </a:p>
        </p:txBody>
      </p:sp>
    </p:spTree>
    <p:extLst>
      <p:ext uri="{BB962C8B-B14F-4D97-AF65-F5344CB8AC3E}">
        <p14:creationId xmlns:p14="http://schemas.microsoft.com/office/powerpoint/2010/main" val="254273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7F6A-466B-FA0C-9A36-1BCAA591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IP addresses and netmasks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4CBA-9498-E439-4CAD-954D88313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321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Public/Private IP</a:t>
            </a:r>
          </a:p>
          <a:p>
            <a:pPr lvl="1"/>
            <a:r>
              <a:rPr lang="en-US" dirty="0"/>
              <a:t>Public IP:</a:t>
            </a:r>
          </a:p>
          <a:p>
            <a:pPr lvl="2"/>
            <a:r>
              <a:rPr lang="en-US" dirty="0"/>
              <a:t>Your public IP is a globally unique </a:t>
            </a:r>
            <a:r>
              <a:rPr lang="en-US" dirty="0" err="1"/>
              <a:t>ip</a:t>
            </a:r>
            <a:r>
              <a:rPr lang="en-US" dirty="0"/>
              <a:t> address assigned to your device by your ISP</a:t>
            </a:r>
          </a:p>
          <a:p>
            <a:pPr lvl="2"/>
            <a:r>
              <a:rPr lang="en-US" dirty="0"/>
              <a:t>“regional internet registries” (RIRs) manage allocating the addresses</a:t>
            </a:r>
          </a:p>
          <a:p>
            <a:pPr lvl="1"/>
            <a:r>
              <a:rPr lang="en-US" dirty="0"/>
              <a:t>Ex.</a:t>
            </a:r>
          </a:p>
          <a:p>
            <a:pPr lvl="2"/>
            <a:r>
              <a:rPr lang="en-US" dirty="0"/>
              <a:t>When you visit google.com, your device connects to </a:t>
            </a:r>
            <a:r>
              <a:rPr lang="en-US" dirty="0" err="1"/>
              <a:t>google’s</a:t>
            </a:r>
            <a:r>
              <a:rPr lang="en-US" dirty="0"/>
              <a:t>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address</a:t>
            </a:r>
          </a:p>
          <a:p>
            <a:pPr lvl="1"/>
            <a:r>
              <a:rPr lang="en-US" dirty="0"/>
              <a:t>Ex. 2</a:t>
            </a:r>
          </a:p>
          <a:p>
            <a:pPr lvl="2"/>
            <a:r>
              <a:rPr lang="en-US" dirty="0"/>
              <a:t>Home/Office networks have a router that is assigned a single </a:t>
            </a:r>
            <a:r>
              <a:rPr lang="en-US" b="1" dirty="0"/>
              <a:t>public IP </a:t>
            </a:r>
            <a:r>
              <a:rPr lang="en-US" dirty="0"/>
              <a:t>address</a:t>
            </a:r>
          </a:p>
          <a:p>
            <a:pPr lvl="3"/>
            <a:r>
              <a:rPr lang="en-US" dirty="0"/>
              <a:t>All devices behind that router share this public </a:t>
            </a:r>
            <a:r>
              <a:rPr lang="en-US" dirty="0" err="1"/>
              <a:t>ip</a:t>
            </a:r>
            <a:r>
              <a:rPr lang="en-US" dirty="0"/>
              <a:t> address when communicating with the rest of the world (google.com for example).</a:t>
            </a:r>
          </a:p>
          <a:p>
            <a:pPr lvl="1"/>
            <a:r>
              <a:rPr lang="en-US" dirty="0"/>
              <a:t>Private IP</a:t>
            </a:r>
          </a:p>
          <a:p>
            <a:pPr lvl="2"/>
            <a:r>
              <a:rPr lang="en-US" dirty="0"/>
              <a:t>Used within a local network</a:t>
            </a:r>
          </a:p>
          <a:p>
            <a:pPr lvl="2"/>
            <a:r>
              <a:rPr lang="en-US" dirty="0"/>
              <a:t>Certain ranges are reserved for local networks only</a:t>
            </a:r>
          </a:p>
          <a:p>
            <a:pPr lvl="3"/>
            <a:r>
              <a:rPr lang="en-US" dirty="0"/>
              <a:t>10.0.0.0 to 10.255.255.255 (Class A)</a:t>
            </a:r>
          </a:p>
          <a:p>
            <a:pPr lvl="3"/>
            <a:r>
              <a:rPr lang="en-US" dirty="0"/>
              <a:t>172.16.0.0 to 172.31.255.255 (Class B)</a:t>
            </a:r>
          </a:p>
          <a:p>
            <a:pPr lvl="3"/>
            <a:r>
              <a:rPr lang="en-US" dirty="0"/>
              <a:t>192.168.0.0 to 192.168.255.255 (Class C)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7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988A-706B-D118-0F7C-CEE95A2B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IP addresses and netmasks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110470-2A7D-9B48-4743-9AAC1C6A1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00637"/>
            <a:ext cx="942847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Netmasks and Their CIDR Notation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255.0.0.0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/8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(Class A):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Network: First 8 bits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11111111 00000000 00000000 00000000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Hosts: Last 24 bits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10.0.0.0 with 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/8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allows up to 16.7 million host IP addresses on that network.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255.255.0.0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/16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(Class B):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Network: First 16 bits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11111111 11111111 00000000 00000000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Hosts: Last 16 bits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172.16.0.0 with 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/16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allows for 65,534 hosts on the network.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255.255.255.0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/24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(Class C):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Network: First 24 bits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11111111 11111111 11111111 00000000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Hosts: Last 8 bits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192.168.1.0 with 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/24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allows for 254 hosts on the network.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255.255.255.255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/32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Network: All 32 bits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11111111 11111111 11111111 11111111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single IP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address, often used in routing for specifying a single host.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2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</TotalTime>
  <Words>1401</Words>
  <Application>Microsoft Office PowerPoint</Application>
  <PresentationFormat>Widescreen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Arial</vt:lpstr>
      <vt:lpstr>Arial Unicode MS</vt:lpstr>
      <vt:lpstr>Century Schoolbook (Body)</vt:lpstr>
      <vt:lpstr>Century Schoolbook (Headings)</vt:lpstr>
      <vt:lpstr>Office Theme</vt:lpstr>
      <vt:lpstr>IUP Cybersecurity Club</vt:lpstr>
      <vt:lpstr>Overview</vt:lpstr>
      <vt:lpstr>NCAE Topology Ex.</vt:lpstr>
      <vt:lpstr>What are we working with?</vt:lpstr>
      <vt:lpstr>Basic Process to Understanding a Service</vt:lpstr>
      <vt:lpstr>Ex. Gunicorn on a Web Server</vt:lpstr>
      <vt:lpstr>Now We’ll Look at the Machines</vt:lpstr>
      <vt:lpstr>Understanding IP addresses and netmasks</vt:lpstr>
      <vt:lpstr>Understanding IP addresses and netmasks</vt:lpstr>
      <vt:lpstr>Understanding IP addresses and netmasks cont.</vt:lpstr>
      <vt:lpstr>Brief on IPv4 vs IPv6 </vt:lpstr>
      <vt:lpstr>Router: How does it work?</vt:lpstr>
      <vt:lpstr>How to configure a Router</vt:lpstr>
      <vt:lpstr>Cent OS `ip a` example</vt:lpstr>
      <vt:lpstr>Web Server: How does it work?</vt:lpstr>
      <vt:lpstr>How to configure a web server: ex w/ apache2</vt:lpstr>
      <vt:lpstr>HOWEVER</vt:lpstr>
      <vt:lpstr>For next week: a minihack exercise!</vt:lpstr>
      <vt:lpstr>PicoCTF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Evan Crooks</dc:creator>
  <cp:lastModifiedBy>Evan Crooks</cp:lastModifiedBy>
  <cp:revision>11</cp:revision>
  <dcterms:created xsi:type="dcterms:W3CDTF">2024-08-27T19:10:39Z</dcterms:created>
  <dcterms:modified xsi:type="dcterms:W3CDTF">2024-09-25T05:22:14Z</dcterms:modified>
</cp:coreProperties>
</file>