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8" r:id="rId2"/>
    <p:sldId id="273" r:id="rId3"/>
    <p:sldId id="256" r:id="rId4"/>
    <p:sldId id="264" r:id="rId5"/>
    <p:sldId id="269" r:id="rId6"/>
    <p:sldId id="257" r:id="rId7"/>
    <p:sldId id="270" r:id="rId8"/>
    <p:sldId id="271" r:id="rId9"/>
    <p:sldId id="272" r:id="rId10"/>
    <p:sldId id="258" r:id="rId11"/>
    <p:sldId id="259" r:id="rId12"/>
    <p:sldId id="263" r:id="rId13"/>
    <p:sldId id="261" r:id="rId14"/>
    <p:sldId id="262" r:id="rId15"/>
    <p:sldId id="260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80F83C-6302-4794-A1E1-40A17317579C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09DF2AA-B678-4664-BC0C-D3187407122B}">
      <dgm:prSet/>
      <dgm:spPr/>
      <dgm:t>
        <a:bodyPr/>
        <a:lstStyle/>
        <a:p>
          <a:pPr>
            <a:defRPr b="1"/>
          </a:pPr>
          <a:r>
            <a:rPr lang="en-US" baseline="0"/>
            <a:t>`sudo passwd username` to change password of user  ‘username’</a:t>
          </a:r>
          <a:endParaRPr lang="en-US"/>
        </a:p>
      </dgm:t>
    </dgm:pt>
    <dgm:pt modelId="{88927B71-2F48-4D65-B79E-315603D89E7E}" type="parTrans" cxnId="{D2BCF8A3-A1AE-4E1D-A332-6077FDB3C7D6}">
      <dgm:prSet/>
      <dgm:spPr/>
      <dgm:t>
        <a:bodyPr/>
        <a:lstStyle/>
        <a:p>
          <a:endParaRPr lang="en-US"/>
        </a:p>
      </dgm:t>
    </dgm:pt>
    <dgm:pt modelId="{C7AE3483-2B0A-4B38-A554-AD3E2C4F102B}" type="sibTrans" cxnId="{D2BCF8A3-A1AE-4E1D-A332-6077FDB3C7D6}">
      <dgm:prSet/>
      <dgm:spPr/>
      <dgm:t>
        <a:bodyPr/>
        <a:lstStyle/>
        <a:p>
          <a:endParaRPr lang="en-US"/>
        </a:p>
      </dgm:t>
    </dgm:pt>
    <dgm:pt modelId="{E9BB19D8-DFD8-4D46-A492-7B790D1DE285}">
      <dgm:prSet/>
      <dgm:spPr/>
      <dgm:t>
        <a:bodyPr/>
        <a:lstStyle/>
        <a:p>
          <a:r>
            <a:rPr lang="en-US"/>
            <a:t>*Important not to use default passwords EVER*</a:t>
          </a:r>
        </a:p>
      </dgm:t>
    </dgm:pt>
    <dgm:pt modelId="{29A5E51F-6C2D-4790-A537-E0B434E7DAE4}" type="parTrans" cxnId="{EDE56C6C-FAC9-4414-89BD-FCF518729BA5}">
      <dgm:prSet/>
      <dgm:spPr/>
      <dgm:t>
        <a:bodyPr/>
        <a:lstStyle/>
        <a:p>
          <a:endParaRPr lang="en-US"/>
        </a:p>
      </dgm:t>
    </dgm:pt>
    <dgm:pt modelId="{A55B625E-0C09-4F2D-ACB2-799259EE9BAC}" type="sibTrans" cxnId="{EDE56C6C-FAC9-4414-89BD-FCF518729BA5}">
      <dgm:prSet/>
      <dgm:spPr/>
      <dgm:t>
        <a:bodyPr/>
        <a:lstStyle/>
        <a:p>
          <a:endParaRPr lang="en-US"/>
        </a:p>
      </dgm:t>
    </dgm:pt>
    <dgm:pt modelId="{98A381CB-7C76-4D4E-AB6C-162C344EF0D6}">
      <dgm:prSet/>
      <dgm:spPr/>
      <dgm:t>
        <a:bodyPr/>
        <a:lstStyle/>
        <a:p>
          <a:pPr>
            <a:defRPr b="1"/>
          </a:pPr>
          <a:r>
            <a:rPr lang="en-US" baseline="0"/>
            <a:t>Show all users on a server - `cat /etc/passwd`</a:t>
          </a:r>
          <a:endParaRPr lang="en-US"/>
        </a:p>
      </dgm:t>
    </dgm:pt>
    <dgm:pt modelId="{CD5C9E78-F064-436D-BCA7-5F954B0FE6F5}" type="parTrans" cxnId="{70EF63A9-FC94-4DF0-8EBA-5A920A3097BC}">
      <dgm:prSet/>
      <dgm:spPr/>
      <dgm:t>
        <a:bodyPr/>
        <a:lstStyle/>
        <a:p>
          <a:endParaRPr lang="en-US"/>
        </a:p>
      </dgm:t>
    </dgm:pt>
    <dgm:pt modelId="{11DAE985-C6F2-4B07-B564-E32B78D20DB0}" type="sibTrans" cxnId="{70EF63A9-FC94-4DF0-8EBA-5A920A3097BC}">
      <dgm:prSet/>
      <dgm:spPr/>
      <dgm:t>
        <a:bodyPr/>
        <a:lstStyle/>
        <a:p>
          <a:endParaRPr lang="en-US"/>
        </a:p>
      </dgm:t>
    </dgm:pt>
    <dgm:pt modelId="{777BDB8C-5760-4B98-90B5-FC3A7A66554B}" type="pres">
      <dgm:prSet presAssocID="{EC80F83C-6302-4794-A1E1-40A17317579C}" presName="root" presStyleCnt="0">
        <dgm:presLayoutVars>
          <dgm:dir/>
          <dgm:resizeHandles val="exact"/>
        </dgm:presLayoutVars>
      </dgm:prSet>
      <dgm:spPr/>
    </dgm:pt>
    <dgm:pt modelId="{4E3EF5D8-14E9-4D86-B153-937B74EA6057}" type="pres">
      <dgm:prSet presAssocID="{909DF2AA-B678-4664-BC0C-D3187407122B}" presName="compNode" presStyleCnt="0"/>
      <dgm:spPr/>
    </dgm:pt>
    <dgm:pt modelId="{5E1D4CAC-AE94-4EDE-8EC5-315FD8E039C6}" type="pres">
      <dgm:prSet presAssocID="{909DF2AA-B678-4664-BC0C-D3187407122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184117BA-B008-4810-B1B1-0D651FFAACE5}" type="pres">
      <dgm:prSet presAssocID="{909DF2AA-B678-4664-BC0C-D3187407122B}" presName="iconSpace" presStyleCnt="0"/>
      <dgm:spPr/>
    </dgm:pt>
    <dgm:pt modelId="{5CBE1D5A-30E9-4387-B157-F6841CFADE62}" type="pres">
      <dgm:prSet presAssocID="{909DF2AA-B678-4664-BC0C-D3187407122B}" presName="parTx" presStyleLbl="revTx" presStyleIdx="0" presStyleCnt="4">
        <dgm:presLayoutVars>
          <dgm:chMax val="0"/>
          <dgm:chPref val="0"/>
        </dgm:presLayoutVars>
      </dgm:prSet>
      <dgm:spPr/>
    </dgm:pt>
    <dgm:pt modelId="{76509E2F-6FED-4454-BFFE-943C218B107C}" type="pres">
      <dgm:prSet presAssocID="{909DF2AA-B678-4664-BC0C-D3187407122B}" presName="txSpace" presStyleCnt="0"/>
      <dgm:spPr/>
    </dgm:pt>
    <dgm:pt modelId="{FD8FDD04-33A7-43F7-838B-B813661340B5}" type="pres">
      <dgm:prSet presAssocID="{909DF2AA-B678-4664-BC0C-D3187407122B}" presName="desTx" presStyleLbl="revTx" presStyleIdx="1" presStyleCnt="4">
        <dgm:presLayoutVars/>
      </dgm:prSet>
      <dgm:spPr/>
    </dgm:pt>
    <dgm:pt modelId="{101A7E45-B026-4C7E-9504-9DC5CB373BC1}" type="pres">
      <dgm:prSet presAssocID="{C7AE3483-2B0A-4B38-A554-AD3E2C4F102B}" presName="sibTrans" presStyleCnt="0"/>
      <dgm:spPr/>
    </dgm:pt>
    <dgm:pt modelId="{DE76E47F-7D4F-42D4-934C-7D023086EA99}" type="pres">
      <dgm:prSet presAssocID="{98A381CB-7C76-4D4E-AB6C-162C344EF0D6}" presName="compNode" presStyleCnt="0"/>
      <dgm:spPr/>
    </dgm:pt>
    <dgm:pt modelId="{B560C60F-9F80-419B-A8B3-A9B3DAC4CDEF}" type="pres">
      <dgm:prSet presAssocID="{98A381CB-7C76-4D4E-AB6C-162C344EF0D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"/>
        </a:ext>
      </dgm:extLst>
    </dgm:pt>
    <dgm:pt modelId="{258419D3-FD74-4389-897B-B0A5AC1BB2F1}" type="pres">
      <dgm:prSet presAssocID="{98A381CB-7C76-4D4E-AB6C-162C344EF0D6}" presName="iconSpace" presStyleCnt="0"/>
      <dgm:spPr/>
    </dgm:pt>
    <dgm:pt modelId="{AC1EA50E-9446-4B6F-ADDB-26D9727C20C9}" type="pres">
      <dgm:prSet presAssocID="{98A381CB-7C76-4D4E-AB6C-162C344EF0D6}" presName="parTx" presStyleLbl="revTx" presStyleIdx="2" presStyleCnt="4">
        <dgm:presLayoutVars>
          <dgm:chMax val="0"/>
          <dgm:chPref val="0"/>
        </dgm:presLayoutVars>
      </dgm:prSet>
      <dgm:spPr/>
    </dgm:pt>
    <dgm:pt modelId="{09A435D0-F714-4592-8541-FC7287976E57}" type="pres">
      <dgm:prSet presAssocID="{98A381CB-7C76-4D4E-AB6C-162C344EF0D6}" presName="txSpace" presStyleCnt="0"/>
      <dgm:spPr/>
    </dgm:pt>
    <dgm:pt modelId="{D40E3FA7-BAA7-41ED-B223-5A995AFBACCA}" type="pres">
      <dgm:prSet presAssocID="{98A381CB-7C76-4D4E-AB6C-162C344EF0D6}" presName="desTx" presStyleLbl="revTx" presStyleIdx="3" presStyleCnt="4">
        <dgm:presLayoutVars/>
      </dgm:prSet>
      <dgm:spPr/>
    </dgm:pt>
  </dgm:ptLst>
  <dgm:cxnLst>
    <dgm:cxn modelId="{7BA83D5F-256D-4AAC-8B89-A6025029132B}" type="presOf" srcId="{E9BB19D8-DFD8-4D46-A492-7B790D1DE285}" destId="{FD8FDD04-33A7-43F7-838B-B813661340B5}" srcOrd="0" destOrd="0" presId="urn:microsoft.com/office/officeart/2018/2/layout/IconLabelDescriptionList"/>
    <dgm:cxn modelId="{EDE56C6C-FAC9-4414-89BD-FCF518729BA5}" srcId="{909DF2AA-B678-4664-BC0C-D3187407122B}" destId="{E9BB19D8-DFD8-4D46-A492-7B790D1DE285}" srcOrd="0" destOrd="0" parTransId="{29A5E51F-6C2D-4790-A537-E0B434E7DAE4}" sibTransId="{A55B625E-0C09-4F2D-ACB2-799259EE9BAC}"/>
    <dgm:cxn modelId="{DDB6CCA2-39F9-4767-8B27-0DDD853849C9}" type="presOf" srcId="{909DF2AA-B678-4664-BC0C-D3187407122B}" destId="{5CBE1D5A-30E9-4387-B157-F6841CFADE62}" srcOrd="0" destOrd="0" presId="urn:microsoft.com/office/officeart/2018/2/layout/IconLabelDescriptionList"/>
    <dgm:cxn modelId="{D2BCF8A3-A1AE-4E1D-A332-6077FDB3C7D6}" srcId="{EC80F83C-6302-4794-A1E1-40A17317579C}" destId="{909DF2AA-B678-4664-BC0C-D3187407122B}" srcOrd="0" destOrd="0" parTransId="{88927B71-2F48-4D65-B79E-315603D89E7E}" sibTransId="{C7AE3483-2B0A-4B38-A554-AD3E2C4F102B}"/>
    <dgm:cxn modelId="{70EF63A9-FC94-4DF0-8EBA-5A920A3097BC}" srcId="{EC80F83C-6302-4794-A1E1-40A17317579C}" destId="{98A381CB-7C76-4D4E-AB6C-162C344EF0D6}" srcOrd="1" destOrd="0" parTransId="{CD5C9E78-F064-436D-BCA7-5F954B0FE6F5}" sibTransId="{11DAE985-C6F2-4B07-B564-E32B78D20DB0}"/>
    <dgm:cxn modelId="{0261ACBA-BCB7-44E9-9643-7826F1EE3DD0}" type="presOf" srcId="{EC80F83C-6302-4794-A1E1-40A17317579C}" destId="{777BDB8C-5760-4B98-90B5-FC3A7A66554B}" srcOrd="0" destOrd="0" presId="urn:microsoft.com/office/officeart/2018/2/layout/IconLabelDescriptionList"/>
    <dgm:cxn modelId="{49F088CE-8856-4C91-89E7-5847603C37C6}" type="presOf" srcId="{98A381CB-7C76-4D4E-AB6C-162C344EF0D6}" destId="{AC1EA50E-9446-4B6F-ADDB-26D9727C20C9}" srcOrd="0" destOrd="0" presId="urn:microsoft.com/office/officeart/2018/2/layout/IconLabelDescriptionList"/>
    <dgm:cxn modelId="{53066A59-0485-4A86-96C4-5E5A6BF873D1}" type="presParOf" srcId="{777BDB8C-5760-4B98-90B5-FC3A7A66554B}" destId="{4E3EF5D8-14E9-4D86-B153-937B74EA6057}" srcOrd="0" destOrd="0" presId="urn:microsoft.com/office/officeart/2018/2/layout/IconLabelDescriptionList"/>
    <dgm:cxn modelId="{A2B75AF5-BCF6-4C9B-AC33-B2E25BC1F1AA}" type="presParOf" srcId="{4E3EF5D8-14E9-4D86-B153-937B74EA6057}" destId="{5E1D4CAC-AE94-4EDE-8EC5-315FD8E039C6}" srcOrd="0" destOrd="0" presId="urn:microsoft.com/office/officeart/2018/2/layout/IconLabelDescriptionList"/>
    <dgm:cxn modelId="{645C3745-B2D3-409B-B7FF-95828B384329}" type="presParOf" srcId="{4E3EF5D8-14E9-4D86-B153-937B74EA6057}" destId="{184117BA-B008-4810-B1B1-0D651FFAACE5}" srcOrd="1" destOrd="0" presId="urn:microsoft.com/office/officeart/2018/2/layout/IconLabelDescriptionList"/>
    <dgm:cxn modelId="{FCC8B715-A95B-422A-9DD3-FAAB086F0135}" type="presParOf" srcId="{4E3EF5D8-14E9-4D86-B153-937B74EA6057}" destId="{5CBE1D5A-30E9-4387-B157-F6841CFADE62}" srcOrd="2" destOrd="0" presId="urn:microsoft.com/office/officeart/2018/2/layout/IconLabelDescriptionList"/>
    <dgm:cxn modelId="{4FE8F2C1-D511-496A-8EB5-3F751C94CC43}" type="presParOf" srcId="{4E3EF5D8-14E9-4D86-B153-937B74EA6057}" destId="{76509E2F-6FED-4454-BFFE-943C218B107C}" srcOrd="3" destOrd="0" presId="urn:microsoft.com/office/officeart/2018/2/layout/IconLabelDescriptionList"/>
    <dgm:cxn modelId="{94C9AED2-5764-42D9-BE01-3874562BB3EB}" type="presParOf" srcId="{4E3EF5D8-14E9-4D86-B153-937B74EA6057}" destId="{FD8FDD04-33A7-43F7-838B-B813661340B5}" srcOrd="4" destOrd="0" presId="urn:microsoft.com/office/officeart/2018/2/layout/IconLabelDescriptionList"/>
    <dgm:cxn modelId="{12ADC2EB-A3C6-4C8C-A5B3-ECE85B606AD9}" type="presParOf" srcId="{777BDB8C-5760-4B98-90B5-FC3A7A66554B}" destId="{101A7E45-B026-4C7E-9504-9DC5CB373BC1}" srcOrd="1" destOrd="0" presId="urn:microsoft.com/office/officeart/2018/2/layout/IconLabelDescriptionList"/>
    <dgm:cxn modelId="{CF0B96AA-BFE1-4E50-AC01-A6DDE6F5A876}" type="presParOf" srcId="{777BDB8C-5760-4B98-90B5-FC3A7A66554B}" destId="{DE76E47F-7D4F-42D4-934C-7D023086EA99}" srcOrd="2" destOrd="0" presId="urn:microsoft.com/office/officeart/2018/2/layout/IconLabelDescriptionList"/>
    <dgm:cxn modelId="{C49F6CC8-C596-4505-AEC7-AC7C4588033A}" type="presParOf" srcId="{DE76E47F-7D4F-42D4-934C-7D023086EA99}" destId="{B560C60F-9F80-419B-A8B3-A9B3DAC4CDEF}" srcOrd="0" destOrd="0" presId="urn:microsoft.com/office/officeart/2018/2/layout/IconLabelDescriptionList"/>
    <dgm:cxn modelId="{34A3B7DF-64DB-4513-B3B3-2F4AAA12C334}" type="presParOf" srcId="{DE76E47F-7D4F-42D4-934C-7D023086EA99}" destId="{258419D3-FD74-4389-897B-B0A5AC1BB2F1}" srcOrd="1" destOrd="0" presId="urn:microsoft.com/office/officeart/2018/2/layout/IconLabelDescriptionList"/>
    <dgm:cxn modelId="{B360F132-0417-40FA-A58D-2C660E5387DF}" type="presParOf" srcId="{DE76E47F-7D4F-42D4-934C-7D023086EA99}" destId="{AC1EA50E-9446-4B6F-ADDB-26D9727C20C9}" srcOrd="2" destOrd="0" presId="urn:microsoft.com/office/officeart/2018/2/layout/IconLabelDescriptionList"/>
    <dgm:cxn modelId="{78E5AA58-2142-4B3A-81FF-2C2409AA959F}" type="presParOf" srcId="{DE76E47F-7D4F-42D4-934C-7D023086EA99}" destId="{09A435D0-F714-4592-8541-FC7287976E57}" srcOrd="3" destOrd="0" presId="urn:microsoft.com/office/officeart/2018/2/layout/IconLabelDescriptionList"/>
    <dgm:cxn modelId="{2FAB2BCA-FB65-4699-AB89-70E266E362D7}" type="presParOf" srcId="{DE76E47F-7D4F-42D4-934C-7D023086EA99}" destId="{D40E3FA7-BAA7-41ED-B223-5A995AFBACC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A89C89-6032-4F14-A9E6-7309B4922F0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88AEC2D-45BE-44B1-AC28-C1AF091374FA}">
      <dgm:prSet/>
      <dgm:spPr/>
      <dgm:t>
        <a:bodyPr/>
        <a:lstStyle/>
        <a:p>
          <a:r>
            <a:rPr lang="en-US"/>
            <a:t>cd – change directory</a:t>
          </a:r>
        </a:p>
      </dgm:t>
    </dgm:pt>
    <dgm:pt modelId="{44419D56-4519-40A4-B6E6-DD6692A05B96}" type="parTrans" cxnId="{2440BD40-B712-425D-9B3F-D05C52B2CAF7}">
      <dgm:prSet/>
      <dgm:spPr/>
      <dgm:t>
        <a:bodyPr/>
        <a:lstStyle/>
        <a:p>
          <a:endParaRPr lang="en-US"/>
        </a:p>
      </dgm:t>
    </dgm:pt>
    <dgm:pt modelId="{A39E5F78-D494-49F6-B019-85102F75D104}" type="sibTrans" cxnId="{2440BD40-B712-425D-9B3F-D05C52B2CAF7}">
      <dgm:prSet/>
      <dgm:spPr/>
      <dgm:t>
        <a:bodyPr/>
        <a:lstStyle/>
        <a:p>
          <a:endParaRPr lang="en-US"/>
        </a:p>
      </dgm:t>
    </dgm:pt>
    <dgm:pt modelId="{46F230BD-1A97-4E69-8F77-C489D83BC2D9}">
      <dgm:prSet/>
      <dgm:spPr/>
      <dgm:t>
        <a:bodyPr/>
        <a:lstStyle/>
        <a:p>
          <a:r>
            <a:rPr lang="en-US"/>
            <a:t>mkdir – make directory</a:t>
          </a:r>
        </a:p>
      </dgm:t>
    </dgm:pt>
    <dgm:pt modelId="{5D3CF82D-DF6B-43A7-A82B-52E0AA36BF68}" type="parTrans" cxnId="{24860231-C034-4276-8DDD-9A29461B930D}">
      <dgm:prSet/>
      <dgm:spPr/>
      <dgm:t>
        <a:bodyPr/>
        <a:lstStyle/>
        <a:p>
          <a:endParaRPr lang="en-US"/>
        </a:p>
      </dgm:t>
    </dgm:pt>
    <dgm:pt modelId="{58F496A5-AE09-4F12-AFE3-1CC6A83DB450}" type="sibTrans" cxnId="{24860231-C034-4276-8DDD-9A29461B930D}">
      <dgm:prSet/>
      <dgm:spPr/>
      <dgm:t>
        <a:bodyPr/>
        <a:lstStyle/>
        <a:p>
          <a:endParaRPr lang="en-US"/>
        </a:p>
      </dgm:t>
    </dgm:pt>
    <dgm:pt modelId="{6FA8EF42-0E2B-4239-A55F-B6C1A48F09D2}">
      <dgm:prSet/>
      <dgm:spPr/>
      <dgm:t>
        <a:bodyPr/>
        <a:lstStyle/>
        <a:p>
          <a:r>
            <a:rPr lang="en-US"/>
            <a:t>pwd – print working directory</a:t>
          </a:r>
        </a:p>
      </dgm:t>
    </dgm:pt>
    <dgm:pt modelId="{F4CC3EF9-E76F-4173-9014-DB220FADA8BB}" type="parTrans" cxnId="{43A2FBD8-4ED0-4937-84DC-8DF71101F458}">
      <dgm:prSet/>
      <dgm:spPr/>
      <dgm:t>
        <a:bodyPr/>
        <a:lstStyle/>
        <a:p>
          <a:endParaRPr lang="en-US"/>
        </a:p>
      </dgm:t>
    </dgm:pt>
    <dgm:pt modelId="{C3ACBFFB-B4D9-42F4-B0C2-3EDE8A39DE35}" type="sibTrans" cxnId="{43A2FBD8-4ED0-4937-84DC-8DF71101F458}">
      <dgm:prSet/>
      <dgm:spPr/>
      <dgm:t>
        <a:bodyPr/>
        <a:lstStyle/>
        <a:p>
          <a:endParaRPr lang="en-US"/>
        </a:p>
      </dgm:t>
    </dgm:pt>
    <dgm:pt modelId="{166FDC3E-8CDA-4CA3-A06A-3AA7C66F5629}">
      <dgm:prSet/>
      <dgm:spPr/>
      <dgm:t>
        <a:bodyPr/>
        <a:lstStyle/>
        <a:p>
          <a:r>
            <a:rPr lang="en-US" b="1"/>
            <a:t>ls – list directory</a:t>
          </a:r>
          <a:endParaRPr lang="en-US"/>
        </a:p>
      </dgm:t>
    </dgm:pt>
    <dgm:pt modelId="{1A6FA0E6-1125-47A6-ABDD-7A0F6D18552C}" type="parTrans" cxnId="{BCD6BFC3-D37F-414B-A02E-32159EF089A9}">
      <dgm:prSet/>
      <dgm:spPr/>
      <dgm:t>
        <a:bodyPr/>
        <a:lstStyle/>
        <a:p>
          <a:endParaRPr lang="en-US"/>
        </a:p>
      </dgm:t>
    </dgm:pt>
    <dgm:pt modelId="{0832F345-60EC-4839-B58D-87C5B8756655}" type="sibTrans" cxnId="{BCD6BFC3-D37F-414B-A02E-32159EF089A9}">
      <dgm:prSet/>
      <dgm:spPr/>
      <dgm:t>
        <a:bodyPr/>
        <a:lstStyle/>
        <a:p>
          <a:endParaRPr lang="en-US"/>
        </a:p>
      </dgm:t>
    </dgm:pt>
    <dgm:pt modelId="{C562FE02-7360-48BF-A4B0-6008932E1EF4}">
      <dgm:prSet/>
      <dgm:spPr/>
      <dgm:t>
        <a:bodyPr/>
        <a:lstStyle/>
        <a:p>
          <a:r>
            <a:rPr lang="en-US"/>
            <a:t>touch – changes ‘last modified’ timestamp (creates file if not exist)</a:t>
          </a:r>
        </a:p>
      </dgm:t>
    </dgm:pt>
    <dgm:pt modelId="{018E2801-2ECC-4D4C-8D20-C669899B636B}" type="parTrans" cxnId="{7822D725-0903-4FE3-81AE-09256BDAD156}">
      <dgm:prSet/>
      <dgm:spPr/>
      <dgm:t>
        <a:bodyPr/>
        <a:lstStyle/>
        <a:p>
          <a:endParaRPr lang="en-US"/>
        </a:p>
      </dgm:t>
    </dgm:pt>
    <dgm:pt modelId="{62168EB7-FD63-47C0-B1CA-2EB602A30E0C}" type="sibTrans" cxnId="{7822D725-0903-4FE3-81AE-09256BDAD156}">
      <dgm:prSet/>
      <dgm:spPr/>
      <dgm:t>
        <a:bodyPr/>
        <a:lstStyle/>
        <a:p>
          <a:endParaRPr lang="en-US"/>
        </a:p>
      </dgm:t>
    </dgm:pt>
    <dgm:pt modelId="{0A593E30-B091-4739-955E-DE74AF4946BC}">
      <dgm:prSet/>
      <dgm:spPr/>
      <dgm:t>
        <a:bodyPr/>
        <a:lstStyle/>
        <a:p>
          <a:r>
            <a:rPr lang="en-US"/>
            <a:t>cat – list contents of specified file</a:t>
          </a:r>
        </a:p>
      </dgm:t>
    </dgm:pt>
    <dgm:pt modelId="{69C93662-B82E-4137-B713-838B4F0C1944}" type="parTrans" cxnId="{B6A820B9-D136-4E46-A5C0-419DFAC415A7}">
      <dgm:prSet/>
      <dgm:spPr/>
      <dgm:t>
        <a:bodyPr/>
        <a:lstStyle/>
        <a:p>
          <a:endParaRPr lang="en-US"/>
        </a:p>
      </dgm:t>
    </dgm:pt>
    <dgm:pt modelId="{F0CE224D-E10D-4DD6-A7CE-BC2368271684}" type="sibTrans" cxnId="{B6A820B9-D136-4E46-A5C0-419DFAC415A7}">
      <dgm:prSet/>
      <dgm:spPr/>
      <dgm:t>
        <a:bodyPr/>
        <a:lstStyle/>
        <a:p>
          <a:endParaRPr lang="en-US"/>
        </a:p>
      </dgm:t>
    </dgm:pt>
    <dgm:pt modelId="{EAD2E2DB-0E2E-4DE0-BE73-2E0DF4C9793C}">
      <dgm:prSet/>
      <dgm:spPr/>
      <dgm:t>
        <a:bodyPr/>
        <a:lstStyle/>
        <a:p>
          <a:r>
            <a:rPr lang="en-US" b="1"/>
            <a:t>man – lists manual for given command</a:t>
          </a:r>
          <a:endParaRPr lang="en-US"/>
        </a:p>
      </dgm:t>
    </dgm:pt>
    <dgm:pt modelId="{757E63FD-EDF7-4B54-9932-F2BE3C2556E9}" type="parTrans" cxnId="{8E4A4181-32F6-4BE6-BEB6-48D7C50E8657}">
      <dgm:prSet/>
      <dgm:spPr/>
      <dgm:t>
        <a:bodyPr/>
        <a:lstStyle/>
        <a:p>
          <a:endParaRPr lang="en-US"/>
        </a:p>
      </dgm:t>
    </dgm:pt>
    <dgm:pt modelId="{05E74A7D-364E-4CB2-9340-694911A1A2AC}" type="sibTrans" cxnId="{8E4A4181-32F6-4BE6-BEB6-48D7C50E8657}">
      <dgm:prSet/>
      <dgm:spPr/>
      <dgm:t>
        <a:bodyPr/>
        <a:lstStyle/>
        <a:p>
          <a:endParaRPr lang="en-US"/>
        </a:p>
      </dgm:t>
    </dgm:pt>
    <dgm:pt modelId="{4562D4AE-713A-43CD-A633-D8A60DA15D33}">
      <dgm:prSet/>
      <dgm:spPr/>
      <dgm:t>
        <a:bodyPr/>
        <a:lstStyle/>
        <a:p>
          <a:r>
            <a:rPr lang="en-US"/>
            <a:t>rm – remove file or directory</a:t>
          </a:r>
        </a:p>
      </dgm:t>
    </dgm:pt>
    <dgm:pt modelId="{C37F7036-30F7-4473-8B09-F5A318746CDD}" type="parTrans" cxnId="{CE504540-14F2-403D-AFE6-04C64E3844F6}">
      <dgm:prSet/>
      <dgm:spPr/>
      <dgm:t>
        <a:bodyPr/>
        <a:lstStyle/>
        <a:p>
          <a:endParaRPr lang="en-US"/>
        </a:p>
      </dgm:t>
    </dgm:pt>
    <dgm:pt modelId="{69DE5B56-58B0-4006-AE25-A02397E67914}" type="sibTrans" cxnId="{CE504540-14F2-403D-AFE6-04C64E3844F6}">
      <dgm:prSet/>
      <dgm:spPr/>
      <dgm:t>
        <a:bodyPr/>
        <a:lstStyle/>
        <a:p>
          <a:endParaRPr lang="en-US"/>
        </a:p>
      </dgm:t>
    </dgm:pt>
    <dgm:pt modelId="{8D34A220-C14C-4418-ABAD-7B95C728A8FA}">
      <dgm:prSet/>
      <dgm:spPr/>
      <dgm:t>
        <a:bodyPr/>
        <a:lstStyle/>
        <a:p>
          <a:r>
            <a:rPr lang="en-US"/>
            <a:t>cp – copy file/directory from &gt;&gt; to</a:t>
          </a:r>
        </a:p>
      </dgm:t>
    </dgm:pt>
    <dgm:pt modelId="{DBF8C83A-6D8F-4D50-9F2D-C9EFA181DCE8}" type="parTrans" cxnId="{B20CE50F-5F18-4513-BE37-107C57DF06B2}">
      <dgm:prSet/>
      <dgm:spPr/>
      <dgm:t>
        <a:bodyPr/>
        <a:lstStyle/>
        <a:p>
          <a:endParaRPr lang="en-US"/>
        </a:p>
      </dgm:t>
    </dgm:pt>
    <dgm:pt modelId="{F83E4DD5-C329-4F00-8A68-8C2A67CCAF59}" type="sibTrans" cxnId="{B20CE50F-5F18-4513-BE37-107C57DF06B2}">
      <dgm:prSet/>
      <dgm:spPr/>
      <dgm:t>
        <a:bodyPr/>
        <a:lstStyle/>
        <a:p>
          <a:endParaRPr lang="en-US"/>
        </a:p>
      </dgm:t>
    </dgm:pt>
    <dgm:pt modelId="{357BECA0-8D25-42D6-9301-C6FB7FECFA8D}">
      <dgm:prSet/>
      <dgm:spPr/>
      <dgm:t>
        <a:bodyPr/>
        <a:lstStyle/>
        <a:p>
          <a:r>
            <a:rPr lang="en-US"/>
            <a:t>head/tail – prints top or bottom part of file</a:t>
          </a:r>
        </a:p>
      </dgm:t>
    </dgm:pt>
    <dgm:pt modelId="{65CBC08E-2045-41D8-B729-9146E323FBA2}" type="parTrans" cxnId="{CBE5F399-C207-4B40-91FE-723E65C9CA59}">
      <dgm:prSet/>
      <dgm:spPr/>
      <dgm:t>
        <a:bodyPr/>
        <a:lstStyle/>
        <a:p>
          <a:endParaRPr lang="en-US"/>
        </a:p>
      </dgm:t>
    </dgm:pt>
    <dgm:pt modelId="{2809621A-97CF-4FAE-A413-C8EA65393214}" type="sibTrans" cxnId="{CBE5F399-C207-4B40-91FE-723E65C9CA59}">
      <dgm:prSet/>
      <dgm:spPr/>
      <dgm:t>
        <a:bodyPr/>
        <a:lstStyle/>
        <a:p>
          <a:endParaRPr lang="en-US"/>
        </a:p>
      </dgm:t>
    </dgm:pt>
    <dgm:pt modelId="{BD41F253-9513-4F61-B665-9426B8F76BAF}">
      <dgm:prSet/>
      <dgm:spPr/>
      <dgm:t>
        <a:bodyPr/>
        <a:lstStyle/>
        <a:p>
          <a:r>
            <a:rPr lang="en-US"/>
            <a:t>chmod – changes file permissions or directory permissions</a:t>
          </a:r>
        </a:p>
      </dgm:t>
    </dgm:pt>
    <dgm:pt modelId="{F5D178DE-1966-4F4F-8914-18683F08B4F7}" type="parTrans" cxnId="{87A30ADA-0E04-4BF9-96D2-016921FE4F91}">
      <dgm:prSet/>
      <dgm:spPr/>
      <dgm:t>
        <a:bodyPr/>
        <a:lstStyle/>
        <a:p>
          <a:endParaRPr lang="en-US"/>
        </a:p>
      </dgm:t>
    </dgm:pt>
    <dgm:pt modelId="{E69BB993-404C-40FA-A318-35603CBBC176}" type="sibTrans" cxnId="{87A30ADA-0E04-4BF9-96D2-016921FE4F91}">
      <dgm:prSet/>
      <dgm:spPr/>
      <dgm:t>
        <a:bodyPr/>
        <a:lstStyle/>
        <a:p>
          <a:endParaRPr lang="en-US"/>
        </a:p>
      </dgm:t>
    </dgm:pt>
    <dgm:pt modelId="{135D5F76-57E2-4486-9B58-3B1F5AEF8985}">
      <dgm:prSet/>
      <dgm:spPr/>
      <dgm:t>
        <a:bodyPr/>
        <a:lstStyle/>
        <a:p>
          <a:r>
            <a:rPr lang="en-US"/>
            <a:t>chown – change owner of a file</a:t>
          </a:r>
        </a:p>
      </dgm:t>
    </dgm:pt>
    <dgm:pt modelId="{FFF7612B-4FA3-4B72-943A-8D18664B2B12}" type="parTrans" cxnId="{7609CB4C-6810-4E26-A062-637FA3252DEE}">
      <dgm:prSet/>
      <dgm:spPr/>
      <dgm:t>
        <a:bodyPr/>
        <a:lstStyle/>
        <a:p>
          <a:endParaRPr lang="en-US"/>
        </a:p>
      </dgm:t>
    </dgm:pt>
    <dgm:pt modelId="{B8DC2F6A-88BD-4923-AB56-FC8161C78E27}" type="sibTrans" cxnId="{7609CB4C-6810-4E26-A062-637FA3252DEE}">
      <dgm:prSet/>
      <dgm:spPr/>
      <dgm:t>
        <a:bodyPr/>
        <a:lstStyle/>
        <a:p>
          <a:endParaRPr lang="en-US"/>
        </a:p>
      </dgm:t>
    </dgm:pt>
    <dgm:pt modelId="{EBF2A666-51EC-4C2D-B52D-8875C422592D}">
      <dgm:prSet/>
      <dgm:spPr/>
      <dgm:t>
        <a:bodyPr/>
        <a:lstStyle/>
        <a:p>
          <a:r>
            <a:rPr lang="en-US"/>
            <a:t>chgrp – change group owner for file</a:t>
          </a:r>
        </a:p>
      </dgm:t>
    </dgm:pt>
    <dgm:pt modelId="{816C9BB3-5954-4479-AF29-47DD205CEC42}" type="parTrans" cxnId="{259C527D-63F0-4596-9E7D-34EF40DEA329}">
      <dgm:prSet/>
      <dgm:spPr/>
      <dgm:t>
        <a:bodyPr/>
        <a:lstStyle/>
        <a:p>
          <a:endParaRPr lang="en-US"/>
        </a:p>
      </dgm:t>
    </dgm:pt>
    <dgm:pt modelId="{7B32B666-DE64-479E-8E3C-14F2452929B5}" type="sibTrans" cxnId="{259C527D-63F0-4596-9E7D-34EF40DEA329}">
      <dgm:prSet/>
      <dgm:spPr/>
      <dgm:t>
        <a:bodyPr/>
        <a:lstStyle/>
        <a:p>
          <a:endParaRPr lang="en-US"/>
        </a:p>
      </dgm:t>
    </dgm:pt>
    <dgm:pt modelId="{B9EA96BD-691F-45C1-829B-19798E05DD68}">
      <dgm:prSet/>
      <dgm:spPr/>
      <dgm:t>
        <a:bodyPr/>
        <a:lstStyle/>
        <a:p>
          <a:r>
            <a:rPr lang="en-US"/>
            <a:t>tar/unzip – zip files and unzip files</a:t>
          </a:r>
        </a:p>
      </dgm:t>
    </dgm:pt>
    <dgm:pt modelId="{F9111DB4-BF5B-4EF9-9754-50839A90E8D0}" type="parTrans" cxnId="{2B8578BF-197D-4C68-9D53-5F625AC2C032}">
      <dgm:prSet/>
      <dgm:spPr/>
      <dgm:t>
        <a:bodyPr/>
        <a:lstStyle/>
        <a:p>
          <a:endParaRPr lang="en-US"/>
        </a:p>
      </dgm:t>
    </dgm:pt>
    <dgm:pt modelId="{F7DC14E7-71BE-4191-A3DB-9C42C7143800}" type="sibTrans" cxnId="{2B8578BF-197D-4C68-9D53-5F625AC2C032}">
      <dgm:prSet/>
      <dgm:spPr/>
      <dgm:t>
        <a:bodyPr/>
        <a:lstStyle/>
        <a:p>
          <a:endParaRPr lang="en-US"/>
        </a:p>
      </dgm:t>
    </dgm:pt>
    <dgm:pt modelId="{6B62F3B4-3D54-4C2E-976A-49AB7A4F6A3D}">
      <dgm:prSet/>
      <dgm:spPr/>
      <dgm:t>
        <a:bodyPr/>
        <a:lstStyle/>
        <a:p>
          <a:r>
            <a:rPr lang="en-US"/>
            <a:t>ps – display actively running processes</a:t>
          </a:r>
        </a:p>
      </dgm:t>
    </dgm:pt>
    <dgm:pt modelId="{1FE20930-586F-4023-955D-6A61A4A9B921}" type="parTrans" cxnId="{8A01542A-799D-4807-B555-B1093C1FD0C0}">
      <dgm:prSet/>
      <dgm:spPr/>
      <dgm:t>
        <a:bodyPr/>
        <a:lstStyle/>
        <a:p>
          <a:endParaRPr lang="en-US"/>
        </a:p>
      </dgm:t>
    </dgm:pt>
    <dgm:pt modelId="{BE71EA69-D43B-41E2-A08C-5092C93C647A}" type="sibTrans" cxnId="{8A01542A-799D-4807-B555-B1093C1FD0C0}">
      <dgm:prSet/>
      <dgm:spPr/>
      <dgm:t>
        <a:bodyPr/>
        <a:lstStyle/>
        <a:p>
          <a:endParaRPr lang="en-US"/>
        </a:p>
      </dgm:t>
    </dgm:pt>
    <dgm:pt modelId="{03ECEEA8-E9C2-47B3-A7CC-AAA40DA503C3}">
      <dgm:prSet/>
      <dgm:spPr/>
      <dgm:t>
        <a:bodyPr/>
        <a:lstStyle/>
        <a:p>
          <a:r>
            <a:rPr lang="en-US"/>
            <a:t>grep – search plaintext using regex</a:t>
          </a:r>
        </a:p>
      </dgm:t>
    </dgm:pt>
    <dgm:pt modelId="{08DFB9ED-2104-4851-A947-CC8901993992}" type="parTrans" cxnId="{47751729-AF44-4C80-AB15-511D9AC72ECB}">
      <dgm:prSet/>
      <dgm:spPr/>
      <dgm:t>
        <a:bodyPr/>
        <a:lstStyle/>
        <a:p>
          <a:endParaRPr lang="en-US"/>
        </a:p>
      </dgm:t>
    </dgm:pt>
    <dgm:pt modelId="{B8905775-9777-45A7-9A3D-4A673CD06599}" type="sibTrans" cxnId="{47751729-AF44-4C80-AB15-511D9AC72ECB}">
      <dgm:prSet/>
      <dgm:spPr/>
      <dgm:t>
        <a:bodyPr/>
        <a:lstStyle/>
        <a:p>
          <a:endParaRPr lang="en-US"/>
        </a:p>
      </dgm:t>
    </dgm:pt>
    <dgm:pt modelId="{5C677D69-5A3A-4BBB-8560-7532DD1C89EE}" type="pres">
      <dgm:prSet presAssocID="{5AA89C89-6032-4F14-A9E6-7309B4922F00}" presName="vert0" presStyleCnt="0">
        <dgm:presLayoutVars>
          <dgm:dir/>
          <dgm:animOne val="branch"/>
          <dgm:animLvl val="lvl"/>
        </dgm:presLayoutVars>
      </dgm:prSet>
      <dgm:spPr/>
    </dgm:pt>
    <dgm:pt modelId="{4F7D4510-A6E1-497B-9B47-43ABCE1B3ECA}" type="pres">
      <dgm:prSet presAssocID="{E88AEC2D-45BE-44B1-AC28-C1AF091374FA}" presName="thickLine" presStyleLbl="alignNode1" presStyleIdx="0" presStyleCnt="16"/>
      <dgm:spPr/>
    </dgm:pt>
    <dgm:pt modelId="{B8D42CF8-CA79-4110-BF2D-8910DEB8941A}" type="pres">
      <dgm:prSet presAssocID="{E88AEC2D-45BE-44B1-AC28-C1AF091374FA}" presName="horz1" presStyleCnt="0"/>
      <dgm:spPr/>
    </dgm:pt>
    <dgm:pt modelId="{739F699A-FF4E-49AA-8C22-E1408D8D3A0F}" type="pres">
      <dgm:prSet presAssocID="{E88AEC2D-45BE-44B1-AC28-C1AF091374FA}" presName="tx1" presStyleLbl="revTx" presStyleIdx="0" presStyleCnt="16"/>
      <dgm:spPr/>
    </dgm:pt>
    <dgm:pt modelId="{3C86D91F-722D-4905-BA28-A0D8C05EA293}" type="pres">
      <dgm:prSet presAssocID="{E88AEC2D-45BE-44B1-AC28-C1AF091374FA}" presName="vert1" presStyleCnt="0"/>
      <dgm:spPr/>
    </dgm:pt>
    <dgm:pt modelId="{65A8CDA1-6175-4D4C-99B0-68ED4C7B002E}" type="pres">
      <dgm:prSet presAssocID="{46F230BD-1A97-4E69-8F77-C489D83BC2D9}" presName="thickLine" presStyleLbl="alignNode1" presStyleIdx="1" presStyleCnt="16"/>
      <dgm:spPr/>
    </dgm:pt>
    <dgm:pt modelId="{20990B2F-FCEA-470A-8CE3-13590B5E0DEE}" type="pres">
      <dgm:prSet presAssocID="{46F230BD-1A97-4E69-8F77-C489D83BC2D9}" presName="horz1" presStyleCnt="0"/>
      <dgm:spPr/>
    </dgm:pt>
    <dgm:pt modelId="{B8FAB3F8-7E44-4656-8DBE-8131C643D9E7}" type="pres">
      <dgm:prSet presAssocID="{46F230BD-1A97-4E69-8F77-C489D83BC2D9}" presName="tx1" presStyleLbl="revTx" presStyleIdx="1" presStyleCnt="16"/>
      <dgm:spPr/>
    </dgm:pt>
    <dgm:pt modelId="{F31FCE08-7850-4A60-B837-E25A16FE1430}" type="pres">
      <dgm:prSet presAssocID="{46F230BD-1A97-4E69-8F77-C489D83BC2D9}" presName="vert1" presStyleCnt="0"/>
      <dgm:spPr/>
    </dgm:pt>
    <dgm:pt modelId="{A60F8491-2461-4999-A52F-6843C155D8F1}" type="pres">
      <dgm:prSet presAssocID="{6FA8EF42-0E2B-4239-A55F-B6C1A48F09D2}" presName="thickLine" presStyleLbl="alignNode1" presStyleIdx="2" presStyleCnt="16"/>
      <dgm:spPr/>
    </dgm:pt>
    <dgm:pt modelId="{7C743188-F7AD-44E8-AEE7-E664095F932A}" type="pres">
      <dgm:prSet presAssocID="{6FA8EF42-0E2B-4239-A55F-B6C1A48F09D2}" presName="horz1" presStyleCnt="0"/>
      <dgm:spPr/>
    </dgm:pt>
    <dgm:pt modelId="{BF265C34-B796-4EA2-97FC-B0A208E20B6C}" type="pres">
      <dgm:prSet presAssocID="{6FA8EF42-0E2B-4239-A55F-B6C1A48F09D2}" presName="tx1" presStyleLbl="revTx" presStyleIdx="2" presStyleCnt="16"/>
      <dgm:spPr/>
    </dgm:pt>
    <dgm:pt modelId="{73797BA6-1369-4292-86A4-CA086446BA34}" type="pres">
      <dgm:prSet presAssocID="{6FA8EF42-0E2B-4239-A55F-B6C1A48F09D2}" presName="vert1" presStyleCnt="0"/>
      <dgm:spPr/>
    </dgm:pt>
    <dgm:pt modelId="{83A1BA2F-EF4B-4568-B669-37401114C41B}" type="pres">
      <dgm:prSet presAssocID="{166FDC3E-8CDA-4CA3-A06A-3AA7C66F5629}" presName="thickLine" presStyleLbl="alignNode1" presStyleIdx="3" presStyleCnt="16"/>
      <dgm:spPr/>
    </dgm:pt>
    <dgm:pt modelId="{5CBF4E37-2E59-4754-B72C-FA05819A8108}" type="pres">
      <dgm:prSet presAssocID="{166FDC3E-8CDA-4CA3-A06A-3AA7C66F5629}" presName="horz1" presStyleCnt="0"/>
      <dgm:spPr/>
    </dgm:pt>
    <dgm:pt modelId="{2ED41A49-F2F8-4499-9F7B-DECF67AF2309}" type="pres">
      <dgm:prSet presAssocID="{166FDC3E-8CDA-4CA3-A06A-3AA7C66F5629}" presName="tx1" presStyleLbl="revTx" presStyleIdx="3" presStyleCnt="16"/>
      <dgm:spPr/>
    </dgm:pt>
    <dgm:pt modelId="{6015C95A-ACFB-48C4-8AA7-B5292CB53FA3}" type="pres">
      <dgm:prSet presAssocID="{166FDC3E-8CDA-4CA3-A06A-3AA7C66F5629}" presName="vert1" presStyleCnt="0"/>
      <dgm:spPr/>
    </dgm:pt>
    <dgm:pt modelId="{BCB65C6A-58BC-434E-A584-F1CE3E0DF00B}" type="pres">
      <dgm:prSet presAssocID="{C562FE02-7360-48BF-A4B0-6008932E1EF4}" presName="thickLine" presStyleLbl="alignNode1" presStyleIdx="4" presStyleCnt="16"/>
      <dgm:spPr/>
    </dgm:pt>
    <dgm:pt modelId="{84F10E76-CCC4-4A5F-BC57-09D0E2B6C4AC}" type="pres">
      <dgm:prSet presAssocID="{C562FE02-7360-48BF-A4B0-6008932E1EF4}" presName="horz1" presStyleCnt="0"/>
      <dgm:spPr/>
    </dgm:pt>
    <dgm:pt modelId="{D37A4D8D-052C-4D20-A26A-3F21A650D0B7}" type="pres">
      <dgm:prSet presAssocID="{C562FE02-7360-48BF-A4B0-6008932E1EF4}" presName="tx1" presStyleLbl="revTx" presStyleIdx="4" presStyleCnt="16"/>
      <dgm:spPr/>
    </dgm:pt>
    <dgm:pt modelId="{1EDCBEA0-33D6-48D9-9021-229568B13059}" type="pres">
      <dgm:prSet presAssocID="{C562FE02-7360-48BF-A4B0-6008932E1EF4}" presName="vert1" presStyleCnt="0"/>
      <dgm:spPr/>
    </dgm:pt>
    <dgm:pt modelId="{09F477FA-692F-43D1-9DE7-EC236FF8A376}" type="pres">
      <dgm:prSet presAssocID="{0A593E30-B091-4739-955E-DE74AF4946BC}" presName="thickLine" presStyleLbl="alignNode1" presStyleIdx="5" presStyleCnt="16"/>
      <dgm:spPr/>
    </dgm:pt>
    <dgm:pt modelId="{D8E724C4-75A0-4E2A-9754-1690D1B4CE79}" type="pres">
      <dgm:prSet presAssocID="{0A593E30-B091-4739-955E-DE74AF4946BC}" presName="horz1" presStyleCnt="0"/>
      <dgm:spPr/>
    </dgm:pt>
    <dgm:pt modelId="{741A0761-4F8B-473E-99DE-96E9B97E5FD3}" type="pres">
      <dgm:prSet presAssocID="{0A593E30-B091-4739-955E-DE74AF4946BC}" presName="tx1" presStyleLbl="revTx" presStyleIdx="5" presStyleCnt="16"/>
      <dgm:spPr/>
    </dgm:pt>
    <dgm:pt modelId="{B9350592-50CC-4B2A-9D71-EB06F9790A37}" type="pres">
      <dgm:prSet presAssocID="{0A593E30-B091-4739-955E-DE74AF4946BC}" presName="vert1" presStyleCnt="0"/>
      <dgm:spPr/>
    </dgm:pt>
    <dgm:pt modelId="{D8D1D106-671C-4C5B-8937-34B629D0E525}" type="pres">
      <dgm:prSet presAssocID="{EAD2E2DB-0E2E-4DE0-BE73-2E0DF4C9793C}" presName="thickLine" presStyleLbl="alignNode1" presStyleIdx="6" presStyleCnt="16"/>
      <dgm:spPr/>
    </dgm:pt>
    <dgm:pt modelId="{638769AA-69B8-4836-A45D-8D471C2B756D}" type="pres">
      <dgm:prSet presAssocID="{EAD2E2DB-0E2E-4DE0-BE73-2E0DF4C9793C}" presName="horz1" presStyleCnt="0"/>
      <dgm:spPr/>
    </dgm:pt>
    <dgm:pt modelId="{A7340027-D29A-41C7-9E17-851BC611A6DD}" type="pres">
      <dgm:prSet presAssocID="{EAD2E2DB-0E2E-4DE0-BE73-2E0DF4C9793C}" presName="tx1" presStyleLbl="revTx" presStyleIdx="6" presStyleCnt="16"/>
      <dgm:spPr/>
    </dgm:pt>
    <dgm:pt modelId="{8C4E9B6A-2B85-46DF-B67F-33C999859A07}" type="pres">
      <dgm:prSet presAssocID="{EAD2E2DB-0E2E-4DE0-BE73-2E0DF4C9793C}" presName="vert1" presStyleCnt="0"/>
      <dgm:spPr/>
    </dgm:pt>
    <dgm:pt modelId="{9B6E119C-23E5-4D40-BDF7-12AFBE50EE01}" type="pres">
      <dgm:prSet presAssocID="{4562D4AE-713A-43CD-A633-D8A60DA15D33}" presName="thickLine" presStyleLbl="alignNode1" presStyleIdx="7" presStyleCnt="16"/>
      <dgm:spPr/>
    </dgm:pt>
    <dgm:pt modelId="{0302FC9D-77A2-4CBD-BDE2-2D24566DE2B2}" type="pres">
      <dgm:prSet presAssocID="{4562D4AE-713A-43CD-A633-D8A60DA15D33}" presName="horz1" presStyleCnt="0"/>
      <dgm:spPr/>
    </dgm:pt>
    <dgm:pt modelId="{14F1A9A7-0E26-41A9-9F6F-7D0A372C0FFA}" type="pres">
      <dgm:prSet presAssocID="{4562D4AE-713A-43CD-A633-D8A60DA15D33}" presName="tx1" presStyleLbl="revTx" presStyleIdx="7" presStyleCnt="16"/>
      <dgm:spPr/>
    </dgm:pt>
    <dgm:pt modelId="{3F7B7EF1-CA67-4DAD-8FB9-86C46848FECA}" type="pres">
      <dgm:prSet presAssocID="{4562D4AE-713A-43CD-A633-D8A60DA15D33}" presName="vert1" presStyleCnt="0"/>
      <dgm:spPr/>
    </dgm:pt>
    <dgm:pt modelId="{135A527D-8AC7-4E32-9F56-9E44EC48C413}" type="pres">
      <dgm:prSet presAssocID="{8D34A220-C14C-4418-ABAD-7B95C728A8FA}" presName="thickLine" presStyleLbl="alignNode1" presStyleIdx="8" presStyleCnt="16"/>
      <dgm:spPr/>
    </dgm:pt>
    <dgm:pt modelId="{4905330E-B3CD-4D41-B8A8-D6B84196160D}" type="pres">
      <dgm:prSet presAssocID="{8D34A220-C14C-4418-ABAD-7B95C728A8FA}" presName="horz1" presStyleCnt="0"/>
      <dgm:spPr/>
    </dgm:pt>
    <dgm:pt modelId="{4FE512D3-FAE8-4050-96E8-62800C854891}" type="pres">
      <dgm:prSet presAssocID="{8D34A220-C14C-4418-ABAD-7B95C728A8FA}" presName="tx1" presStyleLbl="revTx" presStyleIdx="8" presStyleCnt="16"/>
      <dgm:spPr/>
    </dgm:pt>
    <dgm:pt modelId="{A6A5C842-C5DB-44D3-B5BC-81770200152C}" type="pres">
      <dgm:prSet presAssocID="{8D34A220-C14C-4418-ABAD-7B95C728A8FA}" presName="vert1" presStyleCnt="0"/>
      <dgm:spPr/>
    </dgm:pt>
    <dgm:pt modelId="{732D4C2E-1FC9-4A1F-8C7C-4C7D56108291}" type="pres">
      <dgm:prSet presAssocID="{357BECA0-8D25-42D6-9301-C6FB7FECFA8D}" presName="thickLine" presStyleLbl="alignNode1" presStyleIdx="9" presStyleCnt="16"/>
      <dgm:spPr/>
    </dgm:pt>
    <dgm:pt modelId="{35D8A401-E42F-463D-9475-BBE315D0CAB8}" type="pres">
      <dgm:prSet presAssocID="{357BECA0-8D25-42D6-9301-C6FB7FECFA8D}" presName="horz1" presStyleCnt="0"/>
      <dgm:spPr/>
    </dgm:pt>
    <dgm:pt modelId="{3C82397E-BC6A-49E2-982B-C9FBC92D7348}" type="pres">
      <dgm:prSet presAssocID="{357BECA0-8D25-42D6-9301-C6FB7FECFA8D}" presName="tx1" presStyleLbl="revTx" presStyleIdx="9" presStyleCnt="16"/>
      <dgm:spPr/>
    </dgm:pt>
    <dgm:pt modelId="{3CF4802D-6CFE-423C-8F91-B2FCDF7A06E5}" type="pres">
      <dgm:prSet presAssocID="{357BECA0-8D25-42D6-9301-C6FB7FECFA8D}" presName="vert1" presStyleCnt="0"/>
      <dgm:spPr/>
    </dgm:pt>
    <dgm:pt modelId="{0F29F366-FAB0-432B-B677-143718D20694}" type="pres">
      <dgm:prSet presAssocID="{BD41F253-9513-4F61-B665-9426B8F76BAF}" presName="thickLine" presStyleLbl="alignNode1" presStyleIdx="10" presStyleCnt="16"/>
      <dgm:spPr/>
    </dgm:pt>
    <dgm:pt modelId="{5F6B96A2-3CF6-403B-945D-643CF4F3B49E}" type="pres">
      <dgm:prSet presAssocID="{BD41F253-9513-4F61-B665-9426B8F76BAF}" presName="horz1" presStyleCnt="0"/>
      <dgm:spPr/>
    </dgm:pt>
    <dgm:pt modelId="{2996C7F6-C907-481E-88EB-8EAA8B6FC3D6}" type="pres">
      <dgm:prSet presAssocID="{BD41F253-9513-4F61-B665-9426B8F76BAF}" presName="tx1" presStyleLbl="revTx" presStyleIdx="10" presStyleCnt="16"/>
      <dgm:spPr/>
    </dgm:pt>
    <dgm:pt modelId="{DDF82F5B-7D03-4C9B-97A3-A57DD1EA22AF}" type="pres">
      <dgm:prSet presAssocID="{BD41F253-9513-4F61-B665-9426B8F76BAF}" presName="vert1" presStyleCnt="0"/>
      <dgm:spPr/>
    </dgm:pt>
    <dgm:pt modelId="{990215B9-68E1-438A-9B96-3BBBF14B7BCB}" type="pres">
      <dgm:prSet presAssocID="{135D5F76-57E2-4486-9B58-3B1F5AEF8985}" presName="thickLine" presStyleLbl="alignNode1" presStyleIdx="11" presStyleCnt="16"/>
      <dgm:spPr/>
    </dgm:pt>
    <dgm:pt modelId="{BD78025B-4E61-4974-86D0-4A8C92A6069E}" type="pres">
      <dgm:prSet presAssocID="{135D5F76-57E2-4486-9B58-3B1F5AEF8985}" presName="horz1" presStyleCnt="0"/>
      <dgm:spPr/>
    </dgm:pt>
    <dgm:pt modelId="{572B1B8C-3176-4BAF-9A89-32FB120CC8BA}" type="pres">
      <dgm:prSet presAssocID="{135D5F76-57E2-4486-9B58-3B1F5AEF8985}" presName="tx1" presStyleLbl="revTx" presStyleIdx="11" presStyleCnt="16"/>
      <dgm:spPr/>
    </dgm:pt>
    <dgm:pt modelId="{E70856F6-D6C7-47A3-A4D2-78E128DEA26B}" type="pres">
      <dgm:prSet presAssocID="{135D5F76-57E2-4486-9B58-3B1F5AEF8985}" presName="vert1" presStyleCnt="0"/>
      <dgm:spPr/>
    </dgm:pt>
    <dgm:pt modelId="{737483B5-AEE7-40F0-A42A-3C59A6B4FDE4}" type="pres">
      <dgm:prSet presAssocID="{EBF2A666-51EC-4C2D-B52D-8875C422592D}" presName="thickLine" presStyleLbl="alignNode1" presStyleIdx="12" presStyleCnt="16"/>
      <dgm:spPr/>
    </dgm:pt>
    <dgm:pt modelId="{BD935960-A2CE-40FC-986C-FEF9E790DE0E}" type="pres">
      <dgm:prSet presAssocID="{EBF2A666-51EC-4C2D-B52D-8875C422592D}" presName="horz1" presStyleCnt="0"/>
      <dgm:spPr/>
    </dgm:pt>
    <dgm:pt modelId="{A357E473-D44F-4B2A-95BF-64E7C766100E}" type="pres">
      <dgm:prSet presAssocID="{EBF2A666-51EC-4C2D-B52D-8875C422592D}" presName="tx1" presStyleLbl="revTx" presStyleIdx="12" presStyleCnt="16"/>
      <dgm:spPr/>
    </dgm:pt>
    <dgm:pt modelId="{7DFF61AA-8599-42C2-BF98-3A06D68CDCD1}" type="pres">
      <dgm:prSet presAssocID="{EBF2A666-51EC-4C2D-B52D-8875C422592D}" presName="vert1" presStyleCnt="0"/>
      <dgm:spPr/>
    </dgm:pt>
    <dgm:pt modelId="{9A66EF5B-0559-4219-B71F-A5CF78E083B0}" type="pres">
      <dgm:prSet presAssocID="{B9EA96BD-691F-45C1-829B-19798E05DD68}" presName="thickLine" presStyleLbl="alignNode1" presStyleIdx="13" presStyleCnt="16"/>
      <dgm:spPr/>
    </dgm:pt>
    <dgm:pt modelId="{5421C222-BC7D-4B99-A33E-2DB2A9BCF1EC}" type="pres">
      <dgm:prSet presAssocID="{B9EA96BD-691F-45C1-829B-19798E05DD68}" presName="horz1" presStyleCnt="0"/>
      <dgm:spPr/>
    </dgm:pt>
    <dgm:pt modelId="{C0506254-67B8-4E89-9C43-67BB27D6B5B9}" type="pres">
      <dgm:prSet presAssocID="{B9EA96BD-691F-45C1-829B-19798E05DD68}" presName="tx1" presStyleLbl="revTx" presStyleIdx="13" presStyleCnt="16"/>
      <dgm:spPr/>
    </dgm:pt>
    <dgm:pt modelId="{3EEC5064-7C4F-4994-BA6A-D615AAC8C672}" type="pres">
      <dgm:prSet presAssocID="{B9EA96BD-691F-45C1-829B-19798E05DD68}" presName="vert1" presStyleCnt="0"/>
      <dgm:spPr/>
    </dgm:pt>
    <dgm:pt modelId="{60407711-0FDC-4E3C-B11B-65C020AD33E2}" type="pres">
      <dgm:prSet presAssocID="{6B62F3B4-3D54-4C2E-976A-49AB7A4F6A3D}" presName="thickLine" presStyleLbl="alignNode1" presStyleIdx="14" presStyleCnt="16"/>
      <dgm:spPr/>
    </dgm:pt>
    <dgm:pt modelId="{CDC42EA3-1795-4B3C-90D9-C6692CE8FAF3}" type="pres">
      <dgm:prSet presAssocID="{6B62F3B4-3D54-4C2E-976A-49AB7A4F6A3D}" presName="horz1" presStyleCnt="0"/>
      <dgm:spPr/>
    </dgm:pt>
    <dgm:pt modelId="{0B195768-103B-455C-ACCB-73CAA5FAEB7E}" type="pres">
      <dgm:prSet presAssocID="{6B62F3B4-3D54-4C2E-976A-49AB7A4F6A3D}" presName="tx1" presStyleLbl="revTx" presStyleIdx="14" presStyleCnt="16"/>
      <dgm:spPr/>
    </dgm:pt>
    <dgm:pt modelId="{DA575739-E614-4CC0-AE63-DFB88129CDF6}" type="pres">
      <dgm:prSet presAssocID="{6B62F3B4-3D54-4C2E-976A-49AB7A4F6A3D}" presName="vert1" presStyleCnt="0"/>
      <dgm:spPr/>
    </dgm:pt>
    <dgm:pt modelId="{F85E48AA-F0F3-43A3-B299-F97114036701}" type="pres">
      <dgm:prSet presAssocID="{03ECEEA8-E9C2-47B3-A7CC-AAA40DA503C3}" presName="thickLine" presStyleLbl="alignNode1" presStyleIdx="15" presStyleCnt="16"/>
      <dgm:spPr/>
    </dgm:pt>
    <dgm:pt modelId="{A878366D-8716-4D1D-B1C2-C6FFE9B1A987}" type="pres">
      <dgm:prSet presAssocID="{03ECEEA8-E9C2-47B3-A7CC-AAA40DA503C3}" presName="horz1" presStyleCnt="0"/>
      <dgm:spPr/>
    </dgm:pt>
    <dgm:pt modelId="{73D541E4-635C-4328-9E57-766847194FD9}" type="pres">
      <dgm:prSet presAssocID="{03ECEEA8-E9C2-47B3-A7CC-AAA40DA503C3}" presName="tx1" presStyleLbl="revTx" presStyleIdx="15" presStyleCnt="16"/>
      <dgm:spPr/>
    </dgm:pt>
    <dgm:pt modelId="{B9B57DB6-A49D-4BB8-880A-F0B1A31DD278}" type="pres">
      <dgm:prSet presAssocID="{03ECEEA8-E9C2-47B3-A7CC-AAA40DA503C3}" presName="vert1" presStyleCnt="0"/>
      <dgm:spPr/>
    </dgm:pt>
  </dgm:ptLst>
  <dgm:cxnLst>
    <dgm:cxn modelId="{B20CE50F-5F18-4513-BE37-107C57DF06B2}" srcId="{5AA89C89-6032-4F14-A9E6-7309B4922F00}" destId="{8D34A220-C14C-4418-ABAD-7B95C728A8FA}" srcOrd="8" destOrd="0" parTransId="{DBF8C83A-6D8F-4D50-9F2D-C9EFA181DCE8}" sibTransId="{F83E4DD5-C329-4F00-8A68-8C2A67CCAF59}"/>
    <dgm:cxn modelId="{30AA1016-032E-49F0-8C67-96F9B1B48F09}" type="presOf" srcId="{135D5F76-57E2-4486-9B58-3B1F5AEF8985}" destId="{572B1B8C-3176-4BAF-9A89-32FB120CC8BA}" srcOrd="0" destOrd="0" presId="urn:microsoft.com/office/officeart/2008/layout/LinedList"/>
    <dgm:cxn modelId="{D53C9F1A-A9A7-4DEB-A0F6-0428A2E3CB30}" type="presOf" srcId="{C562FE02-7360-48BF-A4B0-6008932E1EF4}" destId="{D37A4D8D-052C-4D20-A26A-3F21A650D0B7}" srcOrd="0" destOrd="0" presId="urn:microsoft.com/office/officeart/2008/layout/LinedList"/>
    <dgm:cxn modelId="{09608C1F-EFD4-4EA5-A6C2-D2AA01E09584}" type="presOf" srcId="{EBF2A666-51EC-4C2D-B52D-8875C422592D}" destId="{A357E473-D44F-4B2A-95BF-64E7C766100E}" srcOrd="0" destOrd="0" presId="urn:microsoft.com/office/officeart/2008/layout/LinedList"/>
    <dgm:cxn modelId="{7822D725-0903-4FE3-81AE-09256BDAD156}" srcId="{5AA89C89-6032-4F14-A9E6-7309B4922F00}" destId="{C562FE02-7360-48BF-A4B0-6008932E1EF4}" srcOrd="4" destOrd="0" parTransId="{018E2801-2ECC-4D4C-8D20-C669899B636B}" sibTransId="{62168EB7-FD63-47C0-B1CA-2EB602A30E0C}"/>
    <dgm:cxn modelId="{47751729-AF44-4C80-AB15-511D9AC72ECB}" srcId="{5AA89C89-6032-4F14-A9E6-7309B4922F00}" destId="{03ECEEA8-E9C2-47B3-A7CC-AAA40DA503C3}" srcOrd="15" destOrd="0" parTransId="{08DFB9ED-2104-4851-A947-CC8901993992}" sibTransId="{B8905775-9777-45A7-9A3D-4A673CD06599}"/>
    <dgm:cxn modelId="{8A01542A-799D-4807-B555-B1093C1FD0C0}" srcId="{5AA89C89-6032-4F14-A9E6-7309B4922F00}" destId="{6B62F3B4-3D54-4C2E-976A-49AB7A4F6A3D}" srcOrd="14" destOrd="0" parTransId="{1FE20930-586F-4023-955D-6A61A4A9B921}" sibTransId="{BE71EA69-D43B-41E2-A08C-5092C93C647A}"/>
    <dgm:cxn modelId="{24860231-C034-4276-8DDD-9A29461B930D}" srcId="{5AA89C89-6032-4F14-A9E6-7309B4922F00}" destId="{46F230BD-1A97-4E69-8F77-C489D83BC2D9}" srcOrd="1" destOrd="0" parTransId="{5D3CF82D-DF6B-43A7-A82B-52E0AA36BF68}" sibTransId="{58F496A5-AE09-4F12-AFE3-1CC6A83DB450}"/>
    <dgm:cxn modelId="{044C3437-5502-4981-BCEE-8A03077FDBBB}" type="presOf" srcId="{8D34A220-C14C-4418-ABAD-7B95C728A8FA}" destId="{4FE512D3-FAE8-4050-96E8-62800C854891}" srcOrd="0" destOrd="0" presId="urn:microsoft.com/office/officeart/2008/layout/LinedList"/>
    <dgm:cxn modelId="{C37C3A3A-92A4-4BEA-A8FF-602DB4B701B2}" type="presOf" srcId="{46F230BD-1A97-4E69-8F77-C489D83BC2D9}" destId="{B8FAB3F8-7E44-4656-8DBE-8131C643D9E7}" srcOrd="0" destOrd="0" presId="urn:microsoft.com/office/officeart/2008/layout/LinedList"/>
    <dgm:cxn modelId="{CE504540-14F2-403D-AFE6-04C64E3844F6}" srcId="{5AA89C89-6032-4F14-A9E6-7309B4922F00}" destId="{4562D4AE-713A-43CD-A633-D8A60DA15D33}" srcOrd="7" destOrd="0" parTransId="{C37F7036-30F7-4473-8B09-F5A318746CDD}" sibTransId="{69DE5B56-58B0-4006-AE25-A02397E67914}"/>
    <dgm:cxn modelId="{2440BD40-B712-425D-9B3F-D05C52B2CAF7}" srcId="{5AA89C89-6032-4F14-A9E6-7309B4922F00}" destId="{E88AEC2D-45BE-44B1-AC28-C1AF091374FA}" srcOrd="0" destOrd="0" parTransId="{44419D56-4519-40A4-B6E6-DD6692A05B96}" sibTransId="{A39E5F78-D494-49F6-B019-85102F75D104}"/>
    <dgm:cxn modelId="{1178865F-FF0D-4608-8214-D210D209EB65}" type="presOf" srcId="{03ECEEA8-E9C2-47B3-A7CC-AAA40DA503C3}" destId="{73D541E4-635C-4328-9E57-766847194FD9}" srcOrd="0" destOrd="0" presId="urn:microsoft.com/office/officeart/2008/layout/LinedList"/>
    <dgm:cxn modelId="{7609CB4C-6810-4E26-A062-637FA3252DEE}" srcId="{5AA89C89-6032-4F14-A9E6-7309B4922F00}" destId="{135D5F76-57E2-4486-9B58-3B1F5AEF8985}" srcOrd="11" destOrd="0" parTransId="{FFF7612B-4FA3-4B72-943A-8D18664B2B12}" sibTransId="{B8DC2F6A-88BD-4923-AB56-FC8161C78E27}"/>
    <dgm:cxn modelId="{E498F750-DC9B-479E-8182-7AFF7E294BDA}" type="presOf" srcId="{4562D4AE-713A-43CD-A633-D8A60DA15D33}" destId="{14F1A9A7-0E26-41A9-9F6F-7D0A372C0FFA}" srcOrd="0" destOrd="0" presId="urn:microsoft.com/office/officeart/2008/layout/LinedList"/>
    <dgm:cxn modelId="{F4700972-5EF7-4E04-8D27-FC812A32F79C}" type="presOf" srcId="{6FA8EF42-0E2B-4239-A55F-B6C1A48F09D2}" destId="{BF265C34-B796-4EA2-97FC-B0A208E20B6C}" srcOrd="0" destOrd="0" presId="urn:microsoft.com/office/officeart/2008/layout/LinedList"/>
    <dgm:cxn modelId="{E9D19B7C-A51D-4BBC-A85B-73AD2EAD6870}" type="presOf" srcId="{6B62F3B4-3D54-4C2E-976A-49AB7A4F6A3D}" destId="{0B195768-103B-455C-ACCB-73CAA5FAEB7E}" srcOrd="0" destOrd="0" presId="urn:microsoft.com/office/officeart/2008/layout/LinedList"/>
    <dgm:cxn modelId="{259C527D-63F0-4596-9E7D-34EF40DEA329}" srcId="{5AA89C89-6032-4F14-A9E6-7309B4922F00}" destId="{EBF2A666-51EC-4C2D-B52D-8875C422592D}" srcOrd="12" destOrd="0" parTransId="{816C9BB3-5954-4479-AF29-47DD205CEC42}" sibTransId="{7B32B666-DE64-479E-8E3C-14F2452929B5}"/>
    <dgm:cxn modelId="{8E4A4181-32F6-4BE6-BEB6-48D7C50E8657}" srcId="{5AA89C89-6032-4F14-A9E6-7309B4922F00}" destId="{EAD2E2DB-0E2E-4DE0-BE73-2E0DF4C9793C}" srcOrd="6" destOrd="0" parTransId="{757E63FD-EDF7-4B54-9932-F2BE3C2556E9}" sibTransId="{05E74A7D-364E-4CB2-9340-694911A1A2AC}"/>
    <dgm:cxn modelId="{D335B48D-5587-487C-AD98-84FBC28E4932}" type="presOf" srcId="{166FDC3E-8CDA-4CA3-A06A-3AA7C66F5629}" destId="{2ED41A49-F2F8-4499-9F7B-DECF67AF2309}" srcOrd="0" destOrd="0" presId="urn:microsoft.com/office/officeart/2008/layout/LinedList"/>
    <dgm:cxn modelId="{97903F92-412C-4BD2-98DA-124286195F79}" type="presOf" srcId="{357BECA0-8D25-42D6-9301-C6FB7FECFA8D}" destId="{3C82397E-BC6A-49E2-982B-C9FBC92D7348}" srcOrd="0" destOrd="0" presId="urn:microsoft.com/office/officeart/2008/layout/LinedList"/>
    <dgm:cxn modelId="{450DFC94-58D0-470E-9DB4-2BC0105189B4}" type="presOf" srcId="{5AA89C89-6032-4F14-A9E6-7309B4922F00}" destId="{5C677D69-5A3A-4BBB-8560-7532DD1C89EE}" srcOrd="0" destOrd="0" presId="urn:microsoft.com/office/officeart/2008/layout/LinedList"/>
    <dgm:cxn modelId="{CBE5F399-C207-4B40-91FE-723E65C9CA59}" srcId="{5AA89C89-6032-4F14-A9E6-7309B4922F00}" destId="{357BECA0-8D25-42D6-9301-C6FB7FECFA8D}" srcOrd="9" destOrd="0" parTransId="{65CBC08E-2045-41D8-B729-9146E323FBA2}" sibTransId="{2809621A-97CF-4FAE-A413-C8EA65393214}"/>
    <dgm:cxn modelId="{8B6761A2-800D-439D-B665-4EED82674B73}" type="presOf" srcId="{E88AEC2D-45BE-44B1-AC28-C1AF091374FA}" destId="{739F699A-FF4E-49AA-8C22-E1408D8D3A0F}" srcOrd="0" destOrd="0" presId="urn:microsoft.com/office/officeart/2008/layout/LinedList"/>
    <dgm:cxn modelId="{AA13FFAB-05BF-479F-A5E2-164B335B3CEB}" type="presOf" srcId="{0A593E30-B091-4739-955E-DE74AF4946BC}" destId="{741A0761-4F8B-473E-99DE-96E9B97E5FD3}" srcOrd="0" destOrd="0" presId="urn:microsoft.com/office/officeart/2008/layout/LinedList"/>
    <dgm:cxn modelId="{B6A820B9-D136-4E46-A5C0-419DFAC415A7}" srcId="{5AA89C89-6032-4F14-A9E6-7309B4922F00}" destId="{0A593E30-B091-4739-955E-DE74AF4946BC}" srcOrd="5" destOrd="0" parTransId="{69C93662-B82E-4137-B713-838B4F0C1944}" sibTransId="{F0CE224D-E10D-4DD6-A7CE-BC2368271684}"/>
    <dgm:cxn modelId="{2B8578BF-197D-4C68-9D53-5F625AC2C032}" srcId="{5AA89C89-6032-4F14-A9E6-7309B4922F00}" destId="{B9EA96BD-691F-45C1-829B-19798E05DD68}" srcOrd="13" destOrd="0" parTransId="{F9111DB4-BF5B-4EF9-9754-50839A90E8D0}" sibTransId="{F7DC14E7-71BE-4191-A3DB-9C42C7143800}"/>
    <dgm:cxn modelId="{BCD6BFC3-D37F-414B-A02E-32159EF089A9}" srcId="{5AA89C89-6032-4F14-A9E6-7309B4922F00}" destId="{166FDC3E-8CDA-4CA3-A06A-3AA7C66F5629}" srcOrd="3" destOrd="0" parTransId="{1A6FA0E6-1125-47A6-ABDD-7A0F6D18552C}" sibTransId="{0832F345-60EC-4839-B58D-87C5B8756655}"/>
    <dgm:cxn modelId="{BA43C6C6-CC22-4A74-825C-F595F2148C1E}" type="presOf" srcId="{BD41F253-9513-4F61-B665-9426B8F76BAF}" destId="{2996C7F6-C907-481E-88EB-8EAA8B6FC3D6}" srcOrd="0" destOrd="0" presId="urn:microsoft.com/office/officeart/2008/layout/LinedList"/>
    <dgm:cxn modelId="{8B9C03D6-23AF-403C-A868-E02740D3B773}" type="presOf" srcId="{B9EA96BD-691F-45C1-829B-19798E05DD68}" destId="{C0506254-67B8-4E89-9C43-67BB27D6B5B9}" srcOrd="0" destOrd="0" presId="urn:microsoft.com/office/officeart/2008/layout/LinedList"/>
    <dgm:cxn modelId="{43A2FBD8-4ED0-4937-84DC-8DF71101F458}" srcId="{5AA89C89-6032-4F14-A9E6-7309B4922F00}" destId="{6FA8EF42-0E2B-4239-A55F-B6C1A48F09D2}" srcOrd="2" destOrd="0" parTransId="{F4CC3EF9-E76F-4173-9014-DB220FADA8BB}" sibTransId="{C3ACBFFB-B4D9-42F4-B0C2-3EDE8A39DE35}"/>
    <dgm:cxn modelId="{87A30ADA-0E04-4BF9-96D2-016921FE4F91}" srcId="{5AA89C89-6032-4F14-A9E6-7309B4922F00}" destId="{BD41F253-9513-4F61-B665-9426B8F76BAF}" srcOrd="10" destOrd="0" parTransId="{F5D178DE-1966-4F4F-8914-18683F08B4F7}" sibTransId="{E69BB993-404C-40FA-A318-35603CBBC176}"/>
    <dgm:cxn modelId="{E001FCEA-1B14-467C-8A32-05E7B852B724}" type="presOf" srcId="{EAD2E2DB-0E2E-4DE0-BE73-2E0DF4C9793C}" destId="{A7340027-D29A-41C7-9E17-851BC611A6DD}" srcOrd="0" destOrd="0" presId="urn:microsoft.com/office/officeart/2008/layout/LinedList"/>
    <dgm:cxn modelId="{9404FC93-5CC0-48ED-8F95-9581DEAF58AC}" type="presParOf" srcId="{5C677D69-5A3A-4BBB-8560-7532DD1C89EE}" destId="{4F7D4510-A6E1-497B-9B47-43ABCE1B3ECA}" srcOrd="0" destOrd="0" presId="urn:microsoft.com/office/officeart/2008/layout/LinedList"/>
    <dgm:cxn modelId="{C52A2577-F83F-4779-B7D1-02549F192651}" type="presParOf" srcId="{5C677D69-5A3A-4BBB-8560-7532DD1C89EE}" destId="{B8D42CF8-CA79-4110-BF2D-8910DEB8941A}" srcOrd="1" destOrd="0" presId="urn:microsoft.com/office/officeart/2008/layout/LinedList"/>
    <dgm:cxn modelId="{C709C0A3-50D1-4C30-B43B-BFE7F5E4A6E0}" type="presParOf" srcId="{B8D42CF8-CA79-4110-BF2D-8910DEB8941A}" destId="{739F699A-FF4E-49AA-8C22-E1408D8D3A0F}" srcOrd="0" destOrd="0" presId="urn:microsoft.com/office/officeart/2008/layout/LinedList"/>
    <dgm:cxn modelId="{85937540-CEA2-4D9D-A9D3-691E15F64EDF}" type="presParOf" srcId="{B8D42CF8-CA79-4110-BF2D-8910DEB8941A}" destId="{3C86D91F-722D-4905-BA28-A0D8C05EA293}" srcOrd="1" destOrd="0" presId="urn:microsoft.com/office/officeart/2008/layout/LinedList"/>
    <dgm:cxn modelId="{DF5A8534-8CAC-4190-85F2-2D30BDE70B98}" type="presParOf" srcId="{5C677D69-5A3A-4BBB-8560-7532DD1C89EE}" destId="{65A8CDA1-6175-4D4C-99B0-68ED4C7B002E}" srcOrd="2" destOrd="0" presId="urn:microsoft.com/office/officeart/2008/layout/LinedList"/>
    <dgm:cxn modelId="{896ACA75-2645-4478-89EF-195BB56BDEAB}" type="presParOf" srcId="{5C677D69-5A3A-4BBB-8560-7532DD1C89EE}" destId="{20990B2F-FCEA-470A-8CE3-13590B5E0DEE}" srcOrd="3" destOrd="0" presId="urn:microsoft.com/office/officeart/2008/layout/LinedList"/>
    <dgm:cxn modelId="{C6CE54C9-AAA1-482C-A60B-E23954AC137A}" type="presParOf" srcId="{20990B2F-FCEA-470A-8CE3-13590B5E0DEE}" destId="{B8FAB3F8-7E44-4656-8DBE-8131C643D9E7}" srcOrd="0" destOrd="0" presId="urn:microsoft.com/office/officeart/2008/layout/LinedList"/>
    <dgm:cxn modelId="{507A85BD-8969-46D0-8D58-F38573BB9099}" type="presParOf" srcId="{20990B2F-FCEA-470A-8CE3-13590B5E0DEE}" destId="{F31FCE08-7850-4A60-B837-E25A16FE1430}" srcOrd="1" destOrd="0" presId="urn:microsoft.com/office/officeart/2008/layout/LinedList"/>
    <dgm:cxn modelId="{18D79BFB-6CD8-4636-9079-222F07850FEA}" type="presParOf" srcId="{5C677D69-5A3A-4BBB-8560-7532DD1C89EE}" destId="{A60F8491-2461-4999-A52F-6843C155D8F1}" srcOrd="4" destOrd="0" presId="urn:microsoft.com/office/officeart/2008/layout/LinedList"/>
    <dgm:cxn modelId="{DBC3B489-0D18-45C9-8E18-D785A2698620}" type="presParOf" srcId="{5C677D69-5A3A-4BBB-8560-7532DD1C89EE}" destId="{7C743188-F7AD-44E8-AEE7-E664095F932A}" srcOrd="5" destOrd="0" presId="urn:microsoft.com/office/officeart/2008/layout/LinedList"/>
    <dgm:cxn modelId="{34D03BA4-64DF-4A6D-9148-0931308D0ED4}" type="presParOf" srcId="{7C743188-F7AD-44E8-AEE7-E664095F932A}" destId="{BF265C34-B796-4EA2-97FC-B0A208E20B6C}" srcOrd="0" destOrd="0" presId="urn:microsoft.com/office/officeart/2008/layout/LinedList"/>
    <dgm:cxn modelId="{3F6C4FA4-1DA5-46F5-84FF-926328E04EFE}" type="presParOf" srcId="{7C743188-F7AD-44E8-AEE7-E664095F932A}" destId="{73797BA6-1369-4292-86A4-CA086446BA34}" srcOrd="1" destOrd="0" presId="urn:microsoft.com/office/officeart/2008/layout/LinedList"/>
    <dgm:cxn modelId="{EC0686D5-2A72-4562-89B8-9F550CFF5A1B}" type="presParOf" srcId="{5C677D69-5A3A-4BBB-8560-7532DD1C89EE}" destId="{83A1BA2F-EF4B-4568-B669-37401114C41B}" srcOrd="6" destOrd="0" presId="urn:microsoft.com/office/officeart/2008/layout/LinedList"/>
    <dgm:cxn modelId="{EE09ECE4-2438-47F4-9EFC-C1253BA9DA07}" type="presParOf" srcId="{5C677D69-5A3A-4BBB-8560-7532DD1C89EE}" destId="{5CBF4E37-2E59-4754-B72C-FA05819A8108}" srcOrd="7" destOrd="0" presId="urn:microsoft.com/office/officeart/2008/layout/LinedList"/>
    <dgm:cxn modelId="{96D50423-FD21-4E43-8360-1A406F9A989B}" type="presParOf" srcId="{5CBF4E37-2E59-4754-B72C-FA05819A8108}" destId="{2ED41A49-F2F8-4499-9F7B-DECF67AF2309}" srcOrd="0" destOrd="0" presId="urn:microsoft.com/office/officeart/2008/layout/LinedList"/>
    <dgm:cxn modelId="{1032085D-E4BB-472D-9280-370869F579D0}" type="presParOf" srcId="{5CBF4E37-2E59-4754-B72C-FA05819A8108}" destId="{6015C95A-ACFB-48C4-8AA7-B5292CB53FA3}" srcOrd="1" destOrd="0" presId="urn:microsoft.com/office/officeart/2008/layout/LinedList"/>
    <dgm:cxn modelId="{5D4BD341-427E-464E-A6A7-42CB63D10CBF}" type="presParOf" srcId="{5C677D69-5A3A-4BBB-8560-7532DD1C89EE}" destId="{BCB65C6A-58BC-434E-A584-F1CE3E0DF00B}" srcOrd="8" destOrd="0" presId="urn:microsoft.com/office/officeart/2008/layout/LinedList"/>
    <dgm:cxn modelId="{CA71E447-5C9C-4052-87E4-C1E5D7F95244}" type="presParOf" srcId="{5C677D69-5A3A-4BBB-8560-7532DD1C89EE}" destId="{84F10E76-CCC4-4A5F-BC57-09D0E2B6C4AC}" srcOrd="9" destOrd="0" presId="urn:microsoft.com/office/officeart/2008/layout/LinedList"/>
    <dgm:cxn modelId="{F0EF1849-C3C9-4CB3-95AF-44A26D13288F}" type="presParOf" srcId="{84F10E76-CCC4-4A5F-BC57-09D0E2B6C4AC}" destId="{D37A4D8D-052C-4D20-A26A-3F21A650D0B7}" srcOrd="0" destOrd="0" presId="urn:microsoft.com/office/officeart/2008/layout/LinedList"/>
    <dgm:cxn modelId="{7FBF0FAC-115B-46FD-9DE4-75BB9DB87954}" type="presParOf" srcId="{84F10E76-CCC4-4A5F-BC57-09D0E2B6C4AC}" destId="{1EDCBEA0-33D6-48D9-9021-229568B13059}" srcOrd="1" destOrd="0" presId="urn:microsoft.com/office/officeart/2008/layout/LinedList"/>
    <dgm:cxn modelId="{A860EEDE-9636-4448-A221-56054BAF4154}" type="presParOf" srcId="{5C677D69-5A3A-4BBB-8560-7532DD1C89EE}" destId="{09F477FA-692F-43D1-9DE7-EC236FF8A376}" srcOrd="10" destOrd="0" presId="urn:microsoft.com/office/officeart/2008/layout/LinedList"/>
    <dgm:cxn modelId="{15127488-2700-4E20-9F11-17508BE1CACA}" type="presParOf" srcId="{5C677D69-5A3A-4BBB-8560-7532DD1C89EE}" destId="{D8E724C4-75A0-4E2A-9754-1690D1B4CE79}" srcOrd="11" destOrd="0" presId="urn:microsoft.com/office/officeart/2008/layout/LinedList"/>
    <dgm:cxn modelId="{2D98C98B-7C65-4C26-B524-94D1C9E91CD3}" type="presParOf" srcId="{D8E724C4-75A0-4E2A-9754-1690D1B4CE79}" destId="{741A0761-4F8B-473E-99DE-96E9B97E5FD3}" srcOrd="0" destOrd="0" presId="urn:microsoft.com/office/officeart/2008/layout/LinedList"/>
    <dgm:cxn modelId="{0E7DC516-D4F0-43C8-8CD7-470B5104ACC5}" type="presParOf" srcId="{D8E724C4-75A0-4E2A-9754-1690D1B4CE79}" destId="{B9350592-50CC-4B2A-9D71-EB06F9790A37}" srcOrd="1" destOrd="0" presId="urn:microsoft.com/office/officeart/2008/layout/LinedList"/>
    <dgm:cxn modelId="{E1D1F3A7-40D2-417B-A221-C599F91F20B7}" type="presParOf" srcId="{5C677D69-5A3A-4BBB-8560-7532DD1C89EE}" destId="{D8D1D106-671C-4C5B-8937-34B629D0E525}" srcOrd="12" destOrd="0" presId="urn:microsoft.com/office/officeart/2008/layout/LinedList"/>
    <dgm:cxn modelId="{35FC0FDF-575B-4945-B099-C2F52F9A8822}" type="presParOf" srcId="{5C677D69-5A3A-4BBB-8560-7532DD1C89EE}" destId="{638769AA-69B8-4836-A45D-8D471C2B756D}" srcOrd="13" destOrd="0" presId="urn:microsoft.com/office/officeart/2008/layout/LinedList"/>
    <dgm:cxn modelId="{DC006FC4-D3BE-4C67-9C45-A4C8EA262B3A}" type="presParOf" srcId="{638769AA-69B8-4836-A45D-8D471C2B756D}" destId="{A7340027-D29A-41C7-9E17-851BC611A6DD}" srcOrd="0" destOrd="0" presId="urn:microsoft.com/office/officeart/2008/layout/LinedList"/>
    <dgm:cxn modelId="{B3BDF4E5-1E1C-4069-A349-0C0959D9888F}" type="presParOf" srcId="{638769AA-69B8-4836-A45D-8D471C2B756D}" destId="{8C4E9B6A-2B85-46DF-B67F-33C999859A07}" srcOrd="1" destOrd="0" presId="urn:microsoft.com/office/officeart/2008/layout/LinedList"/>
    <dgm:cxn modelId="{A9FB5CF7-531E-4583-AD7C-97D8B0641515}" type="presParOf" srcId="{5C677D69-5A3A-4BBB-8560-7532DD1C89EE}" destId="{9B6E119C-23E5-4D40-BDF7-12AFBE50EE01}" srcOrd="14" destOrd="0" presId="urn:microsoft.com/office/officeart/2008/layout/LinedList"/>
    <dgm:cxn modelId="{5010B27A-EEBE-4CA7-A855-8099AB7883AA}" type="presParOf" srcId="{5C677D69-5A3A-4BBB-8560-7532DD1C89EE}" destId="{0302FC9D-77A2-4CBD-BDE2-2D24566DE2B2}" srcOrd="15" destOrd="0" presId="urn:microsoft.com/office/officeart/2008/layout/LinedList"/>
    <dgm:cxn modelId="{714B84F9-F6A0-4B52-A25E-DD36811B184E}" type="presParOf" srcId="{0302FC9D-77A2-4CBD-BDE2-2D24566DE2B2}" destId="{14F1A9A7-0E26-41A9-9F6F-7D0A372C0FFA}" srcOrd="0" destOrd="0" presId="urn:microsoft.com/office/officeart/2008/layout/LinedList"/>
    <dgm:cxn modelId="{7408C2B7-19B3-4F09-9D59-F18A35852CAF}" type="presParOf" srcId="{0302FC9D-77A2-4CBD-BDE2-2D24566DE2B2}" destId="{3F7B7EF1-CA67-4DAD-8FB9-86C46848FECA}" srcOrd="1" destOrd="0" presId="urn:microsoft.com/office/officeart/2008/layout/LinedList"/>
    <dgm:cxn modelId="{8BC24343-87FD-4AB4-9932-262AD2A316C4}" type="presParOf" srcId="{5C677D69-5A3A-4BBB-8560-7532DD1C89EE}" destId="{135A527D-8AC7-4E32-9F56-9E44EC48C413}" srcOrd="16" destOrd="0" presId="urn:microsoft.com/office/officeart/2008/layout/LinedList"/>
    <dgm:cxn modelId="{F0DE11AA-9B70-41A3-BD39-AAD36E05C750}" type="presParOf" srcId="{5C677D69-5A3A-4BBB-8560-7532DD1C89EE}" destId="{4905330E-B3CD-4D41-B8A8-D6B84196160D}" srcOrd="17" destOrd="0" presId="urn:microsoft.com/office/officeart/2008/layout/LinedList"/>
    <dgm:cxn modelId="{4A476AD3-C9D8-498D-97C6-FC0106DE925E}" type="presParOf" srcId="{4905330E-B3CD-4D41-B8A8-D6B84196160D}" destId="{4FE512D3-FAE8-4050-96E8-62800C854891}" srcOrd="0" destOrd="0" presId="urn:microsoft.com/office/officeart/2008/layout/LinedList"/>
    <dgm:cxn modelId="{29767575-01C2-4C0B-A074-2D8B19A19114}" type="presParOf" srcId="{4905330E-B3CD-4D41-B8A8-D6B84196160D}" destId="{A6A5C842-C5DB-44D3-B5BC-81770200152C}" srcOrd="1" destOrd="0" presId="urn:microsoft.com/office/officeart/2008/layout/LinedList"/>
    <dgm:cxn modelId="{C53A3F9F-CDE2-45EB-AEA8-371016C8B4F7}" type="presParOf" srcId="{5C677D69-5A3A-4BBB-8560-7532DD1C89EE}" destId="{732D4C2E-1FC9-4A1F-8C7C-4C7D56108291}" srcOrd="18" destOrd="0" presId="urn:microsoft.com/office/officeart/2008/layout/LinedList"/>
    <dgm:cxn modelId="{678AF6E0-7A42-4A96-BA64-86A9B5F8E795}" type="presParOf" srcId="{5C677D69-5A3A-4BBB-8560-7532DD1C89EE}" destId="{35D8A401-E42F-463D-9475-BBE315D0CAB8}" srcOrd="19" destOrd="0" presId="urn:microsoft.com/office/officeart/2008/layout/LinedList"/>
    <dgm:cxn modelId="{339E8CC1-2E34-499C-AC6A-6A9925485A00}" type="presParOf" srcId="{35D8A401-E42F-463D-9475-BBE315D0CAB8}" destId="{3C82397E-BC6A-49E2-982B-C9FBC92D7348}" srcOrd="0" destOrd="0" presId="urn:microsoft.com/office/officeart/2008/layout/LinedList"/>
    <dgm:cxn modelId="{5B29F676-C395-47E9-AF9C-6A1539AE6AD3}" type="presParOf" srcId="{35D8A401-E42F-463D-9475-BBE315D0CAB8}" destId="{3CF4802D-6CFE-423C-8F91-B2FCDF7A06E5}" srcOrd="1" destOrd="0" presId="urn:microsoft.com/office/officeart/2008/layout/LinedList"/>
    <dgm:cxn modelId="{A2B1AA8B-27E4-4609-A2A3-6889CC25D0F8}" type="presParOf" srcId="{5C677D69-5A3A-4BBB-8560-7532DD1C89EE}" destId="{0F29F366-FAB0-432B-B677-143718D20694}" srcOrd="20" destOrd="0" presId="urn:microsoft.com/office/officeart/2008/layout/LinedList"/>
    <dgm:cxn modelId="{273D5824-143A-43AB-8F2F-93E7DD2884A0}" type="presParOf" srcId="{5C677D69-5A3A-4BBB-8560-7532DD1C89EE}" destId="{5F6B96A2-3CF6-403B-945D-643CF4F3B49E}" srcOrd="21" destOrd="0" presId="urn:microsoft.com/office/officeart/2008/layout/LinedList"/>
    <dgm:cxn modelId="{F58047A7-BBBA-4FAA-9C70-560D5C3FEF95}" type="presParOf" srcId="{5F6B96A2-3CF6-403B-945D-643CF4F3B49E}" destId="{2996C7F6-C907-481E-88EB-8EAA8B6FC3D6}" srcOrd="0" destOrd="0" presId="urn:microsoft.com/office/officeart/2008/layout/LinedList"/>
    <dgm:cxn modelId="{F668EE35-458C-4669-9AF8-01394D21701C}" type="presParOf" srcId="{5F6B96A2-3CF6-403B-945D-643CF4F3B49E}" destId="{DDF82F5B-7D03-4C9B-97A3-A57DD1EA22AF}" srcOrd="1" destOrd="0" presId="urn:microsoft.com/office/officeart/2008/layout/LinedList"/>
    <dgm:cxn modelId="{3C618FBB-4CB9-4669-93EF-6A5166D5E3F5}" type="presParOf" srcId="{5C677D69-5A3A-4BBB-8560-7532DD1C89EE}" destId="{990215B9-68E1-438A-9B96-3BBBF14B7BCB}" srcOrd="22" destOrd="0" presId="urn:microsoft.com/office/officeart/2008/layout/LinedList"/>
    <dgm:cxn modelId="{89CA9C74-2864-4F82-A074-2A88F30E7D3D}" type="presParOf" srcId="{5C677D69-5A3A-4BBB-8560-7532DD1C89EE}" destId="{BD78025B-4E61-4974-86D0-4A8C92A6069E}" srcOrd="23" destOrd="0" presId="urn:microsoft.com/office/officeart/2008/layout/LinedList"/>
    <dgm:cxn modelId="{98BD3E5B-34D5-43BF-BD84-3F537FBDF7F8}" type="presParOf" srcId="{BD78025B-4E61-4974-86D0-4A8C92A6069E}" destId="{572B1B8C-3176-4BAF-9A89-32FB120CC8BA}" srcOrd="0" destOrd="0" presId="urn:microsoft.com/office/officeart/2008/layout/LinedList"/>
    <dgm:cxn modelId="{777BFF09-92F2-4170-833D-8B5CE3F13907}" type="presParOf" srcId="{BD78025B-4E61-4974-86D0-4A8C92A6069E}" destId="{E70856F6-D6C7-47A3-A4D2-78E128DEA26B}" srcOrd="1" destOrd="0" presId="urn:microsoft.com/office/officeart/2008/layout/LinedList"/>
    <dgm:cxn modelId="{F9FAAA38-8491-446C-A81F-82E48E3CDDBC}" type="presParOf" srcId="{5C677D69-5A3A-4BBB-8560-7532DD1C89EE}" destId="{737483B5-AEE7-40F0-A42A-3C59A6B4FDE4}" srcOrd="24" destOrd="0" presId="urn:microsoft.com/office/officeart/2008/layout/LinedList"/>
    <dgm:cxn modelId="{4C7A380D-C370-42F9-A6F4-2E37D428342C}" type="presParOf" srcId="{5C677D69-5A3A-4BBB-8560-7532DD1C89EE}" destId="{BD935960-A2CE-40FC-986C-FEF9E790DE0E}" srcOrd="25" destOrd="0" presId="urn:microsoft.com/office/officeart/2008/layout/LinedList"/>
    <dgm:cxn modelId="{67A6D1D8-750D-417E-B5C3-59DA082A5117}" type="presParOf" srcId="{BD935960-A2CE-40FC-986C-FEF9E790DE0E}" destId="{A357E473-D44F-4B2A-95BF-64E7C766100E}" srcOrd="0" destOrd="0" presId="urn:microsoft.com/office/officeart/2008/layout/LinedList"/>
    <dgm:cxn modelId="{2C8E2FCD-EACB-4605-B90E-D109A229C0A7}" type="presParOf" srcId="{BD935960-A2CE-40FC-986C-FEF9E790DE0E}" destId="{7DFF61AA-8599-42C2-BF98-3A06D68CDCD1}" srcOrd="1" destOrd="0" presId="urn:microsoft.com/office/officeart/2008/layout/LinedList"/>
    <dgm:cxn modelId="{9C22D8AC-6B3B-4EDF-99FC-725FEE6B80D5}" type="presParOf" srcId="{5C677D69-5A3A-4BBB-8560-7532DD1C89EE}" destId="{9A66EF5B-0559-4219-B71F-A5CF78E083B0}" srcOrd="26" destOrd="0" presId="urn:microsoft.com/office/officeart/2008/layout/LinedList"/>
    <dgm:cxn modelId="{8C0C285C-15F9-41C2-88B2-8CAB16D2420C}" type="presParOf" srcId="{5C677D69-5A3A-4BBB-8560-7532DD1C89EE}" destId="{5421C222-BC7D-4B99-A33E-2DB2A9BCF1EC}" srcOrd="27" destOrd="0" presId="urn:microsoft.com/office/officeart/2008/layout/LinedList"/>
    <dgm:cxn modelId="{948F9C15-4A5F-41CC-B42C-A7440B426815}" type="presParOf" srcId="{5421C222-BC7D-4B99-A33E-2DB2A9BCF1EC}" destId="{C0506254-67B8-4E89-9C43-67BB27D6B5B9}" srcOrd="0" destOrd="0" presId="urn:microsoft.com/office/officeart/2008/layout/LinedList"/>
    <dgm:cxn modelId="{A1A74A15-C04F-4970-9B87-32D885430A15}" type="presParOf" srcId="{5421C222-BC7D-4B99-A33E-2DB2A9BCF1EC}" destId="{3EEC5064-7C4F-4994-BA6A-D615AAC8C672}" srcOrd="1" destOrd="0" presId="urn:microsoft.com/office/officeart/2008/layout/LinedList"/>
    <dgm:cxn modelId="{E0F64C26-276F-4DD1-9A66-A19898154EDD}" type="presParOf" srcId="{5C677D69-5A3A-4BBB-8560-7532DD1C89EE}" destId="{60407711-0FDC-4E3C-B11B-65C020AD33E2}" srcOrd="28" destOrd="0" presId="urn:microsoft.com/office/officeart/2008/layout/LinedList"/>
    <dgm:cxn modelId="{BC08621E-6089-4248-B6AF-EF10032BF937}" type="presParOf" srcId="{5C677D69-5A3A-4BBB-8560-7532DD1C89EE}" destId="{CDC42EA3-1795-4B3C-90D9-C6692CE8FAF3}" srcOrd="29" destOrd="0" presId="urn:microsoft.com/office/officeart/2008/layout/LinedList"/>
    <dgm:cxn modelId="{A215BCA1-763F-46E8-AA40-91E7664FA68C}" type="presParOf" srcId="{CDC42EA3-1795-4B3C-90D9-C6692CE8FAF3}" destId="{0B195768-103B-455C-ACCB-73CAA5FAEB7E}" srcOrd="0" destOrd="0" presId="urn:microsoft.com/office/officeart/2008/layout/LinedList"/>
    <dgm:cxn modelId="{AB62B3B8-9307-438E-B304-C7A81705490C}" type="presParOf" srcId="{CDC42EA3-1795-4B3C-90D9-C6692CE8FAF3}" destId="{DA575739-E614-4CC0-AE63-DFB88129CDF6}" srcOrd="1" destOrd="0" presId="urn:microsoft.com/office/officeart/2008/layout/LinedList"/>
    <dgm:cxn modelId="{5F049C43-64EC-496E-8A8B-CB05754C6196}" type="presParOf" srcId="{5C677D69-5A3A-4BBB-8560-7532DD1C89EE}" destId="{F85E48AA-F0F3-43A3-B299-F97114036701}" srcOrd="30" destOrd="0" presId="urn:microsoft.com/office/officeart/2008/layout/LinedList"/>
    <dgm:cxn modelId="{CAACD9D7-0083-4B34-9B9F-B7658DB47E26}" type="presParOf" srcId="{5C677D69-5A3A-4BBB-8560-7532DD1C89EE}" destId="{A878366D-8716-4D1D-B1C2-C6FFE9B1A987}" srcOrd="31" destOrd="0" presId="urn:microsoft.com/office/officeart/2008/layout/LinedList"/>
    <dgm:cxn modelId="{9C662B10-5141-481D-AA21-33B1629FB270}" type="presParOf" srcId="{A878366D-8716-4D1D-B1C2-C6FFE9B1A987}" destId="{73D541E4-635C-4328-9E57-766847194FD9}" srcOrd="0" destOrd="0" presId="urn:microsoft.com/office/officeart/2008/layout/LinedList"/>
    <dgm:cxn modelId="{3AAC2C4E-53C9-4B12-92B3-85FF9E9C8364}" type="presParOf" srcId="{A878366D-8716-4D1D-B1C2-C6FFE9B1A987}" destId="{B9B57DB6-A49D-4BB8-880A-F0B1A31DD2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D4CAC-AE94-4EDE-8EC5-315FD8E039C6}">
      <dsp:nvSpPr>
        <dsp:cNvPr id="0" name=""/>
        <dsp:cNvSpPr/>
      </dsp:nvSpPr>
      <dsp:spPr>
        <a:xfrm>
          <a:off x="231095" y="73997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E1D5A-30E9-4387-B157-F6841CFADE62}">
      <dsp:nvSpPr>
        <dsp:cNvPr id="0" name=""/>
        <dsp:cNvSpPr/>
      </dsp:nvSpPr>
      <dsp:spPr>
        <a:xfrm>
          <a:off x="231095" y="236900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baseline="0"/>
            <a:t>`sudo passwd username` to change password of user  ‘username’</a:t>
          </a:r>
          <a:endParaRPr lang="en-US" sz="1800" kern="1200"/>
        </a:p>
      </dsp:txBody>
      <dsp:txXfrm>
        <a:off x="231095" y="2369002"/>
        <a:ext cx="4320000" cy="648000"/>
      </dsp:txXfrm>
    </dsp:sp>
    <dsp:sp modelId="{FD8FDD04-33A7-43F7-838B-B813661340B5}">
      <dsp:nvSpPr>
        <dsp:cNvPr id="0" name=""/>
        <dsp:cNvSpPr/>
      </dsp:nvSpPr>
      <dsp:spPr>
        <a:xfrm>
          <a:off x="231095" y="3071433"/>
          <a:ext cx="4320000" cy="390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*Important not to use default passwords EVER*</a:t>
          </a:r>
        </a:p>
      </dsp:txBody>
      <dsp:txXfrm>
        <a:off x="231095" y="3071433"/>
        <a:ext cx="4320000" cy="390067"/>
      </dsp:txXfrm>
    </dsp:sp>
    <dsp:sp modelId="{B560C60F-9F80-419B-A8B3-A9B3DAC4CDEF}">
      <dsp:nvSpPr>
        <dsp:cNvPr id="0" name=""/>
        <dsp:cNvSpPr/>
      </dsp:nvSpPr>
      <dsp:spPr>
        <a:xfrm>
          <a:off x="5307095" y="73997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EA50E-9446-4B6F-ADDB-26D9727C20C9}">
      <dsp:nvSpPr>
        <dsp:cNvPr id="0" name=""/>
        <dsp:cNvSpPr/>
      </dsp:nvSpPr>
      <dsp:spPr>
        <a:xfrm>
          <a:off x="5307095" y="236900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baseline="0"/>
            <a:t>Show all users on a server - `cat /etc/passwd`</a:t>
          </a:r>
          <a:endParaRPr lang="en-US" sz="1800" kern="1200"/>
        </a:p>
      </dsp:txBody>
      <dsp:txXfrm>
        <a:off x="5307095" y="2369002"/>
        <a:ext cx="4320000" cy="648000"/>
      </dsp:txXfrm>
    </dsp:sp>
    <dsp:sp modelId="{D40E3FA7-BAA7-41ED-B223-5A995AFBACCA}">
      <dsp:nvSpPr>
        <dsp:cNvPr id="0" name=""/>
        <dsp:cNvSpPr/>
      </dsp:nvSpPr>
      <dsp:spPr>
        <a:xfrm>
          <a:off x="5307095" y="3071433"/>
          <a:ext cx="4320000" cy="390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D4510-A6E1-497B-9B47-43ABCE1B3ECA}">
      <dsp:nvSpPr>
        <dsp:cNvPr id="0" name=""/>
        <dsp:cNvSpPr/>
      </dsp:nvSpPr>
      <dsp:spPr>
        <a:xfrm>
          <a:off x="0" y="0"/>
          <a:ext cx="599013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F699A-FF4E-49AA-8C22-E1408D8D3A0F}">
      <dsp:nvSpPr>
        <dsp:cNvPr id="0" name=""/>
        <dsp:cNvSpPr/>
      </dsp:nvSpPr>
      <dsp:spPr>
        <a:xfrm>
          <a:off x="0" y="0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cd – change directory</a:t>
          </a:r>
        </a:p>
      </dsp:txBody>
      <dsp:txXfrm>
        <a:off x="0" y="0"/>
        <a:ext cx="5990135" cy="328878"/>
      </dsp:txXfrm>
    </dsp:sp>
    <dsp:sp modelId="{65A8CDA1-6175-4D4C-99B0-68ED4C7B002E}">
      <dsp:nvSpPr>
        <dsp:cNvPr id="0" name=""/>
        <dsp:cNvSpPr/>
      </dsp:nvSpPr>
      <dsp:spPr>
        <a:xfrm>
          <a:off x="0" y="328878"/>
          <a:ext cx="5990135" cy="0"/>
        </a:xfrm>
        <a:prstGeom prst="line">
          <a:avLst/>
        </a:prstGeom>
        <a:solidFill>
          <a:schemeClr val="accent2">
            <a:hueOff val="-494978"/>
            <a:satOff val="161"/>
            <a:lumOff val="-144"/>
            <a:alphaOff val="0"/>
          </a:schemeClr>
        </a:solidFill>
        <a:ln w="13970" cap="flat" cmpd="sng" algn="ctr">
          <a:solidFill>
            <a:schemeClr val="accent2">
              <a:hueOff val="-494978"/>
              <a:satOff val="161"/>
              <a:lumOff val="-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AB3F8-7E44-4656-8DBE-8131C643D9E7}">
      <dsp:nvSpPr>
        <dsp:cNvPr id="0" name=""/>
        <dsp:cNvSpPr/>
      </dsp:nvSpPr>
      <dsp:spPr>
        <a:xfrm>
          <a:off x="0" y="328878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mkdir – make directory</a:t>
          </a:r>
        </a:p>
      </dsp:txBody>
      <dsp:txXfrm>
        <a:off x="0" y="328878"/>
        <a:ext cx="5990135" cy="328878"/>
      </dsp:txXfrm>
    </dsp:sp>
    <dsp:sp modelId="{A60F8491-2461-4999-A52F-6843C155D8F1}">
      <dsp:nvSpPr>
        <dsp:cNvPr id="0" name=""/>
        <dsp:cNvSpPr/>
      </dsp:nvSpPr>
      <dsp:spPr>
        <a:xfrm>
          <a:off x="0" y="657756"/>
          <a:ext cx="5990135" cy="0"/>
        </a:xfrm>
        <a:prstGeom prst="line">
          <a:avLst/>
        </a:prstGeom>
        <a:solidFill>
          <a:schemeClr val="accent2">
            <a:hueOff val="-989956"/>
            <a:satOff val="323"/>
            <a:lumOff val="-288"/>
            <a:alphaOff val="0"/>
          </a:schemeClr>
        </a:solidFill>
        <a:ln w="13970" cap="flat" cmpd="sng" algn="ctr">
          <a:solidFill>
            <a:schemeClr val="accent2">
              <a:hueOff val="-989956"/>
              <a:satOff val="323"/>
              <a:lumOff val="-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65C34-B796-4EA2-97FC-B0A208E20B6C}">
      <dsp:nvSpPr>
        <dsp:cNvPr id="0" name=""/>
        <dsp:cNvSpPr/>
      </dsp:nvSpPr>
      <dsp:spPr>
        <a:xfrm>
          <a:off x="0" y="657756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pwd – print working directory</a:t>
          </a:r>
        </a:p>
      </dsp:txBody>
      <dsp:txXfrm>
        <a:off x="0" y="657756"/>
        <a:ext cx="5990135" cy="328878"/>
      </dsp:txXfrm>
    </dsp:sp>
    <dsp:sp modelId="{83A1BA2F-EF4B-4568-B669-37401114C41B}">
      <dsp:nvSpPr>
        <dsp:cNvPr id="0" name=""/>
        <dsp:cNvSpPr/>
      </dsp:nvSpPr>
      <dsp:spPr>
        <a:xfrm>
          <a:off x="0" y="986635"/>
          <a:ext cx="5990135" cy="0"/>
        </a:xfrm>
        <a:prstGeom prst="line">
          <a:avLst/>
        </a:prstGeom>
        <a:solidFill>
          <a:schemeClr val="accent2">
            <a:hueOff val="-1484934"/>
            <a:satOff val="484"/>
            <a:lumOff val="-431"/>
            <a:alphaOff val="0"/>
          </a:schemeClr>
        </a:solidFill>
        <a:ln w="13970" cap="flat" cmpd="sng" algn="ctr">
          <a:solidFill>
            <a:schemeClr val="accent2">
              <a:hueOff val="-1484934"/>
              <a:satOff val="484"/>
              <a:lumOff val="-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1A49-F2F8-4499-9F7B-DECF67AF2309}">
      <dsp:nvSpPr>
        <dsp:cNvPr id="0" name=""/>
        <dsp:cNvSpPr/>
      </dsp:nvSpPr>
      <dsp:spPr>
        <a:xfrm>
          <a:off x="0" y="986635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ls – list directory</a:t>
          </a:r>
          <a:endParaRPr lang="en-US" sz="1500" kern="1200"/>
        </a:p>
      </dsp:txBody>
      <dsp:txXfrm>
        <a:off x="0" y="986635"/>
        <a:ext cx="5990135" cy="328878"/>
      </dsp:txXfrm>
    </dsp:sp>
    <dsp:sp modelId="{BCB65C6A-58BC-434E-A584-F1CE3E0DF00B}">
      <dsp:nvSpPr>
        <dsp:cNvPr id="0" name=""/>
        <dsp:cNvSpPr/>
      </dsp:nvSpPr>
      <dsp:spPr>
        <a:xfrm>
          <a:off x="0" y="1315513"/>
          <a:ext cx="5990135" cy="0"/>
        </a:xfrm>
        <a:prstGeom prst="line">
          <a:avLst/>
        </a:prstGeom>
        <a:solidFill>
          <a:schemeClr val="accent2">
            <a:hueOff val="-1979911"/>
            <a:satOff val="646"/>
            <a:lumOff val="-575"/>
            <a:alphaOff val="0"/>
          </a:schemeClr>
        </a:solidFill>
        <a:ln w="13970" cap="flat" cmpd="sng" algn="ctr">
          <a:solidFill>
            <a:schemeClr val="accent2">
              <a:hueOff val="-1979911"/>
              <a:satOff val="646"/>
              <a:lumOff val="-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A4D8D-052C-4D20-A26A-3F21A650D0B7}">
      <dsp:nvSpPr>
        <dsp:cNvPr id="0" name=""/>
        <dsp:cNvSpPr/>
      </dsp:nvSpPr>
      <dsp:spPr>
        <a:xfrm>
          <a:off x="0" y="1315513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touch – changes ‘last modified’ timestamp (creates file if not exist)</a:t>
          </a:r>
        </a:p>
      </dsp:txBody>
      <dsp:txXfrm>
        <a:off x="0" y="1315513"/>
        <a:ext cx="5990135" cy="328878"/>
      </dsp:txXfrm>
    </dsp:sp>
    <dsp:sp modelId="{09F477FA-692F-43D1-9DE7-EC236FF8A376}">
      <dsp:nvSpPr>
        <dsp:cNvPr id="0" name=""/>
        <dsp:cNvSpPr/>
      </dsp:nvSpPr>
      <dsp:spPr>
        <a:xfrm>
          <a:off x="0" y="1644391"/>
          <a:ext cx="5990135" cy="0"/>
        </a:xfrm>
        <a:prstGeom prst="line">
          <a:avLst/>
        </a:prstGeom>
        <a:solidFill>
          <a:schemeClr val="accent2">
            <a:hueOff val="-2474889"/>
            <a:satOff val="807"/>
            <a:lumOff val="-719"/>
            <a:alphaOff val="0"/>
          </a:schemeClr>
        </a:solidFill>
        <a:ln w="13970" cap="flat" cmpd="sng" algn="ctr">
          <a:solidFill>
            <a:schemeClr val="accent2">
              <a:hueOff val="-2474889"/>
              <a:satOff val="807"/>
              <a:lumOff val="-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A0761-4F8B-473E-99DE-96E9B97E5FD3}">
      <dsp:nvSpPr>
        <dsp:cNvPr id="0" name=""/>
        <dsp:cNvSpPr/>
      </dsp:nvSpPr>
      <dsp:spPr>
        <a:xfrm>
          <a:off x="0" y="1644391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cat – list contents of specified file</a:t>
          </a:r>
        </a:p>
      </dsp:txBody>
      <dsp:txXfrm>
        <a:off x="0" y="1644391"/>
        <a:ext cx="5990135" cy="328878"/>
      </dsp:txXfrm>
    </dsp:sp>
    <dsp:sp modelId="{D8D1D106-671C-4C5B-8937-34B629D0E525}">
      <dsp:nvSpPr>
        <dsp:cNvPr id="0" name=""/>
        <dsp:cNvSpPr/>
      </dsp:nvSpPr>
      <dsp:spPr>
        <a:xfrm>
          <a:off x="0" y="1973270"/>
          <a:ext cx="5990135" cy="0"/>
        </a:xfrm>
        <a:prstGeom prst="line">
          <a:avLst/>
        </a:prstGeom>
        <a:solidFill>
          <a:schemeClr val="accent2">
            <a:hueOff val="-2969867"/>
            <a:satOff val="969"/>
            <a:lumOff val="-863"/>
            <a:alphaOff val="0"/>
          </a:schemeClr>
        </a:solidFill>
        <a:ln w="13970" cap="flat" cmpd="sng" algn="ctr">
          <a:solidFill>
            <a:schemeClr val="accent2">
              <a:hueOff val="-2969867"/>
              <a:satOff val="969"/>
              <a:lumOff val="-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40027-D29A-41C7-9E17-851BC611A6DD}">
      <dsp:nvSpPr>
        <dsp:cNvPr id="0" name=""/>
        <dsp:cNvSpPr/>
      </dsp:nvSpPr>
      <dsp:spPr>
        <a:xfrm>
          <a:off x="0" y="1973270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man – lists manual for given command</a:t>
          </a:r>
          <a:endParaRPr lang="en-US" sz="1500" kern="1200"/>
        </a:p>
      </dsp:txBody>
      <dsp:txXfrm>
        <a:off x="0" y="1973270"/>
        <a:ext cx="5990135" cy="328878"/>
      </dsp:txXfrm>
    </dsp:sp>
    <dsp:sp modelId="{9B6E119C-23E5-4D40-BDF7-12AFBE50EE01}">
      <dsp:nvSpPr>
        <dsp:cNvPr id="0" name=""/>
        <dsp:cNvSpPr/>
      </dsp:nvSpPr>
      <dsp:spPr>
        <a:xfrm>
          <a:off x="0" y="2302148"/>
          <a:ext cx="5990135" cy="0"/>
        </a:xfrm>
        <a:prstGeom prst="line">
          <a:avLst/>
        </a:prstGeom>
        <a:solidFill>
          <a:schemeClr val="accent2">
            <a:hueOff val="-3464845"/>
            <a:satOff val="1130"/>
            <a:lumOff val="-1007"/>
            <a:alphaOff val="0"/>
          </a:schemeClr>
        </a:solidFill>
        <a:ln w="13970" cap="flat" cmpd="sng" algn="ctr">
          <a:solidFill>
            <a:schemeClr val="accent2">
              <a:hueOff val="-3464845"/>
              <a:satOff val="1130"/>
              <a:lumOff val="-10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1A9A7-0E26-41A9-9F6F-7D0A372C0FFA}">
      <dsp:nvSpPr>
        <dsp:cNvPr id="0" name=""/>
        <dsp:cNvSpPr/>
      </dsp:nvSpPr>
      <dsp:spPr>
        <a:xfrm>
          <a:off x="0" y="2302148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rm – remove file or directory</a:t>
          </a:r>
        </a:p>
      </dsp:txBody>
      <dsp:txXfrm>
        <a:off x="0" y="2302148"/>
        <a:ext cx="5990135" cy="328878"/>
      </dsp:txXfrm>
    </dsp:sp>
    <dsp:sp modelId="{135A527D-8AC7-4E32-9F56-9E44EC48C413}">
      <dsp:nvSpPr>
        <dsp:cNvPr id="0" name=""/>
        <dsp:cNvSpPr/>
      </dsp:nvSpPr>
      <dsp:spPr>
        <a:xfrm>
          <a:off x="0" y="2631027"/>
          <a:ext cx="5990135" cy="0"/>
        </a:xfrm>
        <a:prstGeom prst="line">
          <a:avLst/>
        </a:prstGeom>
        <a:solidFill>
          <a:schemeClr val="accent2">
            <a:hueOff val="-3959823"/>
            <a:satOff val="1292"/>
            <a:lumOff val="-1150"/>
            <a:alphaOff val="0"/>
          </a:schemeClr>
        </a:solidFill>
        <a:ln w="13970" cap="flat" cmpd="sng" algn="ctr">
          <a:solidFill>
            <a:schemeClr val="accent2">
              <a:hueOff val="-3959823"/>
              <a:satOff val="1292"/>
              <a:lumOff val="-11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512D3-FAE8-4050-96E8-62800C854891}">
      <dsp:nvSpPr>
        <dsp:cNvPr id="0" name=""/>
        <dsp:cNvSpPr/>
      </dsp:nvSpPr>
      <dsp:spPr>
        <a:xfrm>
          <a:off x="0" y="2631026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cp – copy file/directory from &gt;&gt; to</a:t>
          </a:r>
        </a:p>
      </dsp:txBody>
      <dsp:txXfrm>
        <a:off x="0" y="2631026"/>
        <a:ext cx="5990135" cy="328878"/>
      </dsp:txXfrm>
    </dsp:sp>
    <dsp:sp modelId="{732D4C2E-1FC9-4A1F-8C7C-4C7D56108291}">
      <dsp:nvSpPr>
        <dsp:cNvPr id="0" name=""/>
        <dsp:cNvSpPr/>
      </dsp:nvSpPr>
      <dsp:spPr>
        <a:xfrm>
          <a:off x="0" y="2959905"/>
          <a:ext cx="5990135" cy="0"/>
        </a:xfrm>
        <a:prstGeom prst="line">
          <a:avLst/>
        </a:prstGeom>
        <a:solidFill>
          <a:schemeClr val="accent2">
            <a:hueOff val="-4454801"/>
            <a:satOff val="1453"/>
            <a:lumOff val="-1294"/>
            <a:alphaOff val="0"/>
          </a:schemeClr>
        </a:solidFill>
        <a:ln w="13970" cap="flat" cmpd="sng" algn="ctr">
          <a:solidFill>
            <a:schemeClr val="accent2">
              <a:hueOff val="-4454801"/>
              <a:satOff val="1453"/>
              <a:lumOff val="-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2397E-BC6A-49E2-982B-C9FBC92D7348}">
      <dsp:nvSpPr>
        <dsp:cNvPr id="0" name=""/>
        <dsp:cNvSpPr/>
      </dsp:nvSpPr>
      <dsp:spPr>
        <a:xfrm>
          <a:off x="0" y="2959905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head/tail – prints top or bottom part of file</a:t>
          </a:r>
        </a:p>
      </dsp:txBody>
      <dsp:txXfrm>
        <a:off x="0" y="2959905"/>
        <a:ext cx="5990135" cy="328878"/>
      </dsp:txXfrm>
    </dsp:sp>
    <dsp:sp modelId="{0F29F366-FAB0-432B-B677-143718D20694}">
      <dsp:nvSpPr>
        <dsp:cNvPr id="0" name=""/>
        <dsp:cNvSpPr/>
      </dsp:nvSpPr>
      <dsp:spPr>
        <a:xfrm>
          <a:off x="0" y="3288783"/>
          <a:ext cx="5990135" cy="0"/>
        </a:xfrm>
        <a:prstGeom prst="line">
          <a:avLst/>
        </a:prstGeom>
        <a:solidFill>
          <a:schemeClr val="accent2">
            <a:hueOff val="-4949778"/>
            <a:satOff val="1615"/>
            <a:lumOff val="-1438"/>
            <a:alphaOff val="0"/>
          </a:schemeClr>
        </a:solidFill>
        <a:ln w="13970" cap="flat" cmpd="sng" algn="ctr">
          <a:solidFill>
            <a:schemeClr val="accent2">
              <a:hueOff val="-4949778"/>
              <a:satOff val="1615"/>
              <a:lumOff val="-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6C7F6-C907-481E-88EB-8EAA8B6FC3D6}">
      <dsp:nvSpPr>
        <dsp:cNvPr id="0" name=""/>
        <dsp:cNvSpPr/>
      </dsp:nvSpPr>
      <dsp:spPr>
        <a:xfrm>
          <a:off x="0" y="3288783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chmod – changes file permissions or directory permissions</a:t>
          </a:r>
        </a:p>
      </dsp:txBody>
      <dsp:txXfrm>
        <a:off x="0" y="3288783"/>
        <a:ext cx="5990135" cy="328878"/>
      </dsp:txXfrm>
    </dsp:sp>
    <dsp:sp modelId="{990215B9-68E1-438A-9B96-3BBBF14B7BCB}">
      <dsp:nvSpPr>
        <dsp:cNvPr id="0" name=""/>
        <dsp:cNvSpPr/>
      </dsp:nvSpPr>
      <dsp:spPr>
        <a:xfrm>
          <a:off x="0" y="3617662"/>
          <a:ext cx="5990135" cy="0"/>
        </a:xfrm>
        <a:prstGeom prst="line">
          <a:avLst/>
        </a:prstGeom>
        <a:solidFill>
          <a:schemeClr val="accent2">
            <a:hueOff val="-5444756"/>
            <a:satOff val="1776"/>
            <a:lumOff val="-1582"/>
            <a:alphaOff val="0"/>
          </a:schemeClr>
        </a:solidFill>
        <a:ln w="13970" cap="flat" cmpd="sng" algn="ctr">
          <a:solidFill>
            <a:schemeClr val="accent2">
              <a:hueOff val="-5444756"/>
              <a:satOff val="1776"/>
              <a:lumOff val="-15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B1B8C-3176-4BAF-9A89-32FB120CC8BA}">
      <dsp:nvSpPr>
        <dsp:cNvPr id="0" name=""/>
        <dsp:cNvSpPr/>
      </dsp:nvSpPr>
      <dsp:spPr>
        <a:xfrm>
          <a:off x="0" y="3617662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chown – change owner of a file</a:t>
          </a:r>
        </a:p>
      </dsp:txBody>
      <dsp:txXfrm>
        <a:off x="0" y="3617662"/>
        <a:ext cx="5990135" cy="328878"/>
      </dsp:txXfrm>
    </dsp:sp>
    <dsp:sp modelId="{737483B5-AEE7-40F0-A42A-3C59A6B4FDE4}">
      <dsp:nvSpPr>
        <dsp:cNvPr id="0" name=""/>
        <dsp:cNvSpPr/>
      </dsp:nvSpPr>
      <dsp:spPr>
        <a:xfrm>
          <a:off x="0" y="3946540"/>
          <a:ext cx="5990135" cy="0"/>
        </a:xfrm>
        <a:prstGeom prst="line">
          <a:avLst/>
        </a:prstGeom>
        <a:solidFill>
          <a:schemeClr val="accent2">
            <a:hueOff val="-5939734"/>
            <a:satOff val="1938"/>
            <a:lumOff val="-1726"/>
            <a:alphaOff val="0"/>
          </a:schemeClr>
        </a:solidFill>
        <a:ln w="13970" cap="flat" cmpd="sng" algn="ctr">
          <a:solidFill>
            <a:schemeClr val="accent2">
              <a:hueOff val="-5939734"/>
              <a:satOff val="1938"/>
              <a:lumOff val="-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7E473-D44F-4B2A-95BF-64E7C766100E}">
      <dsp:nvSpPr>
        <dsp:cNvPr id="0" name=""/>
        <dsp:cNvSpPr/>
      </dsp:nvSpPr>
      <dsp:spPr>
        <a:xfrm>
          <a:off x="0" y="3946540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chgrp – change group owner for file</a:t>
          </a:r>
        </a:p>
      </dsp:txBody>
      <dsp:txXfrm>
        <a:off x="0" y="3946540"/>
        <a:ext cx="5990135" cy="328878"/>
      </dsp:txXfrm>
    </dsp:sp>
    <dsp:sp modelId="{9A66EF5B-0559-4219-B71F-A5CF78E083B0}">
      <dsp:nvSpPr>
        <dsp:cNvPr id="0" name=""/>
        <dsp:cNvSpPr/>
      </dsp:nvSpPr>
      <dsp:spPr>
        <a:xfrm>
          <a:off x="0" y="4275418"/>
          <a:ext cx="5990135" cy="0"/>
        </a:xfrm>
        <a:prstGeom prst="line">
          <a:avLst/>
        </a:prstGeom>
        <a:solidFill>
          <a:schemeClr val="accent2">
            <a:hueOff val="-6434712"/>
            <a:satOff val="2099"/>
            <a:lumOff val="-1869"/>
            <a:alphaOff val="0"/>
          </a:schemeClr>
        </a:solidFill>
        <a:ln w="13970" cap="flat" cmpd="sng" algn="ctr">
          <a:solidFill>
            <a:schemeClr val="accent2">
              <a:hueOff val="-6434712"/>
              <a:satOff val="2099"/>
              <a:lumOff val="-18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06254-67B8-4E89-9C43-67BB27D6B5B9}">
      <dsp:nvSpPr>
        <dsp:cNvPr id="0" name=""/>
        <dsp:cNvSpPr/>
      </dsp:nvSpPr>
      <dsp:spPr>
        <a:xfrm>
          <a:off x="0" y="4275418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tar/unzip – zip files and unzip files</a:t>
          </a:r>
        </a:p>
      </dsp:txBody>
      <dsp:txXfrm>
        <a:off x="0" y="4275418"/>
        <a:ext cx="5990135" cy="328878"/>
      </dsp:txXfrm>
    </dsp:sp>
    <dsp:sp modelId="{60407711-0FDC-4E3C-B11B-65C020AD33E2}">
      <dsp:nvSpPr>
        <dsp:cNvPr id="0" name=""/>
        <dsp:cNvSpPr/>
      </dsp:nvSpPr>
      <dsp:spPr>
        <a:xfrm>
          <a:off x="0" y="4604297"/>
          <a:ext cx="5990135" cy="0"/>
        </a:xfrm>
        <a:prstGeom prst="line">
          <a:avLst/>
        </a:prstGeom>
        <a:solidFill>
          <a:schemeClr val="accent2">
            <a:hueOff val="-6929690"/>
            <a:satOff val="2261"/>
            <a:lumOff val="-2013"/>
            <a:alphaOff val="0"/>
          </a:schemeClr>
        </a:solidFill>
        <a:ln w="13970" cap="flat" cmpd="sng" algn="ctr">
          <a:solidFill>
            <a:schemeClr val="accent2">
              <a:hueOff val="-6929690"/>
              <a:satOff val="2261"/>
              <a:lumOff val="-20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95768-103B-455C-ACCB-73CAA5FAEB7E}">
      <dsp:nvSpPr>
        <dsp:cNvPr id="0" name=""/>
        <dsp:cNvSpPr/>
      </dsp:nvSpPr>
      <dsp:spPr>
        <a:xfrm>
          <a:off x="0" y="4604297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ps – display actively running processes</a:t>
          </a:r>
        </a:p>
      </dsp:txBody>
      <dsp:txXfrm>
        <a:off x="0" y="4604297"/>
        <a:ext cx="5990135" cy="328878"/>
      </dsp:txXfrm>
    </dsp:sp>
    <dsp:sp modelId="{F85E48AA-F0F3-43A3-B299-F97114036701}">
      <dsp:nvSpPr>
        <dsp:cNvPr id="0" name=""/>
        <dsp:cNvSpPr/>
      </dsp:nvSpPr>
      <dsp:spPr>
        <a:xfrm>
          <a:off x="0" y="4933175"/>
          <a:ext cx="5990135" cy="0"/>
        </a:xfrm>
        <a:prstGeom prst="line">
          <a:avLst/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 w="13970" cap="flat" cmpd="sng" algn="ctr">
          <a:solidFill>
            <a:schemeClr val="accent2">
              <a:hueOff val="-7424668"/>
              <a:satOff val="2422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541E4-635C-4328-9E57-766847194FD9}">
      <dsp:nvSpPr>
        <dsp:cNvPr id="0" name=""/>
        <dsp:cNvSpPr/>
      </dsp:nvSpPr>
      <dsp:spPr>
        <a:xfrm>
          <a:off x="0" y="4933175"/>
          <a:ext cx="5990135" cy="328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grep – search plaintext using regex</a:t>
          </a:r>
        </a:p>
      </dsp:txBody>
      <dsp:txXfrm>
        <a:off x="0" y="4933175"/>
        <a:ext cx="5990135" cy="328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D3498-9BD3-4B5E-A2C8-BE7CA8DE71E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F32B5-5A04-43E5-B50C-4BE0E6AA0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9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418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501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6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3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446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5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508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5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9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9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6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9E4DA20-A26E-424D-A306-C0C4F285734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F90C504-DDA6-49EA-B91B-1EDB4B25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ahengjnr/exploiting-crontabs-in-a-linux-system-19160eb6e7e7" TargetMode="External"/><Relationship Id="rId2" Type="http://schemas.openxmlformats.org/officeDocument/2006/relationships/hyperlink" Target="https://book.hacktricks.xyz/network-services-pentesting/pentesting-ssh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y.hackthebox.com/course/preview/linux-fundamentals" TargetMode="External"/><Relationship Id="rId2" Type="http://schemas.openxmlformats.org/officeDocument/2006/relationships/hyperlink" Target="https://overthewire.org/wargames/bandi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erian.com/freeze/center.html" TargetMode="External"/><Relationship Id="rId2" Type="http://schemas.openxmlformats.org/officeDocument/2006/relationships/hyperlink" Target="https://npd.penteste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equifax.com/personal/credit-report-services/credit-freez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learn.microsoft.com/en-us/windows/wsl/instal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xfrm>
            <a:off x="391167" y="1776933"/>
            <a:ext cx="6114400" cy="249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2: 9/11/2024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600" b="3591"/>
          <a:stretch/>
        </p:blipFill>
        <p:spPr>
          <a:xfrm>
            <a:off x="6773233" y="1252000"/>
            <a:ext cx="4354000" cy="4354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57148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8EC1D-7153-08DE-269F-7FBC7443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en-US" dirty="0"/>
              <a:t>Changing User Passwords in Linux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08CBC0-4CE2-7CEA-EE30-535F47691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329574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21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835F3-9318-8D23-178F-401EA4594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984" y="4230093"/>
            <a:ext cx="4150581" cy="1800165"/>
          </a:xfrm>
        </p:spPr>
        <p:txBody>
          <a:bodyPr anchor="t">
            <a:normAutofit/>
          </a:bodyPr>
          <a:lstStyle/>
          <a:p>
            <a:pPr algn="r"/>
            <a:r>
              <a:rPr lang="en-US" sz="4000"/>
              <a:t>Basic Navigation and File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199F9-DAE6-C192-DAED-5765092A3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415" y="4230093"/>
            <a:ext cx="6235268" cy="1884103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000" dirty="0"/>
              <a:t>Cd – change directory</a:t>
            </a:r>
          </a:p>
          <a:p>
            <a:pPr lvl="1"/>
            <a:r>
              <a:rPr lang="en-US" sz="1600" dirty="0"/>
              <a:t>`cd ..` go up a directory</a:t>
            </a:r>
          </a:p>
          <a:p>
            <a:pPr lvl="1"/>
            <a:r>
              <a:rPr lang="en-US" sz="1600" dirty="0"/>
              <a:t>`cd ./</a:t>
            </a:r>
            <a:r>
              <a:rPr lang="en-US" sz="1600" dirty="0" err="1"/>
              <a:t>mnt</a:t>
            </a:r>
            <a:r>
              <a:rPr lang="en-US" sz="1600" dirty="0"/>
              <a:t>/c` open the </a:t>
            </a:r>
            <a:r>
              <a:rPr lang="en-US" sz="1600" dirty="0" err="1"/>
              <a:t>mnt</a:t>
            </a:r>
            <a:r>
              <a:rPr lang="en-US" sz="1600" dirty="0"/>
              <a:t>/c directory from your current location</a:t>
            </a:r>
          </a:p>
          <a:p>
            <a:r>
              <a:rPr lang="en-US" sz="2000" dirty="0" err="1"/>
              <a:t>Pwd</a:t>
            </a:r>
            <a:r>
              <a:rPr lang="en-US" sz="2000" dirty="0"/>
              <a:t> – print working directory</a:t>
            </a:r>
          </a:p>
          <a:p>
            <a:r>
              <a:rPr lang="en-US" sz="2000" dirty="0"/>
              <a:t>**Use `man </a:t>
            </a:r>
            <a:r>
              <a:rPr lang="en-US" sz="2000" i="1" dirty="0" err="1"/>
              <a:t>command_name</a:t>
            </a:r>
            <a:r>
              <a:rPr lang="en-US" sz="2000" i="1" dirty="0"/>
              <a:t>` </a:t>
            </a:r>
            <a:r>
              <a:rPr lang="en-US" sz="2000" dirty="0"/>
              <a:t>to see options/description of a command** </a:t>
            </a:r>
          </a:p>
          <a:p>
            <a:endParaRPr lang="en-US" sz="2000" dirty="0"/>
          </a:p>
        </p:txBody>
      </p:sp>
      <p:pic>
        <p:nvPicPr>
          <p:cNvPr id="1030" name="Picture 6" descr="Linux Directory Structure Simplified: A ...">
            <a:extLst>
              <a:ext uri="{FF2B5EF4-FFF2-40B4-BE49-F238E27FC236}">
                <a16:creationId xmlns:a16="http://schemas.microsoft.com/office/drawing/2014/main" id="{8C9157AB-266D-6E1F-5078-C8ABC4587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6939" y="457200"/>
            <a:ext cx="9139084" cy="345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97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0B3D270-B19D-4DB8-BD3C-3E707485B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54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EBAF0B-A35F-4A1A-5269-8FC0FAC8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836023"/>
            <a:ext cx="2718788" cy="5183777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Common Commands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BDAF94-B52E-4307-B54C-EF413086F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8EA846-BC6A-2ACE-010B-063253C6D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715773"/>
              </p:ext>
            </p:extLst>
          </p:nvPr>
        </p:nvGraphicFramePr>
        <p:xfrm>
          <a:off x="4658815" y="804672"/>
          <a:ext cx="5990136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440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6DD8-B19E-B1F2-66AA-997B5B69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Usage on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610B-8245-5C88-9C4C-6E145D51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crontab – regulate backups, scans, logging, etc.</a:t>
            </a:r>
          </a:p>
          <a:p>
            <a:r>
              <a:rPr lang="en-US" dirty="0"/>
              <a:t>nano/vi – edit config files on a server, write scripts, etc.</a:t>
            </a:r>
          </a:p>
          <a:p>
            <a:r>
              <a:rPr lang="en-US" dirty="0"/>
              <a:t>firewall-</a:t>
            </a:r>
            <a:r>
              <a:rPr lang="en-US" dirty="0" err="1"/>
              <a:t>cmd</a:t>
            </a:r>
            <a:r>
              <a:rPr lang="en-US" dirty="0"/>
              <a:t> &amp; iptables – configure firewall options on server</a:t>
            </a:r>
          </a:p>
          <a:p>
            <a:r>
              <a:rPr lang="en-US" dirty="0"/>
              <a:t>Nginx &amp; Apache – common web server tools</a:t>
            </a:r>
          </a:p>
          <a:p>
            <a:r>
              <a:rPr lang="en-US" dirty="0"/>
              <a:t>Ping, </a:t>
            </a:r>
            <a:r>
              <a:rPr lang="en-US" dirty="0" err="1"/>
              <a:t>nslookup</a:t>
            </a:r>
            <a:r>
              <a:rPr lang="en-US" dirty="0"/>
              <a:t>, dig – resolve various DNS issues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67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B25E1-4149-023A-7418-9C4D630E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Resiliency—What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4FD00-F986-2626-AE81-A783607B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Backdoors</a:t>
            </a:r>
          </a:p>
          <a:p>
            <a:pPr lvl="1"/>
            <a:r>
              <a:rPr lang="en-US" dirty="0"/>
              <a:t>SSH keys</a:t>
            </a:r>
          </a:p>
          <a:p>
            <a:pPr lvl="2"/>
            <a:r>
              <a:rPr lang="en-US" dirty="0"/>
              <a:t>Check .ssh directory for keys that look suspicious – remove them</a:t>
            </a:r>
          </a:p>
          <a:p>
            <a:pPr lvl="2"/>
            <a:r>
              <a:rPr lang="en-US" dirty="0">
                <a:hlinkClick r:id="rId2"/>
              </a:rPr>
              <a:t>Common SSH Exploitations</a:t>
            </a:r>
            <a:endParaRPr lang="en-US" dirty="0"/>
          </a:p>
          <a:p>
            <a:pPr lvl="1"/>
            <a:r>
              <a:rPr lang="en-US" dirty="0"/>
              <a:t>Crontab</a:t>
            </a:r>
          </a:p>
          <a:p>
            <a:pPr lvl="2"/>
            <a:r>
              <a:rPr lang="en-US" dirty="0"/>
              <a:t>Check the crontab for unknown scripts/suspicious scripts</a:t>
            </a:r>
          </a:p>
          <a:p>
            <a:pPr lvl="2"/>
            <a:r>
              <a:rPr lang="en-US" dirty="0"/>
              <a:t>Check the scripts that you DO know as well</a:t>
            </a:r>
          </a:p>
          <a:p>
            <a:pPr lvl="3"/>
            <a:r>
              <a:rPr lang="en-US" dirty="0"/>
              <a:t>Could be </a:t>
            </a:r>
            <a:r>
              <a:rPr lang="en-US" dirty="0">
                <a:hlinkClick r:id="rId3"/>
              </a:rPr>
              <a:t>modified</a:t>
            </a:r>
            <a:endParaRPr lang="en-US" dirty="0"/>
          </a:p>
          <a:p>
            <a:pPr lvl="1"/>
            <a:r>
              <a:rPr lang="en-US" dirty="0"/>
              <a:t>Unknown Users/Unauthorized Users in User Groups</a:t>
            </a:r>
          </a:p>
          <a:p>
            <a:pPr lvl="2"/>
            <a:r>
              <a:rPr lang="en-US" dirty="0"/>
              <a:t>Can be used as backdoors</a:t>
            </a:r>
          </a:p>
          <a:p>
            <a:pPr lvl="3"/>
            <a:r>
              <a:rPr lang="en-US" dirty="0"/>
              <a:t>Users with elevated privileges will have access to more within the system</a:t>
            </a:r>
          </a:p>
          <a:p>
            <a:pPr lvl="2"/>
            <a:r>
              <a:rPr lang="en-US" dirty="0"/>
              <a:t>Would have to change passwords, check last login status, last commands ran etc.</a:t>
            </a:r>
          </a:p>
          <a:p>
            <a:pPr lvl="3"/>
            <a:r>
              <a:rPr lang="en-US" dirty="0"/>
              <a:t>Ideally would have logs being created and saved to track this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1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ED7A2-D2F7-F086-30A6-58BEA9B1A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6CD7-C5B0-AA42-60D4-9235705F3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Bandit Labs</a:t>
            </a:r>
            <a:endParaRPr lang="en-US" dirty="0"/>
          </a:p>
          <a:p>
            <a:r>
              <a:rPr lang="en-US" dirty="0">
                <a:hlinkClick r:id="rId3"/>
              </a:rPr>
              <a:t>Hack The Box – Linux Fundamentals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3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B939-28DF-B35B-10D7-3408372E7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8675" y="1357952"/>
            <a:ext cx="3148716" cy="648268"/>
          </a:xfrm>
        </p:spPr>
        <p:txBody>
          <a:bodyPr>
            <a:normAutofit/>
          </a:bodyPr>
          <a:lstStyle/>
          <a:p>
            <a:r>
              <a:rPr lang="en-US" sz="3200" dirty="0"/>
              <a:t>Bandit Labs 0-5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510DC3-A172-C973-8BCD-6A02546B7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8" y="1676402"/>
            <a:ext cx="6927007" cy="351545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F0D6-B87B-827E-1C63-323F88E3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675" y="2325157"/>
            <a:ext cx="3075836" cy="3854979"/>
          </a:xfrm>
        </p:spPr>
        <p:txBody>
          <a:bodyPr>
            <a:normAutofit/>
          </a:bodyPr>
          <a:lstStyle/>
          <a:p>
            <a:r>
              <a:rPr lang="en-US" sz="1100" i="1"/>
              <a:t>ssh bandit0@bandit.labs.overthewire.org -p 2220</a:t>
            </a:r>
          </a:p>
          <a:p>
            <a:pPr lvl="1"/>
            <a:r>
              <a:rPr lang="en-US" sz="1100"/>
              <a:t>After finding the flag for each level, you can ssh into the next one by running the above command, but incrementing the user</a:t>
            </a:r>
          </a:p>
          <a:p>
            <a:pPr lvl="2"/>
            <a:r>
              <a:rPr lang="en-US" sz="1100"/>
              <a:t>So level 1 would look like this</a:t>
            </a:r>
          </a:p>
          <a:p>
            <a:pPr lvl="3"/>
            <a:r>
              <a:rPr lang="en-US" sz="1100" i="1"/>
              <a:t>ssh bandit1@bandit.labs.overthewire.org -p 2220</a:t>
            </a:r>
          </a:p>
          <a:p>
            <a:r>
              <a:rPr lang="en-US" sz="1100"/>
              <a:t>Remember to use the </a:t>
            </a:r>
            <a:r>
              <a:rPr lang="en-US" sz="1100" i="1"/>
              <a:t>man </a:t>
            </a:r>
            <a:r>
              <a:rPr lang="en-US" sz="1100"/>
              <a:t>command for commands you are unfamiliar with</a:t>
            </a:r>
          </a:p>
          <a:p>
            <a:pPr lvl="1"/>
            <a:r>
              <a:rPr lang="en-US" sz="1100"/>
              <a:t>Ex. `man ssh` will tell you use cases for the ssh command</a:t>
            </a:r>
          </a:p>
          <a:p>
            <a:r>
              <a:rPr lang="en-US" sz="1100" i="1" u="sng"/>
              <a:t>Read the description of the bandit problem on the overthewire site before attempting</a:t>
            </a:r>
          </a:p>
          <a:p>
            <a:pPr lvl="3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046437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3F077-3639-350D-6EDB-15BC6989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Bandit 0-5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1ACFC-D67B-4347-7D0C-7503D36B2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Bandit 0 – readme file</a:t>
            </a:r>
          </a:p>
          <a:p>
            <a:pPr lvl="1"/>
            <a:r>
              <a:rPr lang="en-US" dirty="0"/>
              <a:t>Must output contents of readme file in home directory</a:t>
            </a:r>
          </a:p>
          <a:p>
            <a:r>
              <a:rPr lang="en-US" dirty="0"/>
              <a:t>Bandit 1 – ‘-’ file</a:t>
            </a:r>
          </a:p>
          <a:p>
            <a:pPr lvl="1"/>
            <a:r>
              <a:rPr lang="en-US" dirty="0"/>
              <a:t>Output contents of ‘-’ file</a:t>
            </a:r>
          </a:p>
          <a:p>
            <a:pPr lvl="2"/>
            <a:r>
              <a:rPr lang="en-US" dirty="0"/>
              <a:t>Run the command `cat ‘./-’`</a:t>
            </a:r>
          </a:p>
          <a:p>
            <a:r>
              <a:rPr lang="en-US" dirty="0"/>
              <a:t>Bandit 2 – ‘spaces in this filename’</a:t>
            </a:r>
          </a:p>
          <a:p>
            <a:pPr lvl="1"/>
            <a:r>
              <a:rPr lang="en-US" dirty="0"/>
              <a:t>Output contents of the ‘spaces in this filename‘ file</a:t>
            </a:r>
          </a:p>
          <a:p>
            <a:pPr lvl="2"/>
            <a:r>
              <a:rPr lang="en-US" dirty="0"/>
              <a:t>Run the command `cat ‘./spaces in this filename’`</a:t>
            </a:r>
          </a:p>
          <a:p>
            <a:r>
              <a:rPr lang="en-US" dirty="0"/>
              <a:t>Bandit 3 – find hidden file</a:t>
            </a:r>
          </a:p>
          <a:p>
            <a:pPr lvl="1"/>
            <a:r>
              <a:rPr lang="en-US" dirty="0"/>
              <a:t>`cd inhere`</a:t>
            </a:r>
          </a:p>
          <a:p>
            <a:pPr lvl="1"/>
            <a:r>
              <a:rPr lang="en-US" dirty="0"/>
              <a:t>`ls –al`</a:t>
            </a:r>
          </a:p>
          <a:p>
            <a:pPr lvl="1"/>
            <a:r>
              <a:rPr lang="en-US" dirty="0"/>
              <a:t>`cat …hiding-from-you`</a:t>
            </a:r>
          </a:p>
        </p:txBody>
      </p:sp>
    </p:spTree>
    <p:extLst>
      <p:ext uri="{BB962C8B-B14F-4D97-AF65-F5344CB8AC3E}">
        <p14:creationId xmlns:p14="http://schemas.microsoft.com/office/powerpoint/2010/main" val="2041961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6F46-A22F-2529-F8AB-DA9D3CA0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Bandit 0-5 solutions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839F3-D13A-FB1A-F23E-B5EE1D007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Bandit 4</a:t>
            </a:r>
          </a:p>
          <a:p>
            <a:pPr lvl="1"/>
            <a:r>
              <a:rPr lang="en-US" dirty="0"/>
              <a:t>`cd inhere`</a:t>
            </a:r>
          </a:p>
          <a:p>
            <a:pPr lvl="1"/>
            <a:r>
              <a:rPr lang="en-US" dirty="0"/>
              <a:t>`</a:t>
            </a:r>
            <a:r>
              <a:rPr lang="en-US" dirty="0" err="1"/>
              <a:t>ls`</a:t>
            </a:r>
            <a:endParaRPr lang="en-US" dirty="0"/>
          </a:p>
          <a:p>
            <a:pPr lvl="1"/>
            <a:r>
              <a:rPr lang="en-US" dirty="0"/>
              <a:t>cat out contents of each file until you find a plaintext password in one of the files</a:t>
            </a:r>
          </a:p>
          <a:p>
            <a:pPr lvl="2"/>
            <a:r>
              <a:rPr lang="en-US" dirty="0"/>
              <a:t>`cat ‘./-file00’`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could also use the </a:t>
            </a:r>
            <a:r>
              <a:rPr lang="en-US" b="1" dirty="0"/>
              <a:t>strings</a:t>
            </a:r>
            <a:r>
              <a:rPr lang="en-US" dirty="0"/>
              <a:t> command</a:t>
            </a:r>
          </a:p>
          <a:p>
            <a:pPr lvl="2"/>
            <a:r>
              <a:rPr lang="en-US" dirty="0"/>
              <a:t>Will only output strings of plaintext</a:t>
            </a:r>
          </a:p>
          <a:p>
            <a:r>
              <a:rPr lang="en-US" dirty="0"/>
              <a:t>Bandit 5</a:t>
            </a:r>
          </a:p>
          <a:p>
            <a:pPr lvl="1"/>
            <a:r>
              <a:rPr lang="en-US" dirty="0"/>
              <a:t>Search inhere directory ` find ./ -size 1033c`</a:t>
            </a:r>
          </a:p>
          <a:p>
            <a:pPr lvl="2"/>
            <a:r>
              <a:rPr lang="en-US" dirty="0"/>
              <a:t>Can also specify –f to only search files</a:t>
            </a:r>
          </a:p>
          <a:p>
            <a:pPr lvl="2"/>
            <a:r>
              <a:rPr lang="en-US" dirty="0"/>
              <a:t>1033c is the specified size, 1033 is the size, and c specifies that it is 1033 bytes</a:t>
            </a:r>
          </a:p>
          <a:p>
            <a:pPr lvl="2"/>
            <a:r>
              <a:rPr lang="en-US" dirty="0"/>
              <a:t>Only one file is returned</a:t>
            </a:r>
          </a:p>
          <a:p>
            <a:pPr lvl="1"/>
            <a:r>
              <a:rPr lang="en-US" dirty="0"/>
              <a:t>‘cat './maybehere07/.file2’`</a:t>
            </a:r>
          </a:p>
        </p:txBody>
      </p:sp>
    </p:spTree>
    <p:extLst>
      <p:ext uri="{BB962C8B-B14F-4D97-AF65-F5344CB8AC3E}">
        <p14:creationId xmlns:p14="http://schemas.microsoft.com/office/powerpoint/2010/main" val="276372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51E1-6A74-9DFD-5288-D822BAAA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Public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3D381-BF6F-01A1-C813-AA4898EC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Who are they/what do they do?</a:t>
            </a:r>
          </a:p>
          <a:p>
            <a:pPr lvl="1"/>
            <a:r>
              <a:rPr lang="en-US" sz="1800" dirty="0"/>
              <a:t>Data broker company that performs employee background checks</a:t>
            </a:r>
          </a:p>
          <a:p>
            <a:pPr lvl="1"/>
            <a:r>
              <a:rPr lang="en-US" sz="1800" dirty="0"/>
              <a:t>Primary service is collecting information from public data sources, including criminal records, addresses, and employment history, and offering that information for sale</a:t>
            </a:r>
          </a:p>
          <a:p>
            <a:r>
              <a:rPr lang="en-US" sz="2000" dirty="0"/>
              <a:t>Data breach first occurred in April</a:t>
            </a:r>
          </a:p>
          <a:p>
            <a:pPr lvl="1"/>
            <a:r>
              <a:rPr lang="en-US" sz="1800" dirty="0"/>
              <a:t>Affected over 270 million Americans</a:t>
            </a:r>
          </a:p>
          <a:p>
            <a:pPr lvl="1"/>
            <a:r>
              <a:rPr lang="en-US" sz="1800" dirty="0"/>
              <a:t>Includes names, addresses, and social security numbers</a:t>
            </a:r>
          </a:p>
          <a:p>
            <a:r>
              <a:rPr lang="en-US" sz="2000" dirty="0"/>
              <a:t>Does this affect me?</a:t>
            </a:r>
          </a:p>
          <a:p>
            <a:pPr lvl="1"/>
            <a:r>
              <a:rPr lang="en-US" sz="1800" dirty="0"/>
              <a:t>Probably… </a:t>
            </a:r>
          </a:p>
          <a:p>
            <a:pPr lvl="1"/>
            <a:r>
              <a:rPr lang="en-US" sz="1800" dirty="0">
                <a:hlinkClick r:id="rId2"/>
              </a:rPr>
              <a:t>https://npd.pentester.com/</a:t>
            </a:r>
            <a:endParaRPr lang="en-US" sz="1800" dirty="0"/>
          </a:p>
          <a:p>
            <a:r>
              <a:rPr lang="en-US" sz="2000" dirty="0"/>
              <a:t>What to do?</a:t>
            </a:r>
          </a:p>
          <a:p>
            <a:pPr lvl="1"/>
            <a:r>
              <a:rPr lang="en-US" sz="1800" dirty="0"/>
              <a:t>Freeze your credit at the three major credit reporting agencies</a:t>
            </a:r>
          </a:p>
          <a:p>
            <a:pPr lvl="2"/>
            <a:r>
              <a:rPr lang="en-US" sz="1600" dirty="0">
                <a:hlinkClick r:id="rId3"/>
              </a:rPr>
              <a:t>https://www.experian.com/freeze/center.html</a:t>
            </a:r>
            <a:endParaRPr lang="en-US" sz="1600" dirty="0"/>
          </a:p>
          <a:p>
            <a:pPr lvl="2"/>
            <a:r>
              <a:rPr lang="en-US" sz="1600" dirty="0">
                <a:hlinkClick r:id="rId4"/>
              </a:rPr>
              <a:t>https://www.equifax.com/personal/credit-report-services/credit-freeze/</a:t>
            </a:r>
            <a:endParaRPr lang="en-US" sz="1600" dirty="0"/>
          </a:p>
          <a:p>
            <a:pPr lvl="2"/>
            <a:r>
              <a:rPr lang="en-US" sz="1600" dirty="0"/>
              <a:t>https://www.transunion.com/credit-freeze</a:t>
            </a:r>
          </a:p>
        </p:txBody>
      </p:sp>
      <p:pic>
        <p:nvPicPr>
          <p:cNvPr id="1026" name="Picture 2" descr="Criminal Records API XML ...">
            <a:extLst>
              <a:ext uri="{FF2B5EF4-FFF2-40B4-BE49-F238E27FC236}">
                <a16:creationId xmlns:a16="http://schemas.microsoft.com/office/drawing/2014/main" id="{101EC13C-5E55-F67C-F198-A7D90C487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205" y="893286"/>
            <a:ext cx="325755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90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466C88B-B170-4C69-85D3-FD6AD975F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4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80FE256-DF37-4639-8CB7-2E2F1897A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B377F9-21B1-4854-4F67-9C7B7BF57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2600" y="758952"/>
            <a:ext cx="5157591" cy="404164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Using Linux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093BB-E1E2-1421-380A-A2E3C4416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2600" y="4800600"/>
            <a:ext cx="5157592" cy="16916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D9D9D9"/>
                </a:solidFill>
              </a:rPr>
              <a:t>Basic Commands and Server Navigation</a:t>
            </a:r>
          </a:p>
        </p:txBody>
      </p: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FDD1039A-772C-4213-A092-0D8A9EF4A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284" y="0"/>
            <a:ext cx="46199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ux (mascot) - Wikipedia">
            <a:extLst>
              <a:ext uri="{FF2B5EF4-FFF2-40B4-BE49-F238E27FC236}">
                <a16:creationId xmlns:a16="http://schemas.microsoft.com/office/drawing/2014/main" id="{9113531A-9C02-F662-6ADB-E1B18BD2F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2987" y="1223500"/>
            <a:ext cx="3718563" cy="440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B39728D-66CA-4175-956D-FE26F3225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01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51E1-6A74-9DFD-5288-D822BAAA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Parrot OS 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3D381-BF6F-01A1-C813-AA4898EC2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VMware Workstation Pro</a:t>
            </a:r>
          </a:p>
          <a:p>
            <a:r>
              <a:rPr lang="en-US" dirty="0"/>
              <a:t>File &gt; New Virtual Machine</a:t>
            </a:r>
          </a:p>
          <a:p>
            <a:r>
              <a:rPr lang="en-US" dirty="0"/>
              <a:t>Select “Typical” install</a:t>
            </a:r>
          </a:p>
          <a:p>
            <a:r>
              <a:rPr lang="en-US" dirty="0"/>
              <a:t>Select “Installer disc image file (iso)”</a:t>
            </a:r>
          </a:p>
          <a:p>
            <a:pPr lvl="1"/>
            <a:r>
              <a:rPr lang="en-US" dirty="0"/>
              <a:t>Browse to Parrot OS iso</a:t>
            </a:r>
          </a:p>
          <a:p>
            <a:r>
              <a:rPr lang="en-US" dirty="0"/>
              <a:t>For Guest operating system, select “Linux”</a:t>
            </a:r>
          </a:p>
          <a:p>
            <a:pPr lvl="1"/>
            <a:r>
              <a:rPr lang="en-US" dirty="0"/>
              <a:t>Version: “Other Linux 6.x kernel 64-bit”</a:t>
            </a:r>
          </a:p>
          <a:p>
            <a:r>
              <a:rPr lang="en-US" dirty="0"/>
              <a:t>Choose a name and location of VM</a:t>
            </a:r>
          </a:p>
          <a:p>
            <a:pPr lvl="1"/>
            <a:r>
              <a:rPr lang="en-US" dirty="0"/>
              <a:t>Ex: “C:\Users\&lt;Your User&gt;\.</a:t>
            </a:r>
            <a:r>
              <a:rPr lang="en-US" dirty="0" err="1"/>
              <a:t>vmware</a:t>
            </a:r>
            <a:r>
              <a:rPr lang="en-US" dirty="0"/>
              <a:t>\Parrot OS VM”</a:t>
            </a:r>
          </a:p>
          <a:p>
            <a:r>
              <a:rPr lang="en-US" dirty="0"/>
              <a:t>Choose disk capacity (16 GB or more)</a:t>
            </a:r>
          </a:p>
        </p:txBody>
      </p:sp>
      <p:pic>
        <p:nvPicPr>
          <p:cNvPr id="3074" name="Picture 2" descr="Parrot Security OS">
            <a:extLst>
              <a:ext uri="{FF2B5EF4-FFF2-40B4-BE49-F238E27FC236}">
                <a16:creationId xmlns:a16="http://schemas.microsoft.com/office/drawing/2014/main" id="{933717DA-C434-A250-0742-33286225F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495" y="25207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21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51E1-6A74-9DFD-5288-D822BAAA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Parrot OS VM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3D381-BF6F-01A1-C813-AA4898EC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9149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Click “Customize Hardware…”</a:t>
            </a:r>
          </a:p>
          <a:p>
            <a:pPr lvl="1"/>
            <a:r>
              <a:rPr lang="en-US" dirty="0"/>
              <a:t>Change memory allocation to at least 6 GB (for install, can be tweaked later)</a:t>
            </a:r>
          </a:p>
          <a:p>
            <a:pPr lvl="1"/>
            <a:r>
              <a:rPr lang="en-US" dirty="0"/>
              <a:t>Change processors to have 2 cores per processor (if possible)</a:t>
            </a:r>
          </a:p>
          <a:p>
            <a:r>
              <a:rPr lang="en-US" dirty="0"/>
              <a:t>Click “Finish”</a:t>
            </a:r>
          </a:p>
          <a:p>
            <a:r>
              <a:rPr lang="en-US" dirty="0"/>
              <a:t>Power on VM</a:t>
            </a:r>
          </a:p>
          <a:p>
            <a:pPr lvl="1"/>
            <a:r>
              <a:rPr lang="en-US" dirty="0"/>
              <a:t>Select “Try/Install”</a:t>
            </a:r>
          </a:p>
          <a:p>
            <a:r>
              <a:rPr lang="en-US" b="1" dirty="0"/>
              <a:t>Do these next steps AFTER club</a:t>
            </a:r>
          </a:p>
          <a:p>
            <a:r>
              <a:rPr lang="en-US" dirty="0"/>
              <a:t>Once at Desktop, click “Install Parrot” icon on Desktop</a:t>
            </a:r>
          </a:p>
          <a:p>
            <a:pPr lvl="1"/>
            <a:r>
              <a:rPr lang="en-US" dirty="0"/>
              <a:t>Make sure all Time zones/Layouts are correct</a:t>
            </a:r>
          </a:p>
          <a:p>
            <a:pPr lvl="1"/>
            <a:r>
              <a:rPr lang="en-US" dirty="0"/>
              <a:t>Once in “Partitions” section, select “Erase disk” option</a:t>
            </a:r>
          </a:p>
          <a:p>
            <a:pPr lvl="1"/>
            <a:r>
              <a:rPr lang="en-US" dirty="0"/>
              <a:t>Create User account</a:t>
            </a:r>
          </a:p>
          <a:p>
            <a:pPr lvl="1"/>
            <a:r>
              <a:rPr lang="en-US" dirty="0"/>
              <a:t>Click “Install” (will take a while)</a:t>
            </a:r>
          </a:p>
          <a:p>
            <a:r>
              <a:rPr lang="en-US" dirty="0"/>
              <a:t>Once done installing, restart VM</a:t>
            </a:r>
          </a:p>
          <a:p>
            <a:pPr lvl="1"/>
            <a:r>
              <a:rPr lang="en-US" dirty="0"/>
              <a:t>If prompted after reboot, install updates</a:t>
            </a:r>
          </a:p>
        </p:txBody>
      </p:sp>
    </p:spTree>
    <p:extLst>
      <p:ext uri="{BB962C8B-B14F-4D97-AF65-F5344CB8AC3E}">
        <p14:creationId xmlns:p14="http://schemas.microsoft.com/office/powerpoint/2010/main" val="423087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D8EA-5560-FFC6-198D-EB489C394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WSL/Configuring User Accounts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DFFEF-A42E-6594-3B69-0DAC8DE72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9031" cy="4351338"/>
          </a:xfrm>
        </p:spPr>
        <p:txBody>
          <a:bodyPr>
            <a:normAutofit/>
          </a:bodyPr>
          <a:lstStyle/>
          <a:p>
            <a:r>
              <a:rPr lang="en-US" dirty="0"/>
              <a:t>Install </a:t>
            </a:r>
            <a:r>
              <a:rPr lang="en-US" dirty="0">
                <a:hlinkClick r:id="rId2"/>
              </a:rPr>
              <a:t>WSL</a:t>
            </a:r>
            <a:endParaRPr lang="en-US" dirty="0"/>
          </a:p>
          <a:p>
            <a:pPr lvl="1"/>
            <a:r>
              <a:rPr lang="en-US" dirty="0"/>
              <a:t>In </a:t>
            </a:r>
            <a:r>
              <a:rPr lang="en-US" dirty="0" err="1"/>
              <a:t>Powershell</a:t>
            </a:r>
            <a:r>
              <a:rPr lang="en-US" dirty="0"/>
              <a:t> `</a:t>
            </a:r>
            <a:r>
              <a:rPr lang="en-US" dirty="0" err="1"/>
              <a:t>wsl</a:t>
            </a:r>
            <a:r>
              <a:rPr lang="en-US" dirty="0"/>
              <a:t> –install`</a:t>
            </a:r>
          </a:p>
          <a:p>
            <a:pPr lvl="1"/>
            <a:r>
              <a:rPr lang="en-US" dirty="0"/>
              <a:t>follow prompts to create initial user</a:t>
            </a:r>
          </a:p>
          <a:p>
            <a:r>
              <a:rPr lang="en-US" dirty="0"/>
              <a:t>Launch </a:t>
            </a:r>
            <a:r>
              <a:rPr lang="en-US" dirty="0" err="1"/>
              <a:t>wsl</a:t>
            </a:r>
            <a:r>
              <a:rPr lang="en-US" dirty="0"/>
              <a:t> with `</a:t>
            </a:r>
            <a:r>
              <a:rPr lang="en-US" dirty="0" err="1"/>
              <a:t>wsl</a:t>
            </a:r>
            <a:r>
              <a:rPr lang="en-US" dirty="0"/>
              <a:t>` in </a:t>
            </a:r>
            <a:r>
              <a:rPr lang="en-US" dirty="0" err="1"/>
              <a:t>powershell</a:t>
            </a:r>
            <a:endParaRPr lang="en-US" dirty="0"/>
          </a:p>
          <a:p>
            <a:r>
              <a:rPr lang="en-US" dirty="0"/>
              <a:t>Add User</a:t>
            </a:r>
          </a:p>
          <a:p>
            <a:pPr lvl="1"/>
            <a:r>
              <a:rPr lang="en-US" dirty="0"/>
              <a:t>`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` (switches to root user)</a:t>
            </a:r>
          </a:p>
          <a:p>
            <a:pPr lvl="2"/>
            <a:r>
              <a:rPr lang="en-US" dirty="0"/>
              <a:t>`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– username` to change to selected user</a:t>
            </a:r>
          </a:p>
          <a:p>
            <a:r>
              <a:rPr lang="en-US" dirty="0"/>
              <a:t>Assign User to Group</a:t>
            </a:r>
          </a:p>
          <a:p>
            <a:pPr lvl="1"/>
            <a:r>
              <a:rPr lang="en-US" dirty="0"/>
              <a:t>`</a:t>
            </a:r>
            <a:r>
              <a:rPr lang="en-US" dirty="0" err="1"/>
              <a:t>usermod</a:t>
            </a:r>
            <a:r>
              <a:rPr lang="en-US" dirty="0"/>
              <a:t> -</a:t>
            </a:r>
            <a:r>
              <a:rPr lang="en-US" dirty="0" err="1"/>
              <a:t>aG</a:t>
            </a:r>
            <a:r>
              <a:rPr lang="en-US" dirty="0"/>
              <a:t> </a:t>
            </a:r>
            <a:r>
              <a:rPr lang="en-US" dirty="0" err="1"/>
              <a:t>sudo</a:t>
            </a:r>
            <a:r>
              <a:rPr lang="en-US" dirty="0"/>
              <a:t> username` (adds ‘username’ user to </a:t>
            </a:r>
            <a:r>
              <a:rPr lang="en-US" dirty="0" err="1"/>
              <a:t>sudo</a:t>
            </a:r>
            <a:r>
              <a:rPr lang="en-US" dirty="0"/>
              <a:t> user group)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2050" name="Picture 2" descr="Windows Subsystem for Linux ...">
            <a:extLst>
              <a:ext uri="{FF2B5EF4-FFF2-40B4-BE49-F238E27FC236}">
                <a16:creationId xmlns:a16="http://schemas.microsoft.com/office/drawing/2014/main" id="{FBF03814-1BC2-7166-89C8-1C4822F01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134" y="1871730"/>
            <a:ext cx="3802793" cy="212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7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F1FB-593B-81CC-DDD8-EB73EBB6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and Linux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4855-A50B-5350-4259-2972A914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5730277" cy="4351337"/>
          </a:xfrm>
        </p:spPr>
        <p:txBody>
          <a:bodyPr/>
          <a:lstStyle/>
          <a:p>
            <a:r>
              <a:rPr lang="en-US" dirty="0"/>
              <a:t>File Access</a:t>
            </a:r>
          </a:p>
          <a:p>
            <a:pPr lvl="1"/>
            <a:r>
              <a:rPr lang="en-US" dirty="0"/>
              <a:t>Windows has:</a:t>
            </a:r>
          </a:p>
          <a:p>
            <a:pPr lvl="2"/>
            <a:r>
              <a:rPr lang="en-US" dirty="0"/>
              <a:t>Read, Write, Execute, Delete, Modify, Full Control, Special Permissions</a:t>
            </a:r>
          </a:p>
          <a:p>
            <a:pPr lvl="1"/>
            <a:r>
              <a:rPr lang="en-US" dirty="0"/>
              <a:t>Linux has:</a:t>
            </a:r>
          </a:p>
          <a:p>
            <a:pPr lvl="2"/>
            <a:r>
              <a:rPr lang="en-US" dirty="0"/>
              <a:t>Read, Write, Execute</a:t>
            </a:r>
          </a:p>
          <a:p>
            <a:r>
              <a:rPr lang="en-US" dirty="0"/>
              <a:t>User Groups</a:t>
            </a:r>
          </a:p>
          <a:p>
            <a:pPr lvl="1"/>
            <a:r>
              <a:rPr lang="en-US" dirty="0"/>
              <a:t>Windows has:</a:t>
            </a:r>
          </a:p>
          <a:p>
            <a:pPr lvl="2"/>
            <a:r>
              <a:rPr lang="en-US" dirty="0"/>
              <a:t>Users and Groups</a:t>
            </a:r>
          </a:p>
          <a:p>
            <a:pPr lvl="2"/>
            <a:r>
              <a:rPr lang="en-US" dirty="0"/>
              <a:t>Permissions are inherited from parent folders</a:t>
            </a:r>
          </a:p>
          <a:p>
            <a:pPr lvl="1"/>
            <a:r>
              <a:rPr lang="en-US" dirty="0"/>
              <a:t>Linux has:</a:t>
            </a:r>
          </a:p>
          <a:p>
            <a:pPr lvl="2"/>
            <a:r>
              <a:rPr lang="en-US" dirty="0"/>
              <a:t>Users, Groups, and Others</a:t>
            </a:r>
          </a:p>
          <a:p>
            <a:pPr lvl="2"/>
            <a:r>
              <a:rPr lang="en-US" dirty="0"/>
              <a:t>Does NOT have permission inheritance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E66571-F2C1-0E6F-E0C6-F33113BE7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447" y="1688228"/>
            <a:ext cx="3575428" cy="480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6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70152-F0CF-BF71-34CB-B016D111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B5415-8BF4-958C-131C-7600DDDD2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Read</a:t>
            </a:r>
          </a:p>
          <a:p>
            <a:pPr lvl="1"/>
            <a:r>
              <a:rPr lang="en-US" b="1" dirty="0"/>
              <a:t>Files: Grants the ability to view or read the contents of the file</a:t>
            </a:r>
          </a:p>
          <a:p>
            <a:pPr lvl="2"/>
            <a:r>
              <a:rPr lang="en-US" dirty="0"/>
              <a:t>If user has read permission on a file, they can open it and see its data.</a:t>
            </a:r>
          </a:p>
          <a:p>
            <a:pPr lvl="1"/>
            <a:r>
              <a:rPr lang="en-US" b="1" dirty="0"/>
              <a:t>Directories: Allows the user to list the contents of the directory </a:t>
            </a:r>
          </a:p>
          <a:p>
            <a:pPr lvl="2"/>
            <a:r>
              <a:rPr lang="en-US" dirty="0"/>
              <a:t>Does not allow opening the files inside unless the user also has execute permission on the directory</a:t>
            </a:r>
          </a:p>
          <a:p>
            <a:r>
              <a:rPr lang="en-US" dirty="0"/>
              <a:t>Write</a:t>
            </a:r>
          </a:p>
          <a:p>
            <a:pPr lvl="1"/>
            <a:r>
              <a:rPr lang="en-US" b="1" dirty="0"/>
              <a:t>Files: Grants the ability to modify, alter, or delete the file’s contents</a:t>
            </a:r>
          </a:p>
          <a:p>
            <a:pPr lvl="2"/>
            <a:r>
              <a:rPr lang="en-US" dirty="0"/>
              <a:t>If a user has write permission on a file, they can edit and save changes to it</a:t>
            </a:r>
          </a:p>
          <a:p>
            <a:pPr lvl="1"/>
            <a:r>
              <a:rPr lang="en-US" b="1" dirty="0"/>
              <a:t>Directories: Allows the user to create, delete, or rename files within the directory </a:t>
            </a:r>
          </a:p>
          <a:p>
            <a:pPr lvl="2"/>
            <a:r>
              <a:rPr lang="en-US" dirty="0"/>
              <a:t>To perform these actions, execute permission on the directory is also usually needed</a:t>
            </a:r>
          </a:p>
          <a:p>
            <a:r>
              <a:rPr lang="en-US" dirty="0"/>
              <a:t>Execute</a:t>
            </a:r>
          </a:p>
          <a:p>
            <a:pPr lvl="1"/>
            <a:r>
              <a:rPr lang="en-US" b="1" dirty="0"/>
              <a:t>Files: Grants the ability to run or execute the file as a program or script.</a:t>
            </a:r>
          </a:p>
          <a:p>
            <a:pPr lvl="2"/>
            <a:r>
              <a:rPr lang="en-US" dirty="0"/>
              <a:t>For running executable files or scripts that contain code</a:t>
            </a:r>
          </a:p>
          <a:p>
            <a:pPr lvl="1"/>
            <a:r>
              <a:rPr lang="en-US" b="1" dirty="0"/>
              <a:t>Directories: Allows the user to cd into the directory and access its files and subdirectories </a:t>
            </a:r>
          </a:p>
          <a:p>
            <a:pPr lvl="2"/>
            <a:r>
              <a:rPr lang="en-US" dirty="0"/>
              <a:t>Without execute permission, even if a user can read the directory’s contents, they cannot navigate into it or access its files directly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6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D6F3-80B3-21D9-F34E-91B34599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0464" y="677863"/>
            <a:ext cx="4534047" cy="1325562"/>
          </a:xfrm>
        </p:spPr>
        <p:txBody>
          <a:bodyPr>
            <a:normAutofit/>
          </a:bodyPr>
          <a:lstStyle/>
          <a:p>
            <a:r>
              <a:rPr lang="en-US" dirty="0"/>
              <a:t>So Why Use Linux?</a:t>
            </a:r>
          </a:p>
        </p:txBody>
      </p:sp>
      <p:pic>
        <p:nvPicPr>
          <p:cNvPr id="7" name="Graphic 6" descr="Gears">
            <a:extLst>
              <a:ext uri="{FF2B5EF4-FFF2-40B4-BE49-F238E27FC236}">
                <a16:creationId xmlns:a16="http://schemas.microsoft.com/office/drawing/2014/main" id="{AEAB2FA8-89C4-FF28-9881-40E382020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192" y="686808"/>
            <a:ext cx="5451627" cy="545162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D1EE2-9678-B4B3-38A1-42785F21A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463" y="2325158"/>
            <a:ext cx="4572002" cy="3854979"/>
          </a:xfrm>
        </p:spPr>
        <p:txBody>
          <a:bodyPr>
            <a:normAutofit/>
          </a:bodyPr>
          <a:lstStyle/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Uptime is typically higher in </a:t>
            </a:r>
            <a:r>
              <a:rPr lang="en-US" dirty="0" err="1"/>
              <a:t>unix</a:t>
            </a:r>
            <a:r>
              <a:rPr lang="en-US" dirty="0"/>
              <a:t>-based systems</a:t>
            </a:r>
          </a:p>
          <a:p>
            <a:pPr lvl="2"/>
            <a:r>
              <a:rPr lang="en-US" dirty="0"/>
              <a:t>Not as many updates, required reboots</a:t>
            </a:r>
          </a:p>
          <a:p>
            <a:pPr lvl="2"/>
            <a:r>
              <a:rPr lang="en-US" dirty="0"/>
              <a:t>Typically well-optimized systems</a:t>
            </a:r>
          </a:p>
          <a:p>
            <a:r>
              <a:rPr lang="en-US" dirty="0"/>
              <a:t>Cost</a:t>
            </a:r>
          </a:p>
          <a:p>
            <a:pPr lvl="1"/>
            <a:r>
              <a:rPr lang="en-US" dirty="0"/>
              <a:t>Often free and open source tools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File permissions allow for better security</a:t>
            </a:r>
          </a:p>
          <a:p>
            <a:pPr lvl="1"/>
            <a:r>
              <a:rPr lang="en-US" dirty="0"/>
              <a:t>Drawback is open source is also open to bad actors</a:t>
            </a:r>
          </a:p>
        </p:txBody>
      </p:sp>
    </p:spTree>
    <p:extLst>
      <p:ext uri="{BB962C8B-B14F-4D97-AF65-F5344CB8AC3E}">
        <p14:creationId xmlns:p14="http://schemas.microsoft.com/office/powerpoint/2010/main" val="130193318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760</TotalTime>
  <Words>1393</Words>
  <Application>Microsoft Office PowerPoint</Application>
  <PresentationFormat>Widescreen</PresentationFormat>
  <Paragraphs>179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Arial</vt:lpstr>
      <vt:lpstr>Century Schoolbook</vt:lpstr>
      <vt:lpstr>Century Schoolbook (Body)</vt:lpstr>
      <vt:lpstr>Century Schoolbook (Headings)</vt:lpstr>
      <vt:lpstr>Wingdings 2</vt:lpstr>
      <vt:lpstr>View</vt:lpstr>
      <vt:lpstr>IUP Cybersecurity Club</vt:lpstr>
      <vt:lpstr>National Public Data</vt:lpstr>
      <vt:lpstr>Using Linux</vt:lpstr>
      <vt:lpstr>Installing Parrot OS VM</vt:lpstr>
      <vt:lpstr>Installing Parrot OS VM (cont.)</vt:lpstr>
      <vt:lpstr>Installing WSL/Configuring User Accounts (Optional)</vt:lpstr>
      <vt:lpstr>Windows and Linux differences</vt:lpstr>
      <vt:lpstr>Linux File Permissions</vt:lpstr>
      <vt:lpstr>So Why Use Linux?</vt:lpstr>
      <vt:lpstr>Changing User Passwords in Linux</vt:lpstr>
      <vt:lpstr>Basic Navigation and File Structure</vt:lpstr>
      <vt:lpstr>Common Commands</vt:lpstr>
      <vt:lpstr>Example Usage on Servers</vt:lpstr>
      <vt:lpstr>Cyber Resiliency—What to Do</vt:lpstr>
      <vt:lpstr>Practice</vt:lpstr>
      <vt:lpstr>Bandit Labs 0-5</vt:lpstr>
      <vt:lpstr>Bandit 0-5 Solutions</vt:lpstr>
      <vt:lpstr>Bandit 0-5 solutions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Thomas McGillan</cp:lastModifiedBy>
  <cp:revision>14</cp:revision>
  <dcterms:created xsi:type="dcterms:W3CDTF">2024-08-20T12:04:20Z</dcterms:created>
  <dcterms:modified xsi:type="dcterms:W3CDTF">2024-09-11T20:52:13Z</dcterms:modified>
</cp:coreProperties>
</file>