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3" r:id="rId2"/>
    <p:sldId id="256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13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ADB1EB-386C-4973-A775-DC8CE8BDF4E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637D-595B-4168-BC2E-CF246ED62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313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2" name="Google Shape;1712;g254f60b42d0_0_16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3" name="Google Shape;1713;g254f60b42d0_0_16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EF900-1C26-278A-E523-0A01DEE700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86CFA4-5970-BFAC-078F-53B92D9180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C27DF-CAD3-B19C-F84C-063988033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3E65-0C48-4CFB-A47B-327DE25AA8CF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83F0C-C78A-99BA-E51C-43C071F9D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8515D7-C511-D119-6CDC-204F12622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F3AB-2A09-42F8-889C-44AE44020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724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2BDBB-B0D0-73E8-303A-F0F594825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688B93-2EB0-7F0C-2CC8-5210BC2F07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952AA7-8F56-2B3E-5364-921D76D2F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3E65-0C48-4CFB-A47B-327DE25AA8CF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3E87F-B483-7E71-DEDD-A8B3F7779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7421-F0D0-7B45-B9C0-BF81B56E2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F3AB-2A09-42F8-889C-44AE44020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919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C5BA9D-54AD-2C4E-DA5B-45D3F43E94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99463A-3FEC-7501-AC45-CC7504F9C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AD5F1-071E-F2DF-FB5B-3681C62BD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3E65-0C48-4CFB-A47B-327DE25AA8CF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D5601-8839-A7F3-B0D2-E9BD83D3C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5B2A1-7577-8FBB-009D-C0865A91D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F3AB-2A09-42F8-889C-44AE44020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299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1_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8880633" y="0"/>
            <a:ext cx="3311600" cy="6864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950967" y="1759451"/>
            <a:ext cx="4994800" cy="24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5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950967" y="4597567"/>
            <a:ext cx="4994800" cy="6136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1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2" name="Google Shape;12;p2"/>
          <p:cNvSpPr>
            <a:spLocks noGrp="1"/>
          </p:cNvSpPr>
          <p:nvPr>
            <p:ph type="pic" idx="2"/>
          </p:nvPr>
        </p:nvSpPr>
        <p:spPr>
          <a:xfrm>
            <a:off x="6755667" y="1251967"/>
            <a:ext cx="4354000" cy="4354000"/>
          </a:xfrm>
          <a:prstGeom prst="ellipse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sp>
      <p:grpSp>
        <p:nvGrpSpPr>
          <p:cNvPr id="13" name="Google Shape;13;p2"/>
          <p:cNvGrpSpPr/>
          <p:nvPr/>
        </p:nvGrpSpPr>
        <p:grpSpPr>
          <a:xfrm>
            <a:off x="81599" y="-1335603"/>
            <a:ext cx="2618021" cy="2667588"/>
            <a:chOff x="61199" y="-1001703"/>
            <a:chExt cx="1963516" cy="2000691"/>
          </a:xfrm>
        </p:grpSpPr>
        <p:sp>
          <p:nvSpPr>
            <p:cNvPr id="14" name="Google Shape;14;p2"/>
            <p:cNvSpPr/>
            <p:nvPr/>
          </p:nvSpPr>
          <p:spPr>
            <a:xfrm>
              <a:off x="364877" y="-845991"/>
              <a:ext cx="1659839" cy="1844980"/>
            </a:xfrm>
            <a:custGeom>
              <a:avLst/>
              <a:gdLst/>
              <a:ahLst/>
              <a:cxnLst/>
              <a:rect l="l" t="t" r="r" b="b"/>
              <a:pathLst>
                <a:path w="30715" h="34141" extrusionOk="0">
                  <a:moveTo>
                    <a:pt x="30626" y="1"/>
                  </a:moveTo>
                  <a:cubicBezTo>
                    <a:pt x="30604" y="1"/>
                    <a:pt x="30583" y="8"/>
                    <a:pt x="30567" y="24"/>
                  </a:cubicBezTo>
                  <a:lnTo>
                    <a:pt x="4349" y="26243"/>
                  </a:lnTo>
                  <a:cubicBezTo>
                    <a:pt x="4333" y="26258"/>
                    <a:pt x="4325" y="26282"/>
                    <a:pt x="4325" y="26305"/>
                  </a:cubicBezTo>
                  <a:lnTo>
                    <a:pt x="4325" y="29965"/>
                  </a:lnTo>
                  <a:lnTo>
                    <a:pt x="1347" y="32943"/>
                  </a:lnTo>
                  <a:cubicBezTo>
                    <a:pt x="1213" y="32838"/>
                    <a:pt x="1072" y="32794"/>
                    <a:pt x="938" y="32794"/>
                  </a:cubicBezTo>
                  <a:cubicBezTo>
                    <a:pt x="417" y="32794"/>
                    <a:pt x="1" y="33473"/>
                    <a:pt x="463" y="33936"/>
                  </a:cubicBezTo>
                  <a:cubicBezTo>
                    <a:pt x="607" y="34079"/>
                    <a:pt x="771" y="34140"/>
                    <a:pt x="929" y="34140"/>
                  </a:cubicBezTo>
                  <a:cubicBezTo>
                    <a:pt x="1418" y="34140"/>
                    <a:pt x="1851" y="33558"/>
                    <a:pt x="1464" y="33059"/>
                  </a:cubicBezTo>
                  <a:lnTo>
                    <a:pt x="4465" y="30050"/>
                  </a:lnTo>
                  <a:cubicBezTo>
                    <a:pt x="4480" y="30035"/>
                    <a:pt x="4488" y="30019"/>
                    <a:pt x="4488" y="29996"/>
                  </a:cubicBezTo>
                  <a:lnTo>
                    <a:pt x="4488" y="26336"/>
                  </a:lnTo>
                  <a:lnTo>
                    <a:pt x="9436" y="21388"/>
                  </a:lnTo>
                  <a:lnTo>
                    <a:pt x="10180" y="21412"/>
                  </a:lnTo>
                  <a:lnTo>
                    <a:pt x="12995" y="18604"/>
                  </a:lnTo>
                  <a:lnTo>
                    <a:pt x="12972" y="17860"/>
                  </a:lnTo>
                  <a:lnTo>
                    <a:pt x="30684" y="140"/>
                  </a:lnTo>
                  <a:cubicBezTo>
                    <a:pt x="30715" y="109"/>
                    <a:pt x="30715" y="55"/>
                    <a:pt x="30684" y="24"/>
                  </a:cubicBezTo>
                  <a:cubicBezTo>
                    <a:pt x="30668" y="8"/>
                    <a:pt x="30647" y="1"/>
                    <a:pt x="306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5" name="Google Shape;15;p2"/>
            <p:cNvGrpSpPr/>
            <p:nvPr/>
          </p:nvGrpSpPr>
          <p:grpSpPr>
            <a:xfrm>
              <a:off x="394921" y="-1001703"/>
              <a:ext cx="1400135" cy="1397586"/>
              <a:chOff x="1182471" y="-1089503"/>
              <a:chExt cx="1400135" cy="1397586"/>
            </a:xfrm>
          </p:grpSpPr>
          <p:sp>
            <p:nvSpPr>
              <p:cNvPr id="16" name="Google Shape;16;p2"/>
              <p:cNvSpPr/>
              <p:nvPr/>
            </p:nvSpPr>
            <p:spPr>
              <a:xfrm>
                <a:off x="2530619" y="-1089503"/>
                <a:ext cx="51986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962" h="899" extrusionOk="0">
                    <a:moveTo>
                      <a:pt x="469" y="1"/>
                    </a:moveTo>
                    <a:cubicBezTo>
                      <a:pt x="440" y="1"/>
                      <a:pt x="411" y="3"/>
                      <a:pt x="380" y="7"/>
                    </a:cubicBezTo>
                    <a:cubicBezTo>
                      <a:pt x="357" y="15"/>
                      <a:pt x="326" y="22"/>
                      <a:pt x="303" y="30"/>
                    </a:cubicBezTo>
                    <a:cubicBezTo>
                      <a:pt x="272" y="46"/>
                      <a:pt x="248" y="61"/>
                      <a:pt x="225" y="77"/>
                    </a:cubicBezTo>
                    <a:cubicBezTo>
                      <a:pt x="194" y="92"/>
                      <a:pt x="171" y="108"/>
                      <a:pt x="155" y="131"/>
                    </a:cubicBezTo>
                    <a:cubicBezTo>
                      <a:pt x="132" y="154"/>
                      <a:pt x="117" y="170"/>
                      <a:pt x="101" y="201"/>
                    </a:cubicBezTo>
                    <a:cubicBezTo>
                      <a:pt x="86" y="224"/>
                      <a:pt x="70" y="247"/>
                      <a:pt x="54" y="278"/>
                    </a:cubicBezTo>
                    <a:cubicBezTo>
                      <a:pt x="47" y="301"/>
                      <a:pt x="39" y="332"/>
                      <a:pt x="31" y="356"/>
                    </a:cubicBezTo>
                    <a:cubicBezTo>
                      <a:pt x="0" y="503"/>
                      <a:pt x="47" y="658"/>
                      <a:pt x="155" y="767"/>
                    </a:cubicBezTo>
                    <a:cubicBezTo>
                      <a:pt x="171" y="782"/>
                      <a:pt x="194" y="805"/>
                      <a:pt x="225" y="821"/>
                    </a:cubicBezTo>
                    <a:cubicBezTo>
                      <a:pt x="248" y="837"/>
                      <a:pt x="272" y="852"/>
                      <a:pt x="303" y="860"/>
                    </a:cubicBezTo>
                    <a:cubicBezTo>
                      <a:pt x="326" y="868"/>
                      <a:pt x="357" y="883"/>
                      <a:pt x="380" y="883"/>
                    </a:cubicBezTo>
                    <a:cubicBezTo>
                      <a:pt x="411" y="891"/>
                      <a:pt x="442" y="899"/>
                      <a:pt x="473" y="899"/>
                    </a:cubicBezTo>
                    <a:cubicBezTo>
                      <a:pt x="752" y="899"/>
                      <a:pt x="962" y="635"/>
                      <a:pt x="908" y="356"/>
                    </a:cubicBezTo>
                    <a:cubicBezTo>
                      <a:pt x="900" y="332"/>
                      <a:pt x="892" y="301"/>
                      <a:pt x="884" y="278"/>
                    </a:cubicBezTo>
                    <a:cubicBezTo>
                      <a:pt x="877" y="247"/>
                      <a:pt x="861" y="224"/>
                      <a:pt x="845" y="201"/>
                    </a:cubicBezTo>
                    <a:cubicBezTo>
                      <a:pt x="830" y="170"/>
                      <a:pt x="807" y="154"/>
                      <a:pt x="783" y="131"/>
                    </a:cubicBezTo>
                    <a:cubicBezTo>
                      <a:pt x="768" y="108"/>
                      <a:pt x="745" y="92"/>
                      <a:pt x="721" y="77"/>
                    </a:cubicBezTo>
                    <a:cubicBezTo>
                      <a:pt x="690" y="61"/>
                      <a:pt x="667" y="46"/>
                      <a:pt x="644" y="30"/>
                    </a:cubicBezTo>
                    <a:cubicBezTo>
                      <a:pt x="613" y="22"/>
                      <a:pt x="590" y="15"/>
                      <a:pt x="559" y="7"/>
                    </a:cubicBezTo>
                    <a:cubicBezTo>
                      <a:pt x="528" y="3"/>
                      <a:pt x="498" y="1"/>
                      <a:pt x="46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2399895" y="-967102"/>
                <a:ext cx="67064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8" extrusionOk="0">
                    <a:moveTo>
                      <a:pt x="615" y="1"/>
                    </a:moveTo>
                    <a:cubicBezTo>
                      <a:pt x="250" y="1"/>
                      <a:pt x="0" y="471"/>
                      <a:pt x="302" y="766"/>
                    </a:cubicBezTo>
                    <a:cubicBezTo>
                      <a:pt x="387" y="851"/>
                      <a:pt x="504" y="898"/>
                      <a:pt x="620" y="898"/>
                    </a:cubicBezTo>
                    <a:cubicBezTo>
                      <a:pt x="1109" y="898"/>
                      <a:pt x="1240" y="223"/>
                      <a:pt x="791" y="37"/>
                    </a:cubicBezTo>
                    <a:cubicBezTo>
                      <a:pt x="730" y="12"/>
                      <a:pt x="671" y="1"/>
                      <a:pt x="61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8" name="Google Shape;18;p2"/>
              <p:cNvSpPr/>
              <p:nvPr/>
            </p:nvSpPr>
            <p:spPr>
              <a:xfrm>
                <a:off x="1418844" y="14375"/>
                <a:ext cx="67064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8" extrusionOk="0">
                    <a:moveTo>
                      <a:pt x="611" y="0"/>
                    </a:moveTo>
                    <a:cubicBezTo>
                      <a:pt x="244" y="0"/>
                      <a:pt x="1" y="464"/>
                      <a:pt x="302" y="766"/>
                    </a:cubicBezTo>
                    <a:cubicBezTo>
                      <a:pt x="388" y="851"/>
                      <a:pt x="496" y="898"/>
                      <a:pt x="620" y="898"/>
                    </a:cubicBezTo>
                    <a:cubicBezTo>
                      <a:pt x="1109" y="898"/>
                      <a:pt x="1241" y="223"/>
                      <a:pt x="791" y="37"/>
                    </a:cubicBezTo>
                    <a:cubicBezTo>
                      <a:pt x="729" y="12"/>
                      <a:pt x="668" y="0"/>
                      <a:pt x="61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>
                <a:off x="2277494" y="-844323"/>
                <a:ext cx="67118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1242" h="899" extrusionOk="0">
                    <a:moveTo>
                      <a:pt x="606" y="1"/>
                    </a:moveTo>
                    <a:cubicBezTo>
                      <a:pt x="244" y="1"/>
                      <a:pt x="0" y="465"/>
                      <a:pt x="295" y="766"/>
                    </a:cubicBezTo>
                    <a:cubicBezTo>
                      <a:pt x="380" y="852"/>
                      <a:pt x="497" y="898"/>
                      <a:pt x="613" y="898"/>
                    </a:cubicBezTo>
                    <a:cubicBezTo>
                      <a:pt x="1102" y="898"/>
                      <a:pt x="1241" y="223"/>
                      <a:pt x="784" y="37"/>
                    </a:cubicBezTo>
                    <a:cubicBezTo>
                      <a:pt x="723" y="12"/>
                      <a:pt x="663" y="1"/>
                      <a:pt x="60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1296064" y="136722"/>
                <a:ext cx="67064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9" extrusionOk="0">
                    <a:moveTo>
                      <a:pt x="605" y="1"/>
                    </a:moveTo>
                    <a:cubicBezTo>
                      <a:pt x="243" y="1"/>
                      <a:pt x="0" y="465"/>
                      <a:pt x="302" y="766"/>
                    </a:cubicBezTo>
                    <a:cubicBezTo>
                      <a:pt x="380" y="852"/>
                      <a:pt x="496" y="898"/>
                      <a:pt x="620" y="898"/>
                    </a:cubicBezTo>
                    <a:cubicBezTo>
                      <a:pt x="1109" y="898"/>
                      <a:pt x="1240" y="223"/>
                      <a:pt x="783" y="37"/>
                    </a:cubicBezTo>
                    <a:cubicBezTo>
                      <a:pt x="722" y="12"/>
                      <a:pt x="662" y="1"/>
                      <a:pt x="60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1909532" y="-476363"/>
                <a:ext cx="67118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2" h="898" extrusionOk="0">
                    <a:moveTo>
                      <a:pt x="606" y="0"/>
                    </a:moveTo>
                    <a:cubicBezTo>
                      <a:pt x="244" y="0"/>
                      <a:pt x="0" y="464"/>
                      <a:pt x="295" y="766"/>
                    </a:cubicBezTo>
                    <a:cubicBezTo>
                      <a:pt x="381" y="851"/>
                      <a:pt x="497" y="898"/>
                      <a:pt x="613" y="898"/>
                    </a:cubicBezTo>
                    <a:cubicBezTo>
                      <a:pt x="1102" y="898"/>
                      <a:pt x="1241" y="223"/>
                      <a:pt x="784" y="37"/>
                    </a:cubicBezTo>
                    <a:cubicBezTo>
                      <a:pt x="723" y="12"/>
                      <a:pt x="663" y="0"/>
                      <a:pt x="60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2154714" y="-721922"/>
                <a:ext cx="67064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8" extrusionOk="0">
                    <a:moveTo>
                      <a:pt x="613" y="0"/>
                    </a:moveTo>
                    <a:cubicBezTo>
                      <a:pt x="245" y="0"/>
                      <a:pt x="0" y="471"/>
                      <a:pt x="303" y="773"/>
                    </a:cubicBezTo>
                    <a:cubicBezTo>
                      <a:pt x="388" y="851"/>
                      <a:pt x="496" y="898"/>
                      <a:pt x="621" y="898"/>
                    </a:cubicBezTo>
                    <a:cubicBezTo>
                      <a:pt x="1109" y="898"/>
                      <a:pt x="1241" y="223"/>
                      <a:pt x="791" y="37"/>
                    </a:cubicBezTo>
                    <a:cubicBezTo>
                      <a:pt x="730" y="12"/>
                      <a:pt x="670" y="0"/>
                      <a:pt x="61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2031934" y="-599143"/>
                <a:ext cx="67496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9" h="898" extrusionOk="0">
                    <a:moveTo>
                      <a:pt x="613" y="0"/>
                    </a:moveTo>
                    <a:cubicBezTo>
                      <a:pt x="250" y="0"/>
                      <a:pt x="1" y="464"/>
                      <a:pt x="302" y="766"/>
                    </a:cubicBezTo>
                    <a:cubicBezTo>
                      <a:pt x="388" y="851"/>
                      <a:pt x="504" y="898"/>
                      <a:pt x="620" y="898"/>
                    </a:cubicBezTo>
                    <a:cubicBezTo>
                      <a:pt x="1109" y="898"/>
                      <a:pt x="1249" y="223"/>
                      <a:pt x="791" y="37"/>
                    </a:cubicBezTo>
                    <a:cubicBezTo>
                      <a:pt x="730" y="12"/>
                      <a:pt x="670" y="0"/>
                      <a:pt x="61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1786752" y="-353962"/>
                <a:ext cx="67118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2" h="898" extrusionOk="0">
                    <a:moveTo>
                      <a:pt x="613" y="0"/>
                    </a:moveTo>
                    <a:cubicBezTo>
                      <a:pt x="245" y="0"/>
                      <a:pt x="1" y="471"/>
                      <a:pt x="303" y="773"/>
                    </a:cubicBezTo>
                    <a:cubicBezTo>
                      <a:pt x="388" y="851"/>
                      <a:pt x="497" y="897"/>
                      <a:pt x="621" y="897"/>
                    </a:cubicBezTo>
                    <a:cubicBezTo>
                      <a:pt x="1109" y="897"/>
                      <a:pt x="1241" y="223"/>
                      <a:pt x="791" y="36"/>
                    </a:cubicBezTo>
                    <a:cubicBezTo>
                      <a:pt x="730" y="11"/>
                      <a:pt x="670" y="0"/>
                      <a:pt x="61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1664026" y="-231237"/>
                <a:ext cx="67442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1248" h="899" extrusionOk="0">
                    <a:moveTo>
                      <a:pt x="613" y="1"/>
                    </a:moveTo>
                    <a:cubicBezTo>
                      <a:pt x="249" y="1"/>
                      <a:pt x="0" y="465"/>
                      <a:pt x="302" y="767"/>
                    </a:cubicBezTo>
                    <a:cubicBezTo>
                      <a:pt x="387" y="852"/>
                      <a:pt x="503" y="898"/>
                      <a:pt x="620" y="898"/>
                    </a:cubicBezTo>
                    <a:cubicBezTo>
                      <a:pt x="1108" y="898"/>
                      <a:pt x="1248" y="224"/>
                      <a:pt x="790" y="38"/>
                    </a:cubicBezTo>
                    <a:cubicBezTo>
                      <a:pt x="729" y="12"/>
                      <a:pt x="670" y="1"/>
                      <a:pt x="61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1541624" y="-108836"/>
                <a:ext cx="67064" cy="48960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906" extrusionOk="0">
                    <a:moveTo>
                      <a:pt x="613" y="1"/>
                    </a:moveTo>
                    <a:cubicBezTo>
                      <a:pt x="245" y="1"/>
                      <a:pt x="0" y="472"/>
                      <a:pt x="302" y="774"/>
                    </a:cubicBezTo>
                    <a:cubicBezTo>
                      <a:pt x="380" y="859"/>
                      <a:pt x="496" y="906"/>
                      <a:pt x="613" y="906"/>
                    </a:cubicBezTo>
                    <a:cubicBezTo>
                      <a:pt x="1109" y="906"/>
                      <a:pt x="1241" y="231"/>
                      <a:pt x="791" y="37"/>
                    </a:cubicBezTo>
                    <a:cubicBezTo>
                      <a:pt x="730" y="12"/>
                      <a:pt x="670" y="1"/>
                      <a:pt x="61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1182471" y="259501"/>
                <a:ext cx="48636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900" h="899" extrusionOk="0">
                    <a:moveTo>
                      <a:pt x="454" y="1"/>
                    </a:moveTo>
                    <a:cubicBezTo>
                      <a:pt x="425" y="1"/>
                      <a:pt x="396" y="3"/>
                      <a:pt x="365" y="6"/>
                    </a:cubicBezTo>
                    <a:cubicBezTo>
                      <a:pt x="334" y="14"/>
                      <a:pt x="310" y="22"/>
                      <a:pt x="279" y="37"/>
                    </a:cubicBezTo>
                    <a:cubicBezTo>
                      <a:pt x="256" y="45"/>
                      <a:pt x="225" y="61"/>
                      <a:pt x="202" y="76"/>
                    </a:cubicBezTo>
                    <a:cubicBezTo>
                      <a:pt x="178" y="92"/>
                      <a:pt x="155" y="107"/>
                      <a:pt x="140" y="131"/>
                    </a:cubicBezTo>
                    <a:cubicBezTo>
                      <a:pt x="116" y="154"/>
                      <a:pt x="93" y="177"/>
                      <a:pt x="78" y="200"/>
                    </a:cubicBezTo>
                    <a:cubicBezTo>
                      <a:pt x="62" y="224"/>
                      <a:pt x="47" y="247"/>
                      <a:pt x="39" y="278"/>
                    </a:cubicBezTo>
                    <a:cubicBezTo>
                      <a:pt x="31" y="301"/>
                      <a:pt x="23" y="332"/>
                      <a:pt x="16" y="363"/>
                    </a:cubicBezTo>
                    <a:cubicBezTo>
                      <a:pt x="0" y="417"/>
                      <a:pt x="0" y="479"/>
                      <a:pt x="16" y="534"/>
                    </a:cubicBezTo>
                    <a:cubicBezTo>
                      <a:pt x="23" y="565"/>
                      <a:pt x="31" y="596"/>
                      <a:pt x="39" y="619"/>
                    </a:cubicBezTo>
                    <a:cubicBezTo>
                      <a:pt x="47" y="642"/>
                      <a:pt x="62" y="673"/>
                      <a:pt x="78" y="697"/>
                    </a:cubicBezTo>
                    <a:cubicBezTo>
                      <a:pt x="93" y="720"/>
                      <a:pt x="116" y="743"/>
                      <a:pt x="140" y="766"/>
                    </a:cubicBezTo>
                    <a:cubicBezTo>
                      <a:pt x="217" y="852"/>
                      <a:pt x="334" y="898"/>
                      <a:pt x="450" y="898"/>
                    </a:cubicBezTo>
                    <a:cubicBezTo>
                      <a:pt x="481" y="898"/>
                      <a:pt x="512" y="890"/>
                      <a:pt x="543" y="890"/>
                    </a:cubicBezTo>
                    <a:cubicBezTo>
                      <a:pt x="566" y="883"/>
                      <a:pt x="597" y="875"/>
                      <a:pt x="628" y="859"/>
                    </a:cubicBezTo>
                    <a:cubicBezTo>
                      <a:pt x="652" y="852"/>
                      <a:pt x="675" y="836"/>
                      <a:pt x="706" y="821"/>
                    </a:cubicBezTo>
                    <a:cubicBezTo>
                      <a:pt x="729" y="805"/>
                      <a:pt x="752" y="782"/>
                      <a:pt x="768" y="766"/>
                    </a:cubicBezTo>
                    <a:cubicBezTo>
                      <a:pt x="791" y="743"/>
                      <a:pt x="807" y="720"/>
                      <a:pt x="822" y="697"/>
                    </a:cubicBezTo>
                    <a:cubicBezTo>
                      <a:pt x="838" y="673"/>
                      <a:pt x="853" y="642"/>
                      <a:pt x="869" y="619"/>
                    </a:cubicBezTo>
                    <a:cubicBezTo>
                      <a:pt x="876" y="596"/>
                      <a:pt x="884" y="565"/>
                      <a:pt x="892" y="534"/>
                    </a:cubicBezTo>
                    <a:cubicBezTo>
                      <a:pt x="900" y="479"/>
                      <a:pt x="900" y="417"/>
                      <a:pt x="892" y="363"/>
                    </a:cubicBezTo>
                    <a:cubicBezTo>
                      <a:pt x="884" y="332"/>
                      <a:pt x="876" y="301"/>
                      <a:pt x="869" y="278"/>
                    </a:cubicBezTo>
                    <a:cubicBezTo>
                      <a:pt x="853" y="247"/>
                      <a:pt x="838" y="224"/>
                      <a:pt x="822" y="200"/>
                    </a:cubicBezTo>
                    <a:cubicBezTo>
                      <a:pt x="807" y="177"/>
                      <a:pt x="791" y="154"/>
                      <a:pt x="768" y="131"/>
                    </a:cubicBezTo>
                    <a:cubicBezTo>
                      <a:pt x="752" y="107"/>
                      <a:pt x="729" y="92"/>
                      <a:pt x="706" y="76"/>
                    </a:cubicBezTo>
                    <a:cubicBezTo>
                      <a:pt x="675" y="61"/>
                      <a:pt x="652" y="45"/>
                      <a:pt x="628" y="37"/>
                    </a:cubicBezTo>
                    <a:cubicBezTo>
                      <a:pt x="597" y="22"/>
                      <a:pt x="566" y="14"/>
                      <a:pt x="543" y="6"/>
                    </a:cubicBezTo>
                    <a:cubicBezTo>
                      <a:pt x="512" y="3"/>
                      <a:pt x="483" y="1"/>
                      <a:pt x="45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28" name="Google Shape;28;p2"/>
            <p:cNvGrpSpPr/>
            <p:nvPr/>
          </p:nvGrpSpPr>
          <p:grpSpPr>
            <a:xfrm>
              <a:off x="1005462" y="33090"/>
              <a:ext cx="743488" cy="602656"/>
              <a:chOff x="1005462" y="33090"/>
              <a:chExt cx="743488" cy="602656"/>
            </a:xfrm>
          </p:grpSpPr>
          <p:sp>
            <p:nvSpPr>
              <p:cNvPr id="29" name="Google Shape;29;p2"/>
              <p:cNvSpPr/>
              <p:nvPr/>
            </p:nvSpPr>
            <p:spPr>
              <a:xfrm>
                <a:off x="1005462" y="603862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0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" name="Google Shape;30;p2"/>
              <p:cNvSpPr/>
              <p:nvPr/>
            </p:nvSpPr>
            <p:spPr>
              <a:xfrm>
                <a:off x="1100573" y="508697"/>
                <a:ext cx="172712" cy="31938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1" extrusionOk="0">
                    <a:moveTo>
                      <a:pt x="590" y="1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" name="Google Shape;31;p2"/>
              <p:cNvSpPr/>
              <p:nvPr/>
            </p:nvSpPr>
            <p:spPr>
              <a:xfrm>
                <a:off x="1195739" y="413586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1"/>
                    </a:moveTo>
                    <a:lnTo>
                      <a:pt x="0" y="590"/>
                    </a:lnTo>
                    <a:lnTo>
                      <a:pt x="2614" y="590"/>
                    </a:lnTo>
                    <a:lnTo>
                      <a:pt x="319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" name="Google Shape;32;p2"/>
              <p:cNvSpPr/>
              <p:nvPr/>
            </p:nvSpPr>
            <p:spPr>
              <a:xfrm>
                <a:off x="1290850" y="318476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0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3" name="Google Shape;33;p2"/>
              <p:cNvSpPr/>
              <p:nvPr/>
            </p:nvSpPr>
            <p:spPr>
              <a:xfrm>
                <a:off x="1385961" y="223311"/>
                <a:ext cx="172712" cy="31938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1" extrusionOk="0">
                    <a:moveTo>
                      <a:pt x="590" y="1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>
                <a:off x="1481126" y="128200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1"/>
                    </a:moveTo>
                    <a:lnTo>
                      <a:pt x="0" y="590"/>
                    </a:lnTo>
                    <a:lnTo>
                      <a:pt x="2614" y="590"/>
                    </a:lnTo>
                    <a:lnTo>
                      <a:pt x="319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>
                <a:off x="1576238" y="33090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0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36" name="Google Shape;36;p2"/>
            <p:cNvGrpSpPr/>
            <p:nvPr/>
          </p:nvGrpSpPr>
          <p:grpSpPr>
            <a:xfrm>
              <a:off x="61199" y="486920"/>
              <a:ext cx="269497" cy="230589"/>
              <a:chOff x="-245801" y="266720"/>
              <a:chExt cx="269497" cy="230589"/>
            </a:xfrm>
          </p:grpSpPr>
          <p:sp>
            <p:nvSpPr>
              <p:cNvPr id="37" name="Google Shape;37;p2"/>
              <p:cNvSpPr/>
              <p:nvPr/>
            </p:nvSpPr>
            <p:spPr>
              <a:xfrm>
                <a:off x="-245801" y="266720"/>
                <a:ext cx="269497" cy="230589"/>
              </a:xfrm>
              <a:custGeom>
                <a:avLst/>
                <a:gdLst/>
                <a:ahLst/>
                <a:cxnLst/>
                <a:rect l="l" t="t" r="r" b="b"/>
                <a:pathLst>
                  <a:path w="4987" h="4267" extrusionOk="0">
                    <a:moveTo>
                      <a:pt x="2837" y="166"/>
                    </a:moveTo>
                    <a:cubicBezTo>
                      <a:pt x="3846" y="166"/>
                      <a:pt x="4816" y="952"/>
                      <a:pt x="4816" y="2134"/>
                    </a:cubicBezTo>
                    <a:cubicBezTo>
                      <a:pt x="4816" y="3219"/>
                      <a:pt x="3940" y="4096"/>
                      <a:pt x="2854" y="4103"/>
                    </a:cubicBezTo>
                    <a:cubicBezTo>
                      <a:pt x="1102" y="4103"/>
                      <a:pt x="226" y="1986"/>
                      <a:pt x="1466" y="746"/>
                    </a:cubicBezTo>
                    <a:cubicBezTo>
                      <a:pt x="1865" y="345"/>
                      <a:pt x="2355" y="166"/>
                      <a:pt x="2837" y="166"/>
                    </a:cubicBezTo>
                    <a:close/>
                    <a:moveTo>
                      <a:pt x="2840" y="0"/>
                    </a:moveTo>
                    <a:cubicBezTo>
                      <a:pt x="2315" y="0"/>
                      <a:pt x="1779" y="195"/>
                      <a:pt x="1342" y="629"/>
                    </a:cubicBezTo>
                    <a:cubicBezTo>
                      <a:pt x="1" y="1971"/>
                      <a:pt x="955" y="4266"/>
                      <a:pt x="2854" y="4266"/>
                    </a:cubicBezTo>
                    <a:cubicBezTo>
                      <a:pt x="4033" y="4266"/>
                      <a:pt x="4987" y="3312"/>
                      <a:pt x="4987" y="2134"/>
                    </a:cubicBezTo>
                    <a:cubicBezTo>
                      <a:pt x="4987" y="849"/>
                      <a:pt x="3937" y="0"/>
                      <a:pt x="284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" name="Google Shape;38;p2"/>
              <p:cNvSpPr/>
              <p:nvPr/>
            </p:nvSpPr>
            <p:spPr>
              <a:xfrm>
                <a:off x="-141881" y="331730"/>
                <a:ext cx="101055" cy="1010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870" extrusionOk="0">
                    <a:moveTo>
                      <a:pt x="931" y="0"/>
                    </a:moveTo>
                    <a:cubicBezTo>
                      <a:pt x="420" y="0"/>
                      <a:pt x="1" y="419"/>
                      <a:pt x="1" y="931"/>
                    </a:cubicBezTo>
                    <a:cubicBezTo>
                      <a:pt x="1" y="1450"/>
                      <a:pt x="420" y="1869"/>
                      <a:pt x="931" y="1869"/>
                    </a:cubicBezTo>
                    <a:cubicBezTo>
                      <a:pt x="1451" y="1869"/>
                      <a:pt x="1870" y="1450"/>
                      <a:pt x="1870" y="931"/>
                    </a:cubicBezTo>
                    <a:cubicBezTo>
                      <a:pt x="1870" y="419"/>
                      <a:pt x="1451" y="0"/>
                      <a:pt x="93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39" name="Google Shape;39;p2"/>
          <p:cNvGrpSpPr/>
          <p:nvPr/>
        </p:nvGrpSpPr>
        <p:grpSpPr>
          <a:xfrm>
            <a:off x="-831651" y="5691267"/>
            <a:ext cx="2813779" cy="2572720"/>
            <a:chOff x="-623738" y="4268450"/>
            <a:chExt cx="2110334" cy="1929540"/>
          </a:xfrm>
        </p:grpSpPr>
        <p:sp>
          <p:nvSpPr>
            <p:cNvPr id="40" name="Google Shape;40;p2"/>
            <p:cNvSpPr/>
            <p:nvPr/>
          </p:nvSpPr>
          <p:spPr>
            <a:xfrm>
              <a:off x="-623738" y="4268450"/>
              <a:ext cx="1727427" cy="1929540"/>
            </a:xfrm>
            <a:custGeom>
              <a:avLst/>
              <a:gdLst/>
              <a:ahLst/>
              <a:cxnLst/>
              <a:rect l="l" t="t" r="r" b="b"/>
              <a:pathLst>
                <a:path w="30555" h="34130" extrusionOk="0">
                  <a:moveTo>
                    <a:pt x="29779" y="0"/>
                  </a:moveTo>
                  <a:cubicBezTo>
                    <a:pt x="29221" y="0"/>
                    <a:pt x="28911" y="636"/>
                    <a:pt x="29252" y="1071"/>
                  </a:cubicBezTo>
                  <a:lnTo>
                    <a:pt x="26251" y="4080"/>
                  </a:lnTo>
                  <a:cubicBezTo>
                    <a:pt x="26235" y="4095"/>
                    <a:pt x="26227" y="4118"/>
                    <a:pt x="26227" y="4134"/>
                  </a:cubicBezTo>
                  <a:lnTo>
                    <a:pt x="26227" y="7794"/>
                  </a:lnTo>
                  <a:lnTo>
                    <a:pt x="21272" y="12742"/>
                  </a:lnTo>
                  <a:lnTo>
                    <a:pt x="20528" y="12718"/>
                  </a:lnTo>
                  <a:lnTo>
                    <a:pt x="17720" y="15526"/>
                  </a:lnTo>
                  <a:lnTo>
                    <a:pt x="17744" y="16270"/>
                  </a:lnTo>
                  <a:lnTo>
                    <a:pt x="32" y="33990"/>
                  </a:lnTo>
                  <a:cubicBezTo>
                    <a:pt x="1" y="34021"/>
                    <a:pt x="1" y="34075"/>
                    <a:pt x="32" y="34106"/>
                  </a:cubicBezTo>
                  <a:cubicBezTo>
                    <a:pt x="47" y="34122"/>
                    <a:pt x="70" y="34129"/>
                    <a:pt x="86" y="34129"/>
                  </a:cubicBezTo>
                  <a:cubicBezTo>
                    <a:pt x="109" y="34129"/>
                    <a:pt x="133" y="34122"/>
                    <a:pt x="148" y="34106"/>
                  </a:cubicBezTo>
                  <a:lnTo>
                    <a:pt x="26367" y="7887"/>
                  </a:lnTo>
                  <a:cubicBezTo>
                    <a:pt x="26382" y="7872"/>
                    <a:pt x="26390" y="7848"/>
                    <a:pt x="26390" y="7825"/>
                  </a:cubicBezTo>
                  <a:lnTo>
                    <a:pt x="26390" y="4165"/>
                  </a:lnTo>
                  <a:lnTo>
                    <a:pt x="29368" y="1187"/>
                  </a:lnTo>
                  <a:cubicBezTo>
                    <a:pt x="29490" y="1283"/>
                    <a:pt x="29633" y="1327"/>
                    <a:pt x="29774" y="1327"/>
                  </a:cubicBezTo>
                  <a:cubicBezTo>
                    <a:pt x="30046" y="1327"/>
                    <a:pt x="30310" y="1162"/>
                    <a:pt x="30407" y="877"/>
                  </a:cubicBezTo>
                  <a:cubicBezTo>
                    <a:pt x="30555" y="450"/>
                    <a:pt x="30229" y="0"/>
                    <a:pt x="297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763570" y="4401603"/>
              <a:ext cx="723026" cy="722574"/>
            </a:xfrm>
            <a:custGeom>
              <a:avLst/>
              <a:gdLst/>
              <a:ahLst/>
              <a:cxnLst/>
              <a:rect l="l" t="t" r="r" b="b"/>
              <a:pathLst>
                <a:path w="12789" h="12781" extrusionOk="0">
                  <a:moveTo>
                    <a:pt x="12696" y="1"/>
                  </a:moveTo>
                  <a:cubicBezTo>
                    <a:pt x="12676" y="1"/>
                    <a:pt x="12656" y="9"/>
                    <a:pt x="12641" y="24"/>
                  </a:cubicBezTo>
                  <a:lnTo>
                    <a:pt x="32" y="12641"/>
                  </a:lnTo>
                  <a:cubicBezTo>
                    <a:pt x="1" y="12672"/>
                    <a:pt x="1" y="12719"/>
                    <a:pt x="32" y="12758"/>
                  </a:cubicBezTo>
                  <a:cubicBezTo>
                    <a:pt x="47" y="12773"/>
                    <a:pt x="63" y="12781"/>
                    <a:pt x="86" y="12781"/>
                  </a:cubicBezTo>
                  <a:cubicBezTo>
                    <a:pt x="109" y="12781"/>
                    <a:pt x="132" y="12773"/>
                    <a:pt x="140" y="12758"/>
                  </a:cubicBezTo>
                  <a:lnTo>
                    <a:pt x="12757" y="141"/>
                  </a:lnTo>
                  <a:cubicBezTo>
                    <a:pt x="12788" y="110"/>
                    <a:pt x="12788" y="55"/>
                    <a:pt x="12757" y="24"/>
                  </a:cubicBezTo>
                  <a:cubicBezTo>
                    <a:pt x="12738" y="9"/>
                    <a:pt x="12717" y="1"/>
                    <a:pt x="1269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42" name="Google Shape;42;p2"/>
            <p:cNvGrpSpPr/>
            <p:nvPr/>
          </p:nvGrpSpPr>
          <p:grpSpPr>
            <a:xfrm>
              <a:off x="-220625" y="4570231"/>
              <a:ext cx="921187" cy="920619"/>
              <a:chOff x="3429875" y="1645831"/>
              <a:chExt cx="921187" cy="920619"/>
            </a:xfrm>
          </p:grpSpPr>
          <p:sp>
            <p:nvSpPr>
              <p:cNvPr id="43" name="Google Shape;43;p2"/>
              <p:cNvSpPr/>
              <p:nvPr/>
            </p:nvSpPr>
            <p:spPr>
              <a:xfrm>
                <a:off x="4300181" y="1645831"/>
                <a:ext cx="50882" cy="50542"/>
              </a:xfrm>
              <a:custGeom>
                <a:avLst/>
                <a:gdLst/>
                <a:ahLst/>
                <a:cxnLst/>
                <a:rect l="l" t="t" r="r" b="b"/>
                <a:pathLst>
                  <a:path w="900" h="894" extrusionOk="0">
                    <a:moveTo>
                      <a:pt x="437" y="0"/>
                    </a:moveTo>
                    <a:cubicBezTo>
                      <a:pt x="413" y="0"/>
                      <a:pt x="388" y="2"/>
                      <a:pt x="365" y="6"/>
                    </a:cubicBezTo>
                    <a:cubicBezTo>
                      <a:pt x="334" y="14"/>
                      <a:pt x="303" y="21"/>
                      <a:pt x="279" y="37"/>
                    </a:cubicBezTo>
                    <a:cubicBezTo>
                      <a:pt x="248" y="45"/>
                      <a:pt x="225" y="60"/>
                      <a:pt x="202" y="76"/>
                    </a:cubicBezTo>
                    <a:cubicBezTo>
                      <a:pt x="179" y="91"/>
                      <a:pt x="155" y="107"/>
                      <a:pt x="132" y="130"/>
                    </a:cubicBezTo>
                    <a:cubicBezTo>
                      <a:pt x="93" y="177"/>
                      <a:pt x="55" y="223"/>
                      <a:pt x="31" y="277"/>
                    </a:cubicBezTo>
                    <a:cubicBezTo>
                      <a:pt x="23" y="301"/>
                      <a:pt x="16" y="332"/>
                      <a:pt x="8" y="363"/>
                    </a:cubicBezTo>
                    <a:cubicBezTo>
                      <a:pt x="0" y="386"/>
                      <a:pt x="0" y="417"/>
                      <a:pt x="0" y="448"/>
                    </a:cubicBezTo>
                    <a:cubicBezTo>
                      <a:pt x="0" y="479"/>
                      <a:pt x="8" y="510"/>
                      <a:pt x="8" y="533"/>
                    </a:cubicBezTo>
                    <a:cubicBezTo>
                      <a:pt x="16" y="564"/>
                      <a:pt x="23" y="595"/>
                      <a:pt x="31" y="619"/>
                    </a:cubicBezTo>
                    <a:cubicBezTo>
                      <a:pt x="47" y="650"/>
                      <a:pt x="62" y="673"/>
                      <a:pt x="78" y="696"/>
                    </a:cubicBezTo>
                    <a:cubicBezTo>
                      <a:pt x="93" y="719"/>
                      <a:pt x="109" y="743"/>
                      <a:pt x="132" y="766"/>
                    </a:cubicBezTo>
                    <a:cubicBezTo>
                      <a:pt x="221" y="851"/>
                      <a:pt x="336" y="894"/>
                      <a:pt x="450" y="894"/>
                    </a:cubicBezTo>
                    <a:cubicBezTo>
                      <a:pt x="564" y="894"/>
                      <a:pt x="679" y="851"/>
                      <a:pt x="768" y="766"/>
                    </a:cubicBezTo>
                    <a:cubicBezTo>
                      <a:pt x="783" y="743"/>
                      <a:pt x="807" y="719"/>
                      <a:pt x="822" y="696"/>
                    </a:cubicBezTo>
                    <a:cubicBezTo>
                      <a:pt x="838" y="673"/>
                      <a:pt x="853" y="650"/>
                      <a:pt x="861" y="619"/>
                    </a:cubicBezTo>
                    <a:cubicBezTo>
                      <a:pt x="877" y="595"/>
                      <a:pt x="884" y="564"/>
                      <a:pt x="884" y="533"/>
                    </a:cubicBezTo>
                    <a:cubicBezTo>
                      <a:pt x="892" y="510"/>
                      <a:pt x="900" y="479"/>
                      <a:pt x="900" y="448"/>
                    </a:cubicBezTo>
                    <a:cubicBezTo>
                      <a:pt x="900" y="417"/>
                      <a:pt x="892" y="386"/>
                      <a:pt x="884" y="363"/>
                    </a:cubicBezTo>
                    <a:cubicBezTo>
                      <a:pt x="884" y="332"/>
                      <a:pt x="877" y="301"/>
                      <a:pt x="861" y="277"/>
                    </a:cubicBezTo>
                    <a:cubicBezTo>
                      <a:pt x="853" y="246"/>
                      <a:pt x="838" y="223"/>
                      <a:pt x="822" y="200"/>
                    </a:cubicBezTo>
                    <a:cubicBezTo>
                      <a:pt x="807" y="177"/>
                      <a:pt x="783" y="153"/>
                      <a:pt x="768" y="130"/>
                    </a:cubicBezTo>
                    <a:cubicBezTo>
                      <a:pt x="678" y="46"/>
                      <a:pt x="556" y="0"/>
                      <a:pt x="43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4" name="Google Shape;44;p2"/>
              <p:cNvSpPr/>
              <p:nvPr/>
            </p:nvSpPr>
            <p:spPr>
              <a:xfrm>
                <a:off x="3918737" y="2018681"/>
                <a:ext cx="67559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895" extrusionOk="0">
                    <a:moveTo>
                      <a:pt x="598" y="1"/>
                    </a:moveTo>
                    <a:cubicBezTo>
                      <a:pt x="483" y="1"/>
                      <a:pt x="369" y="45"/>
                      <a:pt x="280" y="134"/>
                    </a:cubicBezTo>
                    <a:cubicBezTo>
                      <a:pt x="1" y="414"/>
                      <a:pt x="202" y="894"/>
                      <a:pt x="598" y="894"/>
                    </a:cubicBezTo>
                    <a:cubicBezTo>
                      <a:pt x="1001" y="894"/>
                      <a:pt x="1195" y="414"/>
                      <a:pt x="916" y="134"/>
                    </a:cubicBezTo>
                    <a:cubicBezTo>
                      <a:pt x="826" y="45"/>
                      <a:pt x="712" y="1"/>
                      <a:pt x="5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5" name="Google Shape;45;p2"/>
              <p:cNvSpPr/>
              <p:nvPr/>
            </p:nvSpPr>
            <p:spPr>
              <a:xfrm>
                <a:off x="4166022" y="1769869"/>
                <a:ext cx="70160" cy="50825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9" extrusionOk="0">
                    <a:moveTo>
                      <a:pt x="628" y="1"/>
                    </a:moveTo>
                    <a:cubicBezTo>
                      <a:pt x="571" y="1"/>
                      <a:pt x="511" y="12"/>
                      <a:pt x="450" y="38"/>
                    </a:cubicBezTo>
                    <a:cubicBezTo>
                      <a:pt x="0" y="224"/>
                      <a:pt x="132" y="898"/>
                      <a:pt x="621" y="898"/>
                    </a:cubicBezTo>
                    <a:cubicBezTo>
                      <a:pt x="745" y="898"/>
                      <a:pt x="853" y="852"/>
                      <a:pt x="939" y="766"/>
                    </a:cubicBezTo>
                    <a:cubicBezTo>
                      <a:pt x="1240" y="465"/>
                      <a:pt x="991" y="1"/>
                      <a:pt x="62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6" name="Google Shape;46;p2"/>
              <p:cNvSpPr/>
              <p:nvPr/>
            </p:nvSpPr>
            <p:spPr>
              <a:xfrm>
                <a:off x="3544868" y="2391417"/>
                <a:ext cx="70103" cy="50938"/>
              </a:xfrm>
              <a:custGeom>
                <a:avLst/>
                <a:gdLst/>
                <a:ahLst/>
                <a:cxnLst/>
                <a:rect l="l" t="t" r="r" b="b"/>
                <a:pathLst>
                  <a:path w="1240" h="901" extrusionOk="0">
                    <a:moveTo>
                      <a:pt x="606" y="1"/>
                    </a:moveTo>
                    <a:cubicBezTo>
                      <a:pt x="241" y="1"/>
                      <a:pt x="1" y="468"/>
                      <a:pt x="301" y="769"/>
                    </a:cubicBezTo>
                    <a:cubicBezTo>
                      <a:pt x="379" y="854"/>
                      <a:pt x="495" y="901"/>
                      <a:pt x="611" y="901"/>
                    </a:cubicBezTo>
                    <a:cubicBezTo>
                      <a:pt x="1108" y="901"/>
                      <a:pt x="1240" y="226"/>
                      <a:pt x="790" y="40"/>
                    </a:cubicBezTo>
                    <a:cubicBezTo>
                      <a:pt x="726" y="13"/>
                      <a:pt x="664" y="1"/>
                      <a:pt x="60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7" name="Google Shape;47;p2"/>
              <p:cNvSpPr/>
              <p:nvPr/>
            </p:nvSpPr>
            <p:spPr>
              <a:xfrm>
                <a:off x="4043227" y="1894190"/>
                <a:ext cx="67616" cy="50542"/>
              </a:xfrm>
              <a:custGeom>
                <a:avLst/>
                <a:gdLst/>
                <a:ahLst/>
                <a:cxnLst/>
                <a:rect l="l" t="t" r="r" b="b"/>
                <a:pathLst>
                  <a:path w="1196" h="894" extrusionOk="0">
                    <a:moveTo>
                      <a:pt x="598" y="0"/>
                    </a:moveTo>
                    <a:cubicBezTo>
                      <a:pt x="484" y="0"/>
                      <a:pt x="369" y="45"/>
                      <a:pt x="280" y="134"/>
                    </a:cubicBezTo>
                    <a:cubicBezTo>
                      <a:pt x="1" y="413"/>
                      <a:pt x="195" y="894"/>
                      <a:pt x="598" y="894"/>
                    </a:cubicBezTo>
                    <a:cubicBezTo>
                      <a:pt x="994" y="894"/>
                      <a:pt x="1195" y="413"/>
                      <a:pt x="916" y="134"/>
                    </a:cubicBezTo>
                    <a:cubicBezTo>
                      <a:pt x="827" y="45"/>
                      <a:pt x="712" y="0"/>
                      <a:pt x="59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8" name="Google Shape;48;p2"/>
              <p:cNvSpPr/>
              <p:nvPr/>
            </p:nvSpPr>
            <p:spPr>
              <a:xfrm>
                <a:off x="3670151" y="2267266"/>
                <a:ext cx="67559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895" extrusionOk="0">
                    <a:moveTo>
                      <a:pt x="598" y="1"/>
                    </a:moveTo>
                    <a:cubicBezTo>
                      <a:pt x="483" y="1"/>
                      <a:pt x="369" y="45"/>
                      <a:pt x="280" y="134"/>
                    </a:cubicBezTo>
                    <a:cubicBezTo>
                      <a:pt x="1" y="413"/>
                      <a:pt x="202" y="894"/>
                      <a:pt x="598" y="894"/>
                    </a:cubicBezTo>
                    <a:cubicBezTo>
                      <a:pt x="993" y="894"/>
                      <a:pt x="1195" y="413"/>
                      <a:pt x="916" y="134"/>
                    </a:cubicBezTo>
                    <a:cubicBezTo>
                      <a:pt x="826" y="45"/>
                      <a:pt x="712" y="1"/>
                      <a:pt x="5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9" name="Google Shape;49;p2"/>
              <p:cNvSpPr/>
              <p:nvPr/>
            </p:nvSpPr>
            <p:spPr>
              <a:xfrm>
                <a:off x="3794246" y="2142775"/>
                <a:ext cx="68012" cy="50995"/>
              </a:xfrm>
              <a:custGeom>
                <a:avLst/>
                <a:gdLst/>
                <a:ahLst/>
                <a:cxnLst/>
                <a:rect l="l" t="t" r="r" b="b"/>
                <a:pathLst>
                  <a:path w="1203" h="902" extrusionOk="0">
                    <a:moveTo>
                      <a:pt x="601" y="0"/>
                    </a:moveTo>
                    <a:cubicBezTo>
                      <a:pt x="487" y="0"/>
                      <a:pt x="372" y="45"/>
                      <a:pt x="287" y="134"/>
                    </a:cubicBezTo>
                    <a:cubicBezTo>
                      <a:pt x="0" y="413"/>
                      <a:pt x="202" y="902"/>
                      <a:pt x="605" y="902"/>
                    </a:cubicBezTo>
                    <a:cubicBezTo>
                      <a:pt x="1001" y="902"/>
                      <a:pt x="1202" y="413"/>
                      <a:pt x="915" y="134"/>
                    </a:cubicBezTo>
                    <a:cubicBezTo>
                      <a:pt x="830" y="45"/>
                      <a:pt x="716" y="0"/>
                      <a:pt x="6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0" name="Google Shape;50;p2"/>
              <p:cNvSpPr/>
              <p:nvPr/>
            </p:nvSpPr>
            <p:spPr>
              <a:xfrm>
                <a:off x="3429875" y="2515851"/>
                <a:ext cx="50938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901" h="895" extrusionOk="0">
                    <a:moveTo>
                      <a:pt x="451" y="0"/>
                    </a:moveTo>
                    <a:cubicBezTo>
                      <a:pt x="336" y="0"/>
                      <a:pt x="222" y="45"/>
                      <a:pt x="133" y="134"/>
                    </a:cubicBezTo>
                    <a:cubicBezTo>
                      <a:pt x="110" y="150"/>
                      <a:pt x="94" y="173"/>
                      <a:pt x="79" y="196"/>
                    </a:cubicBezTo>
                    <a:cubicBezTo>
                      <a:pt x="63" y="227"/>
                      <a:pt x="48" y="251"/>
                      <a:pt x="40" y="274"/>
                    </a:cubicBezTo>
                    <a:cubicBezTo>
                      <a:pt x="24" y="305"/>
                      <a:pt x="17" y="336"/>
                      <a:pt x="9" y="359"/>
                    </a:cubicBezTo>
                    <a:cubicBezTo>
                      <a:pt x="9" y="390"/>
                      <a:pt x="1" y="421"/>
                      <a:pt x="1" y="452"/>
                    </a:cubicBezTo>
                    <a:cubicBezTo>
                      <a:pt x="1" y="569"/>
                      <a:pt x="48" y="685"/>
                      <a:pt x="133" y="762"/>
                    </a:cubicBezTo>
                    <a:cubicBezTo>
                      <a:pt x="156" y="786"/>
                      <a:pt x="179" y="809"/>
                      <a:pt x="203" y="824"/>
                    </a:cubicBezTo>
                    <a:cubicBezTo>
                      <a:pt x="226" y="840"/>
                      <a:pt x="249" y="855"/>
                      <a:pt x="280" y="863"/>
                    </a:cubicBezTo>
                    <a:cubicBezTo>
                      <a:pt x="303" y="871"/>
                      <a:pt x="334" y="879"/>
                      <a:pt x="358" y="886"/>
                    </a:cubicBezTo>
                    <a:cubicBezTo>
                      <a:pt x="389" y="894"/>
                      <a:pt x="420" y="894"/>
                      <a:pt x="451" y="894"/>
                    </a:cubicBezTo>
                    <a:cubicBezTo>
                      <a:pt x="482" y="894"/>
                      <a:pt x="505" y="894"/>
                      <a:pt x="536" y="886"/>
                    </a:cubicBezTo>
                    <a:cubicBezTo>
                      <a:pt x="598" y="879"/>
                      <a:pt x="652" y="855"/>
                      <a:pt x="699" y="824"/>
                    </a:cubicBezTo>
                    <a:cubicBezTo>
                      <a:pt x="722" y="809"/>
                      <a:pt x="745" y="786"/>
                      <a:pt x="769" y="762"/>
                    </a:cubicBezTo>
                    <a:cubicBezTo>
                      <a:pt x="846" y="685"/>
                      <a:pt x="901" y="569"/>
                      <a:pt x="901" y="452"/>
                    </a:cubicBezTo>
                    <a:cubicBezTo>
                      <a:pt x="901" y="421"/>
                      <a:pt x="893" y="390"/>
                      <a:pt x="893" y="359"/>
                    </a:cubicBezTo>
                    <a:cubicBezTo>
                      <a:pt x="885" y="336"/>
                      <a:pt x="877" y="305"/>
                      <a:pt x="862" y="274"/>
                    </a:cubicBezTo>
                    <a:cubicBezTo>
                      <a:pt x="854" y="251"/>
                      <a:pt x="839" y="227"/>
                      <a:pt x="823" y="196"/>
                    </a:cubicBezTo>
                    <a:cubicBezTo>
                      <a:pt x="807" y="173"/>
                      <a:pt x="784" y="150"/>
                      <a:pt x="769" y="134"/>
                    </a:cubicBezTo>
                    <a:cubicBezTo>
                      <a:pt x="680" y="45"/>
                      <a:pt x="565" y="0"/>
                      <a:pt x="45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51" name="Google Shape;51;p2"/>
          <p:cNvGrpSpPr/>
          <p:nvPr/>
        </p:nvGrpSpPr>
        <p:grpSpPr>
          <a:xfrm>
            <a:off x="9299067" y="4597563"/>
            <a:ext cx="2848851" cy="3227775"/>
            <a:chOff x="6974300" y="3448172"/>
            <a:chExt cx="2136638" cy="2420831"/>
          </a:xfrm>
        </p:grpSpPr>
        <p:sp>
          <p:nvSpPr>
            <p:cNvPr id="52" name="Google Shape;52;p2"/>
            <p:cNvSpPr/>
            <p:nvPr/>
          </p:nvSpPr>
          <p:spPr>
            <a:xfrm>
              <a:off x="7847645" y="3448172"/>
              <a:ext cx="1263293" cy="1576725"/>
            </a:xfrm>
            <a:custGeom>
              <a:avLst/>
              <a:gdLst/>
              <a:ahLst/>
              <a:cxnLst/>
              <a:rect l="l" t="t" r="r" b="b"/>
              <a:pathLst>
                <a:path w="23377" h="29177" extrusionOk="0">
                  <a:moveTo>
                    <a:pt x="23291" y="1"/>
                  </a:moveTo>
                  <a:cubicBezTo>
                    <a:pt x="23271" y="1"/>
                    <a:pt x="23252" y="7"/>
                    <a:pt x="23237" y="18"/>
                  </a:cubicBezTo>
                  <a:lnTo>
                    <a:pt x="11372" y="11883"/>
                  </a:lnTo>
                  <a:lnTo>
                    <a:pt x="10635" y="11852"/>
                  </a:lnTo>
                  <a:lnTo>
                    <a:pt x="7828" y="14667"/>
                  </a:lnTo>
                  <a:lnTo>
                    <a:pt x="7851" y="15404"/>
                  </a:lnTo>
                  <a:lnTo>
                    <a:pt x="7114" y="16141"/>
                  </a:lnTo>
                  <a:cubicBezTo>
                    <a:pt x="7099" y="16156"/>
                    <a:pt x="7091" y="16179"/>
                    <a:pt x="7091" y="16203"/>
                  </a:cubicBezTo>
                  <a:lnTo>
                    <a:pt x="7091" y="22236"/>
                  </a:lnTo>
                  <a:lnTo>
                    <a:pt x="1345" y="27982"/>
                  </a:lnTo>
                  <a:cubicBezTo>
                    <a:pt x="1209" y="27875"/>
                    <a:pt x="1067" y="27829"/>
                    <a:pt x="932" y="27829"/>
                  </a:cubicBezTo>
                  <a:cubicBezTo>
                    <a:pt x="412" y="27829"/>
                    <a:pt x="1" y="28507"/>
                    <a:pt x="469" y="28975"/>
                  </a:cubicBezTo>
                  <a:cubicBezTo>
                    <a:pt x="610" y="29116"/>
                    <a:pt x="772" y="29176"/>
                    <a:pt x="928" y="29176"/>
                  </a:cubicBezTo>
                  <a:cubicBezTo>
                    <a:pt x="1414" y="29176"/>
                    <a:pt x="1848" y="28597"/>
                    <a:pt x="1461" y="28099"/>
                  </a:cubicBezTo>
                  <a:lnTo>
                    <a:pt x="7231" y="22329"/>
                  </a:lnTo>
                  <a:cubicBezTo>
                    <a:pt x="7246" y="22313"/>
                    <a:pt x="7254" y="22290"/>
                    <a:pt x="7254" y="22267"/>
                  </a:cubicBezTo>
                  <a:lnTo>
                    <a:pt x="7254" y="16226"/>
                  </a:lnTo>
                  <a:lnTo>
                    <a:pt x="23345" y="135"/>
                  </a:lnTo>
                  <a:cubicBezTo>
                    <a:pt x="23376" y="104"/>
                    <a:pt x="23376" y="49"/>
                    <a:pt x="23345" y="18"/>
                  </a:cubicBezTo>
                  <a:cubicBezTo>
                    <a:pt x="23330" y="7"/>
                    <a:pt x="23310" y="1"/>
                    <a:pt x="232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7340215" y="4337362"/>
              <a:ext cx="595683" cy="833729"/>
            </a:xfrm>
            <a:custGeom>
              <a:avLst/>
              <a:gdLst/>
              <a:ahLst/>
              <a:cxnLst/>
              <a:rect l="l" t="t" r="r" b="b"/>
              <a:pathLst>
                <a:path w="11023" h="15428" extrusionOk="0">
                  <a:moveTo>
                    <a:pt x="10442" y="1"/>
                  </a:moveTo>
                  <a:cubicBezTo>
                    <a:pt x="10443" y="1"/>
                    <a:pt x="10444" y="1"/>
                    <a:pt x="10446" y="1"/>
                  </a:cubicBezTo>
                  <a:lnTo>
                    <a:pt x="10446" y="1"/>
                  </a:lnTo>
                  <a:cubicBezTo>
                    <a:pt x="10447" y="1"/>
                    <a:pt x="10448" y="1"/>
                    <a:pt x="10449" y="1"/>
                  </a:cubicBezTo>
                  <a:close/>
                  <a:moveTo>
                    <a:pt x="10446" y="1"/>
                  </a:moveTo>
                  <a:lnTo>
                    <a:pt x="10446" y="1"/>
                  </a:lnTo>
                  <a:cubicBezTo>
                    <a:pt x="10037" y="4"/>
                    <a:pt x="9807" y="475"/>
                    <a:pt x="10062" y="792"/>
                  </a:cubicBezTo>
                  <a:lnTo>
                    <a:pt x="5773" y="5080"/>
                  </a:lnTo>
                  <a:cubicBezTo>
                    <a:pt x="5766" y="5096"/>
                    <a:pt x="5758" y="5111"/>
                    <a:pt x="5758" y="5127"/>
                  </a:cubicBezTo>
                  <a:lnTo>
                    <a:pt x="5758" y="9617"/>
                  </a:lnTo>
                  <a:lnTo>
                    <a:pt x="43" y="15324"/>
                  </a:lnTo>
                  <a:cubicBezTo>
                    <a:pt x="1" y="15366"/>
                    <a:pt x="42" y="15427"/>
                    <a:pt x="88" y="15427"/>
                  </a:cubicBezTo>
                  <a:cubicBezTo>
                    <a:pt x="102" y="15427"/>
                    <a:pt x="116" y="15422"/>
                    <a:pt x="128" y="15410"/>
                  </a:cubicBezTo>
                  <a:lnTo>
                    <a:pt x="5859" y="9679"/>
                  </a:lnTo>
                  <a:cubicBezTo>
                    <a:pt x="5874" y="9671"/>
                    <a:pt x="5874" y="9656"/>
                    <a:pt x="5874" y="9640"/>
                  </a:cubicBezTo>
                  <a:lnTo>
                    <a:pt x="5874" y="5150"/>
                  </a:lnTo>
                  <a:lnTo>
                    <a:pt x="10139" y="885"/>
                  </a:lnTo>
                  <a:cubicBezTo>
                    <a:pt x="10231" y="953"/>
                    <a:pt x="10336" y="985"/>
                    <a:pt x="10439" y="985"/>
                  </a:cubicBezTo>
                  <a:cubicBezTo>
                    <a:pt x="10641" y="985"/>
                    <a:pt x="10835" y="863"/>
                    <a:pt x="10907" y="652"/>
                  </a:cubicBezTo>
                  <a:cubicBezTo>
                    <a:pt x="11023" y="336"/>
                    <a:pt x="10785" y="3"/>
                    <a:pt x="1044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8106269" y="4453030"/>
              <a:ext cx="692631" cy="690469"/>
            </a:xfrm>
            <a:custGeom>
              <a:avLst/>
              <a:gdLst/>
              <a:ahLst/>
              <a:cxnLst/>
              <a:rect l="l" t="t" r="r" b="b"/>
              <a:pathLst>
                <a:path w="12817" h="12777" extrusionOk="0">
                  <a:moveTo>
                    <a:pt x="12701" y="1"/>
                  </a:moveTo>
                  <a:cubicBezTo>
                    <a:pt x="12681" y="1"/>
                    <a:pt x="12660" y="9"/>
                    <a:pt x="12641" y="27"/>
                  </a:cubicBezTo>
                  <a:lnTo>
                    <a:pt x="32" y="12637"/>
                  </a:lnTo>
                  <a:cubicBezTo>
                    <a:pt x="1" y="12668"/>
                    <a:pt x="1" y="12722"/>
                    <a:pt x="32" y="12753"/>
                  </a:cubicBezTo>
                  <a:cubicBezTo>
                    <a:pt x="47" y="12769"/>
                    <a:pt x="63" y="12776"/>
                    <a:pt x="86" y="12776"/>
                  </a:cubicBezTo>
                  <a:cubicBezTo>
                    <a:pt x="109" y="12776"/>
                    <a:pt x="133" y="12769"/>
                    <a:pt x="148" y="12753"/>
                  </a:cubicBezTo>
                  <a:lnTo>
                    <a:pt x="12757" y="136"/>
                  </a:lnTo>
                  <a:cubicBezTo>
                    <a:pt x="12816" y="77"/>
                    <a:pt x="12764" y="1"/>
                    <a:pt x="1270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6974300" y="3939449"/>
              <a:ext cx="1595777" cy="1929553"/>
            </a:xfrm>
            <a:custGeom>
              <a:avLst/>
              <a:gdLst/>
              <a:ahLst/>
              <a:cxnLst/>
              <a:rect l="l" t="t" r="r" b="b"/>
              <a:pathLst>
                <a:path w="31478" h="38062" extrusionOk="0">
                  <a:moveTo>
                    <a:pt x="30702" y="1"/>
                  </a:moveTo>
                  <a:cubicBezTo>
                    <a:pt x="30151" y="1"/>
                    <a:pt x="29841" y="637"/>
                    <a:pt x="30174" y="1071"/>
                  </a:cubicBezTo>
                  <a:lnTo>
                    <a:pt x="24413" y="6840"/>
                  </a:lnTo>
                  <a:cubicBezTo>
                    <a:pt x="24397" y="6856"/>
                    <a:pt x="24389" y="6872"/>
                    <a:pt x="24389" y="6895"/>
                  </a:cubicBezTo>
                  <a:lnTo>
                    <a:pt x="24389" y="12936"/>
                  </a:lnTo>
                  <a:lnTo>
                    <a:pt x="20675" y="16650"/>
                  </a:lnTo>
                  <a:lnTo>
                    <a:pt x="20535" y="16650"/>
                  </a:lnTo>
                  <a:lnTo>
                    <a:pt x="17728" y="19465"/>
                  </a:lnTo>
                  <a:lnTo>
                    <a:pt x="17736" y="19597"/>
                  </a:lnTo>
                  <a:lnTo>
                    <a:pt x="16689" y="20636"/>
                  </a:lnTo>
                  <a:cubicBezTo>
                    <a:pt x="16642" y="20691"/>
                    <a:pt x="16673" y="20776"/>
                    <a:pt x="16751" y="20776"/>
                  </a:cubicBezTo>
                  <a:cubicBezTo>
                    <a:pt x="16766" y="20776"/>
                    <a:pt x="16790" y="20768"/>
                    <a:pt x="16805" y="20753"/>
                  </a:cubicBezTo>
                  <a:lnTo>
                    <a:pt x="17736" y="19822"/>
                  </a:lnTo>
                  <a:lnTo>
                    <a:pt x="17751" y="20210"/>
                  </a:lnTo>
                  <a:lnTo>
                    <a:pt x="32" y="37922"/>
                  </a:lnTo>
                  <a:cubicBezTo>
                    <a:pt x="1" y="37953"/>
                    <a:pt x="1" y="38007"/>
                    <a:pt x="32" y="38038"/>
                  </a:cubicBezTo>
                  <a:cubicBezTo>
                    <a:pt x="47" y="38054"/>
                    <a:pt x="70" y="38061"/>
                    <a:pt x="94" y="38061"/>
                  </a:cubicBezTo>
                  <a:cubicBezTo>
                    <a:pt x="117" y="38061"/>
                    <a:pt x="132" y="38054"/>
                    <a:pt x="148" y="38038"/>
                  </a:cubicBezTo>
                  <a:lnTo>
                    <a:pt x="26375" y="11819"/>
                  </a:lnTo>
                  <a:cubicBezTo>
                    <a:pt x="26390" y="11804"/>
                    <a:pt x="26398" y="11780"/>
                    <a:pt x="26398" y="11757"/>
                  </a:cubicBezTo>
                  <a:lnTo>
                    <a:pt x="26398" y="8097"/>
                  </a:lnTo>
                  <a:lnTo>
                    <a:pt x="29376" y="5119"/>
                  </a:lnTo>
                  <a:cubicBezTo>
                    <a:pt x="29512" y="5226"/>
                    <a:pt x="29654" y="5272"/>
                    <a:pt x="29789" y="5272"/>
                  </a:cubicBezTo>
                  <a:cubicBezTo>
                    <a:pt x="30308" y="5272"/>
                    <a:pt x="30720" y="4594"/>
                    <a:pt x="30252" y="4126"/>
                  </a:cubicBezTo>
                  <a:cubicBezTo>
                    <a:pt x="30108" y="3982"/>
                    <a:pt x="29944" y="3922"/>
                    <a:pt x="29787" y="3922"/>
                  </a:cubicBezTo>
                  <a:cubicBezTo>
                    <a:pt x="29298" y="3922"/>
                    <a:pt x="28867" y="4504"/>
                    <a:pt x="29259" y="5003"/>
                  </a:cubicBezTo>
                  <a:lnTo>
                    <a:pt x="26251" y="8011"/>
                  </a:lnTo>
                  <a:cubicBezTo>
                    <a:pt x="26235" y="8027"/>
                    <a:pt x="26227" y="8042"/>
                    <a:pt x="26227" y="8066"/>
                  </a:cubicBezTo>
                  <a:lnTo>
                    <a:pt x="26227" y="11726"/>
                  </a:lnTo>
                  <a:lnTo>
                    <a:pt x="21280" y="16674"/>
                  </a:lnTo>
                  <a:lnTo>
                    <a:pt x="20892" y="16658"/>
                  </a:lnTo>
                  <a:lnTo>
                    <a:pt x="24521" y="13029"/>
                  </a:lnTo>
                  <a:cubicBezTo>
                    <a:pt x="24537" y="13013"/>
                    <a:pt x="24544" y="12990"/>
                    <a:pt x="24552" y="12975"/>
                  </a:cubicBezTo>
                  <a:lnTo>
                    <a:pt x="24552" y="6934"/>
                  </a:lnTo>
                  <a:lnTo>
                    <a:pt x="30291" y="1187"/>
                  </a:lnTo>
                  <a:cubicBezTo>
                    <a:pt x="30416" y="1283"/>
                    <a:pt x="30559" y="1327"/>
                    <a:pt x="30701" y="1327"/>
                  </a:cubicBezTo>
                  <a:cubicBezTo>
                    <a:pt x="30972" y="1327"/>
                    <a:pt x="31233" y="1163"/>
                    <a:pt x="31330" y="877"/>
                  </a:cubicBezTo>
                  <a:cubicBezTo>
                    <a:pt x="31477" y="443"/>
                    <a:pt x="31159" y="1"/>
                    <a:pt x="307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56" name="Google Shape;56;p2"/>
            <p:cNvGrpSpPr/>
            <p:nvPr/>
          </p:nvGrpSpPr>
          <p:grpSpPr>
            <a:xfrm>
              <a:off x="7020074" y="4660470"/>
              <a:ext cx="269497" cy="230589"/>
              <a:chOff x="-245801" y="266720"/>
              <a:chExt cx="269497" cy="230589"/>
            </a:xfrm>
          </p:grpSpPr>
          <p:sp>
            <p:nvSpPr>
              <p:cNvPr id="57" name="Google Shape;57;p2"/>
              <p:cNvSpPr/>
              <p:nvPr/>
            </p:nvSpPr>
            <p:spPr>
              <a:xfrm>
                <a:off x="-245801" y="266720"/>
                <a:ext cx="269497" cy="230589"/>
              </a:xfrm>
              <a:custGeom>
                <a:avLst/>
                <a:gdLst/>
                <a:ahLst/>
                <a:cxnLst/>
                <a:rect l="l" t="t" r="r" b="b"/>
                <a:pathLst>
                  <a:path w="4987" h="4267" extrusionOk="0">
                    <a:moveTo>
                      <a:pt x="2837" y="166"/>
                    </a:moveTo>
                    <a:cubicBezTo>
                      <a:pt x="3846" y="166"/>
                      <a:pt x="4816" y="952"/>
                      <a:pt x="4816" y="2134"/>
                    </a:cubicBezTo>
                    <a:cubicBezTo>
                      <a:pt x="4816" y="3219"/>
                      <a:pt x="3940" y="4096"/>
                      <a:pt x="2854" y="4103"/>
                    </a:cubicBezTo>
                    <a:cubicBezTo>
                      <a:pt x="1102" y="4103"/>
                      <a:pt x="226" y="1986"/>
                      <a:pt x="1466" y="746"/>
                    </a:cubicBezTo>
                    <a:cubicBezTo>
                      <a:pt x="1865" y="345"/>
                      <a:pt x="2355" y="166"/>
                      <a:pt x="2837" y="166"/>
                    </a:cubicBezTo>
                    <a:close/>
                    <a:moveTo>
                      <a:pt x="2840" y="0"/>
                    </a:moveTo>
                    <a:cubicBezTo>
                      <a:pt x="2315" y="0"/>
                      <a:pt x="1779" y="195"/>
                      <a:pt x="1342" y="629"/>
                    </a:cubicBezTo>
                    <a:cubicBezTo>
                      <a:pt x="1" y="1971"/>
                      <a:pt x="955" y="4266"/>
                      <a:pt x="2854" y="4266"/>
                    </a:cubicBezTo>
                    <a:cubicBezTo>
                      <a:pt x="4033" y="4266"/>
                      <a:pt x="4987" y="3312"/>
                      <a:pt x="4987" y="2134"/>
                    </a:cubicBezTo>
                    <a:cubicBezTo>
                      <a:pt x="4987" y="849"/>
                      <a:pt x="3937" y="0"/>
                      <a:pt x="284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-141881" y="331730"/>
                <a:ext cx="101055" cy="1010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870" extrusionOk="0">
                    <a:moveTo>
                      <a:pt x="931" y="0"/>
                    </a:moveTo>
                    <a:cubicBezTo>
                      <a:pt x="420" y="0"/>
                      <a:pt x="1" y="419"/>
                      <a:pt x="1" y="931"/>
                    </a:cubicBezTo>
                    <a:cubicBezTo>
                      <a:pt x="1" y="1450"/>
                      <a:pt x="420" y="1869"/>
                      <a:pt x="931" y="1869"/>
                    </a:cubicBezTo>
                    <a:cubicBezTo>
                      <a:pt x="1451" y="1869"/>
                      <a:pt x="1870" y="1450"/>
                      <a:pt x="1870" y="931"/>
                    </a:cubicBezTo>
                    <a:cubicBezTo>
                      <a:pt x="1870" y="419"/>
                      <a:pt x="1451" y="0"/>
                      <a:pt x="93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59" name="Google Shape;59;p2"/>
          <p:cNvGrpSpPr/>
          <p:nvPr/>
        </p:nvGrpSpPr>
        <p:grpSpPr>
          <a:xfrm>
            <a:off x="7268700" y="-151861"/>
            <a:ext cx="1611933" cy="1379360"/>
            <a:chOff x="5451525" y="-113896"/>
            <a:chExt cx="1208950" cy="1034520"/>
          </a:xfrm>
        </p:grpSpPr>
        <p:sp>
          <p:nvSpPr>
            <p:cNvPr id="60" name="Google Shape;60;p2"/>
            <p:cNvSpPr/>
            <p:nvPr/>
          </p:nvSpPr>
          <p:spPr>
            <a:xfrm>
              <a:off x="5889324" y="-113896"/>
              <a:ext cx="771151" cy="964344"/>
            </a:xfrm>
            <a:custGeom>
              <a:avLst/>
              <a:gdLst/>
              <a:ahLst/>
              <a:cxnLst/>
              <a:rect l="l" t="t" r="r" b="b"/>
              <a:pathLst>
                <a:path w="14270" h="17845" extrusionOk="0">
                  <a:moveTo>
                    <a:pt x="14184" y="1"/>
                  </a:moveTo>
                  <a:cubicBezTo>
                    <a:pt x="14165" y="1"/>
                    <a:pt x="14146" y="9"/>
                    <a:pt x="14130" y="24"/>
                  </a:cubicBezTo>
                  <a:lnTo>
                    <a:pt x="4188" y="9958"/>
                  </a:lnTo>
                  <a:cubicBezTo>
                    <a:pt x="4173" y="9973"/>
                    <a:pt x="4165" y="9997"/>
                    <a:pt x="4165" y="10020"/>
                  </a:cubicBezTo>
                  <a:lnTo>
                    <a:pt x="4165" y="13680"/>
                  </a:lnTo>
                  <a:lnTo>
                    <a:pt x="1187" y="16658"/>
                  </a:lnTo>
                  <a:cubicBezTo>
                    <a:pt x="1065" y="16560"/>
                    <a:pt x="921" y="16514"/>
                    <a:pt x="780" y="16514"/>
                  </a:cubicBezTo>
                  <a:cubicBezTo>
                    <a:pt x="509" y="16514"/>
                    <a:pt x="245" y="16680"/>
                    <a:pt x="148" y="16961"/>
                  </a:cubicBezTo>
                  <a:cubicBezTo>
                    <a:pt x="1" y="17395"/>
                    <a:pt x="327" y="17845"/>
                    <a:pt x="776" y="17845"/>
                  </a:cubicBezTo>
                  <a:cubicBezTo>
                    <a:pt x="1335" y="17845"/>
                    <a:pt x="1645" y="17209"/>
                    <a:pt x="1304" y="16774"/>
                  </a:cubicBezTo>
                  <a:lnTo>
                    <a:pt x="4305" y="13766"/>
                  </a:lnTo>
                  <a:cubicBezTo>
                    <a:pt x="4320" y="13750"/>
                    <a:pt x="4328" y="13735"/>
                    <a:pt x="4336" y="13711"/>
                  </a:cubicBezTo>
                  <a:lnTo>
                    <a:pt x="4336" y="10051"/>
                  </a:lnTo>
                  <a:lnTo>
                    <a:pt x="14239" y="140"/>
                  </a:lnTo>
                  <a:cubicBezTo>
                    <a:pt x="14270" y="109"/>
                    <a:pt x="14270" y="55"/>
                    <a:pt x="14239" y="24"/>
                  </a:cubicBezTo>
                  <a:cubicBezTo>
                    <a:pt x="14223" y="9"/>
                    <a:pt x="14204" y="1"/>
                    <a:pt x="141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61" name="Google Shape;61;p2"/>
            <p:cNvGrpSpPr/>
            <p:nvPr/>
          </p:nvGrpSpPr>
          <p:grpSpPr>
            <a:xfrm>
              <a:off x="5451525" y="6"/>
              <a:ext cx="921187" cy="920619"/>
              <a:chOff x="3429875" y="1645831"/>
              <a:chExt cx="921187" cy="920619"/>
            </a:xfrm>
          </p:grpSpPr>
          <p:sp>
            <p:nvSpPr>
              <p:cNvPr id="62" name="Google Shape;62;p2"/>
              <p:cNvSpPr/>
              <p:nvPr/>
            </p:nvSpPr>
            <p:spPr>
              <a:xfrm>
                <a:off x="4300181" y="1645831"/>
                <a:ext cx="50882" cy="50542"/>
              </a:xfrm>
              <a:custGeom>
                <a:avLst/>
                <a:gdLst/>
                <a:ahLst/>
                <a:cxnLst/>
                <a:rect l="l" t="t" r="r" b="b"/>
                <a:pathLst>
                  <a:path w="900" h="894" extrusionOk="0">
                    <a:moveTo>
                      <a:pt x="437" y="0"/>
                    </a:moveTo>
                    <a:cubicBezTo>
                      <a:pt x="413" y="0"/>
                      <a:pt x="388" y="2"/>
                      <a:pt x="365" y="6"/>
                    </a:cubicBezTo>
                    <a:cubicBezTo>
                      <a:pt x="334" y="14"/>
                      <a:pt x="303" y="21"/>
                      <a:pt x="279" y="37"/>
                    </a:cubicBezTo>
                    <a:cubicBezTo>
                      <a:pt x="248" y="45"/>
                      <a:pt x="225" y="60"/>
                      <a:pt x="202" y="76"/>
                    </a:cubicBezTo>
                    <a:cubicBezTo>
                      <a:pt x="179" y="91"/>
                      <a:pt x="155" y="107"/>
                      <a:pt x="132" y="130"/>
                    </a:cubicBezTo>
                    <a:cubicBezTo>
                      <a:pt x="93" y="177"/>
                      <a:pt x="55" y="223"/>
                      <a:pt x="31" y="277"/>
                    </a:cubicBezTo>
                    <a:cubicBezTo>
                      <a:pt x="23" y="301"/>
                      <a:pt x="16" y="332"/>
                      <a:pt x="8" y="363"/>
                    </a:cubicBezTo>
                    <a:cubicBezTo>
                      <a:pt x="0" y="386"/>
                      <a:pt x="0" y="417"/>
                      <a:pt x="0" y="448"/>
                    </a:cubicBezTo>
                    <a:cubicBezTo>
                      <a:pt x="0" y="479"/>
                      <a:pt x="8" y="510"/>
                      <a:pt x="8" y="533"/>
                    </a:cubicBezTo>
                    <a:cubicBezTo>
                      <a:pt x="16" y="564"/>
                      <a:pt x="23" y="595"/>
                      <a:pt x="31" y="619"/>
                    </a:cubicBezTo>
                    <a:cubicBezTo>
                      <a:pt x="47" y="650"/>
                      <a:pt x="62" y="673"/>
                      <a:pt x="78" y="696"/>
                    </a:cubicBezTo>
                    <a:cubicBezTo>
                      <a:pt x="93" y="719"/>
                      <a:pt x="109" y="743"/>
                      <a:pt x="132" y="766"/>
                    </a:cubicBezTo>
                    <a:cubicBezTo>
                      <a:pt x="221" y="851"/>
                      <a:pt x="336" y="894"/>
                      <a:pt x="450" y="894"/>
                    </a:cubicBezTo>
                    <a:cubicBezTo>
                      <a:pt x="564" y="894"/>
                      <a:pt x="679" y="851"/>
                      <a:pt x="768" y="766"/>
                    </a:cubicBezTo>
                    <a:cubicBezTo>
                      <a:pt x="783" y="743"/>
                      <a:pt x="807" y="719"/>
                      <a:pt x="822" y="696"/>
                    </a:cubicBezTo>
                    <a:cubicBezTo>
                      <a:pt x="838" y="673"/>
                      <a:pt x="853" y="650"/>
                      <a:pt x="861" y="619"/>
                    </a:cubicBezTo>
                    <a:cubicBezTo>
                      <a:pt x="877" y="595"/>
                      <a:pt x="884" y="564"/>
                      <a:pt x="884" y="533"/>
                    </a:cubicBezTo>
                    <a:cubicBezTo>
                      <a:pt x="892" y="510"/>
                      <a:pt x="900" y="479"/>
                      <a:pt x="900" y="448"/>
                    </a:cubicBezTo>
                    <a:cubicBezTo>
                      <a:pt x="900" y="417"/>
                      <a:pt x="892" y="386"/>
                      <a:pt x="884" y="363"/>
                    </a:cubicBezTo>
                    <a:cubicBezTo>
                      <a:pt x="884" y="332"/>
                      <a:pt x="877" y="301"/>
                      <a:pt x="861" y="277"/>
                    </a:cubicBezTo>
                    <a:cubicBezTo>
                      <a:pt x="853" y="246"/>
                      <a:pt x="838" y="223"/>
                      <a:pt x="822" y="200"/>
                    </a:cubicBezTo>
                    <a:cubicBezTo>
                      <a:pt x="807" y="177"/>
                      <a:pt x="783" y="153"/>
                      <a:pt x="768" y="130"/>
                    </a:cubicBezTo>
                    <a:cubicBezTo>
                      <a:pt x="678" y="46"/>
                      <a:pt x="556" y="0"/>
                      <a:pt x="43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>
                <a:off x="3918737" y="2018681"/>
                <a:ext cx="67559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895" extrusionOk="0">
                    <a:moveTo>
                      <a:pt x="598" y="1"/>
                    </a:moveTo>
                    <a:cubicBezTo>
                      <a:pt x="483" y="1"/>
                      <a:pt x="369" y="45"/>
                      <a:pt x="280" y="134"/>
                    </a:cubicBezTo>
                    <a:cubicBezTo>
                      <a:pt x="1" y="414"/>
                      <a:pt x="202" y="894"/>
                      <a:pt x="598" y="894"/>
                    </a:cubicBezTo>
                    <a:cubicBezTo>
                      <a:pt x="1001" y="894"/>
                      <a:pt x="1195" y="414"/>
                      <a:pt x="916" y="134"/>
                    </a:cubicBezTo>
                    <a:cubicBezTo>
                      <a:pt x="826" y="45"/>
                      <a:pt x="712" y="1"/>
                      <a:pt x="5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4" name="Google Shape;64;p2"/>
              <p:cNvSpPr/>
              <p:nvPr/>
            </p:nvSpPr>
            <p:spPr>
              <a:xfrm>
                <a:off x="4166022" y="1769869"/>
                <a:ext cx="70160" cy="50825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9" extrusionOk="0">
                    <a:moveTo>
                      <a:pt x="628" y="1"/>
                    </a:moveTo>
                    <a:cubicBezTo>
                      <a:pt x="571" y="1"/>
                      <a:pt x="511" y="12"/>
                      <a:pt x="450" y="38"/>
                    </a:cubicBezTo>
                    <a:cubicBezTo>
                      <a:pt x="0" y="224"/>
                      <a:pt x="132" y="898"/>
                      <a:pt x="621" y="898"/>
                    </a:cubicBezTo>
                    <a:cubicBezTo>
                      <a:pt x="745" y="898"/>
                      <a:pt x="853" y="852"/>
                      <a:pt x="939" y="766"/>
                    </a:cubicBezTo>
                    <a:cubicBezTo>
                      <a:pt x="1240" y="465"/>
                      <a:pt x="991" y="1"/>
                      <a:pt x="62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5" name="Google Shape;65;p2"/>
              <p:cNvSpPr/>
              <p:nvPr/>
            </p:nvSpPr>
            <p:spPr>
              <a:xfrm>
                <a:off x="3544868" y="2391417"/>
                <a:ext cx="70103" cy="50938"/>
              </a:xfrm>
              <a:custGeom>
                <a:avLst/>
                <a:gdLst/>
                <a:ahLst/>
                <a:cxnLst/>
                <a:rect l="l" t="t" r="r" b="b"/>
                <a:pathLst>
                  <a:path w="1240" h="901" extrusionOk="0">
                    <a:moveTo>
                      <a:pt x="606" y="1"/>
                    </a:moveTo>
                    <a:cubicBezTo>
                      <a:pt x="241" y="1"/>
                      <a:pt x="1" y="468"/>
                      <a:pt x="301" y="769"/>
                    </a:cubicBezTo>
                    <a:cubicBezTo>
                      <a:pt x="379" y="854"/>
                      <a:pt x="495" y="901"/>
                      <a:pt x="611" y="901"/>
                    </a:cubicBezTo>
                    <a:cubicBezTo>
                      <a:pt x="1108" y="901"/>
                      <a:pt x="1240" y="226"/>
                      <a:pt x="790" y="40"/>
                    </a:cubicBezTo>
                    <a:cubicBezTo>
                      <a:pt x="726" y="13"/>
                      <a:pt x="664" y="1"/>
                      <a:pt x="60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6" name="Google Shape;66;p2"/>
              <p:cNvSpPr/>
              <p:nvPr/>
            </p:nvSpPr>
            <p:spPr>
              <a:xfrm>
                <a:off x="4043227" y="1894190"/>
                <a:ext cx="67616" cy="50542"/>
              </a:xfrm>
              <a:custGeom>
                <a:avLst/>
                <a:gdLst/>
                <a:ahLst/>
                <a:cxnLst/>
                <a:rect l="l" t="t" r="r" b="b"/>
                <a:pathLst>
                  <a:path w="1196" h="894" extrusionOk="0">
                    <a:moveTo>
                      <a:pt x="598" y="0"/>
                    </a:moveTo>
                    <a:cubicBezTo>
                      <a:pt x="484" y="0"/>
                      <a:pt x="369" y="45"/>
                      <a:pt x="280" y="134"/>
                    </a:cubicBezTo>
                    <a:cubicBezTo>
                      <a:pt x="1" y="413"/>
                      <a:pt x="195" y="894"/>
                      <a:pt x="598" y="894"/>
                    </a:cubicBezTo>
                    <a:cubicBezTo>
                      <a:pt x="994" y="894"/>
                      <a:pt x="1195" y="413"/>
                      <a:pt x="916" y="134"/>
                    </a:cubicBezTo>
                    <a:cubicBezTo>
                      <a:pt x="827" y="45"/>
                      <a:pt x="712" y="0"/>
                      <a:pt x="59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7" name="Google Shape;67;p2"/>
              <p:cNvSpPr/>
              <p:nvPr/>
            </p:nvSpPr>
            <p:spPr>
              <a:xfrm>
                <a:off x="3670151" y="2267266"/>
                <a:ext cx="67559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895" extrusionOk="0">
                    <a:moveTo>
                      <a:pt x="598" y="1"/>
                    </a:moveTo>
                    <a:cubicBezTo>
                      <a:pt x="483" y="1"/>
                      <a:pt x="369" y="45"/>
                      <a:pt x="280" y="134"/>
                    </a:cubicBezTo>
                    <a:cubicBezTo>
                      <a:pt x="1" y="413"/>
                      <a:pt x="202" y="894"/>
                      <a:pt x="598" y="894"/>
                    </a:cubicBezTo>
                    <a:cubicBezTo>
                      <a:pt x="993" y="894"/>
                      <a:pt x="1195" y="413"/>
                      <a:pt x="916" y="134"/>
                    </a:cubicBezTo>
                    <a:cubicBezTo>
                      <a:pt x="826" y="45"/>
                      <a:pt x="712" y="1"/>
                      <a:pt x="5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8" name="Google Shape;68;p2"/>
              <p:cNvSpPr/>
              <p:nvPr/>
            </p:nvSpPr>
            <p:spPr>
              <a:xfrm>
                <a:off x="3794246" y="2142775"/>
                <a:ext cx="68012" cy="50995"/>
              </a:xfrm>
              <a:custGeom>
                <a:avLst/>
                <a:gdLst/>
                <a:ahLst/>
                <a:cxnLst/>
                <a:rect l="l" t="t" r="r" b="b"/>
                <a:pathLst>
                  <a:path w="1203" h="902" extrusionOk="0">
                    <a:moveTo>
                      <a:pt x="601" y="0"/>
                    </a:moveTo>
                    <a:cubicBezTo>
                      <a:pt x="487" y="0"/>
                      <a:pt x="372" y="45"/>
                      <a:pt x="287" y="134"/>
                    </a:cubicBezTo>
                    <a:cubicBezTo>
                      <a:pt x="0" y="413"/>
                      <a:pt x="202" y="902"/>
                      <a:pt x="605" y="902"/>
                    </a:cubicBezTo>
                    <a:cubicBezTo>
                      <a:pt x="1001" y="902"/>
                      <a:pt x="1202" y="413"/>
                      <a:pt x="915" y="134"/>
                    </a:cubicBezTo>
                    <a:cubicBezTo>
                      <a:pt x="830" y="45"/>
                      <a:pt x="716" y="0"/>
                      <a:pt x="6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9" name="Google Shape;69;p2"/>
              <p:cNvSpPr/>
              <p:nvPr/>
            </p:nvSpPr>
            <p:spPr>
              <a:xfrm>
                <a:off x="3429875" y="2515851"/>
                <a:ext cx="50938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901" h="895" extrusionOk="0">
                    <a:moveTo>
                      <a:pt x="451" y="0"/>
                    </a:moveTo>
                    <a:cubicBezTo>
                      <a:pt x="336" y="0"/>
                      <a:pt x="222" y="45"/>
                      <a:pt x="133" y="134"/>
                    </a:cubicBezTo>
                    <a:cubicBezTo>
                      <a:pt x="110" y="150"/>
                      <a:pt x="94" y="173"/>
                      <a:pt x="79" y="196"/>
                    </a:cubicBezTo>
                    <a:cubicBezTo>
                      <a:pt x="63" y="227"/>
                      <a:pt x="48" y="251"/>
                      <a:pt x="40" y="274"/>
                    </a:cubicBezTo>
                    <a:cubicBezTo>
                      <a:pt x="24" y="305"/>
                      <a:pt x="17" y="336"/>
                      <a:pt x="9" y="359"/>
                    </a:cubicBezTo>
                    <a:cubicBezTo>
                      <a:pt x="9" y="390"/>
                      <a:pt x="1" y="421"/>
                      <a:pt x="1" y="452"/>
                    </a:cubicBezTo>
                    <a:cubicBezTo>
                      <a:pt x="1" y="569"/>
                      <a:pt x="48" y="685"/>
                      <a:pt x="133" y="762"/>
                    </a:cubicBezTo>
                    <a:cubicBezTo>
                      <a:pt x="156" y="786"/>
                      <a:pt x="179" y="809"/>
                      <a:pt x="203" y="824"/>
                    </a:cubicBezTo>
                    <a:cubicBezTo>
                      <a:pt x="226" y="840"/>
                      <a:pt x="249" y="855"/>
                      <a:pt x="280" y="863"/>
                    </a:cubicBezTo>
                    <a:cubicBezTo>
                      <a:pt x="303" y="871"/>
                      <a:pt x="334" y="879"/>
                      <a:pt x="358" y="886"/>
                    </a:cubicBezTo>
                    <a:cubicBezTo>
                      <a:pt x="389" y="894"/>
                      <a:pt x="420" y="894"/>
                      <a:pt x="451" y="894"/>
                    </a:cubicBezTo>
                    <a:cubicBezTo>
                      <a:pt x="482" y="894"/>
                      <a:pt x="505" y="894"/>
                      <a:pt x="536" y="886"/>
                    </a:cubicBezTo>
                    <a:cubicBezTo>
                      <a:pt x="598" y="879"/>
                      <a:pt x="652" y="855"/>
                      <a:pt x="699" y="824"/>
                    </a:cubicBezTo>
                    <a:cubicBezTo>
                      <a:pt x="722" y="809"/>
                      <a:pt x="745" y="786"/>
                      <a:pt x="769" y="762"/>
                    </a:cubicBezTo>
                    <a:cubicBezTo>
                      <a:pt x="846" y="685"/>
                      <a:pt x="901" y="569"/>
                      <a:pt x="901" y="452"/>
                    </a:cubicBezTo>
                    <a:cubicBezTo>
                      <a:pt x="901" y="421"/>
                      <a:pt x="893" y="390"/>
                      <a:pt x="893" y="359"/>
                    </a:cubicBezTo>
                    <a:cubicBezTo>
                      <a:pt x="885" y="336"/>
                      <a:pt x="877" y="305"/>
                      <a:pt x="862" y="274"/>
                    </a:cubicBezTo>
                    <a:cubicBezTo>
                      <a:pt x="854" y="251"/>
                      <a:pt x="839" y="227"/>
                      <a:pt x="823" y="196"/>
                    </a:cubicBezTo>
                    <a:cubicBezTo>
                      <a:pt x="807" y="173"/>
                      <a:pt x="784" y="150"/>
                      <a:pt x="769" y="134"/>
                    </a:cubicBezTo>
                    <a:cubicBezTo>
                      <a:pt x="680" y="45"/>
                      <a:pt x="565" y="0"/>
                      <a:pt x="45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24819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974EC-CB0C-DC2A-44D4-4AEFEB811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07D4E-DEE8-87DB-9FC0-65725DFDC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50D3B3-E41C-7032-B8D2-163320F7B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3E65-0C48-4CFB-A47B-327DE25AA8CF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1D5B5-1525-B567-8869-7D501F61E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8B851-4F15-6322-4473-F2AA94339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F3AB-2A09-42F8-889C-44AE44020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324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DBBE7-8FF9-721D-0CCC-BF965DAC6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E0451F-00A4-0E7C-4126-6271E62EC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F1786-9355-7151-57AA-F90A35E2A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3E65-0C48-4CFB-A47B-327DE25AA8CF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A2DE5A-233E-8784-EEE2-D9672052D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AB24E6-B6AE-2659-1EEF-2F07E05AE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F3AB-2A09-42F8-889C-44AE44020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962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77B15-3765-DBC3-77D6-4B1556815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DE1BA-2418-568C-4831-EBE87D31DA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81EED9-FF18-68F6-4A4C-D230DF0E8A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2A0EF9-09B2-9DAE-4DA2-C1547C69E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3E65-0C48-4CFB-A47B-327DE25AA8CF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E5C74F-89D8-B9F6-429B-AD0B53AB5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DD2030-6E0F-47E8-F46B-954B89C5E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F3AB-2A09-42F8-889C-44AE44020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2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7268E-5B4B-2640-E4C2-E2B5F2E53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470484-3658-80F6-FDCB-D2886D7408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686FA4-184D-9A1B-C399-3DFE4ACFC8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C45F96-0419-E8FE-AED8-5DF1646557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AAA1D9-5433-1DB5-1E23-9440A7D986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739E87-C08E-32B6-BC9E-914092C70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3E65-0C48-4CFB-A47B-327DE25AA8CF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7F8D22-E40B-6FD2-60AA-B1475F81E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377533-F4A2-D538-B880-32A448CE9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F3AB-2A09-42F8-889C-44AE44020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152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213C7-6B6E-D34E-66C8-593A23B85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B17916-47EA-F302-8D80-BE992CFF6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3E65-0C48-4CFB-A47B-327DE25AA8CF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27CFC9-50C1-9FED-00E1-EEE2A2AE5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0F42CB-23EF-F83A-1CF6-698E783FE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F3AB-2A09-42F8-889C-44AE44020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28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BB1B0C-5535-4E94-EE05-5967F1750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3E65-0C48-4CFB-A47B-327DE25AA8CF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4D3A6D-0EE7-B5E4-71C7-55FBA5263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0F8A47-8579-7D00-7927-BC057E643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F3AB-2A09-42F8-889C-44AE44020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76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D2E75-DB6A-23B0-15C1-E5CD96789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D20D7-6575-1388-3485-0A0622695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7EEBDF-4503-4D81-6F93-8D8BEB3B3B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267D04-4335-FD7C-0193-F83F70724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3E65-0C48-4CFB-A47B-327DE25AA8CF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B77346-3BFF-D971-E35D-950BE34E3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26873-873E-DAE2-8656-FA7661A74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F3AB-2A09-42F8-889C-44AE44020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247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47AA4-D293-1E98-0DBD-53643343A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2957C9-D4BE-155E-6AF2-8230136A98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7F7700-EFA5-3238-7A4F-6C6D0BF737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AE1BE-12E2-389B-A59C-54EBDAE63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3E65-0C48-4CFB-A47B-327DE25AA8CF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BA3C9F-E2A5-E647-4FEB-983612855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0FD98F-2BC0-E859-4E82-59A691F95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F3AB-2A09-42F8-889C-44AE44020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655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E2CAC8-82DE-9034-5826-C4B8D165A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5ADCD-D997-5B58-5B26-790E40A628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056C9-C71B-8D54-375F-AA20AE150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323E65-0C48-4CFB-A47B-327DE25AA8CF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C0B72-8AA9-221C-F0AB-434A6E908D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9609F-25E8-0A00-7ADB-C77191180D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B1F3AB-2A09-42F8-889C-44AE44020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709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5" name="Google Shape;1715;p55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-US" dirty="0">
                <a:latin typeface="Century Schoolbook (Headings)"/>
              </a:rPr>
              <a:t>IUP Cybersecurity Club</a:t>
            </a:r>
            <a:endParaRPr dirty="0">
              <a:latin typeface="Century Schoolbook (Headings)"/>
            </a:endParaRPr>
          </a:p>
        </p:txBody>
      </p:sp>
      <p:sp>
        <p:nvSpPr>
          <p:cNvPr id="1716" name="Google Shape;1716;p55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r>
              <a:rPr lang="en" dirty="0">
                <a:latin typeface="Century Schoolbook (Body)"/>
              </a:rPr>
              <a:t>Meeting 6:11/6/2024</a:t>
            </a:r>
            <a:endParaRPr dirty="0">
              <a:latin typeface="Century Schoolbook (Body)"/>
            </a:endParaRPr>
          </a:p>
        </p:txBody>
      </p:sp>
      <p:pic>
        <p:nvPicPr>
          <p:cNvPr id="1717" name="Google Shape;1717;p55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3596" b="3596"/>
          <a:stretch/>
        </p:blipFill>
        <p:spPr>
          <a:prstGeom prst="ellipse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5EF17487-C386-4F99-B5EB-4FD3DF4236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Freeform: Shape 1032">
            <a:extLst>
              <a:ext uri="{FF2B5EF4-FFF2-40B4-BE49-F238E27FC236}">
                <a16:creationId xmlns:a16="http://schemas.microsoft.com/office/drawing/2014/main" id="{A0DE92DF-4769-4DE9-93FD-EE312718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472939-1C99-2BCC-D2F0-CFC1A2958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6824" y="643467"/>
            <a:ext cx="4772975" cy="180052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/>
              <a:t>Housekeeping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CADB7B-0DC1-7524-1202-FFAC99AFCF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6824" y="2623381"/>
            <a:ext cx="4772974" cy="3553581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Questions about HTB module this week?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HTB Binary Badlands competition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dirty="0"/>
              <a:t>13th - 15th December, 2024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NCAE signups (more members?!)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Any general questions?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C5B12F-0EA6-FE62-BB21-AD20F71F8D0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3641" b="12714"/>
          <a:stretch/>
        </p:blipFill>
        <p:spPr>
          <a:xfrm>
            <a:off x="7700211" y="1122424"/>
            <a:ext cx="3848322" cy="1587093"/>
          </a:xfrm>
          <a:prstGeom prst="rect">
            <a:avLst/>
          </a:prstGeom>
        </p:spPr>
      </p:pic>
      <p:pic>
        <p:nvPicPr>
          <p:cNvPr id="1026" name="Picture 2" descr="HTB University CTF 2024: Binary ...">
            <a:extLst>
              <a:ext uri="{FF2B5EF4-FFF2-40B4-BE49-F238E27FC236}">
                <a16:creationId xmlns:a16="http://schemas.microsoft.com/office/drawing/2014/main" id="{2E186273-1426-045A-4C5F-1B3184A69B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00211" y="3872825"/>
            <a:ext cx="3848322" cy="215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0375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E71D8E-DEFD-A63A-AA59-E2D01F5BE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4038600" cy="5431376"/>
          </a:xfrm>
        </p:spPr>
        <p:txBody>
          <a:bodyPr>
            <a:normAutofit/>
          </a:bodyPr>
          <a:lstStyle/>
          <a:p>
            <a:r>
              <a:rPr lang="en-US"/>
              <a:t>What are we doing today?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E0F7F-1875-3DFE-FE59-482D90422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anchor="ctr">
            <a:normAutofit/>
          </a:bodyPr>
          <a:lstStyle/>
          <a:p>
            <a:r>
              <a:rPr lang="en-US" sz="1700" b="1" u="sng" dirty="0"/>
              <a:t>NCAE </a:t>
            </a:r>
            <a:r>
              <a:rPr lang="en-US" sz="1700" b="1" u="sng" dirty="0" err="1"/>
              <a:t>Minihack</a:t>
            </a:r>
            <a:r>
              <a:rPr lang="en-US" sz="1700" b="1" u="sng" dirty="0"/>
              <a:t> </a:t>
            </a:r>
            <a:r>
              <a:rPr lang="en-US" sz="1700" dirty="0"/>
              <a:t>(for real this time)</a:t>
            </a:r>
          </a:p>
          <a:p>
            <a:r>
              <a:rPr lang="en-US" sz="1700" dirty="0"/>
              <a:t>Check discord for the </a:t>
            </a:r>
            <a:r>
              <a:rPr lang="en-US" sz="1700" b="1" dirty="0"/>
              <a:t>FULL GUIDE</a:t>
            </a:r>
            <a:endParaRPr lang="en-US" sz="1700" dirty="0"/>
          </a:p>
          <a:p>
            <a:pPr lvl="1"/>
            <a:r>
              <a:rPr lang="en-US" sz="1700" dirty="0"/>
              <a:t>Complete the minimum to make all the green lights for the </a:t>
            </a:r>
            <a:r>
              <a:rPr lang="en-US" sz="1700" dirty="0" err="1"/>
              <a:t>Minihack</a:t>
            </a:r>
            <a:endParaRPr lang="en-US" sz="1700" dirty="0"/>
          </a:p>
          <a:p>
            <a:pPr lvl="1"/>
            <a:r>
              <a:rPr lang="en-US" sz="1700" dirty="0"/>
              <a:t>Then we can discuss the full competition</a:t>
            </a:r>
          </a:p>
          <a:p>
            <a:pPr lvl="2"/>
            <a:r>
              <a:rPr lang="en-US" sz="1700" i="1" dirty="0"/>
              <a:t>What to do with the environment we just created</a:t>
            </a:r>
          </a:p>
          <a:p>
            <a:pPr lvl="2"/>
            <a:r>
              <a:rPr lang="en-US" sz="1700" i="1" dirty="0"/>
              <a:t>Backups, DNS, protecting the services/VMs etc.</a:t>
            </a:r>
          </a:p>
          <a:p>
            <a:pPr lvl="1"/>
            <a:r>
              <a:rPr lang="en-US" sz="1700" dirty="0"/>
              <a:t>If you signed up for the competition and want to do infrastructure</a:t>
            </a:r>
          </a:p>
          <a:p>
            <a:pPr lvl="2"/>
            <a:r>
              <a:rPr lang="en-US" sz="1700" dirty="0"/>
              <a:t>Watch the NCAE </a:t>
            </a:r>
            <a:r>
              <a:rPr lang="en-US" sz="1700" dirty="0" err="1"/>
              <a:t>Youtube</a:t>
            </a:r>
            <a:r>
              <a:rPr lang="en-US" sz="1700" dirty="0"/>
              <a:t> tutorial available through their website as well</a:t>
            </a:r>
          </a:p>
          <a:p>
            <a:r>
              <a:rPr lang="en-US" sz="1700" dirty="0"/>
              <a:t>We have to divide the team for CTFs/Infrastructure</a:t>
            </a:r>
          </a:p>
          <a:p>
            <a:pPr lvl="1"/>
            <a:r>
              <a:rPr lang="en-US" sz="1700" dirty="0"/>
              <a:t>There are CTF labs as well on the NCAE site</a:t>
            </a:r>
          </a:p>
        </p:txBody>
      </p:sp>
    </p:spTree>
    <p:extLst>
      <p:ext uri="{BB962C8B-B14F-4D97-AF65-F5344CB8AC3E}">
        <p14:creationId xmlns:p14="http://schemas.microsoft.com/office/powerpoint/2010/main" val="3937185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2" name="Rectangle 2061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60171C-F017-868B-9855-CA269E2B7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en-US" sz="5400"/>
              <a:t>Final Thoughts</a:t>
            </a:r>
          </a:p>
        </p:txBody>
      </p:sp>
      <p:sp>
        <p:nvSpPr>
          <p:cNvPr id="2064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E962E-054B-BDDB-9595-EB9A87037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06624"/>
            <a:ext cx="6894576" cy="3483864"/>
          </a:xfrm>
        </p:spPr>
        <p:txBody>
          <a:bodyPr>
            <a:normAutofit/>
          </a:bodyPr>
          <a:lstStyle/>
          <a:p>
            <a:r>
              <a:rPr lang="en-US" sz="2200" dirty="0"/>
              <a:t>If you have any suggestions/requests for topics to cover at club…</a:t>
            </a:r>
          </a:p>
          <a:p>
            <a:pPr lvl="1"/>
            <a:r>
              <a:rPr lang="en-US" sz="2200" dirty="0"/>
              <a:t>Let us know RIGHT NOW</a:t>
            </a:r>
          </a:p>
          <a:p>
            <a:pPr lvl="1"/>
            <a:r>
              <a:rPr lang="en-US" sz="2200" dirty="0"/>
              <a:t>Or later</a:t>
            </a:r>
          </a:p>
        </p:txBody>
      </p:sp>
      <p:pic>
        <p:nvPicPr>
          <p:cNvPr id="2052" name="Picture 4" descr="1,692 Uncle Sam Wants You Images, Stock ...">
            <a:extLst>
              <a:ext uri="{FF2B5EF4-FFF2-40B4-BE49-F238E27FC236}">
                <a16:creationId xmlns:a16="http://schemas.microsoft.com/office/drawing/2014/main" id="{9C9372F2-AD1C-CC11-73BA-ADA33776C1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81091" y="329183"/>
            <a:ext cx="3179713" cy="342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erson with a mustache and a beard&#10;&#10;Description automatically generated">
            <a:extLst>
              <a:ext uri="{FF2B5EF4-FFF2-40B4-BE49-F238E27FC236}">
                <a16:creationId xmlns:a16="http://schemas.microsoft.com/office/drawing/2014/main" id="{27BEC8A3-ABF1-38FE-2684-6FFF0E946C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8244" y="4079193"/>
            <a:ext cx="3627120" cy="2176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662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158</Words>
  <Application>Microsoft Office PowerPoint</Application>
  <PresentationFormat>Widescreen</PresentationFormat>
  <Paragraphs>23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Aptos Display</vt:lpstr>
      <vt:lpstr>Arial</vt:lpstr>
      <vt:lpstr>Century Schoolbook (Body)</vt:lpstr>
      <vt:lpstr>Century Schoolbook (Headings)</vt:lpstr>
      <vt:lpstr>Office Theme</vt:lpstr>
      <vt:lpstr>IUP Cybersecurity Club</vt:lpstr>
      <vt:lpstr>Housekeeping</vt:lpstr>
      <vt:lpstr>What are we doing today?</vt:lpstr>
      <vt:lpstr>Final Thoughts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Evan Crooks</dc:creator>
  <cp:lastModifiedBy>Evan Crooks</cp:lastModifiedBy>
  <cp:revision>1</cp:revision>
  <dcterms:created xsi:type="dcterms:W3CDTF">2024-11-06T19:48:28Z</dcterms:created>
  <dcterms:modified xsi:type="dcterms:W3CDTF">2024-11-06T20:12:11Z</dcterms:modified>
</cp:coreProperties>
</file>