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4"/>
  </p:sldMasterIdLst>
  <p:notesMasterIdLst>
    <p:notesMasterId r:id="rId12"/>
  </p:notesMasterIdLst>
  <p:sldIdLst>
    <p:sldId id="263" r:id="rId5"/>
    <p:sldId id="256" r:id="rId6"/>
    <p:sldId id="257" r:id="rId7"/>
    <p:sldId id="259" r:id="rId8"/>
    <p:sldId id="262" r:id="rId9"/>
    <p:sldId id="258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E90B7-5A4B-4F89-BCE2-75FAF1C5B573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02D3C-63DB-4BD3-8343-2A40E8681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3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" name="Google Shape;1712;g254f60b42d0_0_1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3" name="Google Shape;1713;g254f60b42d0_0_1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F81C-1FCB-4DBA-8044-F1A0FCFD45A6}" type="datetime1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99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35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9E57-47B1-47B0-B526-3153E4B1E729}" type="datetime1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47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8880633" y="0"/>
            <a:ext cx="3311600" cy="686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50967" y="1759451"/>
            <a:ext cx="4994800" cy="24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11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11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11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11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11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11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11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113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50967" y="4597567"/>
            <a:ext cx="4994800" cy="6136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>
            <a:spLocks noGrp="1"/>
          </p:cNvSpPr>
          <p:nvPr>
            <p:ph type="pic" idx="2"/>
          </p:nvPr>
        </p:nvSpPr>
        <p:spPr>
          <a:xfrm>
            <a:off x="6755667" y="1251967"/>
            <a:ext cx="4354000" cy="4354000"/>
          </a:xfrm>
          <a:prstGeom prst="ellipse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grpSp>
        <p:nvGrpSpPr>
          <p:cNvPr id="13" name="Google Shape;13;p2"/>
          <p:cNvGrpSpPr/>
          <p:nvPr/>
        </p:nvGrpSpPr>
        <p:grpSpPr>
          <a:xfrm>
            <a:off x="81599" y="-1335603"/>
            <a:ext cx="2618021" cy="2667588"/>
            <a:chOff x="61199" y="-1001703"/>
            <a:chExt cx="1963516" cy="2000691"/>
          </a:xfrm>
        </p:grpSpPr>
        <p:sp>
          <p:nvSpPr>
            <p:cNvPr id="14" name="Google Shape;14;p2"/>
            <p:cNvSpPr/>
            <p:nvPr/>
          </p:nvSpPr>
          <p:spPr>
            <a:xfrm>
              <a:off x="364877" y="-845991"/>
              <a:ext cx="1659839" cy="1844980"/>
            </a:xfrm>
            <a:custGeom>
              <a:avLst/>
              <a:gdLst/>
              <a:ahLst/>
              <a:cxnLst/>
              <a:rect l="l" t="t" r="r" b="b"/>
              <a:pathLst>
                <a:path w="30715" h="34141" extrusionOk="0">
                  <a:moveTo>
                    <a:pt x="30626" y="1"/>
                  </a:moveTo>
                  <a:cubicBezTo>
                    <a:pt x="30604" y="1"/>
                    <a:pt x="30583" y="8"/>
                    <a:pt x="30567" y="24"/>
                  </a:cubicBezTo>
                  <a:lnTo>
                    <a:pt x="4349" y="26243"/>
                  </a:lnTo>
                  <a:cubicBezTo>
                    <a:pt x="4333" y="26258"/>
                    <a:pt x="4325" y="26282"/>
                    <a:pt x="4325" y="26305"/>
                  </a:cubicBezTo>
                  <a:lnTo>
                    <a:pt x="4325" y="29965"/>
                  </a:lnTo>
                  <a:lnTo>
                    <a:pt x="1347" y="32943"/>
                  </a:lnTo>
                  <a:cubicBezTo>
                    <a:pt x="1213" y="32838"/>
                    <a:pt x="1072" y="32794"/>
                    <a:pt x="938" y="32794"/>
                  </a:cubicBezTo>
                  <a:cubicBezTo>
                    <a:pt x="417" y="32794"/>
                    <a:pt x="1" y="33473"/>
                    <a:pt x="463" y="33936"/>
                  </a:cubicBezTo>
                  <a:cubicBezTo>
                    <a:pt x="607" y="34079"/>
                    <a:pt x="771" y="34140"/>
                    <a:pt x="929" y="34140"/>
                  </a:cubicBezTo>
                  <a:cubicBezTo>
                    <a:pt x="1418" y="34140"/>
                    <a:pt x="1851" y="33558"/>
                    <a:pt x="1464" y="33059"/>
                  </a:cubicBezTo>
                  <a:lnTo>
                    <a:pt x="4465" y="30050"/>
                  </a:lnTo>
                  <a:cubicBezTo>
                    <a:pt x="4480" y="30035"/>
                    <a:pt x="4488" y="30019"/>
                    <a:pt x="4488" y="29996"/>
                  </a:cubicBezTo>
                  <a:lnTo>
                    <a:pt x="4488" y="26336"/>
                  </a:lnTo>
                  <a:lnTo>
                    <a:pt x="9436" y="21388"/>
                  </a:lnTo>
                  <a:lnTo>
                    <a:pt x="10180" y="21412"/>
                  </a:lnTo>
                  <a:lnTo>
                    <a:pt x="12995" y="18604"/>
                  </a:lnTo>
                  <a:lnTo>
                    <a:pt x="12972" y="17860"/>
                  </a:lnTo>
                  <a:lnTo>
                    <a:pt x="30684" y="140"/>
                  </a:lnTo>
                  <a:cubicBezTo>
                    <a:pt x="30715" y="109"/>
                    <a:pt x="30715" y="55"/>
                    <a:pt x="30684" y="24"/>
                  </a:cubicBezTo>
                  <a:cubicBezTo>
                    <a:pt x="30668" y="8"/>
                    <a:pt x="30647" y="1"/>
                    <a:pt x="306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" name="Google Shape;15;p2"/>
            <p:cNvGrpSpPr/>
            <p:nvPr/>
          </p:nvGrpSpPr>
          <p:grpSpPr>
            <a:xfrm>
              <a:off x="394921" y="-1001703"/>
              <a:ext cx="1400135" cy="1397586"/>
              <a:chOff x="1182471" y="-1089503"/>
              <a:chExt cx="1400135" cy="1397586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2530619" y="-1089503"/>
                <a:ext cx="51986" cy="48582"/>
              </a:xfrm>
              <a:custGeom>
                <a:avLst/>
                <a:gdLst/>
                <a:ahLst/>
                <a:cxnLst/>
                <a:rect l="l" t="t" r="r" b="b"/>
                <a:pathLst>
                  <a:path w="962" h="899" extrusionOk="0">
                    <a:moveTo>
                      <a:pt x="469" y="1"/>
                    </a:moveTo>
                    <a:cubicBezTo>
                      <a:pt x="440" y="1"/>
                      <a:pt x="411" y="3"/>
                      <a:pt x="380" y="7"/>
                    </a:cubicBezTo>
                    <a:cubicBezTo>
                      <a:pt x="357" y="15"/>
                      <a:pt x="326" y="22"/>
                      <a:pt x="303" y="30"/>
                    </a:cubicBezTo>
                    <a:cubicBezTo>
                      <a:pt x="272" y="46"/>
                      <a:pt x="248" y="61"/>
                      <a:pt x="225" y="77"/>
                    </a:cubicBezTo>
                    <a:cubicBezTo>
                      <a:pt x="194" y="92"/>
                      <a:pt x="171" y="108"/>
                      <a:pt x="155" y="131"/>
                    </a:cubicBezTo>
                    <a:cubicBezTo>
                      <a:pt x="132" y="154"/>
                      <a:pt x="117" y="170"/>
                      <a:pt x="101" y="201"/>
                    </a:cubicBezTo>
                    <a:cubicBezTo>
                      <a:pt x="86" y="224"/>
                      <a:pt x="70" y="247"/>
                      <a:pt x="54" y="278"/>
                    </a:cubicBezTo>
                    <a:cubicBezTo>
                      <a:pt x="47" y="301"/>
                      <a:pt x="39" y="332"/>
                      <a:pt x="31" y="356"/>
                    </a:cubicBezTo>
                    <a:cubicBezTo>
                      <a:pt x="0" y="503"/>
                      <a:pt x="47" y="658"/>
                      <a:pt x="155" y="767"/>
                    </a:cubicBezTo>
                    <a:cubicBezTo>
                      <a:pt x="171" y="782"/>
                      <a:pt x="194" y="805"/>
                      <a:pt x="225" y="821"/>
                    </a:cubicBezTo>
                    <a:cubicBezTo>
                      <a:pt x="248" y="837"/>
                      <a:pt x="272" y="852"/>
                      <a:pt x="303" y="860"/>
                    </a:cubicBezTo>
                    <a:cubicBezTo>
                      <a:pt x="326" y="868"/>
                      <a:pt x="357" y="883"/>
                      <a:pt x="380" y="883"/>
                    </a:cubicBezTo>
                    <a:cubicBezTo>
                      <a:pt x="411" y="891"/>
                      <a:pt x="442" y="899"/>
                      <a:pt x="473" y="899"/>
                    </a:cubicBezTo>
                    <a:cubicBezTo>
                      <a:pt x="752" y="899"/>
                      <a:pt x="962" y="635"/>
                      <a:pt x="908" y="356"/>
                    </a:cubicBezTo>
                    <a:cubicBezTo>
                      <a:pt x="900" y="332"/>
                      <a:pt x="892" y="301"/>
                      <a:pt x="884" y="278"/>
                    </a:cubicBezTo>
                    <a:cubicBezTo>
                      <a:pt x="877" y="247"/>
                      <a:pt x="861" y="224"/>
                      <a:pt x="845" y="201"/>
                    </a:cubicBezTo>
                    <a:cubicBezTo>
                      <a:pt x="830" y="170"/>
                      <a:pt x="807" y="154"/>
                      <a:pt x="783" y="131"/>
                    </a:cubicBezTo>
                    <a:cubicBezTo>
                      <a:pt x="768" y="108"/>
                      <a:pt x="745" y="92"/>
                      <a:pt x="721" y="77"/>
                    </a:cubicBezTo>
                    <a:cubicBezTo>
                      <a:pt x="690" y="61"/>
                      <a:pt x="667" y="46"/>
                      <a:pt x="644" y="30"/>
                    </a:cubicBezTo>
                    <a:cubicBezTo>
                      <a:pt x="613" y="22"/>
                      <a:pt x="590" y="15"/>
                      <a:pt x="559" y="7"/>
                    </a:cubicBezTo>
                    <a:cubicBezTo>
                      <a:pt x="528" y="3"/>
                      <a:pt x="498" y="1"/>
                      <a:pt x="4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399895" y="-967102"/>
                <a:ext cx="67064" cy="48528"/>
              </a:xfrm>
              <a:custGeom>
                <a:avLst/>
                <a:gdLst/>
                <a:ahLst/>
                <a:cxnLst/>
                <a:rect l="l" t="t" r="r" b="b"/>
                <a:pathLst>
                  <a:path w="1241" h="898" extrusionOk="0">
                    <a:moveTo>
                      <a:pt x="615" y="1"/>
                    </a:moveTo>
                    <a:cubicBezTo>
                      <a:pt x="250" y="1"/>
                      <a:pt x="0" y="471"/>
                      <a:pt x="302" y="766"/>
                    </a:cubicBezTo>
                    <a:cubicBezTo>
                      <a:pt x="387" y="851"/>
                      <a:pt x="504" y="898"/>
                      <a:pt x="620" y="898"/>
                    </a:cubicBezTo>
                    <a:cubicBezTo>
                      <a:pt x="1109" y="898"/>
                      <a:pt x="1240" y="223"/>
                      <a:pt x="791" y="37"/>
                    </a:cubicBezTo>
                    <a:cubicBezTo>
                      <a:pt x="730" y="12"/>
                      <a:pt x="671" y="1"/>
                      <a:pt x="6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1418844" y="14375"/>
                <a:ext cx="67064" cy="48528"/>
              </a:xfrm>
              <a:custGeom>
                <a:avLst/>
                <a:gdLst/>
                <a:ahLst/>
                <a:cxnLst/>
                <a:rect l="l" t="t" r="r" b="b"/>
                <a:pathLst>
                  <a:path w="1241" h="898" extrusionOk="0">
                    <a:moveTo>
                      <a:pt x="611" y="0"/>
                    </a:moveTo>
                    <a:cubicBezTo>
                      <a:pt x="244" y="0"/>
                      <a:pt x="1" y="464"/>
                      <a:pt x="302" y="766"/>
                    </a:cubicBezTo>
                    <a:cubicBezTo>
                      <a:pt x="388" y="851"/>
                      <a:pt x="496" y="898"/>
                      <a:pt x="620" y="898"/>
                    </a:cubicBezTo>
                    <a:cubicBezTo>
                      <a:pt x="1109" y="898"/>
                      <a:pt x="1241" y="223"/>
                      <a:pt x="791" y="37"/>
                    </a:cubicBezTo>
                    <a:cubicBezTo>
                      <a:pt x="729" y="12"/>
                      <a:pt x="668" y="0"/>
                      <a:pt x="6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277494" y="-844323"/>
                <a:ext cx="67118" cy="48582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899" extrusionOk="0">
                    <a:moveTo>
                      <a:pt x="606" y="1"/>
                    </a:moveTo>
                    <a:cubicBezTo>
                      <a:pt x="244" y="1"/>
                      <a:pt x="0" y="465"/>
                      <a:pt x="295" y="766"/>
                    </a:cubicBezTo>
                    <a:cubicBezTo>
                      <a:pt x="380" y="852"/>
                      <a:pt x="497" y="898"/>
                      <a:pt x="613" y="898"/>
                    </a:cubicBezTo>
                    <a:cubicBezTo>
                      <a:pt x="1102" y="898"/>
                      <a:pt x="1241" y="223"/>
                      <a:pt x="784" y="37"/>
                    </a:cubicBezTo>
                    <a:cubicBezTo>
                      <a:pt x="723" y="12"/>
                      <a:pt x="663" y="1"/>
                      <a:pt x="6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296064" y="136722"/>
                <a:ext cx="67064" cy="48582"/>
              </a:xfrm>
              <a:custGeom>
                <a:avLst/>
                <a:gdLst/>
                <a:ahLst/>
                <a:cxnLst/>
                <a:rect l="l" t="t" r="r" b="b"/>
                <a:pathLst>
                  <a:path w="1241" h="899" extrusionOk="0">
                    <a:moveTo>
                      <a:pt x="605" y="1"/>
                    </a:moveTo>
                    <a:cubicBezTo>
                      <a:pt x="243" y="1"/>
                      <a:pt x="0" y="465"/>
                      <a:pt x="302" y="766"/>
                    </a:cubicBezTo>
                    <a:cubicBezTo>
                      <a:pt x="380" y="852"/>
                      <a:pt x="496" y="898"/>
                      <a:pt x="620" y="898"/>
                    </a:cubicBezTo>
                    <a:cubicBezTo>
                      <a:pt x="1109" y="898"/>
                      <a:pt x="1240" y="223"/>
                      <a:pt x="783" y="37"/>
                    </a:cubicBezTo>
                    <a:cubicBezTo>
                      <a:pt x="722" y="12"/>
                      <a:pt x="662" y="1"/>
                      <a:pt x="6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1909532" y="-476363"/>
                <a:ext cx="67118" cy="48528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898" extrusionOk="0">
                    <a:moveTo>
                      <a:pt x="606" y="0"/>
                    </a:moveTo>
                    <a:cubicBezTo>
                      <a:pt x="244" y="0"/>
                      <a:pt x="0" y="464"/>
                      <a:pt x="295" y="766"/>
                    </a:cubicBezTo>
                    <a:cubicBezTo>
                      <a:pt x="381" y="851"/>
                      <a:pt x="497" y="898"/>
                      <a:pt x="613" y="898"/>
                    </a:cubicBezTo>
                    <a:cubicBezTo>
                      <a:pt x="1102" y="898"/>
                      <a:pt x="1241" y="223"/>
                      <a:pt x="784" y="37"/>
                    </a:cubicBezTo>
                    <a:cubicBezTo>
                      <a:pt x="723" y="12"/>
                      <a:pt x="663" y="0"/>
                      <a:pt x="6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2154714" y="-721922"/>
                <a:ext cx="67064" cy="48528"/>
              </a:xfrm>
              <a:custGeom>
                <a:avLst/>
                <a:gdLst/>
                <a:ahLst/>
                <a:cxnLst/>
                <a:rect l="l" t="t" r="r" b="b"/>
                <a:pathLst>
                  <a:path w="1241" h="898" extrusionOk="0">
                    <a:moveTo>
                      <a:pt x="613" y="0"/>
                    </a:moveTo>
                    <a:cubicBezTo>
                      <a:pt x="245" y="0"/>
                      <a:pt x="0" y="471"/>
                      <a:pt x="303" y="773"/>
                    </a:cubicBezTo>
                    <a:cubicBezTo>
                      <a:pt x="388" y="851"/>
                      <a:pt x="496" y="898"/>
                      <a:pt x="621" y="898"/>
                    </a:cubicBezTo>
                    <a:cubicBezTo>
                      <a:pt x="1109" y="898"/>
                      <a:pt x="1241" y="223"/>
                      <a:pt x="791" y="37"/>
                    </a:cubicBezTo>
                    <a:cubicBezTo>
                      <a:pt x="730" y="12"/>
                      <a:pt x="670" y="0"/>
                      <a:pt x="6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2031934" y="-599143"/>
                <a:ext cx="67496" cy="48528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898" extrusionOk="0">
                    <a:moveTo>
                      <a:pt x="613" y="0"/>
                    </a:moveTo>
                    <a:cubicBezTo>
                      <a:pt x="250" y="0"/>
                      <a:pt x="1" y="464"/>
                      <a:pt x="302" y="766"/>
                    </a:cubicBezTo>
                    <a:cubicBezTo>
                      <a:pt x="388" y="851"/>
                      <a:pt x="504" y="898"/>
                      <a:pt x="620" y="898"/>
                    </a:cubicBezTo>
                    <a:cubicBezTo>
                      <a:pt x="1109" y="898"/>
                      <a:pt x="1249" y="223"/>
                      <a:pt x="791" y="37"/>
                    </a:cubicBezTo>
                    <a:cubicBezTo>
                      <a:pt x="730" y="12"/>
                      <a:pt x="670" y="0"/>
                      <a:pt x="6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786752" y="-353962"/>
                <a:ext cx="67118" cy="48528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898" extrusionOk="0">
                    <a:moveTo>
                      <a:pt x="613" y="0"/>
                    </a:moveTo>
                    <a:cubicBezTo>
                      <a:pt x="245" y="0"/>
                      <a:pt x="1" y="471"/>
                      <a:pt x="303" y="773"/>
                    </a:cubicBezTo>
                    <a:cubicBezTo>
                      <a:pt x="388" y="851"/>
                      <a:pt x="497" y="897"/>
                      <a:pt x="621" y="897"/>
                    </a:cubicBezTo>
                    <a:cubicBezTo>
                      <a:pt x="1109" y="897"/>
                      <a:pt x="1241" y="223"/>
                      <a:pt x="791" y="36"/>
                    </a:cubicBezTo>
                    <a:cubicBezTo>
                      <a:pt x="730" y="11"/>
                      <a:pt x="670" y="0"/>
                      <a:pt x="6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664026" y="-231237"/>
                <a:ext cx="67442" cy="48582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899" extrusionOk="0">
                    <a:moveTo>
                      <a:pt x="613" y="1"/>
                    </a:moveTo>
                    <a:cubicBezTo>
                      <a:pt x="249" y="1"/>
                      <a:pt x="0" y="465"/>
                      <a:pt x="302" y="767"/>
                    </a:cubicBezTo>
                    <a:cubicBezTo>
                      <a:pt x="387" y="852"/>
                      <a:pt x="503" y="898"/>
                      <a:pt x="620" y="898"/>
                    </a:cubicBezTo>
                    <a:cubicBezTo>
                      <a:pt x="1108" y="898"/>
                      <a:pt x="1248" y="224"/>
                      <a:pt x="790" y="38"/>
                    </a:cubicBezTo>
                    <a:cubicBezTo>
                      <a:pt x="729" y="12"/>
                      <a:pt x="670" y="1"/>
                      <a:pt x="6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1541624" y="-108836"/>
                <a:ext cx="67064" cy="48960"/>
              </a:xfrm>
              <a:custGeom>
                <a:avLst/>
                <a:gdLst/>
                <a:ahLst/>
                <a:cxnLst/>
                <a:rect l="l" t="t" r="r" b="b"/>
                <a:pathLst>
                  <a:path w="1241" h="906" extrusionOk="0">
                    <a:moveTo>
                      <a:pt x="613" y="1"/>
                    </a:moveTo>
                    <a:cubicBezTo>
                      <a:pt x="245" y="1"/>
                      <a:pt x="0" y="472"/>
                      <a:pt x="302" y="774"/>
                    </a:cubicBezTo>
                    <a:cubicBezTo>
                      <a:pt x="380" y="859"/>
                      <a:pt x="496" y="906"/>
                      <a:pt x="613" y="906"/>
                    </a:cubicBezTo>
                    <a:cubicBezTo>
                      <a:pt x="1109" y="906"/>
                      <a:pt x="1241" y="231"/>
                      <a:pt x="791" y="37"/>
                    </a:cubicBezTo>
                    <a:cubicBezTo>
                      <a:pt x="730" y="12"/>
                      <a:pt x="670" y="1"/>
                      <a:pt x="6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1182471" y="259501"/>
                <a:ext cx="48636" cy="48582"/>
              </a:xfrm>
              <a:custGeom>
                <a:avLst/>
                <a:gdLst/>
                <a:ahLst/>
                <a:cxnLst/>
                <a:rect l="l" t="t" r="r" b="b"/>
                <a:pathLst>
                  <a:path w="900" h="899" extrusionOk="0">
                    <a:moveTo>
                      <a:pt x="454" y="1"/>
                    </a:moveTo>
                    <a:cubicBezTo>
                      <a:pt x="425" y="1"/>
                      <a:pt x="396" y="3"/>
                      <a:pt x="365" y="6"/>
                    </a:cubicBezTo>
                    <a:cubicBezTo>
                      <a:pt x="334" y="14"/>
                      <a:pt x="310" y="22"/>
                      <a:pt x="279" y="37"/>
                    </a:cubicBezTo>
                    <a:cubicBezTo>
                      <a:pt x="256" y="45"/>
                      <a:pt x="225" y="61"/>
                      <a:pt x="202" y="76"/>
                    </a:cubicBezTo>
                    <a:cubicBezTo>
                      <a:pt x="178" y="92"/>
                      <a:pt x="155" y="107"/>
                      <a:pt x="140" y="131"/>
                    </a:cubicBezTo>
                    <a:cubicBezTo>
                      <a:pt x="116" y="154"/>
                      <a:pt x="93" y="177"/>
                      <a:pt x="78" y="200"/>
                    </a:cubicBezTo>
                    <a:cubicBezTo>
                      <a:pt x="62" y="224"/>
                      <a:pt x="47" y="247"/>
                      <a:pt x="39" y="278"/>
                    </a:cubicBezTo>
                    <a:cubicBezTo>
                      <a:pt x="31" y="301"/>
                      <a:pt x="23" y="332"/>
                      <a:pt x="16" y="363"/>
                    </a:cubicBezTo>
                    <a:cubicBezTo>
                      <a:pt x="0" y="417"/>
                      <a:pt x="0" y="479"/>
                      <a:pt x="16" y="534"/>
                    </a:cubicBezTo>
                    <a:cubicBezTo>
                      <a:pt x="23" y="565"/>
                      <a:pt x="31" y="596"/>
                      <a:pt x="39" y="619"/>
                    </a:cubicBezTo>
                    <a:cubicBezTo>
                      <a:pt x="47" y="642"/>
                      <a:pt x="62" y="673"/>
                      <a:pt x="78" y="697"/>
                    </a:cubicBezTo>
                    <a:cubicBezTo>
                      <a:pt x="93" y="720"/>
                      <a:pt x="116" y="743"/>
                      <a:pt x="140" y="766"/>
                    </a:cubicBezTo>
                    <a:cubicBezTo>
                      <a:pt x="217" y="852"/>
                      <a:pt x="334" y="898"/>
                      <a:pt x="450" y="898"/>
                    </a:cubicBezTo>
                    <a:cubicBezTo>
                      <a:pt x="481" y="898"/>
                      <a:pt x="512" y="890"/>
                      <a:pt x="543" y="890"/>
                    </a:cubicBezTo>
                    <a:cubicBezTo>
                      <a:pt x="566" y="883"/>
                      <a:pt x="597" y="875"/>
                      <a:pt x="628" y="859"/>
                    </a:cubicBezTo>
                    <a:cubicBezTo>
                      <a:pt x="652" y="852"/>
                      <a:pt x="675" y="836"/>
                      <a:pt x="706" y="821"/>
                    </a:cubicBezTo>
                    <a:cubicBezTo>
                      <a:pt x="729" y="805"/>
                      <a:pt x="752" y="782"/>
                      <a:pt x="768" y="766"/>
                    </a:cubicBezTo>
                    <a:cubicBezTo>
                      <a:pt x="791" y="743"/>
                      <a:pt x="807" y="720"/>
                      <a:pt x="822" y="697"/>
                    </a:cubicBezTo>
                    <a:cubicBezTo>
                      <a:pt x="838" y="673"/>
                      <a:pt x="853" y="642"/>
                      <a:pt x="869" y="619"/>
                    </a:cubicBezTo>
                    <a:cubicBezTo>
                      <a:pt x="876" y="596"/>
                      <a:pt x="884" y="565"/>
                      <a:pt x="892" y="534"/>
                    </a:cubicBezTo>
                    <a:cubicBezTo>
                      <a:pt x="900" y="479"/>
                      <a:pt x="900" y="417"/>
                      <a:pt x="892" y="363"/>
                    </a:cubicBezTo>
                    <a:cubicBezTo>
                      <a:pt x="884" y="332"/>
                      <a:pt x="876" y="301"/>
                      <a:pt x="869" y="278"/>
                    </a:cubicBezTo>
                    <a:cubicBezTo>
                      <a:pt x="853" y="247"/>
                      <a:pt x="838" y="224"/>
                      <a:pt x="822" y="200"/>
                    </a:cubicBezTo>
                    <a:cubicBezTo>
                      <a:pt x="807" y="177"/>
                      <a:pt x="791" y="154"/>
                      <a:pt x="768" y="131"/>
                    </a:cubicBezTo>
                    <a:cubicBezTo>
                      <a:pt x="752" y="107"/>
                      <a:pt x="729" y="92"/>
                      <a:pt x="706" y="76"/>
                    </a:cubicBezTo>
                    <a:cubicBezTo>
                      <a:pt x="675" y="61"/>
                      <a:pt x="652" y="45"/>
                      <a:pt x="628" y="37"/>
                    </a:cubicBezTo>
                    <a:cubicBezTo>
                      <a:pt x="597" y="22"/>
                      <a:pt x="566" y="14"/>
                      <a:pt x="543" y="6"/>
                    </a:cubicBezTo>
                    <a:cubicBezTo>
                      <a:pt x="512" y="3"/>
                      <a:pt x="483" y="1"/>
                      <a:pt x="4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" name="Google Shape;28;p2"/>
            <p:cNvGrpSpPr/>
            <p:nvPr/>
          </p:nvGrpSpPr>
          <p:grpSpPr>
            <a:xfrm>
              <a:off x="1005462" y="33090"/>
              <a:ext cx="743488" cy="602656"/>
              <a:chOff x="1005462" y="33090"/>
              <a:chExt cx="743488" cy="602656"/>
            </a:xfrm>
          </p:grpSpPr>
          <p:sp>
            <p:nvSpPr>
              <p:cNvPr id="29" name="Google Shape;29;p2"/>
              <p:cNvSpPr/>
              <p:nvPr/>
            </p:nvSpPr>
            <p:spPr>
              <a:xfrm>
                <a:off x="1005462" y="603862"/>
                <a:ext cx="172712" cy="31884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90" extrusionOk="0">
                    <a:moveTo>
                      <a:pt x="590" y="0"/>
                    </a:moveTo>
                    <a:lnTo>
                      <a:pt x="1" y="590"/>
                    </a:lnTo>
                    <a:lnTo>
                      <a:pt x="2614" y="590"/>
                    </a:lnTo>
                    <a:lnTo>
                      <a:pt x="31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1100573" y="508697"/>
                <a:ext cx="172712" cy="31938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91" extrusionOk="0">
                    <a:moveTo>
                      <a:pt x="590" y="1"/>
                    </a:moveTo>
                    <a:lnTo>
                      <a:pt x="1" y="590"/>
                    </a:lnTo>
                    <a:lnTo>
                      <a:pt x="2614" y="590"/>
                    </a:lnTo>
                    <a:lnTo>
                      <a:pt x="319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195739" y="413586"/>
                <a:ext cx="172712" cy="31884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90" extrusionOk="0">
                    <a:moveTo>
                      <a:pt x="590" y="1"/>
                    </a:moveTo>
                    <a:lnTo>
                      <a:pt x="0" y="590"/>
                    </a:lnTo>
                    <a:lnTo>
                      <a:pt x="2614" y="590"/>
                    </a:lnTo>
                    <a:lnTo>
                      <a:pt x="319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290850" y="318476"/>
                <a:ext cx="172712" cy="31884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90" extrusionOk="0">
                    <a:moveTo>
                      <a:pt x="590" y="0"/>
                    </a:moveTo>
                    <a:lnTo>
                      <a:pt x="1" y="590"/>
                    </a:lnTo>
                    <a:lnTo>
                      <a:pt x="2614" y="590"/>
                    </a:lnTo>
                    <a:lnTo>
                      <a:pt x="31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385961" y="223311"/>
                <a:ext cx="172712" cy="31938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91" extrusionOk="0">
                    <a:moveTo>
                      <a:pt x="590" y="1"/>
                    </a:moveTo>
                    <a:lnTo>
                      <a:pt x="1" y="590"/>
                    </a:lnTo>
                    <a:lnTo>
                      <a:pt x="2614" y="590"/>
                    </a:lnTo>
                    <a:lnTo>
                      <a:pt x="319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481126" y="128200"/>
                <a:ext cx="172712" cy="31884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90" extrusionOk="0">
                    <a:moveTo>
                      <a:pt x="590" y="1"/>
                    </a:moveTo>
                    <a:lnTo>
                      <a:pt x="0" y="590"/>
                    </a:lnTo>
                    <a:lnTo>
                      <a:pt x="2614" y="590"/>
                    </a:lnTo>
                    <a:lnTo>
                      <a:pt x="319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576238" y="33090"/>
                <a:ext cx="172712" cy="31884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90" extrusionOk="0">
                    <a:moveTo>
                      <a:pt x="590" y="0"/>
                    </a:moveTo>
                    <a:lnTo>
                      <a:pt x="1" y="590"/>
                    </a:lnTo>
                    <a:lnTo>
                      <a:pt x="2614" y="590"/>
                    </a:lnTo>
                    <a:lnTo>
                      <a:pt x="31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" name="Google Shape;36;p2"/>
            <p:cNvGrpSpPr/>
            <p:nvPr/>
          </p:nvGrpSpPr>
          <p:grpSpPr>
            <a:xfrm>
              <a:off x="61199" y="486920"/>
              <a:ext cx="269497" cy="230589"/>
              <a:chOff x="-245801" y="266720"/>
              <a:chExt cx="269497" cy="230589"/>
            </a:xfrm>
          </p:grpSpPr>
          <p:sp>
            <p:nvSpPr>
              <p:cNvPr id="37" name="Google Shape;37;p2"/>
              <p:cNvSpPr/>
              <p:nvPr/>
            </p:nvSpPr>
            <p:spPr>
              <a:xfrm>
                <a:off x="-245801" y="266720"/>
                <a:ext cx="269497" cy="230589"/>
              </a:xfrm>
              <a:custGeom>
                <a:avLst/>
                <a:gdLst/>
                <a:ahLst/>
                <a:cxnLst/>
                <a:rect l="l" t="t" r="r" b="b"/>
                <a:pathLst>
                  <a:path w="4987" h="4267" extrusionOk="0">
                    <a:moveTo>
                      <a:pt x="2837" y="166"/>
                    </a:moveTo>
                    <a:cubicBezTo>
                      <a:pt x="3846" y="166"/>
                      <a:pt x="4816" y="952"/>
                      <a:pt x="4816" y="2134"/>
                    </a:cubicBezTo>
                    <a:cubicBezTo>
                      <a:pt x="4816" y="3219"/>
                      <a:pt x="3940" y="4096"/>
                      <a:pt x="2854" y="4103"/>
                    </a:cubicBezTo>
                    <a:cubicBezTo>
                      <a:pt x="1102" y="4103"/>
                      <a:pt x="226" y="1986"/>
                      <a:pt x="1466" y="746"/>
                    </a:cubicBezTo>
                    <a:cubicBezTo>
                      <a:pt x="1865" y="345"/>
                      <a:pt x="2355" y="166"/>
                      <a:pt x="2837" y="166"/>
                    </a:cubicBezTo>
                    <a:close/>
                    <a:moveTo>
                      <a:pt x="2840" y="0"/>
                    </a:moveTo>
                    <a:cubicBezTo>
                      <a:pt x="2315" y="0"/>
                      <a:pt x="1779" y="195"/>
                      <a:pt x="1342" y="629"/>
                    </a:cubicBezTo>
                    <a:cubicBezTo>
                      <a:pt x="1" y="1971"/>
                      <a:pt x="955" y="4266"/>
                      <a:pt x="2854" y="4266"/>
                    </a:cubicBezTo>
                    <a:cubicBezTo>
                      <a:pt x="4033" y="4266"/>
                      <a:pt x="4987" y="3312"/>
                      <a:pt x="4987" y="2134"/>
                    </a:cubicBezTo>
                    <a:cubicBezTo>
                      <a:pt x="4987" y="849"/>
                      <a:pt x="3937" y="0"/>
                      <a:pt x="28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-141881" y="331730"/>
                <a:ext cx="101055" cy="10105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0" extrusionOk="0">
                    <a:moveTo>
                      <a:pt x="931" y="0"/>
                    </a:moveTo>
                    <a:cubicBezTo>
                      <a:pt x="420" y="0"/>
                      <a:pt x="1" y="419"/>
                      <a:pt x="1" y="931"/>
                    </a:cubicBezTo>
                    <a:cubicBezTo>
                      <a:pt x="1" y="1450"/>
                      <a:pt x="420" y="1869"/>
                      <a:pt x="931" y="1869"/>
                    </a:cubicBezTo>
                    <a:cubicBezTo>
                      <a:pt x="1451" y="1869"/>
                      <a:pt x="1870" y="1450"/>
                      <a:pt x="1870" y="931"/>
                    </a:cubicBezTo>
                    <a:cubicBezTo>
                      <a:pt x="1870" y="419"/>
                      <a:pt x="1451" y="0"/>
                      <a:pt x="9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9" name="Google Shape;39;p2"/>
          <p:cNvGrpSpPr/>
          <p:nvPr/>
        </p:nvGrpSpPr>
        <p:grpSpPr>
          <a:xfrm>
            <a:off x="-831651" y="5691267"/>
            <a:ext cx="2813779" cy="2572720"/>
            <a:chOff x="-623738" y="4268450"/>
            <a:chExt cx="2110334" cy="1929540"/>
          </a:xfrm>
        </p:grpSpPr>
        <p:sp>
          <p:nvSpPr>
            <p:cNvPr id="40" name="Google Shape;40;p2"/>
            <p:cNvSpPr/>
            <p:nvPr/>
          </p:nvSpPr>
          <p:spPr>
            <a:xfrm>
              <a:off x="-623738" y="4268450"/>
              <a:ext cx="1727427" cy="1929540"/>
            </a:xfrm>
            <a:custGeom>
              <a:avLst/>
              <a:gdLst/>
              <a:ahLst/>
              <a:cxnLst/>
              <a:rect l="l" t="t" r="r" b="b"/>
              <a:pathLst>
                <a:path w="30555" h="34130" extrusionOk="0">
                  <a:moveTo>
                    <a:pt x="29779" y="0"/>
                  </a:moveTo>
                  <a:cubicBezTo>
                    <a:pt x="29221" y="0"/>
                    <a:pt x="28911" y="636"/>
                    <a:pt x="29252" y="1071"/>
                  </a:cubicBezTo>
                  <a:lnTo>
                    <a:pt x="26251" y="4080"/>
                  </a:lnTo>
                  <a:cubicBezTo>
                    <a:pt x="26235" y="4095"/>
                    <a:pt x="26227" y="4118"/>
                    <a:pt x="26227" y="4134"/>
                  </a:cubicBezTo>
                  <a:lnTo>
                    <a:pt x="26227" y="7794"/>
                  </a:lnTo>
                  <a:lnTo>
                    <a:pt x="21272" y="12742"/>
                  </a:lnTo>
                  <a:lnTo>
                    <a:pt x="20528" y="12718"/>
                  </a:lnTo>
                  <a:lnTo>
                    <a:pt x="17720" y="15526"/>
                  </a:lnTo>
                  <a:lnTo>
                    <a:pt x="17744" y="16270"/>
                  </a:lnTo>
                  <a:lnTo>
                    <a:pt x="32" y="33990"/>
                  </a:lnTo>
                  <a:cubicBezTo>
                    <a:pt x="1" y="34021"/>
                    <a:pt x="1" y="34075"/>
                    <a:pt x="32" y="34106"/>
                  </a:cubicBezTo>
                  <a:cubicBezTo>
                    <a:pt x="47" y="34122"/>
                    <a:pt x="70" y="34129"/>
                    <a:pt x="86" y="34129"/>
                  </a:cubicBezTo>
                  <a:cubicBezTo>
                    <a:pt x="109" y="34129"/>
                    <a:pt x="133" y="34122"/>
                    <a:pt x="148" y="34106"/>
                  </a:cubicBezTo>
                  <a:lnTo>
                    <a:pt x="26367" y="7887"/>
                  </a:lnTo>
                  <a:cubicBezTo>
                    <a:pt x="26382" y="7872"/>
                    <a:pt x="26390" y="7848"/>
                    <a:pt x="26390" y="7825"/>
                  </a:cubicBezTo>
                  <a:lnTo>
                    <a:pt x="26390" y="4165"/>
                  </a:lnTo>
                  <a:lnTo>
                    <a:pt x="29368" y="1187"/>
                  </a:lnTo>
                  <a:cubicBezTo>
                    <a:pt x="29490" y="1283"/>
                    <a:pt x="29633" y="1327"/>
                    <a:pt x="29774" y="1327"/>
                  </a:cubicBezTo>
                  <a:cubicBezTo>
                    <a:pt x="30046" y="1327"/>
                    <a:pt x="30310" y="1162"/>
                    <a:pt x="30407" y="877"/>
                  </a:cubicBezTo>
                  <a:cubicBezTo>
                    <a:pt x="30555" y="450"/>
                    <a:pt x="30229" y="0"/>
                    <a:pt x="297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63570" y="4401603"/>
              <a:ext cx="723026" cy="722574"/>
            </a:xfrm>
            <a:custGeom>
              <a:avLst/>
              <a:gdLst/>
              <a:ahLst/>
              <a:cxnLst/>
              <a:rect l="l" t="t" r="r" b="b"/>
              <a:pathLst>
                <a:path w="12789" h="12781" extrusionOk="0">
                  <a:moveTo>
                    <a:pt x="12696" y="1"/>
                  </a:moveTo>
                  <a:cubicBezTo>
                    <a:pt x="12676" y="1"/>
                    <a:pt x="12656" y="9"/>
                    <a:pt x="12641" y="24"/>
                  </a:cubicBezTo>
                  <a:lnTo>
                    <a:pt x="32" y="12641"/>
                  </a:lnTo>
                  <a:cubicBezTo>
                    <a:pt x="1" y="12672"/>
                    <a:pt x="1" y="12719"/>
                    <a:pt x="32" y="12758"/>
                  </a:cubicBezTo>
                  <a:cubicBezTo>
                    <a:pt x="47" y="12773"/>
                    <a:pt x="63" y="12781"/>
                    <a:pt x="86" y="12781"/>
                  </a:cubicBezTo>
                  <a:cubicBezTo>
                    <a:pt x="109" y="12781"/>
                    <a:pt x="132" y="12773"/>
                    <a:pt x="140" y="12758"/>
                  </a:cubicBezTo>
                  <a:lnTo>
                    <a:pt x="12757" y="141"/>
                  </a:lnTo>
                  <a:cubicBezTo>
                    <a:pt x="12788" y="110"/>
                    <a:pt x="12788" y="55"/>
                    <a:pt x="12757" y="24"/>
                  </a:cubicBezTo>
                  <a:cubicBezTo>
                    <a:pt x="12738" y="9"/>
                    <a:pt x="12717" y="1"/>
                    <a:pt x="12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2" name="Google Shape;42;p2"/>
            <p:cNvGrpSpPr/>
            <p:nvPr/>
          </p:nvGrpSpPr>
          <p:grpSpPr>
            <a:xfrm>
              <a:off x="-220625" y="4570231"/>
              <a:ext cx="921187" cy="920619"/>
              <a:chOff x="3429875" y="1645831"/>
              <a:chExt cx="921187" cy="920619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4300181" y="1645831"/>
                <a:ext cx="50882" cy="50542"/>
              </a:xfrm>
              <a:custGeom>
                <a:avLst/>
                <a:gdLst/>
                <a:ahLst/>
                <a:cxnLst/>
                <a:rect l="l" t="t" r="r" b="b"/>
                <a:pathLst>
                  <a:path w="900" h="894" extrusionOk="0">
                    <a:moveTo>
                      <a:pt x="437" y="0"/>
                    </a:moveTo>
                    <a:cubicBezTo>
                      <a:pt x="413" y="0"/>
                      <a:pt x="388" y="2"/>
                      <a:pt x="365" y="6"/>
                    </a:cubicBezTo>
                    <a:cubicBezTo>
                      <a:pt x="334" y="14"/>
                      <a:pt x="303" y="21"/>
                      <a:pt x="279" y="37"/>
                    </a:cubicBezTo>
                    <a:cubicBezTo>
                      <a:pt x="248" y="45"/>
                      <a:pt x="225" y="60"/>
                      <a:pt x="202" y="76"/>
                    </a:cubicBezTo>
                    <a:cubicBezTo>
                      <a:pt x="179" y="91"/>
                      <a:pt x="155" y="107"/>
                      <a:pt x="132" y="130"/>
                    </a:cubicBezTo>
                    <a:cubicBezTo>
                      <a:pt x="93" y="177"/>
                      <a:pt x="55" y="223"/>
                      <a:pt x="31" y="277"/>
                    </a:cubicBezTo>
                    <a:cubicBezTo>
                      <a:pt x="23" y="301"/>
                      <a:pt x="16" y="332"/>
                      <a:pt x="8" y="363"/>
                    </a:cubicBezTo>
                    <a:cubicBezTo>
                      <a:pt x="0" y="386"/>
                      <a:pt x="0" y="417"/>
                      <a:pt x="0" y="448"/>
                    </a:cubicBezTo>
                    <a:cubicBezTo>
                      <a:pt x="0" y="479"/>
                      <a:pt x="8" y="510"/>
                      <a:pt x="8" y="533"/>
                    </a:cubicBezTo>
                    <a:cubicBezTo>
                      <a:pt x="16" y="564"/>
                      <a:pt x="23" y="595"/>
                      <a:pt x="31" y="619"/>
                    </a:cubicBezTo>
                    <a:cubicBezTo>
                      <a:pt x="47" y="650"/>
                      <a:pt x="62" y="673"/>
                      <a:pt x="78" y="696"/>
                    </a:cubicBezTo>
                    <a:cubicBezTo>
                      <a:pt x="93" y="719"/>
                      <a:pt x="109" y="743"/>
                      <a:pt x="132" y="766"/>
                    </a:cubicBezTo>
                    <a:cubicBezTo>
                      <a:pt x="221" y="851"/>
                      <a:pt x="336" y="894"/>
                      <a:pt x="450" y="894"/>
                    </a:cubicBezTo>
                    <a:cubicBezTo>
                      <a:pt x="564" y="894"/>
                      <a:pt x="679" y="851"/>
                      <a:pt x="768" y="766"/>
                    </a:cubicBezTo>
                    <a:cubicBezTo>
                      <a:pt x="783" y="743"/>
                      <a:pt x="807" y="719"/>
                      <a:pt x="822" y="696"/>
                    </a:cubicBezTo>
                    <a:cubicBezTo>
                      <a:pt x="838" y="673"/>
                      <a:pt x="853" y="650"/>
                      <a:pt x="861" y="619"/>
                    </a:cubicBezTo>
                    <a:cubicBezTo>
                      <a:pt x="877" y="595"/>
                      <a:pt x="884" y="564"/>
                      <a:pt x="884" y="533"/>
                    </a:cubicBezTo>
                    <a:cubicBezTo>
                      <a:pt x="892" y="510"/>
                      <a:pt x="900" y="479"/>
                      <a:pt x="900" y="448"/>
                    </a:cubicBezTo>
                    <a:cubicBezTo>
                      <a:pt x="900" y="417"/>
                      <a:pt x="892" y="386"/>
                      <a:pt x="884" y="363"/>
                    </a:cubicBezTo>
                    <a:cubicBezTo>
                      <a:pt x="884" y="332"/>
                      <a:pt x="877" y="301"/>
                      <a:pt x="861" y="277"/>
                    </a:cubicBezTo>
                    <a:cubicBezTo>
                      <a:pt x="853" y="246"/>
                      <a:pt x="838" y="223"/>
                      <a:pt x="822" y="200"/>
                    </a:cubicBezTo>
                    <a:cubicBezTo>
                      <a:pt x="807" y="177"/>
                      <a:pt x="783" y="153"/>
                      <a:pt x="768" y="130"/>
                    </a:cubicBezTo>
                    <a:cubicBezTo>
                      <a:pt x="678" y="46"/>
                      <a:pt x="556" y="0"/>
                      <a:pt x="4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3918737" y="2018681"/>
                <a:ext cx="67559" cy="50599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895" extrusionOk="0">
                    <a:moveTo>
                      <a:pt x="598" y="1"/>
                    </a:moveTo>
                    <a:cubicBezTo>
                      <a:pt x="483" y="1"/>
                      <a:pt x="369" y="45"/>
                      <a:pt x="280" y="134"/>
                    </a:cubicBezTo>
                    <a:cubicBezTo>
                      <a:pt x="1" y="414"/>
                      <a:pt x="202" y="894"/>
                      <a:pt x="598" y="894"/>
                    </a:cubicBezTo>
                    <a:cubicBezTo>
                      <a:pt x="1001" y="894"/>
                      <a:pt x="1195" y="414"/>
                      <a:pt x="916" y="134"/>
                    </a:cubicBezTo>
                    <a:cubicBezTo>
                      <a:pt x="826" y="45"/>
                      <a:pt x="712" y="1"/>
                      <a:pt x="5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4166022" y="1769869"/>
                <a:ext cx="70160" cy="50825"/>
              </a:xfrm>
              <a:custGeom>
                <a:avLst/>
                <a:gdLst/>
                <a:ahLst/>
                <a:cxnLst/>
                <a:rect l="l" t="t" r="r" b="b"/>
                <a:pathLst>
                  <a:path w="1241" h="899" extrusionOk="0">
                    <a:moveTo>
                      <a:pt x="628" y="1"/>
                    </a:moveTo>
                    <a:cubicBezTo>
                      <a:pt x="571" y="1"/>
                      <a:pt x="511" y="12"/>
                      <a:pt x="450" y="38"/>
                    </a:cubicBezTo>
                    <a:cubicBezTo>
                      <a:pt x="0" y="224"/>
                      <a:pt x="132" y="898"/>
                      <a:pt x="621" y="898"/>
                    </a:cubicBezTo>
                    <a:cubicBezTo>
                      <a:pt x="745" y="898"/>
                      <a:pt x="853" y="852"/>
                      <a:pt x="939" y="766"/>
                    </a:cubicBezTo>
                    <a:cubicBezTo>
                      <a:pt x="1240" y="465"/>
                      <a:pt x="991" y="1"/>
                      <a:pt x="6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3544868" y="2391417"/>
                <a:ext cx="70103" cy="50938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901" extrusionOk="0">
                    <a:moveTo>
                      <a:pt x="606" y="1"/>
                    </a:moveTo>
                    <a:cubicBezTo>
                      <a:pt x="241" y="1"/>
                      <a:pt x="1" y="468"/>
                      <a:pt x="301" y="769"/>
                    </a:cubicBezTo>
                    <a:cubicBezTo>
                      <a:pt x="379" y="854"/>
                      <a:pt x="495" y="901"/>
                      <a:pt x="611" y="901"/>
                    </a:cubicBezTo>
                    <a:cubicBezTo>
                      <a:pt x="1108" y="901"/>
                      <a:pt x="1240" y="226"/>
                      <a:pt x="790" y="40"/>
                    </a:cubicBezTo>
                    <a:cubicBezTo>
                      <a:pt x="726" y="13"/>
                      <a:pt x="664" y="1"/>
                      <a:pt x="6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4043227" y="1894190"/>
                <a:ext cx="67616" cy="5054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894" extrusionOk="0">
                    <a:moveTo>
                      <a:pt x="598" y="0"/>
                    </a:moveTo>
                    <a:cubicBezTo>
                      <a:pt x="484" y="0"/>
                      <a:pt x="369" y="45"/>
                      <a:pt x="280" y="134"/>
                    </a:cubicBezTo>
                    <a:cubicBezTo>
                      <a:pt x="1" y="413"/>
                      <a:pt x="195" y="894"/>
                      <a:pt x="598" y="894"/>
                    </a:cubicBezTo>
                    <a:cubicBezTo>
                      <a:pt x="994" y="894"/>
                      <a:pt x="1195" y="413"/>
                      <a:pt x="916" y="134"/>
                    </a:cubicBezTo>
                    <a:cubicBezTo>
                      <a:pt x="827" y="45"/>
                      <a:pt x="712" y="0"/>
                      <a:pt x="5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3670151" y="2267266"/>
                <a:ext cx="67559" cy="50599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895" extrusionOk="0">
                    <a:moveTo>
                      <a:pt x="598" y="1"/>
                    </a:moveTo>
                    <a:cubicBezTo>
                      <a:pt x="483" y="1"/>
                      <a:pt x="369" y="45"/>
                      <a:pt x="280" y="134"/>
                    </a:cubicBezTo>
                    <a:cubicBezTo>
                      <a:pt x="1" y="413"/>
                      <a:pt x="202" y="894"/>
                      <a:pt x="598" y="894"/>
                    </a:cubicBezTo>
                    <a:cubicBezTo>
                      <a:pt x="993" y="894"/>
                      <a:pt x="1195" y="413"/>
                      <a:pt x="916" y="134"/>
                    </a:cubicBezTo>
                    <a:cubicBezTo>
                      <a:pt x="826" y="45"/>
                      <a:pt x="712" y="1"/>
                      <a:pt x="5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3794246" y="2142775"/>
                <a:ext cx="68012" cy="5099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902" extrusionOk="0">
                    <a:moveTo>
                      <a:pt x="601" y="0"/>
                    </a:moveTo>
                    <a:cubicBezTo>
                      <a:pt x="487" y="0"/>
                      <a:pt x="372" y="45"/>
                      <a:pt x="287" y="134"/>
                    </a:cubicBezTo>
                    <a:cubicBezTo>
                      <a:pt x="0" y="413"/>
                      <a:pt x="202" y="902"/>
                      <a:pt x="605" y="902"/>
                    </a:cubicBezTo>
                    <a:cubicBezTo>
                      <a:pt x="1001" y="902"/>
                      <a:pt x="1202" y="413"/>
                      <a:pt x="915" y="134"/>
                    </a:cubicBezTo>
                    <a:cubicBezTo>
                      <a:pt x="830" y="45"/>
                      <a:pt x="716" y="0"/>
                      <a:pt x="6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3429875" y="2515851"/>
                <a:ext cx="50938" cy="50599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95" extrusionOk="0">
                    <a:moveTo>
                      <a:pt x="451" y="0"/>
                    </a:moveTo>
                    <a:cubicBezTo>
                      <a:pt x="336" y="0"/>
                      <a:pt x="222" y="45"/>
                      <a:pt x="133" y="134"/>
                    </a:cubicBezTo>
                    <a:cubicBezTo>
                      <a:pt x="110" y="150"/>
                      <a:pt x="94" y="173"/>
                      <a:pt x="79" y="196"/>
                    </a:cubicBezTo>
                    <a:cubicBezTo>
                      <a:pt x="63" y="227"/>
                      <a:pt x="48" y="251"/>
                      <a:pt x="40" y="274"/>
                    </a:cubicBezTo>
                    <a:cubicBezTo>
                      <a:pt x="24" y="305"/>
                      <a:pt x="17" y="336"/>
                      <a:pt x="9" y="359"/>
                    </a:cubicBezTo>
                    <a:cubicBezTo>
                      <a:pt x="9" y="390"/>
                      <a:pt x="1" y="421"/>
                      <a:pt x="1" y="452"/>
                    </a:cubicBezTo>
                    <a:cubicBezTo>
                      <a:pt x="1" y="569"/>
                      <a:pt x="48" y="685"/>
                      <a:pt x="133" y="762"/>
                    </a:cubicBezTo>
                    <a:cubicBezTo>
                      <a:pt x="156" y="786"/>
                      <a:pt x="179" y="809"/>
                      <a:pt x="203" y="824"/>
                    </a:cubicBezTo>
                    <a:cubicBezTo>
                      <a:pt x="226" y="840"/>
                      <a:pt x="249" y="855"/>
                      <a:pt x="280" y="863"/>
                    </a:cubicBezTo>
                    <a:cubicBezTo>
                      <a:pt x="303" y="871"/>
                      <a:pt x="334" y="879"/>
                      <a:pt x="358" y="886"/>
                    </a:cubicBezTo>
                    <a:cubicBezTo>
                      <a:pt x="389" y="894"/>
                      <a:pt x="420" y="894"/>
                      <a:pt x="451" y="894"/>
                    </a:cubicBezTo>
                    <a:cubicBezTo>
                      <a:pt x="482" y="894"/>
                      <a:pt x="505" y="894"/>
                      <a:pt x="536" y="886"/>
                    </a:cubicBezTo>
                    <a:cubicBezTo>
                      <a:pt x="598" y="879"/>
                      <a:pt x="652" y="855"/>
                      <a:pt x="699" y="824"/>
                    </a:cubicBezTo>
                    <a:cubicBezTo>
                      <a:pt x="722" y="809"/>
                      <a:pt x="745" y="786"/>
                      <a:pt x="769" y="762"/>
                    </a:cubicBezTo>
                    <a:cubicBezTo>
                      <a:pt x="846" y="685"/>
                      <a:pt x="901" y="569"/>
                      <a:pt x="901" y="452"/>
                    </a:cubicBezTo>
                    <a:cubicBezTo>
                      <a:pt x="901" y="421"/>
                      <a:pt x="893" y="390"/>
                      <a:pt x="893" y="359"/>
                    </a:cubicBezTo>
                    <a:cubicBezTo>
                      <a:pt x="885" y="336"/>
                      <a:pt x="877" y="305"/>
                      <a:pt x="862" y="274"/>
                    </a:cubicBezTo>
                    <a:cubicBezTo>
                      <a:pt x="854" y="251"/>
                      <a:pt x="839" y="227"/>
                      <a:pt x="823" y="196"/>
                    </a:cubicBezTo>
                    <a:cubicBezTo>
                      <a:pt x="807" y="173"/>
                      <a:pt x="784" y="150"/>
                      <a:pt x="769" y="134"/>
                    </a:cubicBezTo>
                    <a:cubicBezTo>
                      <a:pt x="680" y="45"/>
                      <a:pt x="565" y="0"/>
                      <a:pt x="4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51" name="Google Shape;51;p2"/>
          <p:cNvGrpSpPr/>
          <p:nvPr/>
        </p:nvGrpSpPr>
        <p:grpSpPr>
          <a:xfrm>
            <a:off x="9299067" y="4597563"/>
            <a:ext cx="2848851" cy="3227775"/>
            <a:chOff x="6974300" y="3448172"/>
            <a:chExt cx="2136638" cy="2420831"/>
          </a:xfrm>
        </p:grpSpPr>
        <p:sp>
          <p:nvSpPr>
            <p:cNvPr id="52" name="Google Shape;52;p2"/>
            <p:cNvSpPr/>
            <p:nvPr/>
          </p:nvSpPr>
          <p:spPr>
            <a:xfrm>
              <a:off x="7847645" y="3448172"/>
              <a:ext cx="1263293" cy="1576725"/>
            </a:xfrm>
            <a:custGeom>
              <a:avLst/>
              <a:gdLst/>
              <a:ahLst/>
              <a:cxnLst/>
              <a:rect l="l" t="t" r="r" b="b"/>
              <a:pathLst>
                <a:path w="23377" h="29177" extrusionOk="0">
                  <a:moveTo>
                    <a:pt x="23291" y="1"/>
                  </a:moveTo>
                  <a:cubicBezTo>
                    <a:pt x="23271" y="1"/>
                    <a:pt x="23252" y="7"/>
                    <a:pt x="23237" y="18"/>
                  </a:cubicBezTo>
                  <a:lnTo>
                    <a:pt x="11372" y="11883"/>
                  </a:lnTo>
                  <a:lnTo>
                    <a:pt x="10635" y="11852"/>
                  </a:lnTo>
                  <a:lnTo>
                    <a:pt x="7828" y="14667"/>
                  </a:lnTo>
                  <a:lnTo>
                    <a:pt x="7851" y="15404"/>
                  </a:lnTo>
                  <a:lnTo>
                    <a:pt x="7114" y="16141"/>
                  </a:lnTo>
                  <a:cubicBezTo>
                    <a:pt x="7099" y="16156"/>
                    <a:pt x="7091" y="16179"/>
                    <a:pt x="7091" y="16203"/>
                  </a:cubicBezTo>
                  <a:lnTo>
                    <a:pt x="7091" y="22236"/>
                  </a:lnTo>
                  <a:lnTo>
                    <a:pt x="1345" y="27982"/>
                  </a:lnTo>
                  <a:cubicBezTo>
                    <a:pt x="1209" y="27875"/>
                    <a:pt x="1067" y="27829"/>
                    <a:pt x="932" y="27829"/>
                  </a:cubicBezTo>
                  <a:cubicBezTo>
                    <a:pt x="412" y="27829"/>
                    <a:pt x="1" y="28507"/>
                    <a:pt x="469" y="28975"/>
                  </a:cubicBezTo>
                  <a:cubicBezTo>
                    <a:pt x="610" y="29116"/>
                    <a:pt x="772" y="29176"/>
                    <a:pt x="928" y="29176"/>
                  </a:cubicBezTo>
                  <a:cubicBezTo>
                    <a:pt x="1414" y="29176"/>
                    <a:pt x="1848" y="28597"/>
                    <a:pt x="1461" y="28099"/>
                  </a:cubicBezTo>
                  <a:lnTo>
                    <a:pt x="7231" y="22329"/>
                  </a:lnTo>
                  <a:cubicBezTo>
                    <a:pt x="7246" y="22313"/>
                    <a:pt x="7254" y="22290"/>
                    <a:pt x="7254" y="22267"/>
                  </a:cubicBezTo>
                  <a:lnTo>
                    <a:pt x="7254" y="16226"/>
                  </a:lnTo>
                  <a:lnTo>
                    <a:pt x="23345" y="135"/>
                  </a:lnTo>
                  <a:cubicBezTo>
                    <a:pt x="23376" y="104"/>
                    <a:pt x="23376" y="49"/>
                    <a:pt x="23345" y="18"/>
                  </a:cubicBezTo>
                  <a:cubicBezTo>
                    <a:pt x="23330" y="7"/>
                    <a:pt x="23310" y="1"/>
                    <a:pt x="2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340215" y="4337362"/>
              <a:ext cx="595683" cy="833729"/>
            </a:xfrm>
            <a:custGeom>
              <a:avLst/>
              <a:gdLst/>
              <a:ahLst/>
              <a:cxnLst/>
              <a:rect l="l" t="t" r="r" b="b"/>
              <a:pathLst>
                <a:path w="11023" h="15428" extrusionOk="0">
                  <a:moveTo>
                    <a:pt x="10442" y="1"/>
                  </a:moveTo>
                  <a:cubicBezTo>
                    <a:pt x="10443" y="1"/>
                    <a:pt x="10444" y="1"/>
                    <a:pt x="10446" y="1"/>
                  </a:cubicBezTo>
                  <a:lnTo>
                    <a:pt x="10446" y="1"/>
                  </a:lnTo>
                  <a:cubicBezTo>
                    <a:pt x="10447" y="1"/>
                    <a:pt x="10448" y="1"/>
                    <a:pt x="10449" y="1"/>
                  </a:cubicBezTo>
                  <a:close/>
                  <a:moveTo>
                    <a:pt x="10446" y="1"/>
                  </a:moveTo>
                  <a:lnTo>
                    <a:pt x="10446" y="1"/>
                  </a:lnTo>
                  <a:cubicBezTo>
                    <a:pt x="10037" y="4"/>
                    <a:pt x="9807" y="475"/>
                    <a:pt x="10062" y="792"/>
                  </a:cubicBezTo>
                  <a:lnTo>
                    <a:pt x="5773" y="5080"/>
                  </a:lnTo>
                  <a:cubicBezTo>
                    <a:pt x="5766" y="5096"/>
                    <a:pt x="5758" y="5111"/>
                    <a:pt x="5758" y="5127"/>
                  </a:cubicBezTo>
                  <a:lnTo>
                    <a:pt x="5758" y="9617"/>
                  </a:lnTo>
                  <a:lnTo>
                    <a:pt x="43" y="15324"/>
                  </a:lnTo>
                  <a:cubicBezTo>
                    <a:pt x="1" y="15366"/>
                    <a:pt x="42" y="15427"/>
                    <a:pt x="88" y="15427"/>
                  </a:cubicBezTo>
                  <a:cubicBezTo>
                    <a:pt x="102" y="15427"/>
                    <a:pt x="116" y="15422"/>
                    <a:pt x="128" y="15410"/>
                  </a:cubicBezTo>
                  <a:lnTo>
                    <a:pt x="5859" y="9679"/>
                  </a:lnTo>
                  <a:cubicBezTo>
                    <a:pt x="5874" y="9671"/>
                    <a:pt x="5874" y="9656"/>
                    <a:pt x="5874" y="9640"/>
                  </a:cubicBezTo>
                  <a:lnTo>
                    <a:pt x="5874" y="5150"/>
                  </a:lnTo>
                  <a:lnTo>
                    <a:pt x="10139" y="885"/>
                  </a:lnTo>
                  <a:cubicBezTo>
                    <a:pt x="10231" y="953"/>
                    <a:pt x="10336" y="985"/>
                    <a:pt x="10439" y="985"/>
                  </a:cubicBezTo>
                  <a:cubicBezTo>
                    <a:pt x="10641" y="985"/>
                    <a:pt x="10835" y="863"/>
                    <a:pt x="10907" y="652"/>
                  </a:cubicBezTo>
                  <a:cubicBezTo>
                    <a:pt x="11023" y="336"/>
                    <a:pt x="10785" y="3"/>
                    <a:pt x="104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106269" y="4453030"/>
              <a:ext cx="692631" cy="690469"/>
            </a:xfrm>
            <a:custGeom>
              <a:avLst/>
              <a:gdLst/>
              <a:ahLst/>
              <a:cxnLst/>
              <a:rect l="l" t="t" r="r" b="b"/>
              <a:pathLst>
                <a:path w="12817" h="12777" extrusionOk="0">
                  <a:moveTo>
                    <a:pt x="12701" y="1"/>
                  </a:moveTo>
                  <a:cubicBezTo>
                    <a:pt x="12681" y="1"/>
                    <a:pt x="12660" y="9"/>
                    <a:pt x="12641" y="27"/>
                  </a:cubicBezTo>
                  <a:lnTo>
                    <a:pt x="32" y="12637"/>
                  </a:lnTo>
                  <a:cubicBezTo>
                    <a:pt x="1" y="12668"/>
                    <a:pt x="1" y="12722"/>
                    <a:pt x="32" y="12753"/>
                  </a:cubicBezTo>
                  <a:cubicBezTo>
                    <a:pt x="47" y="12769"/>
                    <a:pt x="63" y="12776"/>
                    <a:pt x="86" y="12776"/>
                  </a:cubicBezTo>
                  <a:cubicBezTo>
                    <a:pt x="109" y="12776"/>
                    <a:pt x="133" y="12769"/>
                    <a:pt x="148" y="12753"/>
                  </a:cubicBezTo>
                  <a:lnTo>
                    <a:pt x="12757" y="136"/>
                  </a:lnTo>
                  <a:cubicBezTo>
                    <a:pt x="12816" y="77"/>
                    <a:pt x="12764" y="1"/>
                    <a:pt x="127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974300" y="3939449"/>
              <a:ext cx="1595777" cy="1929553"/>
            </a:xfrm>
            <a:custGeom>
              <a:avLst/>
              <a:gdLst/>
              <a:ahLst/>
              <a:cxnLst/>
              <a:rect l="l" t="t" r="r" b="b"/>
              <a:pathLst>
                <a:path w="31478" h="38062" extrusionOk="0">
                  <a:moveTo>
                    <a:pt x="30702" y="1"/>
                  </a:moveTo>
                  <a:cubicBezTo>
                    <a:pt x="30151" y="1"/>
                    <a:pt x="29841" y="637"/>
                    <a:pt x="30174" y="1071"/>
                  </a:cubicBezTo>
                  <a:lnTo>
                    <a:pt x="24413" y="6840"/>
                  </a:lnTo>
                  <a:cubicBezTo>
                    <a:pt x="24397" y="6856"/>
                    <a:pt x="24389" y="6872"/>
                    <a:pt x="24389" y="6895"/>
                  </a:cubicBezTo>
                  <a:lnTo>
                    <a:pt x="24389" y="12936"/>
                  </a:lnTo>
                  <a:lnTo>
                    <a:pt x="20675" y="16650"/>
                  </a:lnTo>
                  <a:lnTo>
                    <a:pt x="20535" y="16650"/>
                  </a:lnTo>
                  <a:lnTo>
                    <a:pt x="17728" y="19465"/>
                  </a:lnTo>
                  <a:lnTo>
                    <a:pt x="17736" y="19597"/>
                  </a:lnTo>
                  <a:lnTo>
                    <a:pt x="16689" y="20636"/>
                  </a:lnTo>
                  <a:cubicBezTo>
                    <a:pt x="16642" y="20691"/>
                    <a:pt x="16673" y="20776"/>
                    <a:pt x="16751" y="20776"/>
                  </a:cubicBezTo>
                  <a:cubicBezTo>
                    <a:pt x="16766" y="20776"/>
                    <a:pt x="16790" y="20768"/>
                    <a:pt x="16805" y="20753"/>
                  </a:cubicBezTo>
                  <a:lnTo>
                    <a:pt x="17736" y="19822"/>
                  </a:lnTo>
                  <a:lnTo>
                    <a:pt x="17751" y="20210"/>
                  </a:lnTo>
                  <a:lnTo>
                    <a:pt x="32" y="37922"/>
                  </a:lnTo>
                  <a:cubicBezTo>
                    <a:pt x="1" y="37953"/>
                    <a:pt x="1" y="38007"/>
                    <a:pt x="32" y="38038"/>
                  </a:cubicBezTo>
                  <a:cubicBezTo>
                    <a:pt x="47" y="38054"/>
                    <a:pt x="70" y="38061"/>
                    <a:pt x="94" y="38061"/>
                  </a:cubicBezTo>
                  <a:cubicBezTo>
                    <a:pt x="117" y="38061"/>
                    <a:pt x="132" y="38054"/>
                    <a:pt x="148" y="38038"/>
                  </a:cubicBezTo>
                  <a:lnTo>
                    <a:pt x="26375" y="11819"/>
                  </a:lnTo>
                  <a:cubicBezTo>
                    <a:pt x="26390" y="11804"/>
                    <a:pt x="26398" y="11780"/>
                    <a:pt x="26398" y="11757"/>
                  </a:cubicBezTo>
                  <a:lnTo>
                    <a:pt x="26398" y="8097"/>
                  </a:lnTo>
                  <a:lnTo>
                    <a:pt x="29376" y="5119"/>
                  </a:lnTo>
                  <a:cubicBezTo>
                    <a:pt x="29512" y="5226"/>
                    <a:pt x="29654" y="5272"/>
                    <a:pt x="29789" y="5272"/>
                  </a:cubicBezTo>
                  <a:cubicBezTo>
                    <a:pt x="30308" y="5272"/>
                    <a:pt x="30720" y="4594"/>
                    <a:pt x="30252" y="4126"/>
                  </a:cubicBezTo>
                  <a:cubicBezTo>
                    <a:pt x="30108" y="3982"/>
                    <a:pt x="29944" y="3922"/>
                    <a:pt x="29787" y="3922"/>
                  </a:cubicBezTo>
                  <a:cubicBezTo>
                    <a:pt x="29298" y="3922"/>
                    <a:pt x="28867" y="4504"/>
                    <a:pt x="29259" y="5003"/>
                  </a:cubicBezTo>
                  <a:lnTo>
                    <a:pt x="26251" y="8011"/>
                  </a:lnTo>
                  <a:cubicBezTo>
                    <a:pt x="26235" y="8027"/>
                    <a:pt x="26227" y="8042"/>
                    <a:pt x="26227" y="8066"/>
                  </a:cubicBezTo>
                  <a:lnTo>
                    <a:pt x="26227" y="11726"/>
                  </a:lnTo>
                  <a:lnTo>
                    <a:pt x="21280" y="16674"/>
                  </a:lnTo>
                  <a:lnTo>
                    <a:pt x="20892" y="16658"/>
                  </a:lnTo>
                  <a:lnTo>
                    <a:pt x="24521" y="13029"/>
                  </a:lnTo>
                  <a:cubicBezTo>
                    <a:pt x="24537" y="13013"/>
                    <a:pt x="24544" y="12990"/>
                    <a:pt x="24552" y="12975"/>
                  </a:cubicBezTo>
                  <a:lnTo>
                    <a:pt x="24552" y="6934"/>
                  </a:lnTo>
                  <a:lnTo>
                    <a:pt x="30291" y="1187"/>
                  </a:lnTo>
                  <a:cubicBezTo>
                    <a:pt x="30416" y="1283"/>
                    <a:pt x="30559" y="1327"/>
                    <a:pt x="30701" y="1327"/>
                  </a:cubicBezTo>
                  <a:cubicBezTo>
                    <a:pt x="30972" y="1327"/>
                    <a:pt x="31233" y="1163"/>
                    <a:pt x="31330" y="877"/>
                  </a:cubicBezTo>
                  <a:cubicBezTo>
                    <a:pt x="31477" y="443"/>
                    <a:pt x="31159" y="1"/>
                    <a:pt x="307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6" name="Google Shape;56;p2"/>
            <p:cNvGrpSpPr/>
            <p:nvPr/>
          </p:nvGrpSpPr>
          <p:grpSpPr>
            <a:xfrm>
              <a:off x="7020074" y="4660470"/>
              <a:ext cx="269497" cy="230589"/>
              <a:chOff x="-245801" y="266720"/>
              <a:chExt cx="269497" cy="230589"/>
            </a:xfrm>
          </p:grpSpPr>
          <p:sp>
            <p:nvSpPr>
              <p:cNvPr id="57" name="Google Shape;57;p2"/>
              <p:cNvSpPr/>
              <p:nvPr/>
            </p:nvSpPr>
            <p:spPr>
              <a:xfrm>
                <a:off x="-245801" y="266720"/>
                <a:ext cx="269497" cy="230589"/>
              </a:xfrm>
              <a:custGeom>
                <a:avLst/>
                <a:gdLst/>
                <a:ahLst/>
                <a:cxnLst/>
                <a:rect l="l" t="t" r="r" b="b"/>
                <a:pathLst>
                  <a:path w="4987" h="4267" extrusionOk="0">
                    <a:moveTo>
                      <a:pt x="2837" y="166"/>
                    </a:moveTo>
                    <a:cubicBezTo>
                      <a:pt x="3846" y="166"/>
                      <a:pt x="4816" y="952"/>
                      <a:pt x="4816" y="2134"/>
                    </a:cubicBezTo>
                    <a:cubicBezTo>
                      <a:pt x="4816" y="3219"/>
                      <a:pt x="3940" y="4096"/>
                      <a:pt x="2854" y="4103"/>
                    </a:cubicBezTo>
                    <a:cubicBezTo>
                      <a:pt x="1102" y="4103"/>
                      <a:pt x="226" y="1986"/>
                      <a:pt x="1466" y="746"/>
                    </a:cubicBezTo>
                    <a:cubicBezTo>
                      <a:pt x="1865" y="345"/>
                      <a:pt x="2355" y="166"/>
                      <a:pt x="2837" y="166"/>
                    </a:cubicBezTo>
                    <a:close/>
                    <a:moveTo>
                      <a:pt x="2840" y="0"/>
                    </a:moveTo>
                    <a:cubicBezTo>
                      <a:pt x="2315" y="0"/>
                      <a:pt x="1779" y="195"/>
                      <a:pt x="1342" y="629"/>
                    </a:cubicBezTo>
                    <a:cubicBezTo>
                      <a:pt x="1" y="1971"/>
                      <a:pt x="955" y="4266"/>
                      <a:pt x="2854" y="4266"/>
                    </a:cubicBezTo>
                    <a:cubicBezTo>
                      <a:pt x="4033" y="4266"/>
                      <a:pt x="4987" y="3312"/>
                      <a:pt x="4987" y="2134"/>
                    </a:cubicBezTo>
                    <a:cubicBezTo>
                      <a:pt x="4987" y="849"/>
                      <a:pt x="3937" y="0"/>
                      <a:pt x="28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-141881" y="331730"/>
                <a:ext cx="101055" cy="10105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870" extrusionOk="0">
                    <a:moveTo>
                      <a:pt x="931" y="0"/>
                    </a:moveTo>
                    <a:cubicBezTo>
                      <a:pt x="420" y="0"/>
                      <a:pt x="1" y="419"/>
                      <a:pt x="1" y="931"/>
                    </a:cubicBezTo>
                    <a:cubicBezTo>
                      <a:pt x="1" y="1450"/>
                      <a:pt x="420" y="1869"/>
                      <a:pt x="931" y="1869"/>
                    </a:cubicBezTo>
                    <a:cubicBezTo>
                      <a:pt x="1451" y="1869"/>
                      <a:pt x="1870" y="1450"/>
                      <a:pt x="1870" y="931"/>
                    </a:cubicBezTo>
                    <a:cubicBezTo>
                      <a:pt x="1870" y="419"/>
                      <a:pt x="1451" y="0"/>
                      <a:pt x="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59" name="Google Shape;59;p2"/>
          <p:cNvGrpSpPr/>
          <p:nvPr/>
        </p:nvGrpSpPr>
        <p:grpSpPr>
          <a:xfrm>
            <a:off x="7268700" y="-151861"/>
            <a:ext cx="1611933" cy="1379360"/>
            <a:chOff x="5451525" y="-113896"/>
            <a:chExt cx="1208950" cy="1034520"/>
          </a:xfrm>
        </p:grpSpPr>
        <p:sp>
          <p:nvSpPr>
            <p:cNvPr id="60" name="Google Shape;60;p2"/>
            <p:cNvSpPr/>
            <p:nvPr/>
          </p:nvSpPr>
          <p:spPr>
            <a:xfrm>
              <a:off x="5889324" y="-113896"/>
              <a:ext cx="771151" cy="964344"/>
            </a:xfrm>
            <a:custGeom>
              <a:avLst/>
              <a:gdLst/>
              <a:ahLst/>
              <a:cxnLst/>
              <a:rect l="l" t="t" r="r" b="b"/>
              <a:pathLst>
                <a:path w="14270" h="17845" extrusionOk="0">
                  <a:moveTo>
                    <a:pt x="14184" y="1"/>
                  </a:moveTo>
                  <a:cubicBezTo>
                    <a:pt x="14165" y="1"/>
                    <a:pt x="14146" y="9"/>
                    <a:pt x="14130" y="24"/>
                  </a:cubicBezTo>
                  <a:lnTo>
                    <a:pt x="4188" y="9958"/>
                  </a:lnTo>
                  <a:cubicBezTo>
                    <a:pt x="4173" y="9973"/>
                    <a:pt x="4165" y="9997"/>
                    <a:pt x="4165" y="10020"/>
                  </a:cubicBezTo>
                  <a:lnTo>
                    <a:pt x="4165" y="13680"/>
                  </a:lnTo>
                  <a:lnTo>
                    <a:pt x="1187" y="16658"/>
                  </a:lnTo>
                  <a:cubicBezTo>
                    <a:pt x="1065" y="16560"/>
                    <a:pt x="921" y="16514"/>
                    <a:pt x="780" y="16514"/>
                  </a:cubicBezTo>
                  <a:cubicBezTo>
                    <a:pt x="509" y="16514"/>
                    <a:pt x="245" y="16680"/>
                    <a:pt x="148" y="16961"/>
                  </a:cubicBezTo>
                  <a:cubicBezTo>
                    <a:pt x="1" y="17395"/>
                    <a:pt x="327" y="17845"/>
                    <a:pt x="776" y="17845"/>
                  </a:cubicBezTo>
                  <a:cubicBezTo>
                    <a:pt x="1335" y="17845"/>
                    <a:pt x="1645" y="17209"/>
                    <a:pt x="1304" y="16774"/>
                  </a:cubicBezTo>
                  <a:lnTo>
                    <a:pt x="4305" y="13766"/>
                  </a:lnTo>
                  <a:cubicBezTo>
                    <a:pt x="4320" y="13750"/>
                    <a:pt x="4328" y="13735"/>
                    <a:pt x="4336" y="13711"/>
                  </a:cubicBezTo>
                  <a:lnTo>
                    <a:pt x="4336" y="10051"/>
                  </a:lnTo>
                  <a:lnTo>
                    <a:pt x="14239" y="140"/>
                  </a:lnTo>
                  <a:cubicBezTo>
                    <a:pt x="14270" y="109"/>
                    <a:pt x="14270" y="55"/>
                    <a:pt x="14239" y="24"/>
                  </a:cubicBezTo>
                  <a:cubicBezTo>
                    <a:pt x="14223" y="9"/>
                    <a:pt x="14204" y="1"/>
                    <a:pt x="14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1" name="Google Shape;61;p2"/>
            <p:cNvGrpSpPr/>
            <p:nvPr/>
          </p:nvGrpSpPr>
          <p:grpSpPr>
            <a:xfrm>
              <a:off x="5451525" y="6"/>
              <a:ext cx="921187" cy="920619"/>
              <a:chOff x="3429875" y="1645831"/>
              <a:chExt cx="921187" cy="920619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4300181" y="1645831"/>
                <a:ext cx="50882" cy="50542"/>
              </a:xfrm>
              <a:custGeom>
                <a:avLst/>
                <a:gdLst/>
                <a:ahLst/>
                <a:cxnLst/>
                <a:rect l="l" t="t" r="r" b="b"/>
                <a:pathLst>
                  <a:path w="900" h="894" extrusionOk="0">
                    <a:moveTo>
                      <a:pt x="437" y="0"/>
                    </a:moveTo>
                    <a:cubicBezTo>
                      <a:pt x="413" y="0"/>
                      <a:pt x="388" y="2"/>
                      <a:pt x="365" y="6"/>
                    </a:cubicBezTo>
                    <a:cubicBezTo>
                      <a:pt x="334" y="14"/>
                      <a:pt x="303" y="21"/>
                      <a:pt x="279" y="37"/>
                    </a:cubicBezTo>
                    <a:cubicBezTo>
                      <a:pt x="248" y="45"/>
                      <a:pt x="225" y="60"/>
                      <a:pt x="202" y="76"/>
                    </a:cubicBezTo>
                    <a:cubicBezTo>
                      <a:pt x="179" y="91"/>
                      <a:pt x="155" y="107"/>
                      <a:pt x="132" y="130"/>
                    </a:cubicBezTo>
                    <a:cubicBezTo>
                      <a:pt x="93" y="177"/>
                      <a:pt x="55" y="223"/>
                      <a:pt x="31" y="277"/>
                    </a:cubicBezTo>
                    <a:cubicBezTo>
                      <a:pt x="23" y="301"/>
                      <a:pt x="16" y="332"/>
                      <a:pt x="8" y="363"/>
                    </a:cubicBezTo>
                    <a:cubicBezTo>
                      <a:pt x="0" y="386"/>
                      <a:pt x="0" y="417"/>
                      <a:pt x="0" y="448"/>
                    </a:cubicBezTo>
                    <a:cubicBezTo>
                      <a:pt x="0" y="479"/>
                      <a:pt x="8" y="510"/>
                      <a:pt x="8" y="533"/>
                    </a:cubicBezTo>
                    <a:cubicBezTo>
                      <a:pt x="16" y="564"/>
                      <a:pt x="23" y="595"/>
                      <a:pt x="31" y="619"/>
                    </a:cubicBezTo>
                    <a:cubicBezTo>
                      <a:pt x="47" y="650"/>
                      <a:pt x="62" y="673"/>
                      <a:pt x="78" y="696"/>
                    </a:cubicBezTo>
                    <a:cubicBezTo>
                      <a:pt x="93" y="719"/>
                      <a:pt x="109" y="743"/>
                      <a:pt x="132" y="766"/>
                    </a:cubicBezTo>
                    <a:cubicBezTo>
                      <a:pt x="221" y="851"/>
                      <a:pt x="336" y="894"/>
                      <a:pt x="450" y="894"/>
                    </a:cubicBezTo>
                    <a:cubicBezTo>
                      <a:pt x="564" y="894"/>
                      <a:pt x="679" y="851"/>
                      <a:pt x="768" y="766"/>
                    </a:cubicBezTo>
                    <a:cubicBezTo>
                      <a:pt x="783" y="743"/>
                      <a:pt x="807" y="719"/>
                      <a:pt x="822" y="696"/>
                    </a:cubicBezTo>
                    <a:cubicBezTo>
                      <a:pt x="838" y="673"/>
                      <a:pt x="853" y="650"/>
                      <a:pt x="861" y="619"/>
                    </a:cubicBezTo>
                    <a:cubicBezTo>
                      <a:pt x="877" y="595"/>
                      <a:pt x="884" y="564"/>
                      <a:pt x="884" y="533"/>
                    </a:cubicBezTo>
                    <a:cubicBezTo>
                      <a:pt x="892" y="510"/>
                      <a:pt x="900" y="479"/>
                      <a:pt x="900" y="448"/>
                    </a:cubicBezTo>
                    <a:cubicBezTo>
                      <a:pt x="900" y="417"/>
                      <a:pt x="892" y="386"/>
                      <a:pt x="884" y="363"/>
                    </a:cubicBezTo>
                    <a:cubicBezTo>
                      <a:pt x="884" y="332"/>
                      <a:pt x="877" y="301"/>
                      <a:pt x="861" y="277"/>
                    </a:cubicBezTo>
                    <a:cubicBezTo>
                      <a:pt x="853" y="246"/>
                      <a:pt x="838" y="223"/>
                      <a:pt x="822" y="200"/>
                    </a:cubicBezTo>
                    <a:cubicBezTo>
                      <a:pt x="807" y="177"/>
                      <a:pt x="783" y="153"/>
                      <a:pt x="768" y="130"/>
                    </a:cubicBezTo>
                    <a:cubicBezTo>
                      <a:pt x="678" y="46"/>
                      <a:pt x="556" y="0"/>
                      <a:pt x="4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3918737" y="2018681"/>
                <a:ext cx="67559" cy="50599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895" extrusionOk="0">
                    <a:moveTo>
                      <a:pt x="598" y="1"/>
                    </a:moveTo>
                    <a:cubicBezTo>
                      <a:pt x="483" y="1"/>
                      <a:pt x="369" y="45"/>
                      <a:pt x="280" y="134"/>
                    </a:cubicBezTo>
                    <a:cubicBezTo>
                      <a:pt x="1" y="414"/>
                      <a:pt x="202" y="894"/>
                      <a:pt x="598" y="894"/>
                    </a:cubicBezTo>
                    <a:cubicBezTo>
                      <a:pt x="1001" y="894"/>
                      <a:pt x="1195" y="414"/>
                      <a:pt x="916" y="134"/>
                    </a:cubicBezTo>
                    <a:cubicBezTo>
                      <a:pt x="826" y="45"/>
                      <a:pt x="712" y="1"/>
                      <a:pt x="5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166022" y="1769869"/>
                <a:ext cx="70160" cy="50825"/>
              </a:xfrm>
              <a:custGeom>
                <a:avLst/>
                <a:gdLst/>
                <a:ahLst/>
                <a:cxnLst/>
                <a:rect l="l" t="t" r="r" b="b"/>
                <a:pathLst>
                  <a:path w="1241" h="899" extrusionOk="0">
                    <a:moveTo>
                      <a:pt x="628" y="1"/>
                    </a:moveTo>
                    <a:cubicBezTo>
                      <a:pt x="571" y="1"/>
                      <a:pt x="511" y="12"/>
                      <a:pt x="450" y="38"/>
                    </a:cubicBezTo>
                    <a:cubicBezTo>
                      <a:pt x="0" y="224"/>
                      <a:pt x="132" y="898"/>
                      <a:pt x="621" y="898"/>
                    </a:cubicBezTo>
                    <a:cubicBezTo>
                      <a:pt x="745" y="898"/>
                      <a:pt x="853" y="852"/>
                      <a:pt x="939" y="766"/>
                    </a:cubicBezTo>
                    <a:cubicBezTo>
                      <a:pt x="1240" y="465"/>
                      <a:pt x="991" y="1"/>
                      <a:pt x="6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3544868" y="2391417"/>
                <a:ext cx="70103" cy="50938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901" extrusionOk="0">
                    <a:moveTo>
                      <a:pt x="606" y="1"/>
                    </a:moveTo>
                    <a:cubicBezTo>
                      <a:pt x="241" y="1"/>
                      <a:pt x="1" y="468"/>
                      <a:pt x="301" y="769"/>
                    </a:cubicBezTo>
                    <a:cubicBezTo>
                      <a:pt x="379" y="854"/>
                      <a:pt x="495" y="901"/>
                      <a:pt x="611" y="901"/>
                    </a:cubicBezTo>
                    <a:cubicBezTo>
                      <a:pt x="1108" y="901"/>
                      <a:pt x="1240" y="226"/>
                      <a:pt x="790" y="40"/>
                    </a:cubicBezTo>
                    <a:cubicBezTo>
                      <a:pt x="726" y="13"/>
                      <a:pt x="664" y="1"/>
                      <a:pt x="6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4043227" y="1894190"/>
                <a:ext cx="67616" cy="5054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894" extrusionOk="0">
                    <a:moveTo>
                      <a:pt x="598" y="0"/>
                    </a:moveTo>
                    <a:cubicBezTo>
                      <a:pt x="484" y="0"/>
                      <a:pt x="369" y="45"/>
                      <a:pt x="280" y="134"/>
                    </a:cubicBezTo>
                    <a:cubicBezTo>
                      <a:pt x="1" y="413"/>
                      <a:pt x="195" y="894"/>
                      <a:pt x="598" y="894"/>
                    </a:cubicBezTo>
                    <a:cubicBezTo>
                      <a:pt x="994" y="894"/>
                      <a:pt x="1195" y="413"/>
                      <a:pt x="916" y="134"/>
                    </a:cubicBezTo>
                    <a:cubicBezTo>
                      <a:pt x="827" y="45"/>
                      <a:pt x="712" y="0"/>
                      <a:pt x="5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3670151" y="2267266"/>
                <a:ext cx="67559" cy="50599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895" extrusionOk="0">
                    <a:moveTo>
                      <a:pt x="598" y="1"/>
                    </a:moveTo>
                    <a:cubicBezTo>
                      <a:pt x="483" y="1"/>
                      <a:pt x="369" y="45"/>
                      <a:pt x="280" y="134"/>
                    </a:cubicBezTo>
                    <a:cubicBezTo>
                      <a:pt x="1" y="413"/>
                      <a:pt x="202" y="894"/>
                      <a:pt x="598" y="894"/>
                    </a:cubicBezTo>
                    <a:cubicBezTo>
                      <a:pt x="993" y="894"/>
                      <a:pt x="1195" y="413"/>
                      <a:pt x="916" y="134"/>
                    </a:cubicBezTo>
                    <a:cubicBezTo>
                      <a:pt x="826" y="45"/>
                      <a:pt x="712" y="1"/>
                      <a:pt x="5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3794246" y="2142775"/>
                <a:ext cx="68012" cy="5099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902" extrusionOk="0">
                    <a:moveTo>
                      <a:pt x="601" y="0"/>
                    </a:moveTo>
                    <a:cubicBezTo>
                      <a:pt x="487" y="0"/>
                      <a:pt x="372" y="45"/>
                      <a:pt x="287" y="134"/>
                    </a:cubicBezTo>
                    <a:cubicBezTo>
                      <a:pt x="0" y="413"/>
                      <a:pt x="202" y="902"/>
                      <a:pt x="605" y="902"/>
                    </a:cubicBezTo>
                    <a:cubicBezTo>
                      <a:pt x="1001" y="902"/>
                      <a:pt x="1202" y="413"/>
                      <a:pt x="915" y="134"/>
                    </a:cubicBezTo>
                    <a:cubicBezTo>
                      <a:pt x="830" y="45"/>
                      <a:pt x="716" y="0"/>
                      <a:pt x="6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3429875" y="2515851"/>
                <a:ext cx="50938" cy="50599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95" extrusionOk="0">
                    <a:moveTo>
                      <a:pt x="451" y="0"/>
                    </a:moveTo>
                    <a:cubicBezTo>
                      <a:pt x="336" y="0"/>
                      <a:pt x="222" y="45"/>
                      <a:pt x="133" y="134"/>
                    </a:cubicBezTo>
                    <a:cubicBezTo>
                      <a:pt x="110" y="150"/>
                      <a:pt x="94" y="173"/>
                      <a:pt x="79" y="196"/>
                    </a:cubicBezTo>
                    <a:cubicBezTo>
                      <a:pt x="63" y="227"/>
                      <a:pt x="48" y="251"/>
                      <a:pt x="40" y="274"/>
                    </a:cubicBezTo>
                    <a:cubicBezTo>
                      <a:pt x="24" y="305"/>
                      <a:pt x="17" y="336"/>
                      <a:pt x="9" y="359"/>
                    </a:cubicBezTo>
                    <a:cubicBezTo>
                      <a:pt x="9" y="390"/>
                      <a:pt x="1" y="421"/>
                      <a:pt x="1" y="452"/>
                    </a:cubicBezTo>
                    <a:cubicBezTo>
                      <a:pt x="1" y="569"/>
                      <a:pt x="48" y="685"/>
                      <a:pt x="133" y="762"/>
                    </a:cubicBezTo>
                    <a:cubicBezTo>
                      <a:pt x="156" y="786"/>
                      <a:pt x="179" y="809"/>
                      <a:pt x="203" y="824"/>
                    </a:cubicBezTo>
                    <a:cubicBezTo>
                      <a:pt x="226" y="840"/>
                      <a:pt x="249" y="855"/>
                      <a:pt x="280" y="863"/>
                    </a:cubicBezTo>
                    <a:cubicBezTo>
                      <a:pt x="303" y="871"/>
                      <a:pt x="334" y="879"/>
                      <a:pt x="358" y="886"/>
                    </a:cubicBezTo>
                    <a:cubicBezTo>
                      <a:pt x="389" y="894"/>
                      <a:pt x="420" y="894"/>
                      <a:pt x="451" y="894"/>
                    </a:cubicBezTo>
                    <a:cubicBezTo>
                      <a:pt x="482" y="894"/>
                      <a:pt x="505" y="894"/>
                      <a:pt x="536" y="886"/>
                    </a:cubicBezTo>
                    <a:cubicBezTo>
                      <a:pt x="598" y="879"/>
                      <a:pt x="652" y="855"/>
                      <a:pt x="699" y="824"/>
                    </a:cubicBezTo>
                    <a:cubicBezTo>
                      <a:pt x="722" y="809"/>
                      <a:pt x="745" y="786"/>
                      <a:pt x="769" y="762"/>
                    </a:cubicBezTo>
                    <a:cubicBezTo>
                      <a:pt x="846" y="685"/>
                      <a:pt x="901" y="569"/>
                      <a:pt x="901" y="452"/>
                    </a:cubicBezTo>
                    <a:cubicBezTo>
                      <a:pt x="901" y="421"/>
                      <a:pt x="893" y="390"/>
                      <a:pt x="893" y="359"/>
                    </a:cubicBezTo>
                    <a:cubicBezTo>
                      <a:pt x="885" y="336"/>
                      <a:pt x="877" y="305"/>
                      <a:pt x="862" y="274"/>
                    </a:cubicBezTo>
                    <a:cubicBezTo>
                      <a:pt x="854" y="251"/>
                      <a:pt x="839" y="227"/>
                      <a:pt x="823" y="196"/>
                    </a:cubicBezTo>
                    <a:cubicBezTo>
                      <a:pt x="807" y="173"/>
                      <a:pt x="784" y="150"/>
                      <a:pt x="769" y="134"/>
                    </a:cubicBezTo>
                    <a:cubicBezTo>
                      <a:pt x="680" y="45"/>
                      <a:pt x="565" y="0"/>
                      <a:pt x="4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9091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85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51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73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4440-721C-4D75-BD4F-4CFB3D51CDCA}" type="datetime1">
              <a:rPr lang="en-US" smtClean="0"/>
              <a:t>10/8/2024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939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/>
              <a:t>10/8/2024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32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/>
              <a:t>10/8/2024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2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93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83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BA543EDD-D0D2-447F-B24F-3717AF4B109D}" type="datetime1">
              <a:rPr lang="en-US" smtClean="0"/>
              <a:pPr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1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29" r:id="rId6"/>
    <p:sldLayoutId id="2147483725" r:id="rId7"/>
    <p:sldLayoutId id="2147483726" r:id="rId8"/>
    <p:sldLayoutId id="2147483727" r:id="rId9"/>
    <p:sldLayoutId id="2147483728" r:id="rId10"/>
    <p:sldLayoutId id="2147483730" r:id="rId11"/>
    <p:sldLayoutId id="2147483737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p5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dirty="0">
                <a:latin typeface="Century Schoolbook (Headings)"/>
              </a:rPr>
              <a:t>IUP Cybersecurity Club</a:t>
            </a:r>
            <a:endParaRPr dirty="0">
              <a:latin typeface="Century Schoolbook (Headings)"/>
            </a:endParaRPr>
          </a:p>
        </p:txBody>
      </p:sp>
      <p:sp>
        <p:nvSpPr>
          <p:cNvPr id="1716" name="Google Shape;1716;p55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n">
                <a:latin typeface="Century Schoolbook (Body)"/>
              </a:rPr>
              <a:t>Meeting 6: 10/08/2024</a:t>
            </a:r>
            <a:endParaRPr dirty="0">
              <a:latin typeface="Century Schoolbook (Body)"/>
            </a:endParaRPr>
          </a:p>
        </p:txBody>
      </p:sp>
      <p:pic>
        <p:nvPicPr>
          <p:cNvPr id="1717" name="Google Shape;1717;p5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3596" b="3596"/>
          <a:stretch/>
        </p:blipFill>
        <p:spPr>
          <a:prstGeom prst="ellipse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8B646C36-EEEC-4D52-8E8E-206F4CD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24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03BFED-85A1-E9F9-AB29-072FB5B9B3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119" y="810623"/>
            <a:ext cx="4894428" cy="3570162"/>
          </a:xfrm>
        </p:spPr>
        <p:txBody>
          <a:bodyPr anchor="b">
            <a:normAutofit/>
          </a:bodyPr>
          <a:lstStyle/>
          <a:p>
            <a:pPr algn="l"/>
            <a:r>
              <a:rPr lang="en-US" err="1"/>
              <a:t>Neovim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411CAD-CFDC-F815-8EB1-B64041964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119" y="4547167"/>
            <a:ext cx="4894428" cy="12884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/>
              <a:t>how &amp; why you should use it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2EBBF56-923D-48A7-9F8F-86E33CFA3E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81655" y="673020"/>
            <a:ext cx="4833902" cy="5683329"/>
            <a:chOff x="1674895" y="1345036"/>
            <a:chExt cx="5428610" cy="4210939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6D5794E-BC9E-4A8A-BB29-9A32C8F26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216175AF-13E0-4D14-8638-11BBE8359A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8258443E-B333-44F4-8D49-1EAB1C1A4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50256" y="596822"/>
            <a:ext cx="4833901" cy="565387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3427" y="115962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7" name="Picture 6" descr="A child with a scar on his head&#10;&#10;Description automatically generated">
            <a:extLst>
              <a:ext uri="{FF2B5EF4-FFF2-40B4-BE49-F238E27FC236}">
                <a16:creationId xmlns:a16="http://schemas.microsoft.com/office/drawing/2014/main" id="{0ED250D4-8982-ACEE-7D1A-0587A5212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826" y="767545"/>
            <a:ext cx="3957760" cy="5312430"/>
          </a:xfrm>
          <a:prstGeom prst="rect">
            <a:avLst/>
          </a:prstGeom>
          <a:ln w="28575">
            <a:noFill/>
          </a:ln>
        </p:spPr>
      </p:pic>
      <p:sp>
        <p:nvSpPr>
          <p:cNvPr id="93" name="Graphic 212">
            <a:extLst>
              <a:ext uri="{FF2B5EF4-FFF2-40B4-BE49-F238E27FC236}">
                <a16:creationId xmlns:a16="http://schemas.microsoft.com/office/drawing/2014/main" id="{4FB204DF-284E-45F6-A017-79A4DF57B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24285" y="1286612"/>
            <a:ext cx="891445" cy="89144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95" name="Graphic 212">
            <a:extLst>
              <a:ext uri="{FF2B5EF4-FFF2-40B4-BE49-F238E27FC236}">
                <a16:creationId xmlns:a16="http://schemas.microsoft.com/office/drawing/2014/main" id="{EB8560A9-B281-46EB-A304-1E4A5A00D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24285" y="1286612"/>
            <a:ext cx="891445" cy="89144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1256" y="5416520"/>
            <a:ext cx="419129" cy="419129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667882DD-56E8-460E-99D5-86E71982D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1256" y="5416520"/>
            <a:ext cx="419129" cy="419129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80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9">
            <a:extLst>
              <a:ext uri="{FF2B5EF4-FFF2-40B4-BE49-F238E27FC236}">
                <a16:creationId xmlns:a16="http://schemas.microsoft.com/office/drawing/2014/main" id="{B8CB1D39-68D4-4372-BF3B-2A33A7495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6" name="Freeform: Shape 11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37" name="Rectangle 13">
            <a:extLst>
              <a:ext uri="{FF2B5EF4-FFF2-40B4-BE49-F238E27FC236}">
                <a16:creationId xmlns:a16="http://schemas.microsoft.com/office/drawing/2014/main" id="{E0E9B1DB-5C91-41C9-8C0D-C2CD3D570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542" y="1264801"/>
            <a:ext cx="4892216" cy="4511751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15">
            <a:extLst>
              <a:ext uri="{FF2B5EF4-FFF2-40B4-BE49-F238E27FC236}">
                <a16:creationId xmlns:a16="http://schemas.microsoft.com/office/drawing/2014/main" id="{402224B8-FCE1-4A12-84A7-B674B2B9E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542" y="1264801"/>
            <a:ext cx="4892216" cy="4511751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9" name="Rectangle 17">
            <a:extLst>
              <a:ext uri="{FF2B5EF4-FFF2-40B4-BE49-F238E27FC236}">
                <a16:creationId xmlns:a16="http://schemas.microsoft.com/office/drawing/2014/main" id="{41E366A2-885B-4E10-A479-4A650E4C6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59" y="1173124"/>
            <a:ext cx="4892216" cy="4511751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74D206-8D83-8BF3-D804-0115A1A59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7" y="1264801"/>
            <a:ext cx="4114571" cy="4296387"/>
          </a:xfrm>
        </p:spPr>
        <p:txBody>
          <a:bodyPr>
            <a:normAutofit/>
          </a:bodyPr>
          <a:lstStyle/>
          <a:p>
            <a:pPr algn="ctr"/>
            <a:r>
              <a:rPr lang="en-US"/>
              <a:t>Origins </a:t>
            </a:r>
          </a:p>
        </p:txBody>
      </p:sp>
      <p:sp>
        <p:nvSpPr>
          <p:cNvPr id="40" name="Graphic 212">
            <a:extLst>
              <a:ext uri="{FF2B5EF4-FFF2-40B4-BE49-F238E27FC236}">
                <a16:creationId xmlns:a16="http://schemas.microsoft.com/office/drawing/2014/main" id="{55C61911-45B2-48BF-AC7A-1EB579B42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41" name="Graphic 212">
            <a:extLst>
              <a:ext uri="{FF2B5EF4-FFF2-40B4-BE49-F238E27FC236}">
                <a16:creationId xmlns:a16="http://schemas.microsoft.com/office/drawing/2014/main" id="{2DE4D4CE-6DAE-4A05-BE5B-6BCE3F4EC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42" name="Oval 23">
            <a:extLst>
              <a:ext uri="{FF2B5EF4-FFF2-40B4-BE49-F238E27FC236}">
                <a16:creationId xmlns:a16="http://schemas.microsoft.com/office/drawing/2014/main" id="{10C23D31-5B0A-4956-A59F-A24F57D2A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Oval 25">
            <a:extLst>
              <a:ext uri="{FF2B5EF4-FFF2-40B4-BE49-F238E27FC236}">
                <a16:creationId xmlns:a16="http://schemas.microsoft.com/office/drawing/2014/main" id="{F4C6FC6E-4AAF-4628-B7E5-85DF9D32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43A3B-C4CF-E524-CCBB-820447C85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345827"/>
            <a:ext cx="5217173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/>
              <a:t>Vi or Visual (1976)</a:t>
            </a:r>
          </a:p>
          <a:p>
            <a:pPr lvl="1"/>
            <a:r>
              <a:rPr lang="en-US"/>
              <a:t>The Original Editor</a:t>
            </a:r>
          </a:p>
          <a:p>
            <a:pPr lvl="1"/>
            <a:r>
              <a:rPr lang="en-US"/>
              <a:t>Terminal Based</a:t>
            </a:r>
          </a:p>
          <a:p>
            <a:pPr lvl="2"/>
            <a:r>
              <a:rPr lang="en-US"/>
              <a:t>Lightweight/Minimal</a:t>
            </a:r>
          </a:p>
          <a:p>
            <a:r>
              <a:rPr lang="en-US"/>
              <a:t>Vim or Vi </a:t>
            </a:r>
            <a:r>
              <a:rPr lang="en-US" err="1"/>
              <a:t>IMproved</a:t>
            </a:r>
            <a:r>
              <a:rPr lang="en-US"/>
              <a:t> (1991)</a:t>
            </a:r>
            <a:endParaRPr lang="en-US">
              <a:ea typeface="Source Sans Pro"/>
            </a:endParaRPr>
          </a:p>
          <a:p>
            <a:pPr lvl="1"/>
            <a:r>
              <a:rPr lang="en-US"/>
              <a:t>Improved upon Vi with UI capabilities</a:t>
            </a:r>
          </a:p>
          <a:p>
            <a:pPr lvl="1"/>
            <a:r>
              <a:rPr lang="en-US"/>
              <a:t>Introduced new functions</a:t>
            </a:r>
          </a:p>
          <a:p>
            <a:pPr lvl="2"/>
            <a:r>
              <a:rPr lang="en-US"/>
              <a:t>Multi-Level Redo/Undo</a:t>
            </a:r>
          </a:p>
          <a:p>
            <a:pPr lvl="2"/>
            <a:r>
              <a:rPr lang="en-US"/>
              <a:t>Split-Screen Editing</a:t>
            </a:r>
          </a:p>
          <a:p>
            <a:r>
              <a:rPr lang="en-US" err="1"/>
              <a:t>Neovim</a:t>
            </a:r>
            <a:r>
              <a:rPr lang="en-US"/>
              <a:t> (2014)</a:t>
            </a:r>
          </a:p>
          <a:p>
            <a:pPr lvl="1"/>
            <a:r>
              <a:rPr lang="en-US"/>
              <a:t>Wide User Base</a:t>
            </a:r>
          </a:p>
          <a:p>
            <a:pPr lvl="1"/>
            <a:r>
              <a:rPr lang="en-US"/>
              <a:t>Open Source = Many Devs</a:t>
            </a:r>
          </a:p>
          <a:p>
            <a:pPr lvl="1"/>
            <a:r>
              <a:rPr lang="en-US"/>
              <a:t>Diverse Assortment of Plugins</a:t>
            </a:r>
            <a:endParaRPr lang="en-US">
              <a:ea typeface="Source Sans Pro"/>
            </a:endParaRP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8641704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19053-B31A-7C44-20B3-2F1590E8C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About Vim/</a:t>
            </a:r>
            <a:r>
              <a:rPr lang="en-US" err="1"/>
              <a:t>Neovim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B6992-5629-D83F-A3E9-5757358F4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034" y="1619005"/>
            <a:ext cx="10218128" cy="435536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Modal Text Editor</a:t>
            </a:r>
          </a:p>
          <a:p>
            <a:pPr lvl="1"/>
            <a:r>
              <a:rPr lang="en-US"/>
              <a:t>Actions are divided into different modes</a:t>
            </a:r>
          </a:p>
          <a:p>
            <a:r>
              <a:rPr lang="en-US">
                <a:ea typeface="Source Sans Pro"/>
              </a:rPr>
              <a:t>Works in the buffer</a:t>
            </a:r>
          </a:p>
          <a:p>
            <a:pPr lvl="1"/>
            <a:r>
              <a:rPr lang="en-US">
                <a:ea typeface="Source Sans Pro"/>
              </a:rPr>
              <a:t>Files are not created until you save the file</a:t>
            </a:r>
          </a:p>
          <a:p>
            <a:r>
              <a:rPr lang="en-US"/>
              <a:t>Customizable with Vim Script</a:t>
            </a:r>
          </a:p>
          <a:p>
            <a:pPr lvl="1"/>
            <a:r>
              <a:rPr lang="en-US"/>
              <a:t>Create macros</a:t>
            </a:r>
          </a:p>
          <a:p>
            <a:pPr lvl="1"/>
            <a:r>
              <a:rPr lang="en-US"/>
              <a:t>Define custom commands</a:t>
            </a:r>
          </a:p>
          <a:p>
            <a:pPr lvl="1"/>
            <a:r>
              <a:rPr lang="en-US"/>
              <a:t>Configure Vim’s behavior (</a:t>
            </a:r>
            <a:r>
              <a:rPr lang="en-US" err="1"/>
              <a:t>Neovim</a:t>
            </a:r>
            <a:r>
              <a:rPr lang="en-US"/>
              <a:t> extends functionality w/ Lua)</a:t>
            </a:r>
          </a:p>
          <a:p>
            <a:r>
              <a:rPr lang="en-US"/>
              <a:t>Use Vim "motions" to scroll through the doc</a:t>
            </a:r>
            <a:endParaRPr lang="en-US">
              <a:ea typeface="Source Sans Pro"/>
            </a:endParaRPr>
          </a:p>
          <a:p>
            <a:pPr lvl="1"/>
            <a:r>
              <a:rPr lang="en-US"/>
              <a:t>h j k l (left, down, up, right)</a:t>
            </a:r>
            <a:endParaRPr lang="en-US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44000068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9D430-C52D-9145-4E2F-4A089F6A6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D53A2-87FC-725A-158D-00B9B643D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45" y="1293689"/>
            <a:ext cx="10515600" cy="519918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11200">
              <a:ea typeface="Source Sans Pro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200"/>
              <a:t>Normal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6400"/>
              <a:t>The default mode when you open a file with </a:t>
            </a:r>
            <a:r>
              <a:rPr lang="en-US" sz="6400" err="1"/>
              <a:t>nvim</a:t>
            </a:r>
            <a:endParaRPr lang="en-US" sz="640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6400"/>
              <a:t>Move to other modes from here, navigate the document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200"/>
              <a:t>Insert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6400">
                <a:ea typeface="+mn-lt"/>
                <a:cs typeface="+mn-lt"/>
              </a:rPr>
              <a:t>Accessed by hitting the "</a:t>
            </a:r>
            <a:r>
              <a:rPr lang="en-US" sz="6400" err="1">
                <a:ea typeface="+mn-lt"/>
                <a:cs typeface="+mn-lt"/>
              </a:rPr>
              <a:t>i</a:t>
            </a:r>
            <a:r>
              <a:rPr lang="en-US" sz="6400">
                <a:ea typeface="+mn-lt"/>
                <a:cs typeface="+mn-lt"/>
              </a:rPr>
              <a:t>" key in normal mode</a:t>
            </a:r>
            <a:endParaRPr lang="en-US" sz="6400">
              <a:ea typeface="Source Sans Pro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6400">
                <a:ea typeface="Source Sans Pro"/>
              </a:rPr>
              <a:t>Used to insert text into a file</a:t>
            </a:r>
            <a:endParaRPr lang="en-US" sz="640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6400"/>
              <a:t>i.e. Writing code</a:t>
            </a:r>
            <a:endParaRPr lang="en-US" sz="6400">
              <a:ea typeface="Source Sans Pro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200"/>
              <a:t>Visual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6400"/>
              <a:t>Accessed by hitting the "v" key in normal mode</a:t>
            </a:r>
            <a:endParaRPr lang="en-US" sz="6400">
              <a:ea typeface="Source Sans Pro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6400"/>
              <a:t>Highlight text using motions</a:t>
            </a:r>
            <a:endParaRPr lang="en-US" sz="6400">
              <a:ea typeface="Source Sans Pro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6400"/>
              <a:t>Copy/Cut/Paste</a:t>
            </a:r>
            <a:endParaRPr lang="en-US" sz="6400">
              <a:ea typeface="Source Sans Pro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6400">
                <a:ea typeface="Source Sans Pro"/>
              </a:rPr>
              <a:t>"yank" (y)/"delete" (d)/"put" (p)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200"/>
              <a:t>Command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6400"/>
              <a:t>Type commands in </a:t>
            </a:r>
            <a:r>
              <a:rPr lang="en-US" sz="6400" err="1"/>
              <a:t>Nvim</a:t>
            </a:r>
            <a:r>
              <a:rPr lang="en-US" sz="6400"/>
              <a:t> (ex. ‘:w’ to save)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6400">
              <a:ea typeface="Source Sans Pro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200">
                <a:ea typeface="Source Sans Pro"/>
              </a:rPr>
              <a:t>Each mode can be exited with either Ctrl + c or Esc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7035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11CBE-C4BD-8C80-B384-6245EBCC5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</a:t>
            </a:r>
            <a:r>
              <a:rPr lang="en-US" err="1"/>
              <a:t>Neovim</a:t>
            </a:r>
            <a:r>
              <a:rPr lang="en-US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AF41A-B7C8-3C93-700A-BB6547600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/>
              <a:t>Inherits all the good qualities of Vim</a:t>
            </a:r>
          </a:p>
          <a:p>
            <a:r>
              <a:rPr lang="en-US"/>
              <a:t>Use a package manager to manage your plugins (like packer)</a:t>
            </a:r>
          </a:p>
          <a:p>
            <a:r>
              <a:rPr lang="en-US"/>
              <a:t>Added Plugins</a:t>
            </a:r>
          </a:p>
          <a:p>
            <a:pPr lvl="1"/>
            <a:r>
              <a:rPr lang="en-US"/>
              <a:t>Undo Tree – Track changes, Browse/Switch between branches (Vim Plugin)</a:t>
            </a:r>
          </a:p>
          <a:p>
            <a:pPr lvl="1"/>
            <a:r>
              <a:rPr lang="en-US"/>
              <a:t>Telescope – Fuzzy Finder, Search files for terms</a:t>
            </a:r>
          </a:p>
          <a:p>
            <a:pPr lvl="1"/>
            <a:r>
              <a:rPr lang="en-US" err="1"/>
              <a:t>LSPZero</a:t>
            </a:r>
            <a:r>
              <a:rPr lang="en-US"/>
              <a:t> – Language server protocol for </a:t>
            </a:r>
            <a:r>
              <a:rPr lang="en-US" err="1"/>
              <a:t>Nvim</a:t>
            </a:r>
            <a:endParaRPr lang="en-US"/>
          </a:p>
          <a:p>
            <a:pPr lvl="2"/>
            <a:r>
              <a:rPr lang="en-US">
                <a:ea typeface="Source Sans Pro"/>
              </a:rPr>
              <a:t>Used for code suggestions</a:t>
            </a:r>
          </a:p>
          <a:p>
            <a:pPr lvl="1"/>
            <a:r>
              <a:rPr lang="en-US"/>
              <a:t>Vim Fugitive/Rhubarb – Git support for </a:t>
            </a:r>
            <a:r>
              <a:rPr lang="en-US" err="1"/>
              <a:t>Nvim</a:t>
            </a:r>
            <a:endParaRPr lang="en-US"/>
          </a:p>
          <a:p>
            <a:pPr lvl="1"/>
            <a:r>
              <a:rPr lang="en-US">
                <a:ea typeface="Source Sans Pro"/>
              </a:rPr>
              <a:t>Harpoon – Quick file toggling</a:t>
            </a:r>
          </a:p>
          <a:p>
            <a:pPr lvl="1"/>
            <a:r>
              <a:rPr lang="en-US" err="1"/>
              <a:t>Nvim</a:t>
            </a:r>
            <a:r>
              <a:rPr lang="en-US"/>
              <a:t> </a:t>
            </a:r>
            <a:r>
              <a:rPr lang="en-US" err="1"/>
              <a:t>Treesitter</a:t>
            </a:r>
            <a:r>
              <a:rPr lang="en-US"/>
              <a:t> – Syntax Highlighting and Code navigation using the tree-sitter parser</a:t>
            </a:r>
          </a:p>
          <a:p>
            <a:r>
              <a:rPr lang="en-US"/>
              <a:t>Personalized Development Environment (PDE)</a:t>
            </a:r>
          </a:p>
          <a:p>
            <a:pPr lvl="1"/>
            <a:r>
              <a:rPr lang="en-US"/>
              <a:t>Completely customizable</a:t>
            </a:r>
          </a:p>
          <a:p>
            <a:pPr lvl="1"/>
            <a:r>
              <a:rPr lang="en-US"/>
              <a:t>Theme, Shortcuts, Aliases, UI, everything</a:t>
            </a:r>
          </a:p>
          <a:p>
            <a:r>
              <a:rPr lang="en-US"/>
              <a:t>It’s cool</a:t>
            </a:r>
          </a:p>
          <a:p>
            <a:endParaRPr lang="en-US"/>
          </a:p>
        </p:txBody>
      </p:sp>
      <p:pic>
        <p:nvPicPr>
          <p:cNvPr id="4" name="Picture 3" descr="A blue green and black logo&#10;&#10;Description automatically generated">
            <a:extLst>
              <a:ext uri="{FF2B5EF4-FFF2-40B4-BE49-F238E27FC236}">
                <a16:creationId xmlns:a16="http://schemas.microsoft.com/office/drawing/2014/main" id="{41BCB15A-E48E-B201-3966-184B0268A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8854" y="131430"/>
            <a:ext cx="2233101" cy="272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97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0055B-D049-ACA7-B059-0A4B55246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Pop 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0A75D-CD26-8C51-BDFC-889224FA7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92826" cy="4164358"/>
          </a:xfrm>
        </p:spPr>
        <p:txBody>
          <a:bodyPr/>
          <a:lstStyle/>
          <a:p>
            <a:r>
              <a:rPr lang="en-US"/>
              <a:t>How do you exit Vim?</a:t>
            </a:r>
          </a:p>
          <a:p>
            <a:pPr lvl="1"/>
            <a:r>
              <a:rPr lang="en-US"/>
              <a:t>Power off your machine</a:t>
            </a: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FDED57-E930-0F76-B560-09BD1EB69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965" y="365125"/>
            <a:ext cx="4467275" cy="582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10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unkyShapesVTI">
  <a:themeElements>
    <a:clrScheme name="Custom 15">
      <a:dk1>
        <a:sysClr val="windowText" lastClr="000000"/>
      </a:dk1>
      <a:lt1>
        <a:sysClr val="window" lastClr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VTI" id="{A7F40C41-3FB2-45B0-B0D6-DFB7FDD9B7AD}" vid="{C49381A0-09CD-46EE-B141-E2CDD87ABF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468D246DEB4F4E8AE74C98A0C5683C" ma:contentTypeVersion="9" ma:contentTypeDescription="Create a new document." ma:contentTypeScope="" ma:versionID="376ff93db8342606d5bf494e16ab1a4e">
  <xsd:schema xmlns:xsd="http://www.w3.org/2001/XMLSchema" xmlns:xs="http://www.w3.org/2001/XMLSchema" xmlns:p="http://schemas.microsoft.com/office/2006/metadata/properties" xmlns:ns3="56f07154-ac41-4bff-9a65-78fce022d09f" xmlns:ns4="95ae608c-bac3-4f4a-97a9-7e6f238d681a" targetNamespace="http://schemas.microsoft.com/office/2006/metadata/properties" ma:root="true" ma:fieldsID="4b6c7e6ff482811a6e15adb4dfc3bb39" ns3:_="" ns4:_="">
    <xsd:import namespace="56f07154-ac41-4bff-9a65-78fce022d09f"/>
    <xsd:import namespace="95ae608c-bac3-4f4a-97a9-7e6f238d681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ObjectDetectorVersion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f07154-ac41-4bff-9a65-78fce022d09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ae608c-bac3-4f4a-97a9-7e6f238d68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5ae608c-bac3-4f4a-97a9-7e6f238d681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8235CA-F49A-462F-BFE4-334B6696244D}">
  <ds:schemaRefs>
    <ds:schemaRef ds:uri="56f07154-ac41-4bff-9a65-78fce022d09f"/>
    <ds:schemaRef ds:uri="95ae608c-bac3-4f4a-97a9-7e6f238d681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205EC6A-97BE-4AC2-8439-D4E2636DA064}">
  <ds:schemaRefs>
    <ds:schemaRef ds:uri="56f07154-ac41-4bff-9a65-78fce022d09f"/>
    <ds:schemaRef ds:uri="95ae608c-bac3-4f4a-97a9-7e6f238d681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7F165BF-FE9B-4483-82BE-9750E6EB77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363</Words>
  <Application>Microsoft Office PowerPoint</Application>
  <PresentationFormat>Widescreen</PresentationFormat>
  <Paragraphs>65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Century Schoolbook (Body)</vt:lpstr>
      <vt:lpstr>Century Schoolbook (Headings)</vt:lpstr>
      <vt:lpstr>Source Sans Pro</vt:lpstr>
      <vt:lpstr>FunkyShapesVTI</vt:lpstr>
      <vt:lpstr>IUP Cybersecurity Club</vt:lpstr>
      <vt:lpstr>Neovim</vt:lpstr>
      <vt:lpstr>Origins </vt:lpstr>
      <vt:lpstr>About Vim/Neovim</vt:lpstr>
      <vt:lpstr>Modes</vt:lpstr>
      <vt:lpstr>Why Neovim?</vt:lpstr>
      <vt:lpstr>Pop Quiz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 Crooks</dc:creator>
  <cp:lastModifiedBy>Thomas McGillan</cp:lastModifiedBy>
  <cp:revision>4</cp:revision>
  <dcterms:created xsi:type="dcterms:W3CDTF">2023-10-02T14:50:04Z</dcterms:created>
  <dcterms:modified xsi:type="dcterms:W3CDTF">2024-10-08T22:23:19Z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0x01010072468D246DEB4F4E8AE74C98A0C5683C</vt:lpwstr>
  </property>
</Properties>
</file>