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0" r:id="rId2"/>
    <p:sldId id="280" r:id="rId3"/>
    <p:sldId id="262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8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7" autoAdjust="0"/>
    <p:restoredTop sz="94660"/>
  </p:normalViewPr>
  <p:slideViewPr>
    <p:cSldViewPr snapToGrid="0">
      <p:cViewPr varScale="1">
        <p:scale>
          <a:sx n="55" d="100"/>
          <a:sy n="55" d="100"/>
        </p:scale>
        <p:origin x="69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B8C61-F2CA-430A-8E0B-89E55D7ABADA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AEFE8-E98F-436B-9EA0-44F0FD300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728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2" name="Google Shape;1712;g254f60b42d0_0_16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3" name="Google Shape;1713;g254f60b42d0_0_16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E056B1-03E2-38E2-8A84-87F272DA17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D3CE064-3EBB-E30A-1EB8-055F4B9A11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1E346C2-60E0-8746-AF5E-F9884B864F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AEA61C-CA0C-F34F-D884-F067B48546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AAEFE8-E98F-436B-9EA0-44F0FD300D8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821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4F25E-1BF6-C7D8-EBAA-F146662B65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CD8C0F-2597-2974-D36E-FFD99688E2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AEF05-E10F-1CB6-82FB-1D35C3095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F35B-BC7F-45D7-AC83-4D8AD31F273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3F3121-693A-9D38-6470-E64CB6719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4EA5F6-22DC-509E-1BAF-625089B99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BF3C7-1ED0-42FF-B3C9-582A8A393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007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D7553-F9CF-A49C-C877-D6F40457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937CD-31BC-E74E-C057-84356E9C6E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D62D5-D6F0-6630-9AE7-F49CBA768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F35B-BC7F-45D7-AC83-4D8AD31F273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9E46C-4635-23C6-C2B2-CBA635475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474EB8-F485-4654-9D60-D38AF291A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BF3C7-1ED0-42FF-B3C9-582A8A393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865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533D5F-FAA7-EAE4-8E00-EF2058A4B5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CECDC2-6C8D-0E3A-4A4F-26D56C832F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FF507-952C-429E-8D85-9CF401B2B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F35B-BC7F-45D7-AC83-4D8AD31F273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B55118-BAC9-5AE9-35D3-AF4673BA5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76C86-9D8A-E9B4-D2D2-8D67446C4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BF3C7-1ED0-42FF-B3C9-582A8A393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958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1_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8880633" y="0"/>
            <a:ext cx="3311600" cy="6864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950967" y="1759451"/>
            <a:ext cx="4994800" cy="24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5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950967" y="4597567"/>
            <a:ext cx="4994800" cy="6136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1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2" name="Google Shape;12;p2"/>
          <p:cNvSpPr>
            <a:spLocks noGrp="1"/>
          </p:cNvSpPr>
          <p:nvPr>
            <p:ph type="pic" idx="2"/>
          </p:nvPr>
        </p:nvSpPr>
        <p:spPr>
          <a:xfrm>
            <a:off x="6755667" y="1251967"/>
            <a:ext cx="4354000" cy="4354000"/>
          </a:xfrm>
          <a:prstGeom prst="ellipse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sp>
      <p:grpSp>
        <p:nvGrpSpPr>
          <p:cNvPr id="13" name="Google Shape;13;p2"/>
          <p:cNvGrpSpPr/>
          <p:nvPr/>
        </p:nvGrpSpPr>
        <p:grpSpPr>
          <a:xfrm>
            <a:off x="81599" y="-1335603"/>
            <a:ext cx="2618021" cy="2667588"/>
            <a:chOff x="61199" y="-1001703"/>
            <a:chExt cx="1963516" cy="2000691"/>
          </a:xfrm>
        </p:grpSpPr>
        <p:sp>
          <p:nvSpPr>
            <p:cNvPr id="14" name="Google Shape;14;p2"/>
            <p:cNvSpPr/>
            <p:nvPr/>
          </p:nvSpPr>
          <p:spPr>
            <a:xfrm>
              <a:off x="364877" y="-845991"/>
              <a:ext cx="1659839" cy="1844980"/>
            </a:xfrm>
            <a:custGeom>
              <a:avLst/>
              <a:gdLst/>
              <a:ahLst/>
              <a:cxnLst/>
              <a:rect l="l" t="t" r="r" b="b"/>
              <a:pathLst>
                <a:path w="30715" h="34141" extrusionOk="0">
                  <a:moveTo>
                    <a:pt x="30626" y="1"/>
                  </a:moveTo>
                  <a:cubicBezTo>
                    <a:pt x="30604" y="1"/>
                    <a:pt x="30583" y="8"/>
                    <a:pt x="30567" y="24"/>
                  </a:cubicBezTo>
                  <a:lnTo>
                    <a:pt x="4349" y="26243"/>
                  </a:lnTo>
                  <a:cubicBezTo>
                    <a:pt x="4333" y="26258"/>
                    <a:pt x="4325" y="26282"/>
                    <a:pt x="4325" y="26305"/>
                  </a:cubicBezTo>
                  <a:lnTo>
                    <a:pt x="4325" y="29965"/>
                  </a:lnTo>
                  <a:lnTo>
                    <a:pt x="1347" y="32943"/>
                  </a:lnTo>
                  <a:cubicBezTo>
                    <a:pt x="1213" y="32838"/>
                    <a:pt x="1072" y="32794"/>
                    <a:pt x="938" y="32794"/>
                  </a:cubicBezTo>
                  <a:cubicBezTo>
                    <a:pt x="417" y="32794"/>
                    <a:pt x="1" y="33473"/>
                    <a:pt x="463" y="33936"/>
                  </a:cubicBezTo>
                  <a:cubicBezTo>
                    <a:pt x="607" y="34079"/>
                    <a:pt x="771" y="34140"/>
                    <a:pt x="929" y="34140"/>
                  </a:cubicBezTo>
                  <a:cubicBezTo>
                    <a:pt x="1418" y="34140"/>
                    <a:pt x="1851" y="33558"/>
                    <a:pt x="1464" y="33059"/>
                  </a:cubicBezTo>
                  <a:lnTo>
                    <a:pt x="4465" y="30050"/>
                  </a:lnTo>
                  <a:cubicBezTo>
                    <a:pt x="4480" y="30035"/>
                    <a:pt x="4488" y="30019"/>
                    <a:pt x="4488" y="29996"/>
                  </a:cubicBezTo>
                  <a:lnTo>
                    <a:pt x="4488" y="26336"/>
                  </a:lnTo>
                  <a:lnTo>
                    <a:pt x="9436" y="21388"/>
                  </a:lnTo>
                  <a:lnTo>
                    <a:pt x="10180" y="21412"/>
                  </a:lnTo>
                  <a:lnTo>
                    <a:pt x="12995" y="18604"/>
                  </a:lnTo>
                  <a:lnTo>
                    <a:pt x="12972" y="17860"/>
                  </a:lnTo>
                  <a:lnTo>
                    <a:pt x="30684" y="140"/>
                  </a:lnTo>
                  <a:cubicBezTo>
                    <a:pt x="30715" y="109"/>
                    <a:pt x="30715" y="55"/>
                    <a:pt x="30684" y="24"/>
                  </a:cubicBezTo>
                  <a:cubicBezTo>
                    <a:pt x="30668" y="8"/>
                    <a:pt x="30647" y="1"/>
                    <a:pt x="306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5" name="Google Shape;15;p2"/>
            <p:cNvGrpSpPr/>
            <p:nvPr/>
          </p:nvGrpSpPr>
          <p:grpSpPr>
            <a:xfrm>
              <a:off x="394921" y="-1001703"/>
              <a:ext cx="1400135" cy="1397586"/>
              <a:chOff x="1182471" y="-1089503"/>
              <a:chExt cx="1400135" cy="1397586"/>
            </a:xfrm>
          </p:grpSpPr>
          <p:sp>
            <p:nvSpPr>
              <p:cNvPr id="16" name="Google Shape;16;p2"/>
              <p:cNvSpPr/>
              <p:nvPr/>
            </p:nvSpPr>
            <p:spPr>
              <a:xfrm>
                <a:off x="2530619" y="-1089503"/>
                <a:ext cx="51986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962" h="899" extrusionOk="0">
                    <a:moveTo>
                      <a:pt x="469" y="1"/>
                    </a:moveTo>
                    <a:cubicBezTo>
                      <a:pt x="440" y="1"/>
                      <a:pt x="411" y="3"/>
                      <a:pt x="380" y="7"/>
                    </a:cubicBezTo>
                    <a:cubicBezTo>
                      <a:pt x="357" y="15"/>
                      <a:pt x="326" y="22"/>
                      <a:pt x="303" y="30"/>
                    </a:cubicBezTo>
                    <a:cubicBezTo>
                      <a:pt x="272" y="46"/>
                      <a:pt x="248" y="61"/>
                      <a:pt x="225" y="77"/>
                    </a:cubicBezTo>
                    <a:cubicBezTo>
                      <a:pt x="194" y="92"/>
                      <a:pt x="171" y="108"/>
                      <a:pt x="155" y="131"/>
                    </a:cubicBezTo>
                    <a:cubicBezTo>
                      <a:pt x="132" y="154"/>
                      <a:pt x="117" y="170"/>
                      <a:pt x="101" y="201"/>
                    </a:cubicBezTo>
                    <a:cubicBezTo>
                      <a:pt x="86" y="224"/>
                      <a:pt x="70" y="247"/>
                      <a:pt x="54" y="278"/>
                    </a:cubicBezTo>
                    <a:cubicBezTo>
                      <a:pt x="47" y="301"/>
                      <a:pt x="39" y="332"/>
                      <a:pt x="31" y="356"/>
                    </a:cubicBezTo>
                    <a:cubicBezTo>
                      <a:pt x="0" y="503"/>
                      <a:pt x="47" y="658"/>
                      <a:pt x="155" y="767"/>
                    </a:cubicBezTo>
                    <a:cubicBezTo>
                      <a:pt x="171" y="782"/>
                      <a:pt x="194" y="805"/>
                      <a:pt x="225" y="821"/>
                    </a:cubicBezTo>
                    <a:cubicBezTo>
                      <a:pt x="248" y="837"/>
                      <a:pt x="272" y="852"/>
                      <a:pt x="303" y="860"/>
                    </a:cubicBezTo>
                    <a:cubicBezTo>
                      <a:pt x="326" y="868"/>
                      <a:pt x="357" y="883"/>
                      <a:pt x="380" y="883"/>
                    </a:cubicBezTo>
                    <a:cubicBezTo>
                      <a:pt x="411" y="891"/>
                      <a:pt x="442" y="899"/>
                      <a:pt x="473" y="899"/>
                    </a:cubicBezTo>
                    <a:cubicBezTo>
                      <a:pt x="752" y="899"/>
                      <a:pt x="962" y="635"/>
                      <a:pt x="908" y="356"/>
                    </a:cubicBezTo>
                    <a:cubicBezTo>
                      <a:pt x="900" y="332"/>
                      <a:pt x="892" y="301"/>
                      <a:pt x="884" y="278"/>
                    </a:cubicBezTo>
                    <a:cubicBezTo>
                      <a:pt x="877" y="247"/>
                      <a:pt x="861" y="224"/>
                      <a:pt x="845" y="201"/>
                    </a:cubicBezTo>
                    <a:cubicBezTo>
                      <a:pt x="830" y="170"/>
                      <a:pt x="807" y="154"/>
                      <a:pt x="783" y="131"/>
                    </a:cubicBezTo>
                    <a:cubicBezTo>
                      <a:pt x="768" y="108"/>
                      <a:pt x="745" y="92"/>
                      <a:pt x="721" y="77"/>
                    </a:cubicBezTo>
                    <a:cubicBezTo>
                      <a:pt x="690" y="61"/>
                      <a:pt x="667" y="46"/>
                      <a:pt x="644" y="30"/>
                    </a:cubicBezTo>
                    <a:cubicBezTo>
                      <a:pt x="613" y="22"/>
                      <a:pt x="590" y="15"/>
                      <a:pt x="559" y="7"/>
                    </a:cubicBezTo>
                    <a:cubicBezTo>
                      <a:pt x="528" y="3"/>
                      <a:pt x="498" y="1"/>
                      <a:pt x="46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2399895" y="-967102"/>
                <a:ext cx="67064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8" extrusionOk="0">
                    <a:moveTo>
                      <a:pt x="615" y="1"/>
                    </a:moveTo>
                    <a:cubicBezTo>
                      <a:pt x="250" y="1"/>
                      <a:pt x="0" y="471"/>
                      <a:pt x="302" y="766"/>
                    </a:cubicBezTo>
                    <a:cubicBezTo>
                      <a:pt x="387" y="851"/>
                      <a:pt x="504" y="898"/>
                      <a:pt x="620" y="898"/>
                    </a:cubicBezTo>
                    <a:cubicBezTo>
                      <a:pt x="1109" y="898"/>
                      <a:pt x="1240" y="223"/>
                      <a:pt x="791" y="37"/>
                    </a:cubicBezTo>
                    <a:cubicBezTo>
                      <a:pt x="730" y="12"/>
                      <a:pt x="671" y="1"/>
                      <a:pt x="61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8" name="Google Shape;18;p2"/>
              <p:cNvSpPr/>
              <p:nvPr/>
            </p:nvSpPr>
            <p:spPr>
              <a:xfrm>
                <a:off x="1418844" y="14375"/>
                <a:ext cx="67064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8" extrusionOk="0">
                    <a:moveTo>
                      <a:pt x="611" y="0"/>
                    </a:moveTo>
                    <a:cubicBezTo>
                      <a:pt x="244" y="0"/>
                      <a:pt x="1" y="464"/>
                      <a:pt x="302" y="766"/>
                    </a:cubicBezTo>
                    <a:cubicBezTo>
                      <a:pt x="388" y="851"/>
                      <a:pt x="496" y="898"/>
                      <a:pt x="620" y="898"/>
                    </a:cubicBezTo>
                    <a:cubicBezTo>
                      <a:pt x="1109" y="898"/>
                      <a:pt x="1241" y="223"/>
                      <a:pt x="791" y="37"/>
                    </a:cubicBezTo>
                    <a:cubicBezTo>
                      <a:pt x="729" y="12"/>
                      <a:pt x="668" y="0"/>
                      <a:pt x="61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>
                <a:off x="2277494" y="-844323"/>
                <a:ext cx="67118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1242" h="899" extrusionOk="0">
                    <a:moveTo>
                      <a:pt x="606" y="1"/>
                    </a:moveTo>
                    <a:cubicBezTo>
                      <a:pt x="244" y="1"/>
                      <a:pt x="0" y="465"/>
                      <a:pt x="295" y="766"/>
                    </a:cubicBezTo>
                    <a:cubicBezTo>
                      <a:pt x="380" y="852"/>
                      <a:pt x="497" y="898"/>
                      <a:pt x="613" y="898"/>
                    </a:cubicBezTo>
                    <a:cubicBezTo>
                      <a:pt x="1102" y="898"/>
                      <a:pt x="1241" y="223"/>
                      <a:pt x="784" y="37"/>
                    </a:cubicBezTo>
                    <a:cubicBezTo>
                      <a:pt x="723" y="12"/>
                      <a:pt x="663" y="1"/>
                      <a:pt x="60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1296064" y="136722"/>
                <a:ext cx="67064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9" extrusionOk="0">
                    <a:moveTo>
                      <a:pt x="605" y="1"/>
                    </a:moveTo>
                    <a:cubicBezTo>
                      <a:pt x="243" y="1"/>
                      <a:pt x="0" y="465"/>
                      <a:pt x="302" y="766"/>
                    </a:cubicBezTo>
                    <a:cubicBezTo>
                      <a:pt x="380" y="852"/>
                      <a:pt x="496" y="898"/>
                      <a:pt x="620" y="898"/>
                    </a:cubicBezTo>
                    <a:cubicBezTo>
                      <a:pt x="1109" y="898"/>
                      <a:pt x="1240" y="223"/>
                      <a:pt x="783" y="37"/>
                    </a:cubicBezTo>
                    <a:cubicBezTo>
                      <a:pt x="722" y="12"/>
                      <a:pt x="662" y="1"/>
                      <a:pt x="60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1909532" y="-476363"/>
                <a:ext cx="67118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2" h="898" extrusionOk="0">
                    <a:moveTo>
                      <a:pt x="606" y="0"/>
                    </a:moveTo>
                    <a:cubicBezTo>
                      <a:pt x="244" y="0"/>
                      <a:pt x="0" y="464"/>
                      <a:pt x="295" y="766"/>
                    </a:cubicBezTo>
                    <a:cubicBezTo>
                      <a:pt x="381" y="851"/>
                      <a:pt x="497" y="898"/>
                      <a:pt x="613" y="898"/>
                    </a:cubicBezTo>
                    <a:cubicBezTo>
                      <a:pt x="1102" y="898"/>
                      <a:pt x="1241" y="223"/>
                      <a:pt x="784" y="37"/>
                    </a:cubicBezTo>
                    <a:cubicBezTo>
                      <a:pt x="723" y="12"/>
                      <a:pt x="663" y="0"/>
                      <a:pt x="60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2154714" y="-721922"/>
                <a:ext cx="67064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8" extrusionOk="0">
                    <a:moveTo>
                      <a:pt x="613" y="0"/>
                    </a:moveTo>
                    <a:cubicBezTo>
                      <a:pt x="245" y="0"/>
                      <a:pt x="0" y="471"/>
                      <a:pt x="303" y="773"/>
                    </a:cubicBezTo>
                    <a:cubicBezTo>
                      <a:pt x="388" y="851"/>
                      <a:pt x="496" y="898"/>
                      <a:pt x="621" y="898"/>
                    </a:cubicBezTo>
                    <a:cubicBezTo>
                      <a:pt x="1109" y="898"/>
                      <a:pt x="1241" y="223"/>
                      <a:pt x="791" y="37"/>
                    </a:cubicBezTo>
                    <a:cubicBezTo>
                      <a:pt x="730" y="12"/>
                      <a:pt x="670" y="0"/>
                      <a:pt x="61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2031934" y="-599143"/>
                <a:ext cx="67496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9" h="898" extrusionOk="0">
                    <a:moveTo>
                      <a:pt x="613" y="0"/>
                    </a:moveTo>
                    <a:cubicBezTo>
                      <a:pt x="250" y="0"/>
                      <a:pt x="1" y="464"/>
                      <a:pt x="302" y="766"/>
                    </a:cubicBezTo>
                    <a:cubicBezTo>
                      <a:pt x="388" y="851"/>
                      <a:pt x="504" y="898"/>
                      <a:pt x="620" y="898"/>
                    </a:cubicBezTo>
                    <a:cubicBezTo>
                      <a:pt x="1109" y="898"/>
                      <a:pt x="1249" y="223"/>
                      <a:pt x="791" y="37"/>
                    </a:cubicBezTo>
                    <a:cubicBezTo>
                      <a:pt x="730" y="12"/>
                      <a:pt x="670" y="0"/>
                      <a:pt x="61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" name="Google Shape;24;p2"/>
              <p:cNvSpPr/>
              <p:nvPr/>
            </p:nvSpPr>
            <p:spPr>
              <a:xfrm>
                <a:off x="1786752" y="-353962"/>
                <a:ext cx="67118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2" h="898" extrusionOk="0">
                    <a:moveTo>
                      <a:pt x="613" y="0"/>
                    </a:moveTo>
                    <a:cubicBezTo>
                      <a:pt x="245" y="0"/>
                      <a:pt x="1" y="471"/>
                      <a:pt x="303" y="773"/>
                    </a:cubicBezTo>
                    <a:cubicBezTo>
                      <a:pt x="388" y="851"/>
                      <a:pt x="497" y="897"/>
                      <a:pt x="621" y="897"/>
                    </a:cubicBezTo>
                    <a:cubicBezTo>
                      <a:pt x="1109" y="897"/>
                      <a:pt x="1241" y="223"/>
                      <a:pt x="791" y="36"/>
                    </a:cubicBezTo>
                    <a:cubicBezTo>
                      <a:pt x="730" y="11"/>
                      <a:pt x="670" y="0"/>
                      <a:pt x="61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1664026" y="-231237"/>
                <a:ext cx="67442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1248" h="899" extrusionOk="0">
                    <a:moveTo>
                      <a:pt x="613" y="1"/>
                    </a:moveTo>
                    <a:cubicBezTo>
                      <a:pt x="249" y="1"/>
                      <a:pt x="0" y="465"/>
                      <a:pt x="302" y="767"/>
                    </a:cubicBezTo>
                    <a:cubicBezTo>
                      <a:pt x="387" y="852"/>
                      <a:pt x="503" y="898"/>
                      <a:pt x="620" y="898"/>
                    </a:cubicBezTo>
                    <a:cubicBezTo>
                      <a:pt x="1108" y="898"/>
                      <a:pt x="1248" y="224"/>
                      <a:pt x="790" y="38"/>
                    </a:cubicBezTo>
                    <a:cubicBezTo>
                      <a:pt x="729" y="12"/>
                      <a:pt x="670" y="1"/>
                      <a:pt x="61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1541624" y="-108836"/>
                <a:ext cx="67064" cy="48960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906" extrusionOk="0">
                    <a:moveTo>
                      <a:pt x="613" y="1"/>
                    </a:moveTo>
                    <a:cubicBezTo>
                      <a:pt x="245" y="1"/>
                      <a:pt x="0" y="472"/>
                      <a:pt x="302" y="774"/>
                    </a:cubicBezTo>
                    <a:cubicBezTo>
                      <a:pt x="380" y="859"/>
                      <a:pt x="496" y="906"/>
                      <a:pt x="613" y="906"/>
                    </a:cubicBezTo>
                    <a:cubicBezTo>
                      <a:pt x="1109" y="906"/>
                      <a:pt x="1241" y="231"/>
                      <a:pt x="791" y="37"/>
                    </a:cubicBezTo>
                    <a:cubicBezTo>
                      <a:pt x="730" y="12"/>
                      <a:pt x="670" y="1"/>
                      <a:pt x="61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1182471" y="259501"/>
                <a:ext cx="48636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900" h="899" extrusionOk="0">
                    <a:moveTo>
                      <a:pt x="454" y="1"/>
                    </a:moveTo>
                    <a:cubicBezTo>
                      <a:pt x="425" y="1"/>
                      <a:pt x="396" y="3"/>
                      <a:pt x="365" y="6"/>
                    </a:cubicBezTo>
                    <a:cubicBezTo>
                      <a:pt x="334" y="14"/>
                      <a:pt x="310" y="22"/>
                      <a:pt x="279" y="37"/>
                    </a:cubicBezTo>
                    <a:cubicBezTo>
                      <a:pt x="256" y="45"/>
                      <a:pt x="225" y="61"/>
                      <a:pt x="202" y="76"/>
                    </a:cubicBezTo>
                    <a:cubicBezTo>
                      <a:pt x="178" y="92"/>
                      <a:pt x="155" y="107"/>
                      <a:pt x="140" y="131"/>
                    </a:cubicBezTo>
                    <a:cubicBezTo>
                      <a:pt x="116" y="154"/>
                      <a:pt x="93" y="177"/>
                      <a:pt x="78" y="200"/>
                    </a:cubicBezTo>
                    <a:cubicBezTo>
                      <a:pt x="62" y="224"/>
                      <a:pt x="47" y="247"/>
                      <a:pt x="39" y="278"/>
                    </a:cubicBezTo>
                    <a:cubicBezTo>
                      <a:pt x="31" y="301"/>
                      <a:pt x="23" y="332"/>
                      <a:pt x="16" y="363"/>
                    </a:cubicBezTo>
                    <a:cubicBezTo>
                      <a:pt x="0" y="417"/>
                      <a:pt x="0" y="479"/>
                      <a:pt x="16" y="534"/>
                    </a:cubicBezTo>
                    <a:cubicBezTo>
                      <a:pt x="23" y="565"/>
                      <a:pt x="31" y="596"/>
                      <a:pt x="39" y="619"/>
                    </a:cubicBezTo>
                    <a:cubicBezTo>
                      <a:pt x="47" y="642"/>
                      <a:pt x="62" y="673"/>
                      <a:pt x="78" y="697"/>
                    </a:cubicBezTo>
                    <a:cubicBezTo>
                      <a:pt x="93" y="720"/>
                      <a:pt x="116" y="743"/>
                      <a:pt x="140" y="766"/>
                    </a:cubicBezTo>
                    <a:cubicBezTo>
                      <a:pt x="217" y="852"/>
                      <a:pt x="334" y="898"/>
                      <a:pt x="450" y="898"/>
                    </a:cubicBezTo>
                    <a:cubicBezTo>
                      <a:pt x="481" y="898"/>
                      <a:pt x="512" y="890"/>
                      <a:pt x="543" y="890"/>
                    </a:cubicBezTo>
                    <a:cubicBezTo>
                      <a:pt x="566" y="883"/>
                      <a:pt x="597" y="875"/>
                      <a:pt x="628" y="859"/>
                    </a:cubicBezTo>
                    <a:cubicBezTo>
                      <a:pt x="652" y="852"/>
                      <a:pt x="675" y="836"/>
                      <a:pt x="706" y="821"/>
                    </a:cubicBezTo>
                    <a:cubicBezTo>
                      <a:pt x="729" y="805"/>
                      <a:pt x="752" y="782"/>
                      <a:pt x="768" y="766"/>
                    </a:cubicBezTo>
                    <a:cubicBezTo>
                      <a:pt x="791" y="743"/>
                      <a:pt x="807" y="720"/>
                      <a:pt x="822" y="697"/>
                    </a:cubicBezTo>
                    <a:cubicBezTo>
                      <a:pt x="838" y="673"/>
                      <a:pt x="853" y="642"/>
                      <a:pt x="869" y="619"/>
                    </a:cubicBezTo>
                    <a:cubicBezTo>
                      <a:pt x="876" y="596"/>
                      <a:pt x="884" y="565"/>
                      <a:pt x="892" y="534"/>
                    </a:cubicBezTo>
                    <a:cubicBezTo>
                      <a:pt x="900" y="479"/>
                      <a:pt x="900" y="417"/>
                      <a:pt x="892" y="363"/>
                    </a:cubicBezTo>
                    <a:cubicBezTo>
                      <a:pt x="884" y="332"/>
                      <a:pt x="876" y="301"/>
                      <a:pt x="869" y="278"/>
                    </a:cubicBezTo>
                    <a:cubicBezTo>
                      <a:pt x="853" y="247"/>
                      <a:pt x="838" y="224"/>
                      <a:pt x="822" y="200"/>
                    </a:cubicBezTo>
                    <a:cubicBezTo>
                      <a:pt x="807" y="177"/>
                      <a:pt x="791" y="154"/>
                      <a:pt x="768" y="131"/>
                    </a:cubicBezTo>
                    <a:cubicBezTo>
                      <a:pt x="752" y="107"/>
                      <a:pt x="729" y="92"/>
                      <a:pt x="706" y="76"/>
                    </a:cubicBezTo>
                    <a:cubicBezTo>
                      <a:pt x="675" y="61"/>
                      <a:pt x="652" y="45"/>
                      <a:pt x="628" y="37"/>
                    </a:cubicBezTo>
                    <a:cubicBezTo>
                      <a:pt x="597" y="22"/>
                      <a:pt x="566" y="14"/>
                      <a:pt x="543" y="6"/>
                    </a:cubicBezTo>
                    <a:cubicBezTo>
                      <a:pt x="512" y="3"/>
                      <a:pt x="483" y="1"/>
                      <a:pt x="45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28" name="Google Shape;28;p2"/>
            <p:cNvGrpSpPr/>
            <p:nvPr/>
          </p:nvGrpSpPr>
          <p:grpSpPr>
            <a:xfrm>
              <a:off x="1005462" y="33090"/>
              <a:ext cx="743488" cy="602656"/>
              <a:chOff x="1005462" y="33090"/>
              <a:chExt cx="743488" cy="602656"/>
            </a:xfrm>
          </p:grpSpPr>
          <p:sp>
            <p:nvSpPr>
              <p:cNvPr id="29" name="Google Shape;29;p2"/>
              <p:cNvSpPr/>
              <p:nvPr/>
            </p:nvSpPr>
            <p:spPr>
              <a:xfrm>
                <a:off x="1005462" y="603862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0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" name="Google Shape;30;p2"/>
              <p:cNvSpPr/>
              <p:nvPr/>
            </p:nvSpPr>
            <p:spPr>
              <a:xfrm>
                <a:off x="1100573" y="508697"/>
                <a:ext cx="172712" cy="31938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1" extrusionOk="0">
                    <a:moveTo>
                      <a:pt x="590" y="1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" name="Google Shape;31;p2"/>
              <p:cNvSpPr/>
              <p:nvPr/>
            </p:nvSpPr>
            <p:spPr>
              <a:xfrm>
                <a:off x="1195739" y="413586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1"/>
                    </a:moveTo>
                    <a:lnTo>
                      <a:pt x="0" y="590"/>
                    </a:lnTo>
                    <a:lnTo>
                      <a:pt x="2614" y="590"/>
                    </a:lnTo>
                    <a:lnTo>
                      <a:pt x="319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" name="Google Shape;32;p2"/>
              <p:cNvSpPr/>
              <p:nvPr/>
            </p:nvSpPr>
            <p:spPr>
              <a:xfrm>
                <a:off x="1290850" y="318476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0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3" name="Google Shape;33;p2"/>
              <p:cNvSpPr/>
              <p:nvPr/>
            </p:nvSpPr>
            <p:spPr>
              <a:xfrm>
                <a:off x="1385961" y="223311"/>
                <a:ext cx="172712" cy="31938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1" extrusionOk="0">
                    <a:moveTo>
                      <a:pt x="590" y="1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>
                <a:off x="1481126" y="128200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1"/>
                    </a:moveTo>
                    <a:lnTo>
                      <a:pt x="0" y="590"/>
                    </a:lnTo>
                    <a:lnTo>
                      <a:pt x="2614" y="590"/>
                    </a:lnTo>
                    <a:lnTo>
                      <a:pt x="319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>
                <a:off x="1576238" y="33090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0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36" name="Google Shape;36;p2"/>
            <p:cNvGrpSpPr/>
            <p:nvPr/>
          </p:nvGrpSpPr>
          <p:grpSpPr>
            <a:xfrm>
              <a:off x="61199" y="486920"/>
              <a:ext cx="269497" cy="230589"/>
              <a:chOff x="-245801" y="266720"/>
              <a:chExt cx="269497" cy="230589"/>
            </a:xfrm>
          </p:grpSpPr>
          <p:sp>
            <p:nvSpPr>
              <p:cNvPr id="37" name="Google Shape;37;p2"/>
              <p:cNvSpPr/>
              <p:nvPr/>
            </p:nvSpPr>
            <p:spPr>
              <a:xfrm>
                <a:off x="-245801" y="266720"/>
                <a:ext cx="269497" cy="230589"/>
              </a:xfrm>
              <a:custGeom>
                <a:avLst/>
                <a:gdLst/>
                <a:ahLst/>
                <a:cxnLst/>
                <a:rect l="l" t="t" r="r" b="b"/>
                <a:pathLst>
                  <a:path w="4987" h="4267" extrusionOk="0">
                    <a:moveTo>
                      <a:pt x="2837" y="166"/>
                    </a:moveTo>
                    <a:cubicBezTo>
                      <a:pt x="3846" y="166"/>
                      <a:pt x="4816" y="952"/>
                      <a:pt x="4816" y="2134"/>
                    </a:cubicBezTo>
                    <a:cubicBezTo>
                      <a:pt x="4816" y="3219"/>
                      <a:pt x="3940" y="4096"/>
                      <a:pt x="2854" y="4103"/>
                    </a:cubicBezTo>
                    <a:cubicBezTo>
                      <a:pt x="1102" y="4103"/>
                      <a:pt x="226" y="1986"/>
                      <a:pt x="1466" y="746"/>
                    </a:cubicBezTo>
                    <a:cubicBezTo>
                      <a:pt x="1865" y="345"/>
                      <a:pt x="2355" y="166"/>
                      <a:pt x="2837" y="166"/>
                    </a:cubicBezTo>
                    <a:close/>
                    <a:moveTo>
                      <a:pt x="2840" y="0"/>
                    </a:moveTo>
                    <a:cubicBezTo>
                      <a:pt x="2315" y="0"/>
                      <a:pt x="1779" y="195"/>
                      <a:pt x="1342" y="629"/>
                    </a:cubicBezTo>
                    <a:cubicBezTo>
                      <a:pt x="1" y="1971"/>
                      <a:pt x="955" y="4266"/>
                      <a:pt x="2854" y="4266"/>
                    </a:cubicBezTo>
                    <a:cubicBezTo>
                      <a:pt x="4033" y="4266"/>
                      <a:pt x="4987" y="3312"/>
                      <a:pt x="4987" y="2134"/>
                    </a:cubicBezTo>
                    <a:cubicBezTo>
                      <a:pt x="4987" y="849"/>
                      <a:pt x="3937" y="0"/>
                      <a:pt x="284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" name="Google Shape;38;p2"/>
              <p:cNvSpPr/>
              <p:nvPr/>
            </p:nvSpPr>
            <p:spPr>
              <a:xfrm>
                <a:off x="-141881" y="331730"/>
                <a:ext cx="101055" cy="1010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870" extrusionOk="0">
                    <a:moveTo>
                      <a:pt x="931" y="0"/>
                    </a:moveTo>
                    <a:cubicBezTo>
                      <a:pt x="420" y="0"/>
                      <a:pt x="1" y="419"/>
                      <a:pt x="1" y="931"/>
                    </a:cubicBezTo>
                    <a:cubicBezTo>
                      <a:pt x="1" y="1450"/>
                      <a:pt x="420" y="1869"/>
                      <a:pt x="931" y="1869"/>
                    </a:cubicBezTo>
                    <a:cubicBezTo>
                      <a:pt x="1451" y="1869"/>
                      <a:pt x="1870" y="1450"/>
                      <a:pt x="1870" y="931"/>
                    </a:cubicBezTo>
                    <a:cubicBezTo>
                      <a:pt x="1870" y="419"/>
                      <a:pt x="1451" y="0"/>
                      <a:pt x="93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39" name="Google Shape;39;p2"/>
          <p:cNvGrpSpPr/>
          <p:nvPr/>
        </p:nvGrpSpPr>
        <p:grpSpPr>
          <a:xfrm>
            <a:off x="-831651" y="5691267"/>
            <a:ext cx="2813779" cy="2572720"/>
            <a:chOff x="-623738" y="4268450"/>
            <a:chExt cx="2110334" cy="1929540"/>
          </a:xfrm>
        </p:grpSpPr>
        <p:sp>
          <p:nvSpPr>
            <p:cNvPr id="40" name="Google Shape;40;p2"/>
            <p:cNvSpPr/>
            <p:nvPr/>
          </p:nvSpPr>
          <p:spPr>
            <a:xfrm>
              <a:off x="-623738" y="4268450"/>
              <a:ext cx="1727427" cy="1929540"/>
            </a:xfrm>
            <a:custGeom>
              <a:avLst/>
              <a:gdLst/>
              <a:ahLst/>
              <a:cxnLst/>
              <a:rect l="l" t="t" r="r" b="b"/>
              <a:pathLst>
                <a:path w="30555" h="34130" extrusionOk="0">
                  <a:moveTo>
                    <a:pt x="29779" y="0"/>
                  </a:moveTo>
                  <a:cubicBezTo>
                    <a:pt x="29221" y="0"/>
                    <a:pt x="28911" y="636"/>
                    <a:pt x="29252" y="1071"/>
                  </a:cubicBezTo>
                  <a:lnTo>
                    <a:pt x="26251" y="4080"/>
                  </a:lnTo>
                  <a:cubicBezTo>
                    <a:pt x="26235" y="4095"/>
                    <a:pt x="26227" y="4118"/>
                    <a:pt x="26227" y="4134"/>
                  </a:cubicBezTo>
                  <a:lnTo>
                    <a:pt x="26227" y="7794"/>
                  </a:lnTo>
                  <a:lnTo>
                    <a:pt x="21272" y="12742"/>
                  </a:lnTo>
                  <a:lnTo>
                    <a:pt x="20528" y="12718"/>
                  </a:lnTo>
                  <a:lnTo>
                    <a:pt x="17720" y="15526"/>
                  </a:lnTo>
                  <a:lnTo>
                    <a:pt x="17744" y="16270"/>
                  </a:lnTo>
                  <a:lnTo>
                    <a:pt x="32" y="33990"/>
                  </a:lnTo>
                  <a:cubicBezTo>
                    <a:pt x="1" y="34021"/>
                    <a:pt x="1" y="34075"/>
                    <a:pt x="32" y="34106"/>
                  </a:cubicBezTo>
                  <a:cubicBezTo>
                    <a:pt x="47" y="34122"/>
                    <a:pt x="70" y="34129"/>
                    <a:pt x="86" y="34129"/>
                  </a:cubicBezTo>
                  <a:cubicBezTo>
                    <a:pt x="109" y="34129"/>
                    <a:pt x="133" y="34122"/>
                    <a:pt x="148" y="34106"/>
                  </a:cubicBezTo>
                  <a:lnTo>
                    <a:pt x="26367" y="7887"/>
                  </a:lnTo>
                  <a:cubicBezTo>
                    <a:pt x="26382" y="7872"/>
                    <a:pt x="26390" y="7848"/>
                    <a:pt x="26390" y="7825"/>
                  </a:cubicBezTo>
                  <a:lnTo>
                    <a:pt x="26390" y="4165"/>
                  </a:lnTo>
                  <a:lnTo>
                    <a:pt x="29368" y="1187"/>
                  </a:lnTo>
                  <a:cubicBezTo>
                    <a:pt x="29490" y="1283"/>
                    <a:pt x="29633" y="1327"/>
                    <a:pt x="29774" y="1327"/>
                  </a:cubicBezTo>
                  <a:cubicBezTo>
                    <a:pt x="30046" y="1327"/>
                    <a:pt x="30310" y="1162"/>
                    <a:pt x="30407" y="877"/>
                  </a:cubicBezTo>
                  <a:cubicBezTo>
                    <a:pt x="30555" y="450"/>
                    <a:pt x="30229" y="0"/>
                    <a:pt x="297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763570" y="4401603"/>
              <a:ext cx="723026" cy="722574"/>
            </a:xfrm>
            <a:custGeom>
              <a:avLst/>
              <a:gdLst/>
              <a:ahLst/>
              <a:cxnLst/>
              <a:rect l="l" t="t" r="r" b="b"/>
              <a:pathLst>
                <a:path w="12789" h="12781" extrusionOk="0">
                  <a:moveTo>
                    <a:pt x="12696" y="1"/>
                  </a:moveTo>
                  <a:cubicBezTo>
                    <a:pt x="12676" y="1"/>
                    <a:pt x="12656" y="9"/>
                    <a:pt x="12641" y="24"/>
                  </a:cubicBezTo>
                  <a:lnTo>
                    <a:pt x="32" y="12641"/>
                  </a:lnTo>
                  <a:cubicBezTo>
                    <a:pt x="1" y="12672"/>
                    <a:pt x="1" y="12719"/>
                    <a:pt x="32" y="12758"/>
                  </a:cubicBezTo>
                  <a:cubicBezTo>
                    <a:pt x="47" y="12773"/>
                    <a:pt x="63" y="12781"/>
                    <a:pt x="86" y="12781"/>
                  </a:cubicBezTo>
                  <a:cubicBezTo>
                    <a:pt x="109" y="12781"/>
                    <a:pt x="132" y="12773"/>
                    <a:pt x="140" y="12758"/>
                  </a:cubicBezTo>
                  <a:lnTo>
                    <a:pt x="12757" y="141"/>
                  </a:lnTo>
                  <a:cubicBezTo>
                    <a:pt x="12788" y="110"/>
                    <a:pt x="12788" y="55"/>
                    <a:pt x="12757" y="24"/>
                  </a:cubicBezTo>
                  <a:cubicBezTo>
                    <a:pt x="12738" y="9"/>
                    <a:pt x="12717" y="1"/>
                    <a:pt x="1269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42" name="Google Shape;42;p2"/>
            <p:cNvGrpSpPr/>
            <p:nvPr/>
          </p:nvGrpSpPr>
          <p:grpSpPr>
            <a:xfrm>
              <a:off x="-220625" y="4570231"/>
              <a:ext cx="921187" cy="920619"/>
              <a:chOff x="3429875" y="1645831"/>
              <a:chExt cx="921187" cy="920619"/>
            </a:xfrm>
          </p:grpSpPr>
          <p:sp>
            <p:nvSpPr>
              <p:cNvPr id="43" name="Google Shape;43;p2"/>
              <p:cNvSpPr/>
              <p:nvPr/>
            </p:nvSpPr>
            <p:spPr>
              <a:xfrm>
                <a:off x="4300181" y="1645831"/>
                <a:ext cx="50882" cy="50542"/>
              </a:xfrm>
              <a:custGeom>
                <a:avLst/>
                <a:gdLst/>
                <a:ahLst/>
                <a:cxnLst/>
                <a:rect l="l" t="t" r="r" b="b"/>
                <a:pathLst>
                  <a:path w="900" h="894" extrusionOk="0">
                    <a:moveTo>
                      <a:pt x="437" y="0"/>
                    </a:moveTo>
                    <a:cubicBezTo>
                      <a:pt x="413" y="0"/>
                      <a:pt x="388" y="2"/>
                      <a:pt x="365" y="6"/>
                    </a:cubicBezTo>
                    <a:cubicBezTo>
                      <a:pt x="334" y="14"/>
                      <a:pt x="303" y="21"/>
                      <a:pt x="279" y="37"/>
                    </a:cubicBezTo>
                    <a:cubicBezTo>
                      <a:pt x="248" y="45"/>
                      <a:pt x="225" y="60"/>
                      <a:pt x="202" y="76"/>
                    </a:cubicBezTo>
                    <a:cubicBezTo>
                      <a:pt x="179" y="91"/>
                      <a:pt x="155" y="107"/>
                      <a:pt x="132" y="130"/>
                    </a:cubicBezTo>
                    <a:cubicBezTo>
                      <a:pt x="93" y="177"/>
                      <a:pt x="55" y="223"/>
                      <a:pt x="31" y="277"/>
                    </a:cubicBezTo>
                    <a:cubicBezTo>
                      <a:pt x="23" y="301"/>
                      <a:pt x="16" y="332"/>
                      <a:pt x="8" y="363"/>
                    </a:cubicBezTo>
                    <a:cubicBezTo>
                      <a:pt x="0" y="386"/>
                      <a:pt x="0" y="417"/>
                      <a:pt x="0" y="448"/>
                    </a:cubicBezTo>
                    <a:cubicBezTo>
                      <a:pt x="0" y="479"/>
                      <a:pt x="8" y="510"/>
                      <a:pt x="8" y="533"/>
                    </a:cubicBezTo>
                    <a:cubicBezTo>
                      <a:pt x="16" y="564"/>
                      <a:pt x="23" y="595"/>
                      <a:pt x="31" y="619"/>
                    </a:cubicBezTo>
                    <a:cubicBezTo>
                      <a:pt x="47" y="650"/>
                      <a:pt x="62" y="673"/>
                      <a:pt x="78" y="696"/>
                    </a:cubicBezTo>
                    <a:cubicBezTo>
                      <a:pt x="93" y="719"/>
                      <a:pt x="109" y="743"/>
                      <a:pt x="132" y="766"/>
                    </a:cubicBezTo>
                    <a:cubicBezTo>
                      <a:pt x="221" y="851"/>
                      <a:pt x="336" y="894"/>
                      <a:pt x="450" y="894"/>
                    </a:cubicBezTo>
                    <a:cubicBezTo>
                      <a:pt x="564" y="894"/>
                      <a:pt x="679" y="851"/>
                      <a:pt x="768" y="766"/>
                    </a:cubicBezTo>
                    <a:cubicBezTo>
                      <a:pt x="783" y="743"/>
                      <a:pt x="807" y="719"/>
                      <a:pt x="822" y="696"/>
                    </a:cubicBezTo>
                    <a:cubicBezTo>
                      <a:pt x="838" y="673"/>
                      <a:pt x="853" y="650"/>
                      <a:pt x="861" y="619"/>
                    </a:cubicBezTo>
                    <a:cubicBezTo>
                      <a:pt x="877" y="595"/>
                      <a:pt x="884" y="564"/>
                      <a:pt x="884" y="533"/>
                    </a:cubicBezTo>
                    <a:cubicBezTo>
                      <a:pt x="892" y="510"/>
                      <a:pt x="900" y="479"/>
                      <a:pt x="900" y="448"/>
                    </a:cubicBezTo>
                    <a:cubicBezTo>
                      <a:pt x="900" y="417"/>
                      <a:pt x="892" y="386"/>
                      <a:pt x="884" y="363"/>
                    </a:cubicBezTo>
                    <a:cubicBezTo>
                      <a:pt x="884" y="332"/>
                      <a:pt x="877" y="301"/>
                      <a:pt x="861" y="277"/>
                    </a:cubicBezTo>
                    <a:cubicBezTo>
                      <a:pt x="853" y="246"/>
                      <a:pt x="838" y="223"/>
                      <a:pt x="822" y="200"/>
                    </a:cubicBezTo>
                    <a:cubicBezTo>
                      <a:pt x="807" y="177"/>
                      <a:pt x="783" y="153"/>
                      <a:pt x="768" y="130"/>
                    </a:cubicBezTo>
                    <a:cubicBezTo>
                      <a:pt x="678" y="46"/>
                      <a:pt x="556" y="0"/>
                      <a:pt x="43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4" name="Google Shape;44;p2"/>
              <p:cNvSpPr/>
              <p:nvPr/>
            </p:nvSpPr>
            <p:spPr>
              <a:xfrm>
                <a:off x="3918737" y="2018681"/>
                <a:ext cx="67559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895" extrusionOk="0">
                    <a:moveTo>
                      <a:pt x="598" y="1"/>
                    </a:moveTo>
                    <a:cubicBezTo>
                      <a:pt x="483" y="1"/>
                      <a:pt x="369" y="45"/>
                      <a:pt x="280" y="134"/>
                    </a:cubicBezTo>
                    <a:cubicBezTo>
                      <a:pt x="1" y="414"/>
                      <a:pt x="202" y="894"/>
                      <a:pt x="598" y="894"/>
                    </a:cubicBezTo>
                    <a:cubicBezTo>
                      <a:pt x="1001" y="894"/>
                      <a:pt x="1195" y="414"/>
                      <a:pt x="916" y="134"/>
                    </a:cubicBezTo>
                    <a:cubicBezTo>
                      <a:pt x="826" y="45"/>
                      <a:pt x="712" y="1"/>
                      <a:pt x="5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5" name="Google Shape;45;p2"/>
              <p:cNvSpPr/>
              <p:nvPr/>
            </p:nvSpPr>
            <p:spPr>
              <a:xfrm>
                <a:off x="4166022" y="1769869"/>
                <a:ext cx="70160" cy="50825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9" extrusionOk="0">
                    <a:moveTo>
                      <a:pt x="628" y="1"/>
                    </a:moveTo>
                    <a:cubicBezTo>
                      <a:pt x="571" y="1"/>
                      <a:pt x="511" y="12"/>
                      <a:pt x="450" y="38"/>
                    </a:cubicBezTo>
                    <a:cubicBezTo>
                      <a:pt x="0" y="224"/>
                      <a:pt x="132" y="898"/>
                      <a:pt x="621" y="898"/>
                    </a:cubicBezTo>
                    <a:cubicBezTo>
                      <a:pt x="745" y="898"/>
                      <a:pt x="853" y="852"/>
                      <a:pt x="939" y="766"/>
                    </a:cubicBezTo>
                    <a:cubicBezTo>
                      <a:pt x="1240" y="465"/>
                      <a:pt x="991" y="1"/>
                      <a:pt x="62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6" name="Google Shape;46;p2"/>
              <p:cNvSpPr/>
              <p:nvPr/>
            </p:nvSpPr>
            <p:spPr>
              <a:xfrm>
                <a:off x="3544868" y="2391417"/>
                <a:ext cx="70103" cy="50938"/>
              </a:xfrm>
              <a:custGeom>
                <a:avLst/>
                <a:gdLst/>
                <a:ahLst/>
                <a:cxnLst/>
                <a:rect l="l" t="t" r="r" b="b"/>
                <a:pathLst>
                  <a:path w="1240" h="901" extrusionOk="0">
                    <a:moveTo>
                      <a:pt x="606" y="1"/>
                    </a:moveTo>
                    <a:cubicBezTo>
                      <a:pt x="241" y="1"/>
                      <a:pt x="1" y="468"/>
                      <a:pt x="301" y="769"/>
                    </a:cubicBezTo>
                    <a:cubicBezTo>
                      <a:pt x="379" y="854"/>
                      <a:pt x="495" y="901"/>
                      <a:pt x="611" y="901"/>
                    </a:cubicBezTo>
                    <a:cubicBezTo>
                      <a:pt x="1108" y="901"/>
                      <a:pt x="1240" y="226"/>
                      <a:pt x="790" y="40"/>
                    </a:cubicBezTo>
                    <a:cubicBezTo>
                      <a:pt x="726" y="13"/>
                      <a:pt x="664" y="1"/>
                      <a:pt x="60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7" name="Google Shape;47;p2"/>
              <p:cNvSpPr/>
              <p:nvPr/>
            </p:nvSpPr>
            <p:spPr>
              <a:xfrm>
                <a:off x="4043227" y="1894190"/>
                <a:ext cx="67616" cy="50542"/>
              </a:xfrm>
              <a:custGeom>
                <a:avLst/>
                <a:gdLst/>
                <a:ahLst/>
                <a:cxnLst/>
                <a:rect l="l" t="t" r="r" b="b"/>
                <a:pathLst>
                  <a:path w="1196" h="894" extrusionOk="0">
                    <a:moveTo>
                      <a:pt x="598" y="0"/>
                    </a:moveTo>
                    <a:cubicBezTo>
                      <a:pt x="484" y="0"/>
                      <a:pt x="369" y="45"/>
                      <a:pt x="280" y="134"/>
                    </a:cubicBezTo>
                    <a:cubicBezTo>
                      <a:pt x="1" y="413"/>
                      <a:pt x="195" y="894"/>
                      <a:pt x="598" y="894"/>
                    </a:cubicBezTo>
                    <a:cubicBezTo>
                      <a:pt x="994" y="894"/>
                      <a:pt x="1195" y="413"/>
                      <a:pt x="916" y="134"/>
                    </a:cubicBezTo>
                    <a:cubicBezTo>
                      <a:pt x="827" y="45"/>
                      <a:pt x="712" y="0"/>
                      <a:pt x="59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8" name="Google Shape;48;p2"/>
              <p:cNvSpPr/>
              <p:nvPr/>
            </p:nvSpPr>
            <p:spPr>
              <a:xfrm>
                <a:off x="3670151" y="2267266"/>
                <a:ext cx="67559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895" extrusionOk="0">
                    <a:moveTo>
                      <a:pt x="598" y="1"/>
                    </a:moveTo>
                    <a:cubicBezTo>
                      <a:pt x="483" y="1"/>
                      <a:pt x="369" y="45"/>
                      <a:pt x="280" y="134"/>
                    </a:cubicBezTo>
                    <a:cubicBezTo>
                      <a:pt x="1" y="413"/>
                      <a:pt x="202" y="894"/>
                      <a:pt x="598" y="894"/>
                    </a:cubicBezTo>
                    <a:cubicBezTo>
                      <a:pt x="993" y="894"/>
                      <a:pt x="1195" y="413"/>
                      <a:pt x="916" y="134"/>
                    </a:cubicBezTo>
                    <a:cubicBezTo>
                      <a:pt x="826" y="45"/>
                      <a:pt x="712" y="1"/>
                      <a:pt x="5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9" name="Google Shape;49;p2"/>
              <p:cNvSpPr/>
              <p:nvPr/>
            </p:nvSpPr>
            <p:spPr>
              <a:xfrm>
                <a:off x="3794246" y="2142775"/>
                <a:ext cx="68012" cy="50995"/>
              </a:xfrm>
              <a:custGeom>
                <a:avLst/>
                <a:gdLst/>
                <a:ahLst/>
                <a:cxnLst/>
                <a:rect l="l" t="t" r="r" b="b"/>
                <a:pathLst>
                  <a:path w="1203" h="902" extrusionOk="0">
                    <a:moveTo>
                      <a:pt x="601" y="0"/>
                    </a:moveTo>
                    <a:cubicBezTo>
                      <a:pt x="487" y="0"/>
                      <a:pt x="372" y="45"/>
                      <a:pt x="287" y="134"/>
                    </a:cubicBezTo>
                    <a:cubicBezTo>
                      <a:pt x="0" y="413"/>
                      <a:pt x="202" y="902"/>
                      <a:pt x="605" y="902"/>
                    </a:cubicBezTo>
                    <a:cubicBezTo>
                      <a:pt x="1001" y="902"/>
                      <a:pt x="1202" y="413"/>
                      <a:pt x="915" y="134"/>
                    </a:cubicBezTo>
                    <a:cubicBezTo>
                      <a:pt x="830" y="45"/>
                      <a:pt x="716" y="0"/>
                      <a:pt x="6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0" name="Google Shape;50;p2"/>
              <p:cNvSpPr/>
              <p:nvPr/>
            </p:nvSpPr>
            <p:spPr>
              <a:xfrm>
                <a:off x="3429875" y="2515851"/>
                <a:ext cx="50938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901" h="895" extrusionOk="0">
                    <a:moveTo>
                      <a:pt x="451" y="0"/>
                    </a:moveTo>
                    <a:cubicBezTo>
                      <a:pt x="336" y="0"/>
                      <a:pt x="222" y="45"/>
                      <a:pt x="133" y="134"/>
                    </a:cubicBezTo>
                    <a:cubicBezTo>
                      <a:pt x="110" y="150"/>
                      <a:pt x="94" y="173"/>
                      <a:pt x="79" y="196"/>
                    </a:cubicBezTo>
                    <a:cubicBezTo>
                      <a:pt x="63" y="227"/>
                      <a:pt x="48" y="251"/>
                      <a:pt x="40" y="274"/>
                    </a:cubicBezTo>
                    <a:cubicBezTo>
                      <a:pt x="24" y="305"/>
                      <a:pt x="17" y="336"/>
                      <a:pt x="9" y="359"/>
                    </a:cubicBezTo>
                    <a:cubicBezTo>
                      <a:pt x="9" y="390"/>
                      <a:pt x="1" y="421"/>
                      <a:pt x="1" y="452"/>
                    </a:cubicBezTo>
                    <a:cubicBezTo>
                      <a:pt x="1" y="569"/>
                      <a:pt x="48" y="685"/>
                      <a:pt x="133" y="762"/>
                    </a:cubicBezTo>
                    <a:cubicBezTo>
                      <a:pt x="156" y="786"/>
                      <a:pt x="179" y="809"/>
                      <a:pt x="203" y="824"/>
                    </a:cubicBezTo>
                    <a:cubicBezTo>
                      <a:pt x="226" y="840"/>
                      <a:pt x="249" y="855"/>
                      <a:pt x="280" y="863"/>
                    </a:cubicBezTo>
                    <a:cubicBezTo>
                      <a:pt x="303" y="871"/>
                      <a:pt x="334" y="879"/>
                      <a:pt x="358" y="886"/>
                    </a:cubicBezTo>
                    <a:cubicBezTo>
                      <a:pt x="389" y="894"/>
                      <a:pt x="420" y="894"/>
                      <a:pt x="451" y="894"/>
                    </a:cubicBezTo>
                    <a:cubicBezTo>
                      <a:pt x="482" y="894"/>
                      <a:pt x="505" y="894"/>
                      <a:pt x="536" y="886"/>
                    </a:cubicBezTo>
                    <a:cubicBezTo>
                      <a:pt x="598" y="879"/>
                      <a:pt x="652" y="855"/>
                      <a:pt x="699" y="824"/>
                    </a:cubicBezTo>
                    <a:cubicBezTo>
                      <a:pt x="722" y="809"/>
                      <a:pt x="745" y="786"/>
                      <a:pt x="769" y="762"/>
                    </a:cubicBezTo>
                    <a:cubicBezTo>
                      <a:pt x="846" y="685"/>
                      <a:pt x="901" y="569"/>
                      <a:pt x="901" y="452"/>
                    </a:cubicBezTo>
                    <a:cubicBezTo>
                      <a:pt x="901" y="421"/>
                      <a:pt x="893" y="390"/>
                      <a:pt x="893" y="359"/>
                    </a:cubicBezTo>
                    <a:cubicBezTo>
                      <a:pt x="885" y="336"/>
                      <a:pt x="877" y="305"/>
                      <a:pt x="862" y="274"/>
                    </a:cubicBezTo>
                    <a:cubicBezTo>
                      <a:pt x="854" y="251"/>
                      <a:pt x="839" y="227"/>
                      <a:pt x="823" y="196"/>
                    </a:cubicBezTo>
                    <a:cubicBezTo>
                      <a:pt x="807" y="173"/>
                      <a:pt x="784" y="150"/>
                      <a:pt x="769" y="134"/>
                    </a:cubicBezTo>
                    <a:cubicBezTo>
                      <a:pt x="680" y="45"/>
                      <a:pt x="565" y="0"/>
                      <a:pt x="45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51" name="Google Shape;51;p2"/>
          <p:cNvGrpSpPr/>
          <p:nvPr/>
        </p:nvGrpSpPr>
        <p:grpSpPr>
          <a:xfrm>
            <a:off x="9299067" y="4597563"/>
            <a:ext cx="2848851" cy="3227775"/>
            <a:chOff x="6974300" y="3448172"/>
            <a:chExt cx="2136638" cy="2420831"/>
          </a:xfrm>
        </p:grpSpPr>
        <p:sp>
          <p:nvSpPr>
            <p:cNvPr id="52" name="Google Shape;52;p2"/>
            <p:cNvSpPr/>
            <p:nvPr/>
          </p:nvSpPr>
          <p:spPr>
            <a:xfrm>
              <a:off x="7847645" y="3448172"/>
              <a:ext cx="1263293" cy="1576725"/>
            </a:xfrm>
            <a:custGeom>
              <a:avLst/>
              <a:gdLst/>
              <a:ahLst/>
              <a:cxnLst/>
              <a:rect l="l" t="t" r="r" b="b"/>
              <a:pathLst>
                <a:path w="23377" h="29177" extrusionOk="0">
                  <a:moveTo>
                    <a:pt x="23291" y="1"/>
                  </a:moveTo>
                  <a:cubicBezTo>
                    <a:pt x="23271" y="1"/>
                    <a:pt x="23252" y="7"/>
                    <a:pt x="23237" y="18"/>
                  </a:cubicBezTo>
                  <a:lnTo>
                    <a:pt x="11372" y="11883"/>
                  </a:lnTo>
                  <a:lnTo>
                    <a:pt x="10635" y="11852"/>
                  </a:lnTo>
                  <a:lnTo>
                    <a:pt x="7828" y="14667"/>
                  </a:lnTo>
                  <a:lnTo>
                    <a:pt x="7851" y="15404"/>
                  </a:lnTo>
                  <a:lnTo>
                    <a:pt x="7114" y="16141"/>
                  </a:lnTo>
                  <a:cubicBezTo>
                    <a:pt x="7099" y="16156"/>
                    <a:pt x="7091" y="16179"/>
                    <a:pt x="7091" y="16203"/>
                  </a:cubicBezTo>
                  <a:lnTo>
                    <a:pt x="7091" y="22236"/>
                  </a:lnTo>
                  <a:lnTo>
                    <a:pt x="1345" y="27982"/>
                  </a:lnTo>
                  <a:cubicBezTo>
                    <a:pt x="1209" y="27875"/>
                    <a:pt x="1067" y="27829"/>
                    <a:pt x="932" y="27829"/>
                  </a:cubicBezTo>
                  <a:cubicBezTo>
                    <a:pt x="412" y="27829"/>
                    <a:pt x="1" y="28507"/>
                    <a:pt x="469" y="28975"/>
                  </a:cubicBezTo>
                  <a:cubicBezTo>
                    <a:pt x="610" y="29116"/>
                    <a:pt x="772" y="29176"/>
                    <a:pt x="928" y="29176"/>
                  </a:cubicBezTo>
                  <a:cubicBezTo>
                    <a:pt x="1414" y="29176"/>
                    <a:pt x="1848" y="28597"/>
                    <a:pt x="1461" y="28099"/>
                  </a:cubicBezTo>
                  <a:lnTo>
                    <a:pt x="7231" y="22329"/>
                  </a:lnTo>
                  <a:cubicBezTo>
                    <a:pt x="7246" y="22313"/>
                    <a:pt x="7254" y="22290"/>
                    <a:pt x="7254" y="22267"/>
                  </a:cubicBezTo>
                  <a:lnTo>
                    <a:pt x="7254" y="16226"/>
                  </a:lnTo>
                  <a:lnTo>
                    <a:pt x="23345" y="135"/>
                  </a:lnTo>
                  <a:cubicBezTo>
                    <a:pt x="23376" y="104"/>
                    <a:pt x="23376" y="49"/>
                    <a:pt x="23345" y="18"/>
                  </a:cubicBezTo>
                  <a:cubicBezTo>
                    <a:pt x="23330" y="7"/>
                    <a:pt x="23310" y="1"/>
                    <a:pt x="232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7340215" y="4337362"/>
              <a:ext cx="595683" cy="833729"/>
            </a:xfrm>
            <a:custGeom>
              <a:avLst/>
              <a:gdLst/>
              <a:ahLst/>
              <a:cxnLst/>
              <a:rect l="l" t="t" r="r" b="b"/>
              <a:pathLst>
                <a:path w="11023" h="15428" extrusionOk="0">
                  <a:moveTo>
                    <a:pt x="10442" y="1"/>
                  </a:moveTo>
                  <a:cubicBezTo>
                    <a:pt x="10443" y="1"/>
                    <a:pt x="10444" y="1"/>
                    <a:pt x="10446" y="1"/>
                  </a:cubicBezTo>
                  <a:lnTo>
                    <a:pt x="10446" y="1"/>
                  </a:lnTo>
                  <a:cubicBezTo>
                    <a:pt x="10447" y="1"/>
                    <a:pt x="10448" y="1"/>
                    <a:pt x="10449" y="1"/>
                  </a:cubicBezTo>
                  <a:close/>
                  <a:moveTo>
                    <a:pt x="10446" y="1"/>
                  </a:moveTo>
                  <a:lnTo>
                    <a:pt x="10446" y="1"/>
                  </a:lnTo>
                  <a:cubicBezTo>
                    <a:pt x="10037" y="4"/>
                    <a:pt x="9807" y="475"/>
                    <a:pt x="10062" y="792"/>
                  </a:cubicBezTo>
                  <a:lnTo>
                    <a:pt x="5773" y="5080"/>
                  </a:lnTo>
                  <a:cubicBezTo>
                    <a:pt x="5766" y="5096"/>
                    <a:pt x="5758" y="5111"/>
                    <a:pt x="5758" y="5127"/>
                  </a:cubicBezTo>
                  <a:lnTo>
                    <a:pt x="5758" y="9617"/>
                  </a:lnTo>
                  <a:lnTo>
                    <a:pt x="43" y="15324"/>
                  </a:lnTo>
                  <a:cubicBezTo>
                    <a:pt x="1" y="15366"/>
                    <a:pt x="42" y="15427"/>
                    <a:pt x="88" y="15427"/>
                  </a:cubicBezTo>
                  <a:cubicBezTo>
                    <a:pt x="102" y="15427"/>
                    <a:pt x="116" y="15422"/>
                    <a:pt x="128" y="15410"/>
                  </a:cubicBezTo>
                  <a:lnTo>
                    <a:pt x="5859" y="9679"/>
                  </a:lnTo>
                  <a:cubicBezTo>
                    <a:pt x="5874" y="9671"/>
                    <a:pt x="5874" y="9656"/>
                    <a:pt x="5874" y="9640"/>
                  </a:cubicBezTo>
                  <a:lnTo>
                    <a:pt x="5874" y="5150"/>
                  </a:lnTo>
                  <a:lnTo>
                    <a:pt x="10139" y="885"/>
                  </a:lnTo>
                  <a:cubicBezTo>
                    <a:pt x="10231" y="953"/>
                    <a:pt x="10336" y="985"/>
                    <a:pt x="10439" y="985"/>
                  </a:cubicBezTo>
                  <a:cubicBezTo>
                    <a:pt x="10641" y="985"/>
                    <a:pt x="10835" y="863"/>
                    <a:pt x="10907" y="652"/>
                  </a:cubicBezTo>
                  <a:cubicBezTo>
                    <a:pt x="11023" y="336"/>
                    <a:pt x="10785" y="3"/>
                    <a:pt x="1044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8106269" y="4453030"/>
              <a:ext cx="692631" cy="690469"/>
            </a:xfrm>
            <a:custGeom>
              <a:avLst/>
              <a:gdLst/>
              <a:ahLst/>
              <a:cxnLst/>
              <a:rect l="l" t="t" r="r" b="b"/>
              <a:pathLst>
                <a:path w="12817" h="12777" extrusionOk="0">
                  <a:moveTo>
                    <a:pt x="12701" y="1"/>
                  </a:moveTo>
                  <a:cubicBezTo>
                    <a:pt x="12681" y="1"/>
                    <a:pt x="12660" y="9"/>
                    <a:pt x="12641" y="27"/>
                  </a:cubicBezTo>
                  <a:lnTo>
                    <a:pt x="32" y="12637"/>
                  </a:lnTo>
                  <a:cubicBezTo>
                    <a:pt x="1" y="12668"/>
                    <a:pt x="1" y="12722"/>
                    <a:pt x="32" y="12753"/>
                  </a:cubicBezTo>
                  <a:cubicBezTo>
                    <a:pt x="47" y="12769"/>
                    <a:pt x="63" y="12776"/>
                    <a:pt x="86" y="12776"/>
                  </a:cubicBezTo>
                  <a:cubicBezTo>
                    <a:pt x="109" y="12776"/>
                    <a:pt x="133" y="12769"/>
                    <a:pt x="148" y="12753"/>
                  </a:cubicBezTo>
                  <a:lnTo>
                    <a:pt x="12757" y="136"/>
                  </a:lnTo>
                  <a:cubicBezTo>
                    <a:pt x="12816" y="77"/>
                    <a:pt x="12764" y="1"/>
                    <a:pt x="1270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6974300" y="3939449"/>
              <a:ext cx="1595777" cy="1929553"/>
            </a:xfrm>
            <a:custGeom>
              <a:avLst/>
              <a:gdLst/>
              <a:ahLst/>
              <a:cxnLst/>
              <a:rect l="l" t="t" r="r" b="b"/>
              <a:pathLst>
                <a:path w="31478" h="38062" extrusionOk="0">
                  <a:moveTo>
                    <a:pt x="30702" y="1"/>
                  </a:moveTo>
                  <a:cubicBezTo>
                    <a:pt x="30151" y="1"/>
                    <a:pt x="29841" y="637"/>
                    <a:pt x="30174" y="1071"/>
                  </a:cubicBezTo>
                  <a:lnTo>
                    <a:pt x="24413" y="6840"/>
                  </a:lnTo>
                  <a:cubicBezTo>
                    <a:pt x="24397" y="6856"/>
                    <a:pt x="24389" y="6872"/>
                    <a:pt x="24389" y="6895"/>
                  </a:cubicBezTo>
                  <a:lnTo>
                    <a:pt x="24389" y="12936"/>
                  </a:lnTo>
                  <a:lnTo>
                    <a:pt x="20675" y="16650"/>
                  </a:lnTo>
                  <a:lnTo>
                    <a:pt x="20535" y="16650"/>
                  </a:lnTo>
                  <a:lnTo>
                    <a:pt x="17728" y="19465"/>
                  </a:lnTo>
                  <a:lnTo>
                    <a:pt x="17736" y="19597"/>
                  </a:lnTo>
                  <a:lnTo>
                    <a:pt x="16689" y="20636"/>
                  </a:lnTo>
                  <a:cubicBezTo>
                    <a:pt x="16642" y="20691"/>
                    <a:pt x="16673" y="20776"/>
                    <a:pt x="16751" y="20776"/>
                  </a:cubicBezTo>
                  <a:cubicBezTo>
                    <a:pt x="16766" y="20776"/>
                    <a:pt x="16790" y="20768"/>
                    <a:pt x="16805" y="20753"/>
                  </a:cubicBezTo>
                  <a:lnTo>
                    <a:pt x="17736" y="19822"/>
                  </a:lnTo>
                  <a:lnTo>
                    <a:pt x="17751" y="20210"/>
                  </a:lnTo>
                  <a:lnTo>
                    <a:pt x="32" y="37922"/>
                  </a:lnTo>
                  <a:cubicBezTo>
                    <a:pt x="1" y="37953"/>
                    <a:pt x="1" y="38007"/>
                    <a:pt x="32" y="38038"/>
                  </a:cubicBezTo>
                  <a:cubicBezTo>
                    <a:pt x="47" y="38054"/>
                    <a:pt x="70" y="38061"/>
                    <a:pt x="94" y="38061"/>
                  </a:cubicBezTo>
                  <a:cubicBezTo>
                    <a:pt x="117" y="38061"/>
                    <a:pt x="132" y="38054"/>
                    <a:pt x="148" y="38038"/>
                  </a:cubicBezTo>
                  <a:lnTo>
                    <a:pt x="26375" y="11819"/>
                  </a:lnTo>
                  <a:cubicBezTo>
                    <a:pt x="26390" y="11804"/>
                    <a:pt x="26398" y="11780"/>
                    <a:pt x="26398" y="11757"/>
                  </a:cubicBezTo>
                  <a:lnTo>
                    <a:pt x="26398" y="8097"/>
                  </a:lnTo>
                  <a:lnTo>
                    <a:pt x="29376" y="5119"/>
                  </a:lnTo>
                  <a:cubicBezTo>
                    <a:pt x="29512" y="5226"/>
                    <a:pt x="29654" y="5272"/>
                    <a:pt x="29789" y="5272"/>
                  </a:cubicBezTo>
                  <a:cubicBezTo>
                    <a:pt x="30308" y="5272"/>
                    <a:pt x="30720" y="4594"/>
                    <a:pt x="30252" y="4126"/>
                  </a:cubicBezTo>
                  <a:cubicBezTo>
                    <a:pt x="30108" y="3982"/>
                    <a:pt x="29944" y="3922"/>
                    <a:pt x="29787" y="3922"/>
                  </a:cubicBezTo>
                  <a:cubicBezTo>
                    <a:pt x="29298" y="3922"/>
                    <a:pt x="28867" y="4504"/>
                    <a:pt x="29259" y="5003"/>
                  </a:cubicBezTo>
                  <a:lnTo>
                    <a:pt x="26251" y="8011"/>
                  </a:lnTo>
                  <a:cubicBezTo>
                    <a:pt x="26235" y="8027"/>
                    <a:pt x="26227" y="8042"/>
                    <a:pt x="26227" y="8066"/>
                  </a:cubicBezTo>
                  <a:lnTo>
                    <a:pt x="26227" y="11726"/>
                  </a:lnTo>
                  <a:lnTo>
                    <a:pt x="21280" y="16674"/>
                  </a:lnTo>
                  <a:lnTo>
                    <a:pt x="20892" y="16658"/>
                  </a:lnTo>
                  <a:lnTo>
                    <a:pt x="24521" y="13029"/>
                  </a:lnTo>
                  <a:cubicBezTo>
                    <a:pt x="24537" y="13013"/>
                    <a:pt x="24544" y="12990"/>
                    <a:pt x="24552" y="12975"/>
                  </a:cubicBezTo>
                  <a:lnTo>
                    <a:pt x="24552" y="6934"/>
                  </a:lnTo>
                  <a:lnTo>
                    <a:pt x="30291" y="1187"/>
                  </a:lnTo>
                  <a:cubicBezTo>
                    <a:pt x="30416" y="1283"/>
                    <a:pt x="30559" y="1327"/>
                    <a:pt x="30701" y="1327"/>
                  </a:cubicBezTo>
                  <a:cubicBezTo>
                    <a:pt x="30972" y="1327"/>
                    <a:pt x="31233" y="1163"/>
                    <a:pt x="31330" y="877"/>
                  </a:cubicBezTo>
                  <a:cubicBezTo>
                    <a:pt x="31477" y="443"/>
                    <a:pt x="31159" y="1"/>
                    <a:pt x="307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56" name="Google Shape;56;p2"/>
            <p:cNvGrpSpPr/>
            <p:nvPr/>
          </p:nvGrpSpPr>
          <p:grpSpPr>
            <a:xfrm>
              <a:off x="7020074" y="4660470"/>
              <a:ext cx="269497" cy="230589"/>
              <a:chOff x="-245801" y="266720"/>
              <a:chExt cx="269497" cy="230589"/>
            </a:xfrm>
          </p:grpSpPr>
          <p:sp>
            <p:nvSpPr>
              <p:cNvPr id="57" name="Google Shape;57;p2"/>
              <p:cNvSpPr/>
              <p:nvPr/>
            </p:nvSpPr>
            <p:spPr>
              <a:xfrm>
                <a:off x="-245801" y="266720"/>
                <a:ext cx="269497" cy="230589"/>
              </a:xfrm>
              <a:custGeom>
                <a:avLst/>
                <a:gdLst/>
                <a:ahLst/>
                <a:cxnLst/>
                <a:rect l="l" t="t" r="r" b="b"/>
                <a:pathLst>
                  <a:path w="4987" h="4267" extrusionOk="0">
                    <a:moveTo>
                      <a:pt x="2837" y="166"/>
                    </a:moveTo>
                    <a:cubicBezTo>
                      <a:pt x="3846" y="166"/>
                      <a:pt x="4816" y="952"/>
                      <a:pt x="4816" y="2134"/>
                    </a:cubicBezTo>
                    <a:cubicBezTo>
                      <a:pt x="4816" y="3219"/>
                      <a:pt x="3940" y="4096"/>
                      <a:pt x="2854" y="4103"/>
                    </a:cubicBezTo>
                    <a:cubicBezTo>
                      <a:pt x="1102" y="4103"/>
                      <a:pt x="226" y="1986"/>
                      <a:pt x="1466" y="746"/>
                    </a:cubicBezTo>
                    <a:cubicBezTo>
                      <a:pt x="1865" y="345"/>
                      <a:pt x="2355" y="166"/>
                      <a:pt x="2837" y="166"/>
                    </a:cubicBezTo>
                    <a:close/>
                    <a:moveTo>
                      <a:pt x="2840" y="0"/>
                    </a:moveTo>
                    <a:cubicBezTo>
                      <a:pt x="2315" y="0"/>
                      <a:pt x="1779" y="195"/>
                      <a:pt x="1342" y="629"/>
                    </a:cubicBezTo>
                    <a:cubicBezTo>
                      <a:pt x="1" y="1971"/>
                      <a:pt x="955" y="4266"/>
                      <a:pt x="2854" y="4266"/>
                    </a:cubicBezTo>
                    <a:cubicBezTo>
                      <a:pt x="4033" y="4266"/>
                      <a:pt x="4987" y="3312"/>
                      <a:pt x="4987" y="2134"/>
                    </a:cubicBezTo>
                    <a:cubicBezTo>
                      <a:pt x="4987" y="849"/>
                      <a:pt x="3937" y="0"/>
                      <a:pt x="284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-141881" y="331730"/>
                <a:ext cx="101055" cy="1010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870" extrusionOk="0">
                    <a:moveTo>
                      <a:pt x="931" y="0"/>
                    </a:moveTo>
                    <a:cubicBezTo>
                      <a:pt x="420" y="0"/>
                      <a:pt x="1" y="419"/>
                      <a:pt x="1" y="931"/>
                    </a:cubicBezTo>
                    <a:cubicBezTo>
                      <a:pt x="1" y="1450"/>
                      <a:pt x="420" y="1869"/>
                      <a:pt x="931" y="1869"/>
                    </a:cubicBezTo>
                    <a:cubicBezTo>
                      <a:pt x="1451" y="1869"/>
                      <a:pt x="1870" y="1450"/>
                      <a:pt x="1870" y="931"/>
                    </a:cubicBezTo>
                    <a:cubicBezTo>
                      <a:pt x="1870" y="419"/>
                      <a:pt x="1451" y="0"/>
                      <a:pt x="93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59" name="Google Shape;59;p2"/>
          <p:cNvGrpSpPr/>
          <p:nvPr/>
        </p:nvGrpSpPr>
        <p:grpSpPr>
          <a:xfrm>
            <a:off x="7268700" y="-151861"/>
            <a:ext cx="1611933" cy="1379360"/>
            <a:chOff x="5451525" y="-113896"/>
            <a:chExt cx="1208950" cy="1034520"/>
          </a:xfrm>
        </p:grpSpPr>
        <p:sp>
          <p:nvSpPr>
            <p:cNvPr id="60" name="Google Shape;60;p2"/>
            <p:cNvSpPr/>
            <p:nvPr/>
          </p:nvSpPr>
          <p:spPr>
            <a:xfrm>
              <a:off x="5889324" y="-113896"/>
              <a:ext cx="771151" cy="964344"/>
            </a:xfrm>
            <a:custGeom>
              <a:avLst/>
              <a:gdLst/>
              <a:ahLst/>
              <a:cxnLst/>
              <a:rect l="l" t="t" r="r" b="b"/>
              <a:pathLst>
                <a:path w="14270" h="17845" extrusionOk="0">
                  <a:moveTo>
                    <a:pt x="14184" y="1"/>
                  </a:moveTo>
                  <a:cubicBezTo>
                    <a:pt x="14165" y="1"/>
                    <a:pt x="14146" y="9"/>
                    <a:pt x="14130" y="24"/>
                  </a:cubicBezTo>
                  <a:lnTo>
                    <a:pt x="4188" y="9958"/>
                  </a:lnTo>
                  <a:cubicBezTo>
                    <a:pt x="4173" y="9973"/>
                    <a:pt x="4165" y="9997"/>
                    <a:pt x="4165" y="10020"/>
                  </a:cubicBezTo>
                  <a:lnTo>
                    <a:pt x="4165" y="13680"/>
                  </a:lnTo>
                  <a:lnTo>
                    <a:pt x="1187" y="16658"/>
                  </a:lnTo>
                  <a:cubicBezTo>
                    <a:pt x="1065" y="16560"/>
                    <a:pt x="921" y="16514"/>
                    <a:pt x="780" y="16514"/>
                  </a:cubicBezTo>
                  <a:cubicBezTo>
                    <a:pt x="509" y="16514"/>
                    <a:pt x="245" y="16680"/>
                    <a:pt x="148" y="16961"/>
                  </a:cubicBezTo>
                  <a:cubicBezTo>
                    <a:pt x="1" y="17395"/>
                    <a:pt x="327" y="17845"/>
                    <a:pt x="776" y="17845"/>
                  </a:cubicBezTo>
                  <a:cubicBezTo>
                    <a:pt x="1335" y="17845"/>
                    <a:pt x="1645" y="17209"/>
                    <a:pt x="1304" y="16774"/>
                  </a:cubicBezTo>
                  <a:lnTo>
                    <a:pt x="4305" y="13766"/>
                  </a:lnTo>
                  <a:cubicBezTo>
                    <a:pt x="4320" y="13750"/>
                    <a:pt x="4328" y="13735"/>
                    <a:pt x="4336" y="13711"/>
                  </a:cubicBezTo>
                  <a:lnTo>
                    <a:pt x="4336" y="10051"/>
                  </a:lnTo>
                  <a:lnTo>
                    <a:pt x="14239" y="140"/>
                  </a:lnTo>
                  <a:cubicBezTo>
                    <a:pt x="14270" y="109"/>
                    <a:pt x="14270" y="55"/>
                    <a:pt x="14239" y="24"/>
                  </a:cubicBezTo>
                  <a:cubicBezTo>
                    <a:pt x="14223" y="9"/>
                    <a:pt x="14204" y="1"/>
                    <a:pt x="141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61" name="Google Shape;61;p2"/>
            <p:cNvGrpSpPr/>
            <p:nvPr/>
          </p:nvGrpSpPr>
          <p:grpSpPr>
            <a:xfrm>
              <a:off x="5451525" y="6"/>
              <a:ext cx="921187" cy="920619"/>
              <a:chOff x="3429875" y="1645831"/>
              <a:chExt cx="921187" cy="920619"/>
            </a:xfrm>
          </p:grpSpPr>
          <p:sp>
            <p:nvSpPr>
              <p:cNvPr id="62" name="Google Shape;62;p2"/>
              <p:cNvSpPr/>
              <p:nvPr/>
            </p:nvSpPr>
            <p:spPr>
              <a:xfrm>
                <a:off x="4300181" y="1645831"/>
                <a:ext cx="50882" cy="50542"/>
              </a:xfrm>
              <a:custGeom>
                <a:avLst/>
                <a:gdLst/>
                <a:ahLst/>
                <a:cxnLst/>
                <a:rect l="l" t="t" r="r" b="b"/>
                <a:pathLst>
                  <a:path w="900" h="894" extrusionOk="0">
                    <a:moveTo>
                      <a:pt x="437" y="0"/>
                    </a:moveTo>
                    <a:cubicBezTo>
                      <a:pt x="413" y="0"/>
                      <a:pt x="388" y="2"/>
                      <a:pt x="365" y="6"/>
                    </a:cubicBezTo>
                    <a:cubicBezTo>
                      <a:pt x="334" y="14"/>
                      <a:pt x="303" y="21"/>
                      <a:pt x="279" y="37"/>
                    </a:cubicBezTo>
                    <a:cubicBezTo>
                      <a:pt x="248" y="45"/>
                      <a:pt x="225" y="60"/>
                      <a:pt x="202" y="76"/>
                    </a:cubicBezTo>
                    <a:cubicBezTo>
                      <a:pt x="179" y="91"/>
                      <a:pt x="155" y="107"/>
                      <a:pt x="132" y="130"/>
                    </a:cubicBezTo>
                    <a:cubicBezTo>
                      <a:pt x="93" y="177"/>
                      <a:pt x="55" y="223"/>
                      <a:pt x="31" y="277"/>
                    </a:cubicBezTo>
                    <a:cubicBezTo>
                      <a:pt x="23" y="301"/>
                      <a:pt x="16" y="332"/>
                      <a:pt x="8" y="363"/>
                    </a:cubicBezTo>
                    <a:cubicBezTo>
                      <a:pt x="0" y="386"/>
                      <a:pt x="0" y="417"/>
                      <a:pt x="0" y="448"/>
                    </a:cubicBezTo>
                    <a:cubicBezTo>
                      <a:pt x="0" y="479"/>
                      <a:pt x="8" y="510"/>
                      <a:pt x="8" y="533"/>
                    </a:cubicBezTo>
                    <a:cubicBezTo>
                      <a:pt x="16" y="564"/>
                      <a:pt x="23" y="595"/>
                      <a:pt x="31" y="619"/>
                    </a:cubicBezTo>
                    <a:cubicBezTo>
                      <a:pt x="47" y="650"/>
                      <a:pt x="62" y="673"/>
                      <a:pt x="78" y="696"/>
                    </a:cubicBezTo>
                    <a:cubicBezTo>
                      <a:pt x="93" y="719"/>
                      <a:pt x="109" y="743"/>
                      <a:pt x="132" y="766"/>
                    </a:cubicBezTo>
                    <a:cubicBezTo>
                      <a:pt x="221" y="851"/>
                      <a:pt x="336" y="894"/>
                      <a:pt x="450" y="894"/>
                    </a:cubicBezTo>
                    <a:cubicBezTo>
                      <a:pt x="564" y="894"/>
                      <a:pt x="679" y="851"/>
                      <a:pt x="768" y="766"/>
                    </a:cubicBezTo>
                    <a:cubicBezTo>
                      <a:pt x="783" y="743"/>
                      <a:pt x="807" y="719"/>
                      <a:pt x="822" y="696"/>
                    </a:cubicBezTo>
                    <a:cubicBezTo>
                      <a:pt x="838" y="673"/>
                      <a:pt x="853" y="650"/>
                      <a:pt x="861" y="619"/>
                    </a:cubicBezTo>
                    <a:cubicBezTo>
                      <a:pt x="877" y="595"/>
                      <a:pt x="884" y="564"/>
                      <a:pt x="884" y="533"/>
                    </a:cubicBezTo>
                    <a:cubicBezTo>
                      <a:pt x="892" y="510"/>
                      <a:pt x="900" y="479"/>
                      <a:pt x="900" y="448"/>
                    </a:cubicBezTo>
                    <a:cubicBezTo>
                      <a:pt x="900" y="417"/>
                      <a:pt x="892" y="386"/>
                      <a:pt x="884" y="363"/>
                    </a:cubicBezTo>
                    <a:cubicBezTo>
                      <a:pt x="884" y="332"/>
                      <a:pt x="877" y="301"/>
                      <a:pt x="861" y="277"/>
                    </a:cubicBezTo>
                    <a:cubicBezTo>
                      <a:pt x="853" y="246"/>
                      <a:pt x="838" y="223"/>
                      <a:pt x="822" y="200"/>
                    </a:cubicBezTo>
                    <a:cubicBezTo>
                      <a:pt x="807" y="177"/>
                      <a:pt x="783" y="153"/>
                      <a:pt x="768" y="130"/>
                    </a:cubicBezTo>
                    <a:cubicBezTo>
                      <a:pt x="678" y="46"/>
                      <a:pt x="556" y="0"/>
                      <a:pt x="43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3" name="Google Shape;63;p2"/>
              <p:cNvSpPr/>
              <p:nvPr/>
            </p:nvSpPr>
            <p:spPr>
              <a:xfrm>
                <a:off x="3918737" y="2018681"/>
                <a:ext cx="67559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895" extrusionOk="0">
                    <a:moveTo>
                      <a:pt x="598" y="1"/>
                    </a:moveTo>
                    <a:cubicBezTo>
                      <a:pt x="483" y="1"/>
                      <a:pt x="369" y="45"/>
                      <a:pt x="280" y="134"/>
                    </a:cubicBezTo>
                    <a:cubicBezTo>
                      <a:pt x="1" y="414"/>
                      <a:pt x="202" y="894"/>
                      <a:pt x="598" y="894"/>
                    </a:cubicBezTo>
                    <a:cubicBezTo>
                      <a:pt x="1001" y="894"/>
                      <a:pt x="1195" y="414"/>
                      <a:pt x="916" y="134"/>
                    </a:cubicBezTo>
                    <a:cubicBezTo>
                      <a:pt x="826" y="45"/>
                      <a:pt x="712" y="1"/>
                      <a:pt x="5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4" name="Google Shape;64;p2"/>
              <p:cNvSpPr/>
              <p:nvPr/>
            </p:nvSpPr>
            <p:spPr>
              <a:xfrm>
                <a:off x="4166022" y="1769869"/>
                <a:ext cx="70160" cy="50825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9" extrusionOk="0">
                    <a:moveTo>
                      <a:pt x="628" y="1"/>
                    </a:moveTo>
                    <a:cubicBezTo>
                      <a:pt x="571" y="1"/>
                      <a:pt x="511" y="12"/>
                      <a:pt x="450" y="38"/>
                    </a:cubicBezTo>
                    <a:cubicBezTo>
                      <a:pt x="0" y="224"/>
                      <a:pt x="132" y="898"/>
                      <a:pt x="621" y="898"/>
                    </a:cubicBezTo>
                    <a:cubicBezTo>
                      <a:pt x="745" y="898"/>
                      <a:pt x="853" y="852"/>
                      <a:pt x="939" y="766"/>
                    </a:cubicBezTo>
                    <a:cubicBezTo>
                      <a:pt x="1240" y="465"/>
                      <a:pt x="991" y="1"/>
                      <a:pt x="62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5" name="Google Shape;65;p2"/>
              <p:cNvSpPr/>
              <p:nvPr/>
            </p:nvSpPr>
            <p:spPr>
              <a:xfrm>
                <a:off x="3544868" y="2391417"/>
                <a:ext cx="70103" cy="50938"/>
              </a:xfrm>
              <a:custGeom>
                <a:avLst/>
                <a:gdLst/>
                <a:ahLst/>
                <a:cxnLst/>
                <a:rect l="l" t="t" r="r" b="b"/>
                <a:pathLst>
                  <a:path w="1240" h="901" extrusionOk="0">
                    <a:moveTo>
                      <a:pt x="606" y="1"/>
                    </a:moveTo>
                    <a:cubicBezTo>
                      <a:pt x="241" y="1"/>
                      <a:pt x="1" y="468"/>
                      <a:pt x="301" y="769"/>
                    </a:cubicBezTo>
                    <a:cubicBezTo>
                      <a:pt x="379" y="854"/>
                      <a:pt x="495" y="901"/>
                      <a:pt x="611" y="901"/>
                    </a:cubicBezTo>
                    <a:cubicBezTo>
                      <a:pt x="1108" y="901"/>
                      <a:pt x="1240" y="226"/>
                      <a:pt x="790" y="40"/>
                    </a:cubicBezTo>
                    <a:cubicBezTo>
                      <a:pt x="726" y="13"/>
                      <a:pt x="664" y="1"/>
                      <a:pt x="60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6" name="Google Shape;66;p2"/>
              <p:cNvSpPr/>
              <p:nvPr/>
            </p:nvSpPr>
            <p:spPr>
              <a:xfrm>
                <a:off x="4043227" y="1894190"/>
                <a:ext cx="67616" cy="50542"/>
              </a:xfrm>
              <a:custGeom>
                <a:avLst/>
                <a:gdLst/>
                <a:ahLst/>
                <a:cxnLst/>
                <a:rect l="l" t="t" r="r" b="b"/>
                <a:pathLst>
                  <a:path w="1196" h="894" extrusionOk="0">
                    <a:moveTo>
                      <a:pt x="598" y="0"/>
                    </a:moveTo>
                    <a:cubicBezTo>
                      <a:pt x="484" y="0"/>
                      <a:pt x="369" y="45"/>
                      <a:pt x="280" y="134"/>
                    </a:cubicBezTo>
                    <a:cubicBezTo>
                      <a:pt x="1" y="413"/>
                      <a:pt x="195" y="894"/>
                      <a:pt x="598" y="894"/>
                    </a:cubicBezTo>
                    <a:cubicBezTo>
                      <a:pt x="994" y="894"/>
                      <a:pt x="1195" y="413"/>
                      <a:pt x="916" y="134"/>
                    </a:cubicBezTo>
                    <a:cubicBezTo>
                      <a:pt x="827" y="45"/>
                      <a:pt x="712" y="0"/>
                      <a:pt x="59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7" name="Google Shape;67;p2"/>
              <p:cNvSpPr/>
              <p:nvPr/>
            </p:nvSpPr>
            <p:spPr>
              <a:xfrm>
                <a:off x="3670151" y="2267266"/>
                <a:ext cx="67559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895" extrusionOk="0">
                    <a:moveTo>
                      <a:pt x="598" y="1"/>
                    </a:moveTo>
                    <a:cubicBezTo>
                      <a:pt x="483" y="1"/>
                      <a:pt x="369" y="45"/>
                      <a:pt x="280" y="134"/>
                    </a:cubicBezTo>
                    <a:cubicBezTo>
                      <a:pt x="1" y="413"/>
                      <a:pt x="202" y="894"/>
                      <a:pt x="598" y="894"/>
                    </a:cubicBezTo>
                    <a:cubicBezTo>
                      <a:pt x="993" y="894"/>
                      <a:pt x="1195" y="413"/>
                      <a:pt x="916" y="134"/>
                    </a:cubicBezTo>
                    <a:cubicBezTo>
                      <a:pt x="826" y="45"/>
                      <a:pt x="712" y="1"/>
                      <a:pt x="5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8" name="Google Shape;68;p2"/>
              <p:cNvSpPr/>
              <p:nvPr/>
            </p:nvSpPr>
            <p:spPr>
              <a:xfrm>
                <a:off x="3794246" y="2142775"/>
                <a:ext cx="68012" cy="50995"/>
              </a:xfrm>
              <a:custGeom>
                <a:avLst/>
                <a:gdLst/>
                <a:ahLst/>
                <a:cxnLst/>
                <a:rect l="l" t="t" r="r" b="b"/>
                <a:pathLst>
                  <a:path w="1203" h="902" extrusionOk="0">
                    <a:moveTo>
                      <a:pt x="601" y="0"/>
                    </a:moveTo>
                    <a:cubicBezTo>
                      <a:pt x="487" y="0"/>
                      <a:pt x="372" y="45"/>
                      <a:pt x="287" y="134"/>
                    </a:cubicBezTo>
                    <a:cubicBezTo>
                      <a:pt x="0" y="413"/>
                      <a:pt x="202" y="902"/>
                      <a:pt x="605" y="902"/>
                    </a:cubicBezTo>
                    <a:cubicBezTo>
                      <a:pt x="1001" y="902"/>
                      <a:pt x="1202" y="413"/>
                      <a:pt x="915" y="134"/>
                    </a:cubicBezTo>
                    <a:cubicBezTo>
                      <a:pt x="830" y="45"/>
                      <a:pt x="716" y="0"/>
                      <a:pt x="6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9" name="Google Shape;69;p2"/>
              <p:cNvSpPr/>
              <p:nvPr/>
            </p:nvSpPr>
            <p:spPr>
              <a:xfrm>
                <a:off x="3429875" y="2515851"/>
                <a:ext cx="50938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901" h="895" extrusionOk="0">
                    <a:moveTo>
                      <a:pt x="451" y="0"/>
                    </a:moveTo>
                    <a:cubicBezTo>
                      <a:pt x="336" y="0"/>
                      <a:pt x="222" y="45"/>
                      <a:pt x="133" y="134"/>
                    </a:cubicBezTo>
                    <a:cubicBezTo>
                      <a:pt x="110" y="150"/>
                      <a:pt x="94" y="173"/>
                      <a:pt x="79" y="196"/>
                    </a:cubicBezTo>
                    <a:cubicBezTo>
                      <a:pt x="63" y="227"/>
                      <a:pt x="48" y="251"/>
                      <a:pt x="40" y="274"/>
                    </a:cubicBezTo>
                    <a:cubicBezTo>
                      <a:pt x="24" y="305"/>
                      <a:pt x="17" y="336"/>
                      <a:pt x="9" y="359"/>
                    </a:cubicBezTo>
                    <a:cubicBezTo>
                      <a:pt x="9" y="390"/>
                      <a:pt x="1" y="421"/>
                      <a:pt x="1" y="452"/>
                    </a:cubicBezTo>
                    <a:cubicBezTo>
                      <a:pt x="1" y="569"/>
                      <a:pt x="48" y="685"/>
                      <a:pt x="133" y="762"/>
                    </a:cubicBezTo>
                    <a:cubicBezTo>
                      <a:pt x="156" y="786"/>
                      <a:pt x="179" y="809"/>
                      <a:pt x="203" y="824"/>
                    </a:cubicBezTo>
                    <a:cubicBezTo>
                      <a:pt x="226" y="840"/>
                      <a:pt x="249" y="855"/>
                      <a:pt x="280" y="863"/>
                    </a:cubicBezTo>
                    <a:cubicBezTo>
                      <a:pt x="303" y="871"/>
                      <a:pt x="334" y="879"/>
                      <a:pt x="358" y="886"/>
                    </a:cubicBezTo>
                    <a:cubicBezTo>
                      <a:pt x="389" y="894"/>
                      <a:pt x="420" y="894"/>
                      <a:pt x="451" y="894"/>
                    </a:cubicBezTo>
                    <a:cubicBezTo>
                      <a:pt x="482" y="894"/>
                      <a:pt x="505" y="894"/>
                      <a:pt x="536" y="886"/>
                    </a:cubicBezTo>
                    <a:cubicBezTo>
                      <a:pt x="598" y="879"/>
                      <a:pt x="652" y="855"/>
                      <a:pt x="699" y="824"/>
                    </a:cubicBezTo>
                    <a:cubicBezTo>
                      <a:pt x="722" y="809"/>
                      <a:pt x="745" y="786"/>
                      <a:pt x="769" y="762"/>
                    </a:cubicBezTo>
                    <a:cubicBezTo>
                      <a:pt x="846" y="685"/>
                      <a:pt x="901" y="569"/>
                      <a:pt x="901" y="452"/>
                    </a:cubicBezTo>
                    <a:cubicBezTo>
                      <a:pt x="901" y="421"/>
                      <a:pt x="893" y="390"/>
                      <a:pt x="893" y="359"/>
                    </a:cubicBezTo>
                    <a:cubicBezTo>
                      <a:pt x="885" y="336"/>
                      <a:pt x="877" y="305"/>
                      <a:pt x="862" y="274"/>
                    </a:cubicBezTo>
                    <a:cubicBezTo>
                      <a:pt x="854" y="251"/>
                      <a:pt x="839" y="227"/>
                      <a:pt x="823" y="196"/>
                    </a:cubicBezTo>
                    <a:cubicBezTo>
                      <a:pt x="807" y="173"/>
                      <a:pt x="784" y="150"/>
                      <a:pt x="769" y="134"/>
                    </a:cubicBezTo>
                    <a:cubicBezTo>
                      <a:pt x="680" y="45"/>
                      <a:pt x="565" y="0"/>
                      <a:pt x="45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78805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31A8F-BF15-FD74-F19C-BC6FAC1E0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61AB6-DC84-0F28-15A4-E3D5D0F4C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1EE127-180C-0A83-FAF5-A16A2DA97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F35B-BC7F-45D7-AC83-4D8AD31F273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647DC-4EE4-A2C8-DB67-7B0B609BC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07DE9-2119-4DAD-4BFB-2C26D1DBF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BF3C7-1ED0-42FF-B3C9-582A8A393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471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41B67-6C4D-7DF4-0E04-FAFBC4BB4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A096FD-2C11-6800-19B5-8A5824925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6CE89-70E7-AC90-8497-08FEBB15F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F35B-BC7F-45D7-AC83-4D8AD31F273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4061B-6099-6917-2FEA-B4C8BD15D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BCC50-CC96-DB87-D89C-D9F27B9BE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BF3C7-1ED0-42FF-B3C9-582A8A393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7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5E601-CACC-890D-23E6-F7EA5A926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56CB5-3B47-3B2A-034C-6BEAA75C8B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6D505B-0767-CB1F-8156-29520237B2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A503B6-AB2A-9763-2D5E-5403ED21A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F35B-BC7F-45D7-AC83-4D8AD31F273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380C22-396E-4C36-4C83-363794BCF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D8B567-7B6E-B855-0ED5-17BCBC516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BF3C7-1ED0-42FF-B3C9-582A8A393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544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C9933-A186-7BAC-FFE4-24D9AB53C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AA3E25-7C88-A2C9-EBD7-90010EC0C1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92628-90E3-47CF-8F1C-0663DB7211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477ADA-906E-A220-B4C7-1AA33E455E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875B7C-0069-D2A6-DF5B-7E5022013E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FC9C5F-8A44-1F04-7FD0-2CACBF6AC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F35B-BC7F-45D7-AC83-4D8AD31F273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202BC0-5A14-30F3-1B64-65734F21E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B3BF7E-6733-2234-7193-92D39DEDD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BF3C7-1ED0-42FF-B3C9-582A8A393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484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58B59-1B7E-77B9-B479-13B03B7A9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9C0A7A-67D1-83BC-74D3-B43BE3A70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F35B-BC7F-45D7-AC83-4D8AD31F273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672C85-3A4E-10C8-6825-4841ED40C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A324F8-98BF-D68A-8F50-30F63AEB4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BF3C7-1ED0-42FF-B3C9-582A8A393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71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4F0765-F4AE-65F0-42B0-26C6B29DD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F35B-BC7F-45D7-AC83-4D8AD31F273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5E64F0-6442-2AFB-7FDA-C6292EC1E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21D50-96F7-24E1-6ED9-AA70F82FB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BF3C7-1ED0-42FF-B3C9-582A8A393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17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E2572-5854-D126-D1F9-263B839CE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680CC-AE21-6E22-C99B-A0EFA87EBD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8638B4-7613-9BC7-0970-FC9AAC784F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E40A-8961-F715-84ED-D6E78356E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F35B-BC7F-45D7-AC83-4D8AD31F273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64974C-7C65-CE5B-163D-E3D2D7F37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8AB3B8-01E9-E7CC-1F9E-62AC484C4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BF3C7-1ED0-42FF-B3C9-582A8A393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43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60FA4-62EA-9B7C-AEEC-D698EE1F3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F097B8-BDF6-09C6-94DB-D51474C703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A5C4D7-73E0-90ED-94ED-CF316496D8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04C67D-F3C6-C80D-A039-212171BEA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F35B-BC7F-45D7-AC83-4D8AD31F273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87AB0F-3B42-0C34-28B1-84D1A2EF8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0BFCEE-EEA9-19DF-459E-60A1B833A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BF3C7-1ED0-42FF-B3C9-582A8A393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357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3F2267-D838-BD5D-8953-6E79E348B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9A55FC-2532-E603-07AD-FA9311168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DBDADE-6D23-45A2-A5BC-CDCD3C8CDC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64F35B-BC7F-45D7-AC83-4D8AD31F273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3EC711-9C94-D208-A9E1-CC431E25E9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9821C-F818-9F55-C0AC-48944E3EBA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4BF3C7-1ED0-42FF-B3C9-582A8A393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85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ERVER_IP:PORT/TARGET_PAGE?FUZZ=key" TargetMode="External"/><Relationship Id="rId2" Type="http://schemas.openxmlformats.org/officeDocument/2006/relationships/hyperlink" Target="http://SERVER_IP:PORT/TARGET_PAGE?=key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danielmiessler/SecList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fuzz.iup.ed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SERVER_IP:PORT/indexFUZZ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target.url/" TargetMode="External"/><Relationship Id="rId2" Type="http://schemas.openxmlformats.org/officeDocument/2006/relationships/hyperlink" Target="http://FUZZ.SERVER_IP:POR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SERVER_IP:PORT/TARGET_PAGE?FUZZ=ke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5" name="Google Shape;1715;p55"/>
          <p:cNvSpPr txBox="1">
            <a:spLocks noGrp="1"/>
          </p:cNvSpPr>
          <p:nvPr>
            <p:ph type="ctrTitle"/>
          </p:nvPr>
        </p:nvSpPr>
        <p:spPr>
          <a:xfrm>
            <a:off x="391167" y="1776933"/>
            <a:ext cx="6114400" cy="2494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-US" dirty="0">
                <a:latin typeface="Century Schoolbook (Headings)"/>
              </a:rPr>
              <a:t>IUP Cybersecurity Club</a:t>
            </a:r>
            <a:endParaRPr dirty="0">
              <a:latin typeface="Century Schoolbook (Headings)"/>
            </a:endParaRPr>
          </a:p>
        </p:txBody>
      </p:sp>
      <p:sp>
        <p:nvSpPr>
          <p:cNvPr id="1716" name="Google Shape;1716;p55"/>
          <p:cNvSpPr txBox="1">
            <a:spLocks noGrp="1"/>
          </p:cNvSpPr>
          <p:nvPr>
            <p:ph type="subTitle" idx="1"/>
          </p:nvPr>
        </p:nvSpPr>
        <p:spPr>
          <a:xfrm>
            <a:off x="950967" y="4597567"/>
            <a:ext cx="4994800" cy="613600"/>
          </a:xfrm>
          <a:prstGeom prst="rect">
            <a:avLst/>
          </a:prstGeom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r>
              <a:rPr lang="en" dirty="0">
                <a:latin typeface="Century Schoolbook (Body)"/>
              </a:rPr>
              <a:t>Meeting 8: 10/30/2024</a:t>
            </a:r>
            <a:endParaRPr dirty="0">
              <a:latin typeface="Century Schoolbook (Body)"/>
            </a:endParaRPr>
          </a:p>
        </p:txBody>
      </p:sp>
      <p:pic>
        <p:nvPicPr>
          <p:cNvPr id="1717" name="Google Shape;1717;p55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3600" b="3591"/>
          <a:stretch/>
        </p:blipFill>
        <p:spPr>
          <a:xfrm>
            <a:off x="6773233" y="1252000"/>
            <a:ext cx="4354000" cy="4354000"/>
          </a:xfrm>
          <a:prstGeom prst="ellipse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46BB217-44D1-3247-7D3F-82B762F132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091310C-974C-E498-831D-9789AD6A5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1F4DEB-BEC5-A1E3-5523-E01E03903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7B41BAF-8A79-201A-0114-AA6E215BDB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E48FA6D-A6C6-7C24-3328-157C411AD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BA22013-982F-8292-BA82-EA605D98DC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B8CCC9-40AB-795E-A138-0CACE2086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Fuzzing for Parameter Values (GET/POST)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82788-9FA9-1AC1-74E3-7879A5BB2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625756"/>
            <a:ext cx="9724031" cy="5232243"/>
          </a:xfrm>
        </p:spPr>
        <p:txBody>
          <a:bodyPr anchor="t">
            <a:noAutofit/>
          </a:bodyPr>
          <a:lstStyle/>
          <a:p>
            <a:r>
              <a:rPr lang="en-US" sz="1800" dirty="0"/>
              <a:t>GET</a:t>
            </a:r>
          </a:p>
          <a:p>
            <a:pPr lvl="1"/>
            <a:r>
              <a:rPr lang="en-US" sz="1400" dirty="0" err="1"/>
              <a:t>ffuf</a:t>
            </a:r>
            <a:r>
              <a:rPr lang="en-US" sz="1400" dirty="0"/>
              <a:t> –w /PATH/TO/VALUE_WORDLIST:FUZZ -u </a:t>
            </a:r>
            <a:r>
              <a:rPr lang="en-US" sz="1400" dirty="0">
                <a:hlinkClick r:id="rId2"/>
              </a:rPr>
              <a:t>http://SERVER_IP:PORT/TARGET_PAGE?=key</a:t>
            </a:r>
            <a:endParaRPr lang="en-US" sz="1400" dirty="0"/>
          </a:p>
          <a:p>
            <a:r>
              <a:rPr lang="en-US" sz="1800" dirty="0"/>
              <a:t>POST</a:t>
            </a:r>
          </a:p>
          <a:p>
            <a:pPr lvl="1"/>
            <a:r>
              <a:rPr lang="en-US" sz="1400" dirty="0" err="1"/>
              <a:t>ffuf</a:t>
            </a:r>
            <a:r>
              <a:rPr lang="en-US" sz="1400" dirty="0"/>
              <a:t> -w /PATH/TO/VALUE_WORDLIST :FUZZ -u </a:t>
            </a:r>
            <a:r>
              <a:rPr lang="en-US" sz="1400" dirty="0">
                <a:hlinkClick r:id="rId3"/>
              </a:rPr>
              <a:t>http://SERVER_IP:PORT/TARGET_PAGE </a:t>
            </a:r>
            <a:r>
              <a:rPr lang="en-US" sz="1400" dirty="0"/>
              <a:t>-X POST -d 'FUZZ=key' -H 'Content-Type: application/x-www-form-</a:t>
            </a:r>
            <a:r>
              <a:rPr lang="en-US" sz="1400" dirty="0" err="1"/>
              <a:t>urlencoded</a:t>
            </a:r>
            <a:r>
              <a:rPr lang="en-US" sz="1400" dirty="0"/>
              <a:t>’</a:t>
            </a:r>
          </a:p>
          <a:p>
            <a:r>
              <a:rPr lang="en-US" sz="1800" dirty="0"/>
              <a:t>-X specifies HTTP Method</a:t>
            </a:r>
          </a:p>
          <a:p>
            <a:r>
              <a:rPr lang="en-US" sz="1800" dirty="0"/>
              <a:t>-d represents POST data</a:t>
            </a:r>
          </a:p>
        </p:txBody>
      </p:sp>
    </p:spTree>
    <p:extLst>
      <p:ext uri="{BB962C8B-B14F-4D97-AF65-F5344CB8AC3E}">
        <p14:creationId xmlns:p14="http://schemas.microsoft.com/office/powerpoint/2010/main" val="681904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A8D6EA2-0AC9-3175-9DCA-937D93C6A2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8C0BDFF-C2E6-38CD-0F87-E6B0F5C858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BAA8E8-64F2-1798-0F64-A801FABC05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E623CD6-4E17-5C46-E9AA-1EACADCCB7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F781F8-4814-C9E4-2865-2357A3E22C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717CDCC-6909-FC7E-FF17-F22322CBF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302215-5CBD-D111-DC72-0394A098D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9F6AF-2D04-0E4F-216B-7F1626044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625756"/>
            <a:ext cx="9724031" cy="5232243"/>
          </a:xfrm>
        </p:spPr>
        <p:txBody>
          <a:bodyPr anchor="t">
            <a:noAutofit/>
          </a:bodyPr>
          <a:lstStyle/>
          <a:p>
            <a:r>
              <a:rPr lang="en-US" sz="2000" dirty="0"/>
              <a:t>If not and time permits, go and do more Natas OTW</a:t>
            </a:r>
          </a:p>
          <a:p>
            <a:r>
              <a:rPr lang="en-US" sz="2000" dirty="0"/>
              <a:t>See me for event sign-ups if interested</a:t>
            </a:r>
          </a:p>
          <a:p>
            <a:pPr lvl="1"/>
            <a:r>
              <a:rPr lang="en-US" sz="1600" dirty="0"/>
              <a:t>NCAE Cybergames</a:t>
            </a:r>
          </a:p>
          <a:p>
            <a:pPr lvl="2"/>
            <a:r>
              <a:rPr lang="en-US" sz="1200" dirty="0"/>
              <a:t>February 17</a:t>
            </a:r>
            <a:r>
              <a:rPr lang="en-US" sz="1200" baseline="30000" dirty="0"/>
              <a:t>th</a:t>
            </a:r>
            <a:r>
              <a:rPr lang="en-US" sz="1200" dirty="0"/>
              <a:t>, 2024</a:t>
            </a:r>
          </a:p>
          <a:p>
            <a:pPr lvl="1"/>
            <a:r>
              <a:rPr lang="en-US" sz="1600" dirty="0"/>
              <a:t>HTB Uni CTF</a:t>
            </a:r>
          </a:p>
          <a:p>
            <a:pPr lvl="2"/>
            <a:r>
              <a:rPr lang="en-US" sz="1200" dirty="0"/>
              <a:t>December 13</a:t>
            </a:r>
            <a:r>
              <a:rPr lang="en-US" sz="1200" baseline="30000" dirty="0"/>
              <a:t>th</a:t>
            </a:r>
            <a:r>
              <a:rPr lang="en-US" sz="1200" dirty="0"/>
              <a:t>  - 15</a:t>
            </a:r>
            <a:r>
              <a:rPr lang="en-US" sz="1200" baseline="30000" dirty="0"/>
              <a:t>th</a:t>
            </a:r>
            <a:r>
              <a:rPr lang="en-US" sz="1200" dirty="0"/>
              <a:t>, 2024</a:t>
            </a:r>
          </a:p>
          <a:p>
            <a:pPr lvl="1"/>
            <a:r>
              <a:rPr lang="en-US" sz="1600" dirty="0" err="1"/>
              <a:t>PicoCTF</a:t>
            </a:r>
            <a:endParaRPr lang="en-US" sz="1600" dirty="0"/>
          </a:p>
          <a:p>
            <a:pPr lvl="2"/>
            <a:r>
              <a:rPr lang="en-US" sz="1200" dirty="0"/>
              <a:t>TBD (Sometime mid March)</a:t>
            </a:r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85401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E070B8D-6533-948A-6279-08F4328141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35F04FB-D4E5-E454-01C5-C01875A0F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2D3BE7-9E72-275F-2088-ECF26C6A3A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6AAA1B-0DC5-6BE2-F19E-31A64EE86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F3B84F9-5B37-0BF4-18CC-2BC0D9DE2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1E4617D-8C4D-9C1C-F53B-95B191C859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1329D3-9CF0-DD21-5F4C-6F44AA68C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General Housekeeping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1E80C-A220-2291-426C-A6C0D66DB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94543"/>
            <a:ext cx="9724031" cy="4046508"/>
          </a:xfrm>
        </p:spPr>
        <p:txBody>
          <a:bodyPr anchor="t">
            <a:noAutofit/>
          </a:bodyPr>
          <a:lstStyle/>
          <a:p>
            <a:r>
              <a:rPr lang="en-US" sz="2000" dirty="0"/>
              <a:t>NCAE Cybergames</a:t>
            </a:r>
          </a:p>
          <a:p>
            <a:pPr lvl="1"/>
            <a:r>
              <a:rPr lang="en-US" sz="1600" dirty="0"/>
              <a:t>One more slot available on Team1 (can still have an additional Team2)</a:t>
            </a:r>
          </a:p>
          <a:p>
            <a:pPr lvl="1"/>
            <a:r>
              <a:rPr lang="en-US" sz="1600" dirty="0"/>
              <a:t>For those signed up already:</a:t>
            </a:r>
          </a:p>
          <a:p>
            <a:pPr lvl="2"/>
            <a:r>
              <a:rPr lang="en-US" sz="1200" dirty="0"/>
              <a:t>Anyone interested in a focused group to do mini-hack and bring everyone up to speed?</a:t>
            </a:r>
          </a:p>
          <a:p>
            <a:pPr lvl="3"/>
            <a:r>
              <a:rPr lang="en-US" sz="1000" dirty="0"/>
              <a:t>If not, please do the mini hack on your own</a:t>
            </a:r>
          </a:p>
          <a:p>
            <a:pPr lvl="2"/>
            <a:r>
              <a:rPr lang="en-US" sz="1200" dirty="0"/>
              <a:t>It is okay to ask questions!</a:t>
            </a:r>
          </a:p>
          <a:p>
            <a:pPr lvl="2"/>
            <a:r>
              <a:rPr lang="en-US" sz="1200" dirty="0"/>
              <a:t>LEARN VIM BASICS PLEASE</a:t>
            </a:r>
          </a:p>
          <a:p>
            <a:r>
              <a:rPr lang="en-US" sz="1600" dirty="0"/>
              <a:t>Additional CTF Competitions</a:t>
            </a:r>
          </a:p>
          <a:p>
            <a:pPr lvl="1"/>
            <a:r>
              <a:rPr lang="en-US" sz="1200" dirty="0"/>
              <a:t>Anyone interested?</a:t>
            </a:r>
          </a:p>
          <a:p>
            <a:pPr lvl="1"/>
            <a:r>
              <a:rPr lang="en-US" sz="1200" dirty="0"/>
              <a:t>HTB Uni CTF</a:t>
            </a:r>
          </a:p>
          <a:p>
            <a:pPr lvl="2"/>
            <a:r>
              <a:rPr lang="en-US" sz="800" dirty="0"/>
              <a:t>13th - 15th December, 2024</a:t>
            </a:r>
          </a:p>
          <a:p>
            <a:pPr lvl="1"/>
            <a:r>
              <a:rPr lang="en-US" sz="1200" dirty="0" err="1"/>
              <a:t>PicoCTF</a:t>
            </a:r>
            <a:endParaRPr lang="en-US" sz="1200" dirty="0"/>
          </a:p>
          <a:p>
            <a:pPr lvl="2"/>
            <a:r>
              <a:rPr lang="en-US" sz="800" dirty="0"/>
              <a:t>Sometime mid March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01171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D92466-C9C2-C152-CC72-99A738550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Fuzzing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0B211-8BD3-3E26-6070-D1B86E5F9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94543"/>
            <a:ext cx="9724031" cy="4046508"/>
          </a:xfrm>
        </p:spPr>
        <p:txBody>
          <a:bodyPr anchor="t">
            <a:noAutofit/>
          </a:bodyPr>
          <a:lstStyle/>
          <a:p>
            <a:r>
              <a:rPr lang="en-US" sz="2400" dirty="0"/>
              <a:t>What is fuzzing?</a:t>
            </a:r>
          </a:p>
          <a:p>
            <a:pPr lvl="1"/>
            <a:r>
              <a:rPr lang="en-US" sz="2000" dirty="0"/>
              <a:t>A method of testing via automated software that provides invalid, unexpected, or random data as inputs to a program</a:t>
            </a:r>
            <a:endParaRPr lang="en-US" sz="1600" dirty="0"/>
          </a:p>
          <a:p>
            <a:pPr lvl="2"/>
            <a:r>
              <a:rPr lang="en-US" sz="1600" dirty="0"/>
              <a:t>These inputs could be randomly generated or pulled from a wordlist.</a:t>
            </a:r>
          </a:p>
          <a:p>
            <a:r>
              <a:rPr lang="en-US" sz="2400" dirty="0"/>
              <a:t>What is it used for?</a:t>
            </a:r>
          </a:p>
          <a:p>
            <a:pPr lvl="1"/>
            <a:r>
              <a:rPr lang="en-US" sz="2000" dirty="0"/>
              <a:t>Finding unexpected behavior or hidden functionality</a:t>
            </a:r>
          </a:p>
          <a:p>
            <a:pPr lvl="2"/>
            <a:r>
              <a:rPr lang="en-US" sz="1600" dirty="0"/>
              <a:t>This behavior/functionality could then be leveraged for exploitation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4353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7E41582-8C87-42D5-9F8A-9997E25D74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F80792-D2CA-4E4C-FD25-DCFDD7AC83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FC48B0F-FE7B-3892-3486-924F9E219C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B9C256-FD70-13A5-D6B0-E2B912FF1B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550699-C459-F3AE-43C1-11A807EA89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FB65E34-C0CC-0F72-C709-9E489E368A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74EFD8-A797-D8AE-83A5-ABE9DC54B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Web Fuzzing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97CDE-3C8E-E375-29D4-C83B9615B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94543"/>
            <a:ext cx="9724031" cy="4046508"/>
          </a:xfrm>
        </p:spPr>
        <p:txBody>
          <a:bodyPr anchor="t">
            <a:noAutofit/>
          </a:bodyPr>
          <a:lstStyle/>
          <a:p>
            <a:r>
              <a:rPr lang="en-US" sz="2400" dirty="0"/>
              <a:t>Similar to regular fuzzing</a:t>
            </a:r>
          </a:p>
          <a:p>
            <a:pPr lvl="1"/>
            <a:r>
              <a:rPr lang="en-US" sz="2000" dirty="0"/>
              <a:t>Seeks to uncover things such as:</a:t>
            </a:r>
          </a:p>
          <a:p>
            <a:pPr lvl="2"/>
            <a:r>
              <a:rPr lang="en-US" sz="1600" dirty="0" err="1"/>
              <a:t>Vhosts</a:t>
            </a:r>
            <a:r>
              <a:rPr lang="en-US" sz="1600" dirty="0"/>
              <a:t> and subdirectories</a:t>
            </a:r>
          </a:p>
          <a:p>
            <a:pPr lvl="2"/>
            <a:r>
              <a:rPr lang="en-US" sz="1600" dirty="0"/>
              <a:t>APIs</a:t>
            </a:r>
          </a:p>
          <a:p>
            <a:pPr lvl="2"/>
            <a:r>
              <a:rPr lang="en-US" sz="1600" dirty="0"/>
              <a:t>GET and POST parameters/values</a:t>
            </a:r>
            <a:endParaRPr lang="en-US" dirty="0"/>
          </a:p>
          <a:p>
            <a:pPr lvl="1"/>
            <a:r>
              <a:rPr lang="en-US" sz="2000" dirty="0"/>
              <a:t>Typically uses wordlists to accomplish tasks</a:t>
            </a:r>
          </a:p>
          <a:p>
            <a:pPr lvl="2"/>
            <a:r>
              <a:rPr lang="en-US" sz="1600" dirty="0">
                <a:hlinkClick r:id="rId2"/>
              </a:rPr>
              <a:t>https://github.com/danielmiessler/SecLists/</a:t>
            </a:r>
            <a:endParaRPr lang="en-US" sz="1600" dirty="0"/>
          </a:p>
          <a:p>
            <a:pPr lvl="1"/>
            <a:r>
              <a:rPr lang="en-US" sz="2000" dirty="0"/>
              <a:t>Uncovers attack vectors for exploitation</a:t>
            </a:r>
            <a:endParaRPr lang="en-US" sz="1600" dirty="0"/>
          </a:p>
          <a:p>
            <a:pPr lvl="1"/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36464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6194A7D-E527-AE7E-5ACA-E5EA84EBB2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6FE9ADC-4919-5018-A008-332B1C04C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E8A8B0-F279-A6A8-1C11-585A9A8834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98AC02D-7D57-CDAF-B09B-784860398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2E40C3C-1831-D3CA-FFA0-3F37E02931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84EDEC5-704B-AFFC-FF63-2CA38CBA9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0F094D-D886-1AD0-0787-EBFBEBE08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How the </a:t>
            </a:r>
            <a:r>
              <a:rPr lang="en-US" sz="4000" dirty="0" err="1">
                <a:solidFill>
                  <a:srgbClr val="FFFFFF"/>
                </a:solidFill>
              </a:rPr>
              <a:t>ffuf</a:t>
            </a:r>
            <a:r>
              <a:rPr lang="en-US" sz="4000" dirty="0">
                <a:solidFill>
                  <a:srgbClr val="FFFFFF"/>
                </a:solidFill>
              </a:rPr>
              <a:t> do I Fuzz the Web?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51950-44C4-1287-0F33-66430E207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625756"/>
            <a:ext cx="9724031" cy="5232243"/>
          </a:xfrm>
        </p:spPr>
        <p:txBody>
          <a:bodyPr anchor="t">
            <a:noAutofit/>
          </a:bodyPr>
          <a:lstStyle/>
          <a:p>
            <a:r>
              <a:rPr lang="en-US" dirty="0"/>
              <a:t>Various open-source tools available:</a:t>
            </a:r>
          </a:p>
          <a:p>
            <a:pPr lvl="1"/>
            <a:r>
              <a:rPr lang="en-US" dirty="0" err="1"/>
              <a:t>ffuf</a:t>
            </a:r>
            <a:endParaRPr lang="en-US" dirty="0"/>
          </a:p>
          <a:p>
            <a:pPr lvl="1"/>
            <a:r>
              <a:rPr lang="en-US" dirty="0" err="1"/>
              <a:t>dirbuster</a:t>
            </a:r>
            <a:endParaRPr lang="en-US" dirty="0"/>
          </a:p>
          <a:p>
            <a:pPr lvl="1"/>
            <a:r>
              <a:rPr lang="en-US" dirty="0" err="1"/>
              <a:t>gobuster</a:t>
            </a:r>
            <a:endParaRPr lang="en-US" dirty="0"/>
          </a:p>
          <a:p>
            <a:r>
              <a:rPr lang="en-US" sz="2400" dirty="0"/>
              <a:t>Order of operations:</a:t>
            </a:r>
          </a:p>
          <a:p>
            <a:pPr lvl="1"/>
            <a:r>
              <a:rPr lang="en-US" sz="2000" dirty="0"/>
              <a:t>Find target site</a:t>
            </a:r>
          </a:p>
          <a:p>
            <a:pPr lvl="1"/>
            <a:r>
              <a:rPr lang="en-US" sz="2000" dirty="0"/>
              <a:t>Fuzz for extensions on index (.html, .</a:t>
            </a:r>
            <a:r>
              <a:rPr lang="en-US" sz="2000" dirty="0" err="1"/>
              <a:t>php</a:t>
            </a:r>
            <a:r>
              <a:rPr lang="en-US" sz="2000" dirty="0"/>
              <a:t>, </a:t>
            </a:r>
            <a:r>
              <a:rPr lang="en-US" sz="2000" dirty="0" err="1"/>
              <a:t>etc</a:t>
            </a:r>
            <a:r>
              <a:rPr lang="en-US" sz="2000" dirty="0"/>
              <a:t>)</a:t>
            </a:r>
          </a:p>
          <a:p>
            <a:pPr lvl="2"/>
            <a:r>
              <a:rPr lang="en-US" sz="1600" dirty="0"/>
              <a:t>Almost all sites will have a page titled index</a:t>
            </a:r>
          </a:p>
          <a:p>
            <a:pPr lvl="1"/>
            <a:r>
              <a:rPr lang="en-US" sz="2000" dirty="0"/>
              <a:t>Fuzz for </a:t>
            </a:r>
            <a:r>
              <a:rPr lang="en-US" sz="2000" dirty="0" err="1"/>
              <a:t>vhosts</a:t>
            </a:r>
            <a:r>
              <a:rPr lang="en-US" sz="2000" dirty="0"/>
              <a:t>/subdomains</a:t>
            </a:r>
          </a:p>
          <a:p>
            <a:pPr lvl="2"/>
            <a:r>
              <a:rPr lang="en-US" sz="1600" dirty="0"/>
              <a:t>Ex: </a:t>
            </a:r>
            <a:r>
              <a:rPr lang="en-US" sz="1600" dirty="0">
                <a:hlinkClick r:id="rId2"/>
              </a:rPr>
              <a:t>https://FUZZ.iup.edu</a:t>
            </a:r>
            <a:endParaRPr lang="en-US" sz="1600" dirty="0"/>
          </a:p>
          <a:p>
            <a:pPr lvl="1"/>
            <a:r>
              <a:rPr lang="en-US" sz="2000" dirty="0"/>
              <a:t>Fuzz for subdirectories/pages of each </a:t>
            </a:r>
            <a:r>
              <a:rPr lang="en-US" sz="2000" dirty="0" err="1"/>
              <a:t>vhost</a:t>
            </a:r>
            <a:r>
              <a:rPr lang="en-US" sz="2000" dirty="0"/>
              <a:t>/subdomain</a:t>
            </a:r>
          </a:p>
          <a:p>
            <a:pPr lvl="1"/>
            <a:r>
              <a:rPr lang="en-US" sz="2000" dirty="0"/>
              <a:t>Fuzz for GET and POST parameters</a:t>
            </a:r>
          </a:p>
          <a:p>
            <a:pPr lvl="1"/>
            <a:r>
              <a:rPr lang="en-US" sz="2000" dirty="0"/>
              <a:t>Fuzz for corresponding parameter values</a:t>
            </a:r>
          </a:p>
          <a:p>
            <a:pPr lvl="1"/>
            <a:r>
              <a:rPr lang="en-US" sz="2000" dirty="0"/>
              <a:t>PROFIT (maybe)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67809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16E84B6-5CBF-503A-E42C-61EDE57AAD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3D33EFE-EBE7-BD74-0495-701D22E353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CA6D4F-1E61-883A-0727-BD23A4CC90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7EB2DA1-6349-D26A-32B2-8069494EB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DC4EC5C-E1BF-AA0F-6B61-54A6C20D81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B8E786C-D4F2-1F00-9E30-9882634D40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4CEB5A-11CD-6283-E745-F7EAB3104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Using </a:t>
            </a:r>
            <a:r>
              <a:rPr lang="en-US" sz="4000" dirty="0" err="1">
                <a:solidFill>
                  <a:srgbClr val="FFFFFF"/>
                </a:solidFill>
              </a:rPr>
              <a:t>ffuf</a:t>
            </a:r>
            <a:r>
              <a:rPr lang="en-US" sz="4000" dirty="0">
                <a:solidFill>
                  <a:srgbClr val="FFFFFF"/>
                </a:solidFill>
              </a:rPr>
              <a:t> for Fuzz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A32EC-8425-A275-A97E-0A470CBC3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625756"/>
            <a:ext cx="9724031" cy="5232243"/>
          </a:xfrm>
        </p:spPr>
        <p:txBody>
          <a:bodyPr anchor="t">
            <a:noAutofit/>
          </a:bodyPr>
          <a:lstStyle/>
          <a:p>
            <a:r>
              <a:rPr lang="en-US" sz="2400" dirty="0"/>
              <a:t>A </a:t>
            </a:r>
            <a:r>
              <a:rPr lang="en-US" sz="2400" dirty="0" err="1"/>
              <a:t>ffuf</a:t>
            </a:r>
            <a:r>
              <a:rPr lang="en-US" sz="2400" dirty="0"/>
              <a:t> command will have the following:</a:t>
            </a:r>
          </a:p>
          <a:p>
            <a:pPr lvl="1"/>
            <a:r>
              <a:rPr lang="en-US" sz="2000" dirty="0"/>
              <a:t>A wordlist, specified with –w</a:t>
            </a:r>
          </a:p>
          <a:p>
            <a:pPr lvl="1"/>
            <a:r>
              <a:rPr lang="en-US" sz="2000" dirty="0"/>
              <a:t>A target site, specified with –u</a:t>
            </a:r>
          </a:p>
          <a:p>
            <a:r>
              <a:rPr lang="en-US" sz="2400" dirty="0"/>
              <a:t>Optional useful parameters include:</a:t>
            </a:r>
          </a:p>
          <a:p>
            <a:pPr lvl="1"/>
            <a:r>
              <a:rPr lang="en-US" sz="2000" dirty="0"/>
              <a:t>-fs</a:t>
            </a:r>
          </a:p>
          <a:p>
            <a:pPr lvl="2"/>
            <a:r>
              <a:rPr lang="en-US" sz="1600" dirty="0"/>
              <a:t>Filters out certain size of response </a:t>
            </a:r>
          </a:p>
          <a:p>
            <a:pPr lvl="1"/>
            <a:r>
              <a:rPr lang="en-US" sz="2000" dirty="0"/>
              <a:t>-fc</a:t>
            </a:r>
          </a:p>
          <a:p>
            <a:pPr lvl="2"/>
            <a:r>
              <a:rPr lang="en-US" sz="1600" dirty="0"/>
              <a:t>Filters out certain response codes (200, 301, </a:t>
            </a:r>
            <a:r>
              <a:rPr lang="en-US" sz="1600" dirty="0" err="1"/>
              <a:t>etc</a:t>
            </a:r>
            <a:r>
              <a:rPr lang="en-US" sz="1600" dirty="0"/>
              <a:t>)</a:t>
            </a:r>
          </a:p>
          <a:p>
            <a:pPr lvl="1"/>
            <a:r>
              <a:rPr lang="en-US" sz="2000" dirty="0"/>
              <a:t>-e</a:t>
            </a:r>
          </a:p>
          <a:p>
            <a:pPr lvl="2"/>
            <a:r>
              <a:rPr lang="en-US" sz="1600" dirty="0"/>
              <a:t>Specifies extension for pages (.html, .</a:t>
            </a:r>
            <a:r>
              <a:rPr lang="en-US" sz="1600" dirty="0" err="1"/>
              <a:t>php</a:t>
            </a:r>
            <a:r>
              <a:rPr lang="en-US" sz="1600" dirty="0"/>
              <a:t>, </a:t>
            </a:r>
            <a:r>
              <a:rPr lang="en-US" sz="1600" dirty="0" err="1"/>
              <a:t>etc</a:t>
            </a:r>
            <a:r>
              <a:rPr lang="en-US" sz="1600" dirty="0"/>
              <a:t>)</a:t>
            </a:r>
          </a:p>
          <a:p>
            <a:pPr lvl="1"/>
            <a:r>
              <a:rPr lang="en-US" sz="2000" dirty="0"/>
              <a:t>-t	</a:t>
            </a:r>
          </a:p>
          <a:p>
            <a:pPr lvl="2"/>
            <a:r>
              <a:rPr lang="en-US" sz="1600" dirty="0"/>
              <a:t>Specifies number of threads (speeds up request rate)</a:t>
            </a:r>
          </a:p>
          <a:p>
            <a:pPr lvl="1"/>
            <a:r>
              <a:rPr lang="en-US" sz="2000" dirty="0"/>
              <a:t>-recursion</a:t>
            </a:r>
          </a:p>
          <a:p>
            <a:pPr lvl="2"/>
            <a:r>
              <a:rPr lang="en-US" sz="1600" dirty="0"/>
              <a:t>Enables recursive fuzzing </a:t>
            </a:r>
          </a:p>
          <a:p>
            <a:pPr lvl="1"/>
            <a:r>
              <a:rPr lang="en-US" sz="2000" dirty="0"/>
              <a:t>-recursion-depth</a:t>
            </a:r>
          </a:p>
          <a:p>
            <a:pPr lvl="2"/>
            <a:r>
              <a:rPr lang="en-US" sz="1600" dirty="0"/>
              <a:t>Specifies depth of recursion</a:t>
            </a:r>
          </a:p>
        </p:txBody>
      </p:sp>
    </p:spTree>
    <p:extLst>
      <p:ext uri="{BB962C8B-B14F-4D97-AF65-F5344CB8AC3E}">
        <p14:creationId xmlns:p14="http://schemas.microsoft.com/office/powerpoint/2010/main" val="1641005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377EBB6-643F-DD7C-FC52-9E5E7F6C0E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0B3A7-D7C3-F6DE-56BA-861FAAF709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6544FCA-9533-352A-9085-06471E0D4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7F6B7C3-0060-E6A1-D61B-62E8CCCCBC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E73F68D-ED41-DFAF-3D8A-4ACB0B3F5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5C8DF6C-69B0-EC2D-EFDF-1A11CEE77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4D14D0-5AB6-EB3A-A596-1808F820B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Fuzzing for Extensions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DD10E-51D1-9DDC-32BD-E3253AD05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625756"/>
            <a:ext cx="9724031" cy="5232243"/>
          </a:xfrm>
        </p:spPr>
        <p:txBody>
          <a:bodyPr anchor="t">
            <a:noAutofit/>
          </a:bodyPr>
          <a:lstStyle/>
          <a:p>
            <a:r>
              <a:rPr lang="en-US" sz="1800" dirty="0" err="1"/>
              <a:t>ffuf</a:t>
            </a:r>
            <a:r>
              <a:rPr lang="en-US" sz="1800" dirty="0"/>
              <a:t> –w /PATH/TO/</a:t>
            </a:r>
            <a:r>
              <a:rPr lang="en-US" sz="1800" dirty="0" err="1"/>
              <a:t>seclists</a:t>
            </a:r>
            <a:r>
              <a:rPr lang="en-US" sz="1800" dirty="0"/>
              <a:t>/Discovery/Web-Content/</a:t>
            </a:r>
            <a:r>
              <a:rPr lang="en-US" sz="1800" dirty="0" err="1"/>
              <a:t>web-extensions.txt:FUZZ</a:t>
            </a:r>
            <a:r>
              <a:rPr lang="en-US" sz="1800" dirty="0"/>
              <a:t> -u </a:t>
            </a:r>
            <a:r>
              <a:rPr lang="en-US" sz="1800" dirty="0">
                <a:hlinkClick r:id="rId2"/>
              </a:rPr>
              <a:t>http://SERVER_IP:PORT/indexFUZZ</a:t>
            </a:r>
            <a:endParaRPr lang="en-US" sz="1800" dirty="0"/>
          </a:p>
          <a:p>
            <a:r>
              <a:rPr lang="en-US" sz="1800" dirty="0"/>
              <a:t>-w specifies wordlist</a:t>
            </a:r>
          </a:p>
          <a:p>
            <a:pPr lvl="1"/>
            <a:r>
              <a:rPr lang="en-US" sz="1600" dirty="0"/>
              <a:t>web-extensions.txt</a:t>
            </a:r>
          </a:p>
          <a:p>
            <a:r>
              <a:rPr lang="en-US" sz="2000" dirty="0"/>
              <a:t>-u specifies target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D746807-AD6F-1FAC-86A5-E8F4A0CC98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5490" y="2179902"/>
            <a:ext cx="7468642" cy="4591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67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2363722-3345-3DA8-3CE7-57192921C2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017E219-8CDC-8DBC-F84C-1375E5574E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107E8BD-6AB3-0B49-1803-478983F90B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31CE20F-A0A4-4CF3-8382-94F81AB253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1D93947-AF90-E7B4-AE63-028E5082EB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8D75278-EA65-750B-4D67-7618D8ABBD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5ECBBB-7DD3-8A49-8629-0169AA72B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Fuzzing for </a:t>
            </a:r>
            <a:r>
              <a:rPr lang="en-US" sz="4000" dirty="0" err="1">
                <a:solidFill>
                  <a:srgbClr val="FFFFFF"/>
                </a:solidFill>
              </a:rPr>
              <a:t>Vhosts</a:t>
            </a:r>
            <a:r>
              <a:rPr lang="en-US" sz="4000" dirty="0">
                <a:solidFill>
                  <a:srgbClr val="FFFFFF"/>
                </a:solidFill>
              </a:rPr>
              <a:t>/Subdomains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B2CAC-13CB-502A-1A27-6E9C8446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625756"/>
            <a:ext cx="10205635" cy="5232243"/>
          </a:xfrm>
        </p:spPr>
        <p:txBody>
          <a:bodyPr anchor="t">
            <a:noAutofit/>
          </a:bodyPr>
          <a:lstStyle/>
          <a:p>
            <a:r>
              <a:rPr lang="en-US" sz="2400" dirty="0"/>
              <a:t>Subdomain:</a:t>
            </a:r>
          </a:p>
          <a:p>
            <a:pPr lvl="1"/>
            <a:r>
              <a:rPr lang="en-US" sz="1800" dirty="0" err="1"/>
              <a:t>ffuf</a:t>
            </a:r>
            <a:r>
              <a:rPr lang="en-US" sz="1800" dirty="0"/>
              <a:t> –w /PATH/TO/</a:t>
            </a:r>
            <a:r>
              <a:rPr lang="en-US" sz="1800" dirty="0" err="1"/>
              <a:t>seclists</a:t>
            </a:r>
            <a:r>
              <a:rPr lang="en-US" sz="1800" dirty="0"/>
              <a:t>/Discovery/Web-Content/subdomains-top1million-5000.txt:FUZZ –u </a:t>
            </a:r>
            <a:r>
              <a:rPr lang="en-US" sz="1800" dirty="0">
                <a:hlinkClick r:id="rId2"/>
              </a:rPr>
              <a:t>http://FUZZ.SERVER_IP:PORT</a:t>
            </a:r>
            <a:r>
              <a:rPr lang="en-US" sz="1800" dirty="0"/>
              <a:t>/</a:t>
            </a:r>
          </a:p>
          <a:p>
            <a:r>
              <a:rPr lang="en-US" sz="2400" dirty="0" err="1"/>
              <a:t>Vhost</a:t>
            </a:r>
            <a:r>
              <a:rPr lang="en-US" sz="2400" dirty="0"/>
              <a:t>:</a:t>
            </a:r>
          </a:p>
          <a:p>
            <a:pPr lvl="1"/>
            <a:r>
              <a:rPr lang="en-US" sz="1800" dirty="0"/>
              <a:t>After adding target </a:t>
            </a:r>
            <a:r>
              <a:rPr lang="en-US" sz="1800" dirty="0" err="1"/>
              <a:t>ip</a:t>
            </a:r>
            <a:r>
              <a:rPr lang="en-US" sz="1800" dirty="0"/>
              <a:t> and </a:t>
            </a:r>
            <a:r>
              <a:rPr lang="en-US" sz="1800" dirty="0" err="1"/>
              <a:t>url</a:t>
            </a:r>
            <a:r>
              <a:rPr lang="en-US" sz="1800" dirty="0"/>
              <a:t> to /</a:t>
            </a:r>
            <a:r>
              <a:rPr lang="en-US" sz="1800" dirty="0" err="1"/>
              <a:t>etc</a:t>
            </a:r>
            <a:r>
              <a:rPr lang="en-US" sz="1800" dirty="0"/>
              <a:t>/hosts</a:t>
            </a:r>
          </a:p>
          <a:p>
            <a:pPr lvl="1"/>
            <a:r>
              <a:rPr lang="en-US" sz="1800" dirty="0" err="1"/>
              <a:t>ffuf</a:t>
            </a:r>
            <a:r>
              <a:rPr lang="en-US" sz="1800" dirty="0"/>
              <a:t> –w /PATH/TO/</a:t>
            </a:r>
            <a:r>
              <a:rPr lang="en-US" sz="1800" dirty="0" err="1"/>
              <a:t>seclists</a:t>
            </a:r>
            <a:r>
              <a:rPr lang="en-US" sz="1800" dirty="0"/>
              <a:t>/Discovery/Web-Content/subdomains-top1million-5000.txt:FUZZ –u </a:t>
            </a:r>
            <a:r>
              <a:rPr lang="en-US" sz="1800" dirty="0">
                <a:hlinkClick r:id="rId3"/>
              </a:rPr>
              <a:t>http://TARGET.URL/</a:t>
            </a:r>
            <a:r>
              <a:rPr lang="en-US" sz="1800" dirty="0"/>
              <a:t> -H ‘Host: FUZZ.TARGET.URL’</a:t>
            </a:r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-H is used to specify certain headers in requests</a:t>
            </a:r>
          </a:p>
          <a:p>
            <a:pPr lvl="2"/>
            <a:r>
              <a:rPr lang="en-US" sz="1600" dirty="0"/>
              <a:t>In this case the Host header</a:t>
            </a:r>
          </a:p>
          <a:p>
            <a:pPr marL="457200" lvl="1" indent="0">
              <a:buNone/>
            </a:pPr>
            <a:endParaRPr lang="en-US" sz="14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CADC0F4-BB9D-7FBD-2089-7C4FEDFBCD1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66584" r="24055"/>
          <a:stretch/>
        </p:blipFill>
        <p:spPr>
          <a:xfrm>
            <a:off x="5973812" y="4649789"/>
            <a:ext cx="5910805" cy="2053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090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E9786DC-D28F-EB67-D9B6-A6727FB60B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9DB6DC2-2BA0-1B46-E101-8F9D3B376C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BD5D88-F90E-D410-9B0B-EA1AA91C16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39C58C-6E2E-9E53-A817-B9FA2EAB5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043DAA9-6FD6-52DC-8094-865E9B3843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0ED52BD-7AE6-B253-72E1-93CFBED98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8938C4-94A4-3B6A-F880-DCC7C8D78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Fuzzing for Parameters (GET/POST)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08E8A-92F9-F1A4-8DE0-2077053CD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625756"/>
            <a:ext cx="9724031" cy="5232243"/>
          </a:xfrm>
        </p:spPr>
        <p:txBody>
          <a:bodyPr anchor="t">
            <a:noAutofit/>
          </a:bodyPr>
          <a:lstStyle/>
          <a:p>
            <a:r>
              <a:rPr lang="en-US" sz="1800" dirty="0"/>
              <a:t>GET</a:t>
            </a:r>
          </a:p>
          <a:p>
            <a:pPr lvl="1"/>
            <a:r>
              <a:rPr lang="en-US" sz="1400" dirty="0" err="1"/>
              <a:t>ffuf</a:t>
            </a:r>
            <a:r>
              <a:rPr lang="en-US" sz="1400" dirty="0"/>
              <a:t> –w /PATH/TO/</a:t>
            </a:r>
            <a:r>
              <a:rPr lang="en-US" sz="1400" dirty="0" err="1"/>
              <a:t>seclists</a:t>
            </a:r>
            <a:r>
              <a:rPr lang="en-US" sz="1400" dirty="0"/>
              <a:t>/Discovery/Web-Content/</a:t>
            </a:r>
            <a:r>
              <a:rPr lang="en-US" sz="1400" dirty="0" err="1"/>
              <a:t>burp-parameter-names.txt:FUZZ</a:t>
            </a:r>
            <a:r>
              <a:rPr lang="en-US" sz="1400" dirty="0"/>
              <a:t> -u </a:t>
            </a:r>
            <a:r>
              <a:rPr lang="en-US" sz="1400" dirty="0">
                <a:hlinkClick r:id="rId2"/>
              </a:rPr>
              <a:t>http://SERVER_IP:PORT/TARGET_PAGE?FUZZ=key</a:t>
            </a:r>
            <a:endParaRPr lang="en-US" sz="1400" dirty="0"/>
          </a:p>
          <a:p>
            <a:r>
              <a:rPr lang="en-US" sz="1800" dirty="0"/>
              <a:t>POST</a:t>
            </a:r>
          </a:p>
          <a:p>
            <a:pPr lvl="1"/>
            <a:r>
              <a:rPr lang="en-US" sz="1400" dirty="0" err="1"/>
              <a:t>ffuf</a:t>
            </a:r>
            <a:r>
              <a:rPr lang="en-US" sz="1400" dirty="0"/>
              <a:t> -w /PATH/TO/</a:t>
            </a:r>
            <a:r>
              <a:rPr lang="en-US" sz="1400" dirty="0" err="1"/>
              <a:t>seclists</a:t>
            </a:r>
            <a:r>
              <a:rPr lang="en-US" sz="1400" dirty="0"/>
              <a:t>/Discovery/Web-Content/</a:t>
            </a:r>
            <a:r>
              <a:rPr lang="en-US" sz="1400" dirty="0" err="1"/>
              <a:t>burp-parameter-names.txt:FUZZ</a:t>
            </a:r>
            <a:r>
              <a:rPr lang="en-US" sz="1400" dirty="0"/>
              <a:t> -u </a:t>
            </a:r>
            <a:r>
              <a:rPr lang="en-US" sz="1400" dirty="0">
                <a:hlinkClick r:id="rId2"/>
              </a:rPr>
              <a:t>http://SERVER_IP:PORT/TARGET_PAGE </a:t>
            </a:r>
            <a:r>
              <a:rPr lang="en-US" sz="1400" dirty="0"/>
              <a:t>-X POST -d 'FUZZ=key' -H 'Content-Type: application/x-www-form-</a:t>
            </a:r>
            <a:r>
              <a:rPr lang="en-US" sz="1400" dirty="0" err="1"/>
              <a:t>urlencoded</a:t>
            </a:r>
            <a:r>
              <a:rPr lang="en-US" sz="1400" dirty="0"/>
              <a:t>’</a:t>
            </a:r>
          </a:p>
          <a:p>
            <a:r>
              <a:rPr lang="en-US" sz="1800" dirty="0"/>
              <a:t>-X specifies HTTP Method</a:t>
            </a:r>
          </a:p>
          <a:p>
            <a:r>
              <a:rPr lang="en-US" sz="1800" dirty="0"/>
              <a:t>-d represents POST data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5CC8052-E1EF-F655-26E4-B204CBACF1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360" y="3819879"/>
            <a:ext cx="7754432" cy="2743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258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760</Words>
  <Application>Microsoft Office PowerPoint</Application>
  <PresentationFormat>Widescreen</PresentationFormat>
  <Paragraphs>102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Aptos</vt:lpstr>
      <vt:lpstr>Aptos Display</vt:lpstr>
      <vt:lpstr>Arial</vt:lpstr>
      <vt:lpstr>Century Schoolbook (Body)</vt:lpstr>
      <vt:lpstr>Century Schoolbook (Headings)</vt:lpstr>
      <vt:lpstr>Office Theme</vt:lpstr>
      <vt:lpstr>IUP Cybersecurity Club</vt:lpstr>
      <vt:lpstr>General Housekeeping</vt:lpstr>
      <vt:lpstr>Fuzzing</vt:lpstr>
      <vt:lpstr>Web Fuzzing</vt:lpstr>
      <vt:lpstr>How the ffuf do I Fuzz the Web?</vt:lpstr>
      <vt:lpstr>Using ffuf for Fuzz Time</vt:lpstr>
      <vt:lpstr>Fuzzing for Extensions</vt:lpstr>
      <vt:lpstr>Fuzzing for Vhosts/Subdomains</vt:lpstr>
      <vt:lpstr>Fuzzing for Parameters (GET/POST)</vt:lpstr>
      <vt:lpstr>Fuzzing for Parameter Values (GET/POST)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Thomas McGillan</dc:creator>
  <cp:lastModifiedBy>Dylan Timbrook</cp:lastModifiedBy>
  <cp:revision>6</cp:revision>
  <dcterms:created xsi:type="dcterms:W3CDTF">2024-10-13T23:33:04Z</dcterms:created>
  <dcterms:modified xsi:type="dcterms:W3CDTF">2024-11-15T18:51:49Z</dcterms:modified>
</cp:coreProperties>
</file>