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0" r:id="rId2"/>
    <p:sldId id="262" r:id="rId3"/>
    <p:sldId id="258" r:id="rId4"/>
    <p:sldId id="263" r:id="rId5"/>
    <p:sldId id="259" r:id="rId6"/>
    <p:sldId id="264" r:id="rId7"/>
    <p:sldId id="260" r:id="rId8"/>
    <p:sldId id="266" r:id="rId9"/>
    <p:sldId id="267" r:id="rId10"/>
    <p:sldId id="268" r:id="rId11"/>
    <p:sldId id="269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7" autoAdjust="0"/>
    <p:restoredTop sz="94660"/>
  </p:normalViewPr>
  <p:slideViewPr>
    <p:cSldViewPr snapToGrid="0">
      <p:cViewPr varScale="1">
        <p:scale>
          <a:sx n="77" d="100"/>
          <a:sy n="77" d="100"/>
        </p:scale>
        <p:origin x="426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B8A060-CE8C-450F-8CF9-A6A31852609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85F16C9-C27D-4787-91F8-C238ED477C71}">
      <dgm:prSet/>
      <dgm:spPr/>
      <dgm:t>
        <a:bodyPr/>
        <a:lstStyle/>
        <a:p>
          <a:r>
            <a:rPr lang="en-US"/>
            <a:t>Broken Authentication</a:t>
          </a:r>
        </a:p>
      </dgm:t>
    </dgm:pt>
    <dgm:pt modelId="{EFEE123F-88CC-46F7-93D7-08E61C71E74D}" type="parTrans" cxnId="{E21BDBD6-3301-4A19-A398-733AE4671345}">
      <dgm:prSet/>
      <dgm:spPr/>
      <dgm:t>
        <a:bodyPr/>
        <a:lstStyle/>
        <a:p>
          <a:endParaRPr lang="en-US"/>
        </a:p>
      </dgm:t>
    </dgm:pt>
    <dgm:pt modelId="{37100613-FD37-4B5C-ACB3-3A67C0969B27}" type="sibTrans" cxnId="{E21BDBD6-3301-4A19-A398-733AE4671345}">
      <dgm:prSet/>
      <dgm:spPr/>
      <dgm:t>
        <a:bodyPr/>
        <a:lstStyle/>
        <a:p>
          <a:endParaRPr lang="en-US"/>
        </a:p>
      </dgm:t>
    </dgm:pt>
    <dgm:pt modelId="{19A3907B-ED55-41C6-94AB-C39ED121A786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Allows for attackers to bypass authentication functions</a:t>
          </a:r>
        </a:p>
      </dgm:t>
    </dgm:pt>
    <dgm:pt modelId="{62252DF2-4E3B-45F2-BE2B-A7D4C2806EEE}" type="parTrans" cxnId="{E80E11B3-908E-411A-93DD-CE2013E5FE95}">
      <dgm:prSet/>
      <dgm:spPr/>
      <dgm:t>
        <a:bodyPr/>
        <a:lstStyle/>
        <a:p>
          <a:endParaRPr lang="en-US"/>
        </a:p>
      </dgm:t>
    </dgm:pt>
    <dgm:pt modelId="{56C303A0-281C-4B0F-BC04-472A85DC358F}" type="sibTrans" cxnId="{E80E11B3-908E-411A-93DD-CE2013E5FE95}">
      <dgm:prSet/>
      <dgm:spPr/>
      <dgm:t>
        <a:bodyPr/>
        <a:lstStyle/>
        <a:p>
          <a:endParaRPr lang="en-US"/>
        </a:p>
      </dgm:t>
    </dgm:pt>
    <dgm:pt modelId="{96D2AA14-C85C-408E-9C6F-5A66C6974761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Can allow:</a:t>
          </a:r>
        </a:p>
      </dgm:t>
    </dgm:pt>
    <dgm:pt modelId="{E0D97414-B6D4-4D2D-A24A-D63482FA0555}" type="parTrans" cxnId="{7268DAA9-79E2-4B9B-B78E-BF2B8E884D73}">
      <dgm:prSet/>
      <dgm:spPr/>
      <dgm:t>
        <a:bodyPr/>
        <a:lstStyle/>
        <a:p>
          <a:endParaRPr lang="en-US"/>
        </a:p>
      </dgm:t>
    </dgm:pt>
    <dgm:pt modelId="{E6FA2B9E-0CE9-4DDC-AA2B-9E34BE34E4DC}" type="sibTrans" cxnId="{7268DAA9-79E2-4B9B-B78E-BF2B8E884D73}">
      <dgm:prSet/>
      <dgm:spPr/>
      <dgm:t>
        <a:bodyPr/>
        <a:lstStyle/>
        <a:p>
          <a:endParaRPr lang="en-US"/>
        </a:p>
      </dgm:t>
    </dgm:pt>
    <dgm:pt modelId="{85D29DF0-6B7E-4B81-8C86-984BAB766392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Normal users becoming an admin</a:t>
          </a:r>
        </a:p>
      </dgm:t>
    </dgm:pt>
    <dgm:pt modelId="{E8C691F9-5B35-4565-96BA-D07ED3D20734}" type="parTrans" cxnId="{DD258B8C-D221-4B14-9893-B2F70FFA5042}">
      <dgm:prSet/>
      <dgm:spPr/>
      <dgm:t>
        <a:bodyPr/>
        <a:lstStyle/>
        <a:p>
          <a:endParaRPr lang="en-US"/>
        </a:p>
      </dgm:t>
    </dgm:pt>
    <dgm:pt modelId="{1C64372D-1DF5-4DE8-9E70-0838365E9092}" type="sibTrans" cxnId="{DD258B8C-D221-4B14-9893-B2F70FFA5042}">
      <dgm:prSet/>
      <dgm:spPr/>
      <dgm:t>
        <a:bodyPr/>
        <a:lstStyle/>
        <a:p>
          <a:endParaRPr lang="en-US"/>
        </a:p>
      </dgm:t>
    </dgm:pt>
    <dgm:pt modelId="{B3679817-8204-49B8-A418-24B6C744D4D4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Attacker logging in without valid credentials</a:t>
          </a:r>
        </a:p>
      </dgm:t>
    </dgm:pt>
    <dgm:pt modelId="{C2169DC8-8C64-47E5-8106-960D16F9A552}" type="parTrans" cxnId="{9D86A8F3-F572-45FA-9A6E-4EB55B80C049}">
      <dgm:prSet/>
      <dgm:spPr/>
      <dgm:t>
        <a:bodyPr/>
        <a:lstStyle/>
        <a:p>
          <a:endParaRPr lang="en-US"/>
        </a:p>
      </dgm:t>
    </dgm:pt>
    <dgm:pt modelId="{B690E039-A502-46E0-A6D5-A42F2E1017AF}" type="sibTrans" cxnId="{9D86A8F3-F572-45FA-9A6E-4EB55B80C049}">
      <dgm:prSet/>
      <dgm:spPr/>
      <dgm:t>
        <a:bodyPr/>
        <a:lstStyle/>
        <a:p>
          <a:endParaRPr lang="en-US"/>
        </a:p>
      </dgm:t>
    </dgm:pt>
    <dgm:pt modelId="{5BD112FB-0ACC-4B65-A04C-88337EA65896}">
      <dgm:prSet/>
      <dgm:spPr/>
      <dgm:t>
        <a:bodyPr/>
        <a:lstStyle/>
        <a:p>
          <a:r>
            <a:rPr lang="en-US"/>
            <a:t>Broken Access Control</a:t>
          </a:r>
        </a:p>
      </dgm:t>
    </dgm:pt>
    <dgm:pt modelId="{63DDEC1E-5B07-48D1-B2E2-5AA886400832}" type="parTrans" cxnId="{7A206B1C-4B84-4BE3-8F26-8087BCFAA1EC}">
      <dgm:prSet/>
      <dgm:spPr/>
      <dgm:t>
        <a:bodyPr/>
        <a:lstStyle/>
        <a:p>
          <a:endParaRPr lang="en-US"/>
        </a:p>
      </dgm:t>
    </dgm:pt>
    <dgm:pt modelId="{4AC28170-7DF8-4A47-A4AB-ABA4C06E8E6B}" type="sibTrans" cxnId="{7A206B1C-4B84-4BE3-8F26-8087BCFAA1EC}">
      <dgm:prSet/>
      <dgm:spPr/>
      <dgm:t>
        <a:bodyPr/>
        <a:lstStyle/>
        <a:p>
          <a:endParaRPr lang="en-US"/>
        </a:p>
      </dgm:t>
    </dgm:pt>
    <dgm:pt modelId="{ADF49FAD-37CB-4CDB-84A7-33A16262DF6C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Allows for attackers to access things that they shouldn’t</a:t>
          </a:r>
        </a:p>
      </dgm:t>
    </dgm:pt>
    <dgm:pt modelId="{DED0337D-F96C-4466-B5EB-625BB9E1B4CC}" type="parTrans" cxnId="{6BE35C5A-2F61-48EA-8FB3-647538E00C10}">
      <dgm:prSet/>
      <dgm:spPr/>
      <dgm:t>
        <a:bodyPr/>
        <a:lstStyle/>
        <a:p>
          <a:endParaRPr lang="en-US"/>
        </a:p>
      </dgm:t>
    </dgm:pt>
    <dgm:pt modelId="{89CA78DA-2727-4121-80DC-F018403219E5}" type="sibTrans" cxnId="{6BE35C5A-2F61-48EA-8FB3-647538E00C10}">
      <dgm:prSet/>
      <dgm:spPr/>
      <dgm:t>
        <a:bodyPr/>
        <a:lstStyle/>
        <a:p>
          <a:endParaRPr lang="en-US"/>
        </a:p>
      </dgm:t>
    </dgm:pt>
    <dgm:pt modelId="{96FCA114-376D-4B7A-9470-AC313D0AC479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Ranked #1 on OWASP Top 10</a:t>
          </a:r>
        </a:p>
      </dgm:t>
    </dgm:pt>
    <dgm:pt modelId="{AE1159E9-E29E-41C6-BD4F-920B61970C85}" type="parTrans" cxnId="{CF9B4A1B-534B-4E2A-82F7-6A83DEDE27EA}">
      <dgm:prSet/>
      <dgm:spPr/>
      <dgm:t>
        <a:bodyPr/>
        <a:lstStyle/>
        <a:p>
          <a:endParaRPr lang="en-US"/>
        </a:p>
      </dgm:t>
    </dgm:pt>
    <dgm:pt modelId="{5AF108AA-74FE-42B0-8087-AB487C3ED23A}" type="sibTrans" cxnId="{CF9B4A1B-534B-4E2A-82F7-6A83DEDE27EA}">
      <dgm:prSet/>
      <dgm:spPr/>
      <dgm:t>
        <a:bodyPr/>
        <a:lstStyle/>
        <a:p>
          <a:endParaRPr lang="en-US"/>
        </a:p>
      </dgm:t>
    </dgm:pt>
    <dgm:pt modelId="{F148C550-6ABF-4CFD-96E9-14C2A4EDB8DF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Ex: Normal users gaining access to an admin panel</a:t>
          </a:r>
        </a:p>
      </dgm:t>
    </dgm:pt>
    <dgm:pt modelId="{DA131F2C-C7BA-40E4-80D5-1C9EDB119C15}" type="parTrans" cxnId="{26786690-54F0-42AF-B8C7-7D3B60FCC65F}">
      <dgm:prSet/>
      <dgm:spPr/>
      <dgm:t>
        <a:bodyPr/>
        <a:lstStyle/>
        <a:p>
          <a:endParaRPr lang="en-US"/>
        </a:p>
      </dgm:t>
    </dgm:pt>
    <dgm:pt modelId="{9EE2365A-8601-499C-B6ED-7298171497E3}" type="sibTrans" cxnId="{26786690-54F0-42AF-B8C7-7D3B60FCC65F}">
      <dgm:prSet/>
      <dgm:spPr/>
      <dgm:t>
        <a:bodyPr/>
        <a:lstStyle/>
        <a:p>
          <a:endParaRPr lang="en-US"/>
        </a:p>
      </dgm:t>
    </dgm:pt>
    <dgm:pt modelId="{018D1544-DFF4-4147-9629-2B24DCAA9CE1}" type="pres">
      <dgm:prSet presAssocID="{AAB8A060-CE8C-450F-8CF9-A6A318526090}" presName="linear" presStyleCnt="0">
        <dgm:presLayoutVars>
          <dgm:dir/>
          <dgm:animLvl val="lvl"/>
          <dgm:resizeHandles val="exact"/>
        </dgm:presLayoutVars>
      </dgm:prSet>
      <dgm:spPr/>
    </dgm:pt>
    <dgm:pt modelId="{4DC96458-670B-4C0F-A434-4098A7B4B060}" type="pres">
      <dgm:prSet presAssocID="{885F16C9-C27D-4787-91F8-C238ED477C71}" presName="parentLin" presStyleCnt="0"/>
      <dgm:spPr/>
    </dgm:pt>
    <dgm:pt modelId="{B65A4AB6-97B4-4D41-9C40-840EC24842FC}" type="pres">
      <dgm:prSet presAssocID="{885F16C9-C27D-4787-91F8-C238ED477C71}" presName="parentLeftMargin" presStyleLbl="node1" presStyleIdx="0" presStyleCnt="2"/>
      <dgm:spPr/>
    </dgm:pt>
    <dgm:pt modelId="{E6E51DC8-8A82-45D6-B1C3-22CFD8F7D7EF}" type="pres">
      <dgm:prSet presAssocID="{885F16C9-C27D-4787-91F8-C238ED477C7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8B2C149-2D19-4979-A1EC-5419A4D9B8A2}" type="pres">
      <dgm:prSet presAssocID="{885F16C9-C27D-4787-91F8-C238ED477C71}" presName="negativeSpace" presStyleCnt="0"/>
      <dgm:spPr/>
    </dgm:pt>
    <dgm:pt modelId="{666D0472-09B3-4F0C-8F67-E4EA8B508665}" type="pres">
      <dgm:prSet presAssocID="{885F16C9-C27D-4787-91F8-C238ED477C71}" presName="childText" presStyleLbl="conFgAcc1" presStyleIdx="0" presStyleCnt="2">
        <dgm:presLayoutVars>
          <dgm:bulletEnabled val="1"/>
        </dgm:presLayoutVars>
      </dgm:prSet>
      <dgm:spPr/>
    </dgm:pt>
    <dgm:pt modelId="{4DB7B86B-23BF-4370-907C-8394656A1F16}" type="pres">
      <dgm:prSet presAssocID="{37100613-FD37-4B5C-ACB3-3A67C0969B27}" presName="spaceBetweenRectangles" presStyleCnt="0"/>
      <dgm:spPr/>
    </dgm:pt>
    <dgm:pt modelId="{F96C6968-721B-4291-9415-E561FD17790B}" type="pres">
      <dgm:prSet presAssocID="{5BD112FB-0ACC-4B65-A04C-88337EA65896}" presName="parentLin" presStyleCnt="0"/>
      <dgm:spPr/>
    </dgm:pt>
    <dgm:pt modelId="{DA154940-09E2-4429-87DB-69C9278AEA6E}" type="pres">
      <dgm:prSet presAssocID="{5BD112FB-0ACC-4B65-A04C-88337EA65896}" presName="parentLeftMargin" presStyleLbl="node1" presStyleIdx="0" presStyleCnt="2"/>
      <dgm:spPr/>
    </dgm:pt>
    <dgm:pt modelId="{3B242498-28EA-47D9-A934-C580A2C3D64E}" type="pres">
      <dgm:prSet presAssocID="{5BD112FB-0ACC-4B65-A04C-88337EA6589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F3D9890-6725-4EA9-B741-A51EE55CEE77}" type="pres">
      <dgm:prSet presAssocID="{5BD112FB-0ACC-4B65-A04C-88337EA65896}" presName="negativeSpace" presStyleCnt="0"/>
      <dgm:spPr/>
    </dgm:pt>
    <dgm:pt modelId="{635E9A04-37A0-49EE-B14E-9E67280657B0}" type="pres">
      <dgm:prSet presAssocID="{5BD112FB-0ACC-4B65-A04C-88337EA6589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F9B4A1B-534B-4E2A-82F7-6A83DEDE27EA}" srcId="{5BD112FB-0ACC-4B65-A04C-88337EA65896}" destId="{96FCA114-376D-4B7A-9470-AC313D0AC479}" srcOrd="1" destOrd="0" parTransId="{AE1159E9-E29E-41C6-BD4F-920B61970C85}" sibTransId="{5AF108AA-74FE-42B0-8087-AB487C3ED23A}"/>
    <dgm:cxn modelId="{7A206B1C-4B84-4BE3-8F26-8087BCFAA1EC}" srcId="{AAB8A060-CE8C-450F-8CF9-A6A318526090}" destId="{5BD112FB-0ACC-4B65-A04C-88337EA65896}" srcOrd="1" destOrd="0" parTransId="{63DDEC1E-5B07-48D1-B2E2-5AA886400832}" sibTransId="{4AC28170-7DF8-4A47-A4AB-ABA4C06E8E6B}"/>
    <dgm:cxn modelId="{E712B23A-7689-40E2-8774-7FBA0DCF6662}" type="presOf" srcId="{F148C550-6ABF-4CFD-96E9-14C2A4EDB8DF}" destId="{635E9A04-37A0-49EE-B14E-9E67280657B0}" srcOrd="0" destOrd="2" presId="urn:microsoft.com/office/officeart/2005/8/layout/list1"/>
    <dgm:cxn modelId="{3B774F66-A1DD-4F26-8949-FD149CE7CE92}" type="presOf" srcId="{19A3907B-ED55-41C6-94AB-C39ED121A786}" destId="{666D0472-09B3-4F0C-8F67-E4EA8B508665}" srcOrd="0" destOrd="0" presId="urn:microsoft.com/office/officeart/2005/8/layout/list1"/>
    <dgm:cxn modelId="{702AD067-436D-4E9F-A90A-590DFD73742A}" type="presOf" srcId="{5BD112FB-0ACC-4B65-A04C-88337EA65896}" destId="{3B242498-28EA-47D9-A934-C580A2C3D64E}" srcOrd="1" destOrd="0" presId="urn:microsoft.com/office/officeart/2005/8/layout/list1"/>
    <dgm:cxn modelId="{E66FCF68-E51D-4D08-B644-C42C28A6390C}" type="presOf" srcId="{85D29DF0-6B7E-4B81-8C86-984BAB766392}" destId="{666D0472-09B3-4F0C-8F67-E4EA8B508665}" srcOrd="0" destOrd="2" presId="urn:microsoft.com/office/officeart/2005/8/layout/list1"/>
    <dgm:cxn modelId="{BA207469-040F-4336-BFEA-D3D8A40E43FC}" type="presOf" srcId="{96D2AA14-C85C-408E-9C6F-5A66C6974761}" destId="{666D0472-09B3-4F0C-8F67-E4EA8B508665}" srcOrd="0" destOrd="1" presId="urn:microsoft.com/office/officeart/2005/8/layout/list1"/>
    <dgm:cxn modelId="{66B62B71-3619-4448-B19C-FC42712FDE77}" type="presOf" srcId="{885F16C9-C27D-4787-91F8-C238ED477C71}" destId="{E6E51DC8-8A82-45D6-B1C3-22CFD8F7D7EF}" srcOrd="1" destOrd="0" presId="urn:microsoft.com/office/officeart/2005/8/layout/list1"/>
    <dgm:cxn modelId="{4F584E76-5A74-49A5-B717-DBE332E91197}" type="presOf" srcId="{B3679817-8204-49B8-A418-24B6C744D4D4}" destId="{666D0472-09B3-4F0C-8F67-E4EA8B508665}" srcOrd="0" destOrd="3" presId="urn:microsoft.com/office/officeart/2005/8/layout/list1"/>
    <dgm:cxn modelId="{A3665556-1EF7-4AA4-8562-CFCB5C49A734}" type="presOf" srcId="{AAB8A060-CE8C-450F-8CF9-A6A318526090}" destId="{018D1544-DFF4-4147-9629-2B24DCAA9CE1}" srcOrd="0" destOrd="0" presId="urn:microsoft.com/office/officeart/2005/8/layout/list1"/>
    <dgm:cxn modelId="{6BE35C5A-2F61-48EA-8FB3-647538E00C10}" srcId="{5BD112FB-0ACC-4B65-A04C-88337EA65896}" destId="{ADF49FAD-37CB-4CDB-84A7-33A16262DF6C}" srcOrd="0" destOrd="0" parTransId="{DED0337D-F96C-4466-B5EB-625BB9E1B4CC}" sibTransId="{89CA78DA-2727-4121-80DC-F018403219E5}"/>
    <dgm:cxn modelId="{67417386-E81E-4730-8678-7F733FDEDB75}" type="presOf" srcId="{885F16C9-C27D-4787-91F8-C238ED477C71}" destId="{B65A4AB6-97B4-4D41-9C40-840EC24842FC}" srcOrd="0" destOrd="0" presId="urn:microsoft.com/office/officeart/2005/8/layout/list1"/>
    <dgm:cxn modelId="{DD258B8C-D221-4B14-9893-B2F70FFA5042}" srcId="{96D2AA14-C85C-408E-9C6F-5A66C6974761}" destId="{85D29DF0-6B7E-4B81-8C86-984BAB766392}" srcOrd="0" destOrd="0" parTransId="{E8C691F9-5B35-4565-96BA-D07ED3D20734}" sibTransId="{1C64372D-1DF5-4DE8-9E70-0838365E9092}"/>
    <dgm:cxn modelId="{26786690-54F0-42AF-B8C7-7D3B60FCC65F}" srcId="{5BD112FB-0ACC-4B65-A04C-88337EA65896}" destId="{F148C550-6ABF-4CFD-96E9-14C2A4EDB8DF}" srcOrd="2" destOrd="0" parTransId="{DA131F2C-C7BA-40E4-80D5-1C9EDB119C15}" sibTransId="{9EE2365A-8601-499C-B6ED-7298171497E3}"/>
    <dgm:cxn modelId="{7268DAA9-79E2-4B9B-B78E-BF2B8E884D73}" srcId="{885F16C9-C27D-4787-91F8-C238ED477C71}" destId="{96D2AA14-C85C-408E-9C6F-5A66C6974761}" srcOrd="1" destOrd="0" parTransId="{E0D97414-B6D4-4D2D-A24A-D63482FA0555}" sibTransId="{E6FA2B9E-0CE9-4DDC-AA2B-9E34BE34E4DC}"/>
    <dgm:cxn modelId="{09D644B2-4C64-47BA-B032-3C29884BCCA9}" type="presOf" srcId="{ADF49FAD-37CB-4CDB-84A7-33A16262DF6C}" destId="{635E9A04-37A0-49EE-B14E-9E67280657B0}" srcOrd="0" destOrd="0" presId="urn:microsoft.com/office/officeart/2005/8/layout/list1"/>
    <dgm:cxn modelId="{E80E11B3-908E-411A-93DD-CE2013E5FE95}" srcId="{885F16C9-C27D-4787-91F8-C238ED477C71}" destId="{19A3907B-ED55-41C6-94AB-C39ED121A786}" srcOrd="0" destOrd="0" parTransId="{62252DF2-4E3B-45F2-BE2B-A7D4C2806EEE}" sibTransId="{56C303A0-281C-4B0F-BC04-472A85DC358F}"/>
    <dgm:cxn modelId="{35C91CD2-743D-4F7F-AB69-D2DB003EC5B8}" type="presOf" srcId="{96FCA114-376D-4B7A-9470-AC313D0AC479}" destId="{635E9A04-37A0-49EE-B14E-9E67280657B0}" srcOrd="0" destOrd="1" presId="urn:microsoft.com/office/officeart/2005/8/layout/list1"/>
    <dgm:cxn modelId="{E21BDBD6-3301-4A19-A398-733AE4671345}" srcId="{AAB8A060-CE8C-450F-8CF9-A6A318526090}" destId="{885F16C9-C27D-4787-91F8-C238ED477C71}" srcOrd="0" destOrd="0" parTransId="{EFEE123F-88CC-46F7-93D7-08E61C71E74D}" sibTransId="{37100613-FD37-4B5C-ACB3-3A67C0969B27}"/>
    <dgm:cxn modelId="{896EACEA-4045-47BB-BB15-0E4D1B6CF6D5}" type="presOf" srcId="{5BD112FB-0ACC-4B65-A04C-88337EA65896}" destId="{DA154940-09E2-4429-87DB-69C9278AEA6E}" srcOrd="0" destOrd="0" presId="urn:microsoft.com/office/officeart/2005/8/layout/list1"/>
    <dgm:cxn modelId="{9D86A8F3-F572-45FA-9A6E-4EB55B80C049}" srcId="{96D2AA14-C85C-408E-9C6F-5A66C6974761}" destId="{B3679817-8204-49B8-A418-24B6C744D4D4}" srcOrd="1" destOrd="0" parTransId="{C2169DC8-8C64-47E5-8106-960D16F9A552}" sibTransId="{B690E039-A502-46E0-A6D5-A42F2E1017AF}"/>
    <dgm:cxn modelId="{BE947441-56A1-4654-987D-531B12814A63}" type="presParOf" srcId="{018D1544-DFF4-4147-9629-2B24DCAA9CE1}" destId="{4DC96458-670B-4C0F-A434-4098A7B4B060}" srcOrd="0" destOrd="0" presId="urn:microsoft.com/office/officeart/2005/8/layout/list1"/>
    <dgm:cxn modelId="{536200D4-3AD6-4C52-B812-B6E4F8A59569}" type="presParOf" srcId="{4DC96458-670B-4C0F-A434-4098A7B4B060}" destId="{B65A4AB6-97B4-4D41-9C40-840EC24842FC}" srcOrd="0" destOrd="0" presId="urn:microsoft.com/office/officeart/2005/8/layout/list1"/>
    <dgm:cxn modelId="{FD1D3892-00C8-4272-B966-C00D5AAC83A4}" type="presParOf" srcId="{4DC96458-670B-4C0F-A434-4098A7B4B060}" destId="{E6E51DC8-8A82-45D6-B1C3-22CFD8F7D7EF}" srcOrd="1" destOrd="0" presId="urn:microsoft.com/office/officeart/2005/8/layout/list1"/>
    <dgm:cxn modelId="{9E32FA29-7442-4E23-94B1-B32B54152553}" type="presParOf" srcId="{018D1544-DFF4-4147-9629-2B24DCAA9CE1}" destId="{F8B2C149-2D19-4979-A1EC-5419A4D9B8A2}" srcOrd="1" destOrd="0" presId="urn:microsoft.com/office/officeart/2005/8/layout/list1"/>
    <dgm:cxn modelId="{E17A4366-BBF3-48B0-99AA-A926F14C33A9}" type="presParOf" srcId="{018D1544-DFF4-4147-9629-2B24DCAA9CE1}" destId="{666D0472-09B3-4F0C-8F67-E4EA8B508665}" srcOrd="2" destOrd="0" presId="urn:microsoft.com/office/officeart/2005/8/layout/list1"/>
    <dgm:cxn modelId="{507034FB-A002-41CA-9036-6984398F4164}" type="presParOf" srcId="{018D1544-DFF4-4147-9629-2B24DCAA9CE1}" destId="{4DB7B86B-23BF-4370-907C-8394656A1F16}" srcOrd="3" destOrd="0" presId="urn:microsoft.com/office/officeart/2005/8/layout/list1"/>
    <dgm:cxn modelId="{99AAF5AC-67D0-4F0F-8605-3FF47B144499}" type="presParOf" srcId="{018D1544-DFF4-4147-9629-2B24DCAA9CE1}" destId="{F96C6968-721B-4291-9415-E561FD17790B}" srcOrd="4" destOrd="0" presId="urn:microsoft.com/office/officeart/2005/8/layout/list1"/>
    <dgm:cxn modelId="{FDD71336-211A-4754-AEFF-18F16013BB7F}" type="presParOf" srcId="{F96C6968-721B-4291-9415-E561FD17790B}" destId="{DA154940-09E2-4429-87DB-69C9278AEA6E}" srcOrd="0" destOrd="0" presId="urn:microsoft.com/office/officeart/2005/8/layout/list1"/>
    <dgm:cxn modelId="{74916C8A-4C09-4CF8-AF8B-757DEBA953F1}" type="presParOf" srcId="{F96C6968-721B-4291-9415-E561FD17790B}" destId="{3B242498-28EA-47D9-A934-C580A2C3D64E}" srcOrd="1" destOrd="0" presId="urn:microsoft.com/office/officeart/2005/8/layout/list1"/>
    <dgm:cxn modelId="{EDDE3AF9-5278-46F1-B881-840B94287584}" type="presParOf" srcId="{018D1544-DFF4-4147-9629-2B24DCAA9CE1}" destId="{4F3D9890-6725-4EA9-B741-A51EE55CEE77}" srcOrd="5" destOrd="0" presId="urn:microsoft.com/office/officeart/2005/8/layout/list1"/>
    <dgm:cxn modelId="{FD4F5C67-79EC-4B48-A551-FE617B9A9A77}" type="presParOf" srcId="{018D1544-DFF4-4147-9629-2B24DCAA9CE1}" destId="{635E9A04-37A0-49EE-B14E-9E67280657B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AE0403-C418-4676-BE1C-08A7236C742C}" type="doc">
      <dgm:prSet loTypeId="urn:microsoft.com/office/officeart/2005/8/layout/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9ACD1528-DC5A-4C25-850A-1DFCA518E348}">
      <dgm:prSet/>
      <dgm:spPr/>
      <dgm:t>
        <a:bodyPr/>
        <a:lstStyle/>
        <a:p>
          <a:r>
            <a:rPr lang="en-US"/>
            <a:t>Prevention</a:t>
          </a:r>
        </a:p>
      </dgm:t>
    </dgm:pt>
    <dgm:pt modelId="{4F8C6165-C590-4E4B-AEDB-E915AC7B4E24}" type="parTrans" cxnId="{D536BD77-1634-45F3-B10F-DD7734EC0495}">
      <dgm:prSet/>
      <dgm:spPr/>
      <dgm:t>
        <a:bodyPr/>
        <a:lstStyle/>
        <a:p>
          <a:endParaRPr lang="en-US"/>
        </a:p>
      </dgm:t>
    </dgm:pt>
    <dgm:pt modelId="{6C13E6EC-63D8-49C0-8BF4-B6F5CD8BCD14}" type="sibTrans" cxnId="{D536BD77-1634-45F3-B10F-DD7734EC0495}">
      <dgm:prSet/>
      <dgm:spPr/>
      <dgm:t>
        <a:bodyPr/>
        <a:lstStyle/>
        <a:p>
          <a:endParaRPr lang="en-US"/>
        </a:p>
      </dgm:t>
    </dgm:pt>
    <dgm:pt modelId="{132C44A9-460C-403F-954F-C0403BE207C0}">
      <dgm:prSet/>
      <dgm:spPr/>
      <dgm:t>
        <a:bodyPr/>
        <a:lstStyle/>
        <a:p>
          <a:r>
            <a:rPr lang="en-US"/>
            <a:t>Deny by default except for public resources</a:t>
          </a:r>
        </a:p>
      </dgm:t>
    </dgm:pt>
    <dgm:pt modelId="{80033AB0-1B17-4C22-9973-7F224011175B}" type="parTrans" cxnId="{B25A2575-CB5F-4A76-B875-12AAA5B7B6CC}">
      <dgm:prSet/>
      <dgm:spPr/>
      <dgm:t>
        <a:bodyPr/>
        <a:lstStyle/>
        <a:p>
          <a:endParaRPr lang="en-US"/>
        </a:p>
      </dgm:t>
    </dgm:pt>
    <dgm:pt modelId="{843F3388-2482-4EFD-8995-165BD563F6B8}" type="sibTrans" cxnId="{B25A2575-CB5F-4A76-B875-12AAA5B7B6CC}">
      <dgm:prSet/>
      <dgm:spPr/>
      <dgm:t>
        <a:bodyPr/>
        <a:lstStyle/>
        <a:p>
          <a:endParaRPr lang="en-US"/>
        </a:p>
      </dgm:t>
    </dgm:pt>
    <dgm:pt modelId="{E1369A41-58E1-4EBE-9085-3878EF075EAF}">
      <dgm:prSet/>
      <dgm:spPr/>
      <dgm:t>
        <a:bodyPr/>
        <a:lstStyle/>
        <a:p>
          <a:r>
            <a:rPr lang="en-US"/>
            <a:t>Disable web server directory listing</a:t>
          </a:r>
        </a:p>
      </dgm:t>
    </dgm:pt>
    <dgm:pt modelId="{AF2E9F13-8F22-4CD2-97A9-280975DBD11E}" type="parTrans" cxnId="{D5EAD3B4-896E-4404-AB6D-2B14B0439F4D}">
      <dgm:prSet/>
      <dgm:spPr/>
      <dgm:t>
        <a:bodyPr/>
        <a:lstStyle/>
        <a:p>
          <a:endParaRPr lang="en-US"/>
        </a:p>
      </dgm:t>
    </dgm:pt>
    <dgm:pt modelId="{EE44D7B2-48ED-4D9C-8DE4-C0B7DB3F5251}" type="sibTrans" cxnId="{D5EAD3B4-896E-4404-AB6D-2B14B0439F4D}">
      <dgm:prSet/>
      <dgm:spPr/>
      <dgm:t>
        <a:bodyPr/>
        <a:lstStyle/>
        <a:p>
          <a:endParaRPr lang="en-US"/>
        </a:p>
      </dgm:t>
    </dgm:pt>
    <dgm:pt modelId="{1B1AF259-5D58-4DBE-BE34-148A0E5DEDBE}">
      <dgm:prSet/>
      <dgm:spPr/>
      <dgm:t>
        <a:bodyPr/>
        <a:lstStyle/>
        <a:p>
          <a:r>
            <a:rPr lang="en-US"/>
            <a:t>Log access control failures</a:t>
          </a:r>
        </a:p>
      </dgm:t>
    </dgm:pt>
    <dgm:pt modelId="{0E9C9F3E-CAA3-42A0-8446-3484C1302415}" type="parTrans" cxnId="{FE324274-7154-45C0-A02F-ABD8A09535D5}">
      <dgm:prSet/>
      <dgm:spPr/>
      <dgm:t>
        <a:bodyPr/>
        <a:lstStyle/>
        <a:p>
          <a:endParaRPr lang="en-US"/>
        </a:p>
      </dgm:t>
    </dgm:pt>
    <dgm:pt modelId="{E92F2234-31D4-4E4F-846E-1FD8FBE316DB}" type="sibTrans" cxnId="{FE324274-7154-45C0-A02F-ABD8A09535D5}">
      <dgm:prSet/>
      <dgm:spPr/>
      <dgm:t>
        <a:bodyPr/>
        <a:lstStyle/>
        <a:p>
          <a:endParaRPr lang="en-US"/>
        </a:p>
      </dgm:t>
    </dgm:pt>
    <dgm:pt modelId="{3323FF59-17EB-4249-AACD-AFA53124CEC2}">
      <dgm:prSet/>
      <dgm:spPr/>
      <dgm:t>
        <a:bodyPr/>
        <a:lstStyle/>
        <a:p>
          <a:r>
            <a:rPr lang="en-US"/>
            <a:t>Implement stateful session identifiers and invalidate them on logout</a:t>
          </a:r>
        </a:p>
      </dgm:t>
    </dgm:pt>
    <dgm:pt modelId="{EC1211D4-3C86-45F2-A14E-C3590C947B35}" type="parTrans" cxnId="{DA176B5F-44B6-4946-9B7A-F670BE734ECB}">
      <dgm:prSet/>
      <dgm:spPr/>
      <dgm:t>
        <a:bodyPr/>
        <a:lstStyle/>
        <a:p>
          <a:endParaRPr lang="en-US"/>
        </a:p>
      </dgm:t>
    </dgm:pt>
    <dgm:pt modelId="{2E63E8AE-5F95-4B96-BBA1-7672455C9F3B}" type="sibTrans" cxnId="{DA176B5F-44B6-4946-9B7A-F670BE734ECB}">
      <dgm:prSet/>
      <dgm:spPr/>
      <dgm:t>
        <a:bodyPr/>
        <a:lstStyle/>
        <a:p>
          <a:endParaRPr lang="en-US"/>
        </a:p>
      </dgm:t>
    </dgm:pt>
    <dgm:pt modelId="{534C7A9B-3CF2-473C-928C-64A84A476443}">
      <dgm:prSet/>
      <dgm:spPr/>
      <dgm:t>
        <a:bodyPr/>
        <a:lstStyle/>
        <a:p>
          <a:r>
            <a:rPr lang="en-US"/>
            <a:t>Example Scenario</a:t>
          </a:r>
        </a:p>
      </dgm:t>
    </dgm:pt>
    <dgm:pt modelId="{B34F6B5B-5029-446A-9C39-C382A1216129}" type="parTrans" cxnId="{AF4D373B-42AA-4ED4-A10E-FE949DF08527}">
      <dgm:prSet/>
      <dgm:spPr/>
      <dgm:t>
        <a:bodyPr/>
        <a:lstStyle/>
        <a:p>
          <a:endParaRPr lang="en-US"/>
        </a:p>
      </dgm:t>
    </dgm:pt>
    <dgm:pt modelId="{E4FC7A81-8105-4E4A-96D0-C608813D1E26}" type="sibTrans" cxnId="{AF4D373B-42AA-4ED4-A10E-FE949DF08527}">
      <dgm:prSet/>
      <dgm:spPr/>
      <dgm:t>
        <a:bodyPr/>
        <a:lstStyle/>
        <a:p>
          <a:endParaRPr lang="en-US"/>
        </a:p>
      </dgm:t>
    </dgm:pt>
    <dgm:pt modelId="{A3BF1B40-C437-4269-8224-896E525C5961}">
      <dgm:prSet/>
      <dgm:spPr/>
      <dgm:t>
        <a:bodyPr/>
        <a:lstStyle/>
        <a:p>
          <a:r>
            <a:rPr lang="en-US" dirty="0"/>
            <a:t>An attacker simply modifies the browser's 'acct' parameter to send whatever account number they want. If not correctly verified, the attacker can access any user's account.</a:t>
          </a:r>
        </a:p>
      </dgm:t>
    </dgm:pt>
    <dgm:pt modelId="{4CBBF3B0-5C2A-4ED1-8675-014623E5F8E0}" type="parTrans" cxnId="{5E612BC3-527B-47D3-908B-ACEAC0471F58}">
      <dgm:prSet/>
      <dgm:spPr/>
      <dgm:t>
        <a:bodyPr/>
        <a:lstStyle/>
        <a:p>
          <a:endParaRPr lang="en-US"/>
        </a:p>
      </dgm:t>
    </dgm:pt>
    <dgm:pt modelId="{5E8654E9-DBEC-4B22-96DC-A32245CB5190}" type="sibTrans" cxnId="{5E612BC3-527B-47D3-908B-ACEAC0471F58}">
      <dgm:prSet/>
      <dgm:spPr/>
      <dgm:t>
        <a:bodyPr/>
        <a:lstStyle/>
        <a:p>
          <a:endParaRPr lang="en-US"/>
        </a:p>
      </dgm:t>
    </dgm:pt>
    <dgm:pt modelId="{E9F88254-4127-4126-AD8C-C4BDB5DA48C2}">
      <dgm:prSet/>
      <dgm:spPr/>
      <dgm:t>
        <a:bodyPr/>
        <a:lstStyle/>
        <a:p>
          <a:r>
            <a:rPr lang="en-US"/>
            <a:t>https://example.com/app/accountInfo?acct=notmyacct</a:t>
          </a:r>
        </a:p>
      </dgm:t>
    </dgm:pt>
    <dgm:pt modelId="{60CDF926-F309-48F8-BC01-56456E76FE1C}" type="parTrans" cxnId="{5C7BABE4-39B5-454D-8AE3-A0A9926E82D0}">
      <dgm:prSet/>
      <dgm:spPr/>
      <dgm:t>
        <a:bodyPr/>
        <a:lstStyle/>
        <a:p>
          <a:endParaRPr lang="en-US"/>
        </a:p>
      </dgm:t>
    </dgm:pt>
    <dgm:pt modelId="{15329AF9-5DE5-4F06-BA49-2550DBC06162}" type="sibTrans" cxnId="{5C7BABE4-39B5-454D-8AE3-A0A9926E82D0}">
      <dgm:prSet/>
      <dgm:spPr/>
      <dgm:t>
        <a:bodyPr/>
        <a:lstStyle/>
        <a:p>
          <a:endParaRPr lang="en-US"/>
        </a:p>
      </dgm:t>
    </dgm:pt>
    <dgm:pt modelId="{799FA8C5-033F-4397-ADEC-5E54A711E655}" type="pres">
      <dgm:prSet presAssocID="{1EAE0403-C418-4676-BE1C-08A7236C742C}" presName="linear" presStyleCnt="0">
        <dgm:presLayoutVars>
          <dgm:dir/>
          <dgm:animLvl val="lvl"/>
          <dgm:resizeHandles val="exact"/>
        </dgm:presLayoutVars>
      </dgm:prSet>
      <dgm:spPr/>
    </dgm:pt>
    <dgm:pt modelId="{1F5ACEF6-DEEB-40C4-8513-B49667DF7985}" type="pres">
      <dgm:prSet presAssocID="{9ACD1528-DC5A-4C25-850A-1DFCA518E348}" presName="parentLin" presStyleCnt="0"/>
      <dgm:spPr/>
    </dgm:pt>
    <dgm:pt modelId="{D8833797-C384-48CC-85F0-3FFE6A3EFE2F}" type="pres">
      <dgm:prSet presAssocID="{9ACD1528-DC5A-4C25-850A-1DFCA518E348}" presName="parentLeftMargin" presStyleLbl="node1" presStyleIdx="0" presStyleCnt="2"/>
      <dgm:spPr/>
    </dgm:pt>
    <dgm:pt modelId="{ABE65383-E2B5-49E9-8319-B420057E2F3B}" type="pres">
      <dgm:prSet presAssocID="{9ACD1528-DC5A-4C25-850A-1DFCA518E34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679EBA6-6022-493E-81C4-B68AB8AF1D94}" type="pres">
      <dgm:prSet presAssocID="{9ACD1528-DC5A-4C25-850A-1DFCA518E348}" presName="negativeSpace" presStyleCnt="0"/>
      <dgm:spPr/>
    </dgm:pt>
    <dgm:pt modelId="{684455DB-6CCE-45CE-ADA9-5F3D5D48987F}" type="pres">
      <dgm:prSet presAssocID="{9ACD1528-DC5A-4C25-850A-1DFCA518E348}" presName="childText" presStyleLbl="conFgAcc1" presStyleIdx="0" presStyleCnt="2">
        <dgm:presLayoutVars>
          <dgm:bulletEnabled val="1"/>
        </dgm:presLayoutVars>
      </dgm:prSet>
      <dgm:spPr/>
    </dgm:pt>
    <dgm:pt modelId="{6948B768-E683-48C8-9560-9680A42E82C3}" type="pres">
      <dgm:prSet presAssocID="{6C13E6EC-63D8-49C0-8BF4-B6F5CD8BCD14}" presName="spaceBetweenRectangles" presStyleCnt="0"/>
      <dgm:spPr/>
    </dgm:pt>
    <dgm:pt modelId="{59B3D1B6-CD03-48B5-A15B-D57A41C00CFF}" type="pres">
      <dgm:prSet presAssocID="{534C7A9B-3CF2-473C-928C-64A84A476443}" presName="parentLin" presStyleCnt="0"/>
      <dgm:spPr/>
    </dgm:pt>
    <dgm:pt modelId="{7629089A-F421-470D-BBE9-29D5F970E7F9}" type="pres">
      <dgm:prSet presAssocID="{534C7A9B-3CF2-473C-928C-64A84A476443}" presName="parentLeftMargin" presStyleLbl="node1" presStyleIdx="0" presStyleCnt="2"/>
      <dgm:spPr/>
    </dgm:pt>
    <dgm:pt modelId="{6E04F49D-6EE7-4706-BB08-21F52245CA3D}" type="pres">
      <dgm:prSet presAssocID="{534C7A9B-3CF2-473C-928C-64A84A47644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E39C4DD-2F57-4ECF-9F2F-23CCF59CF6F7}" type="pres">
      <dgm:prSet presAssocID="{534C7A9B-3CF2-473C-928C-64A84A476443}" presName="negativeSpace" presStyleCnt="0"/>
      <dgm:spPr/>
    </dgm:pt>
    <dgm:pt modelId="{8B56335A-F71A-4E57-9D8F-C3E8E8D81E3C}" type="pres">
      <dgm:prSet presAssocID="{534C7A9B-3CF2-473C-928C-64A84A47644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1434107-07BF-4158-A112-96EDE5040E21}" type="presOf" srcId="{1B1AF259-5D58-4DBE-BE34-148A0E5DEDBE}" destId="{684455DB-6CCE-45CE-ADA9-5F3D5D48987F}" srcOrd="0" destOrd="2" presId="urn:microsoft.com/office/officeart/2005/8/layout/list1"/>
    <dgm:cxn modelId="{C97E1609-1417-4023-8730-DFCC1153B0F0}" type="presOf" srcId="{A3BF1B40-C437-4269-8224-896E525C5961}" destId="{8B56335A-F71A-4E57-9D8F-C3E8E8D81E3C}" srcOrd="0" destOrd="0" presId="urn:microsoft.com/office/officeart/2005/8/layout/list1"/>
    <dgm:cxn modelId="{A6F88C0E-4232-48FD-B75D-7D2789930BD0}" type="presOf" srcId="{9ACD1528-DC5A-4C25-850A-1DFCA518E348}" destId="{ABE65383-E2B5-49E9-8319-B420057E2F3B}" srcOrd="1" destOrd="0" presId="urn:microsoft.com/office/officeart/2005/8/layout/list1"/>
    <dgm:cxn modelId="{AF4D373B-42AA-4ED4-A10E-FE949DF08527}" srcId="{1EAE0403-C418-4676-BE1C-08A7236C742C}" destId="{534C7A9B-3CF2-473C-928C-64A84A476443}" srcOrd="1" destOrd="0" parTransId="{B34F6B5B-5029-446A-9C39-C382A1216129}" sibTransId="{E4FC7A81-8105-4E4A-96D0-C608813D1E26}"/>
    <dgm:cxn modelId="{0C2B8B3F-82B4-4C01-9731-CDB013508972}" type="presOf" srcId="{E9F88254-4127-4126-AD8C-C4BDB5DA48C2}" destId="{8B56335A-F71A-4E57-9D8F-C3E8E8D81E3C}" srcOrd="0" destOrd="1" presId="urn:microsoft.com/office/officeart/2005/8/layout/list1"/>
    <dgm:cxn modelId="{5C8C6440-D689-48C0-A6C9-AE050F6961D4}" type="presOf" srcId="{534C7A9B-3CF2-473C-928C-64A84A476443}" destId="{6E04F49D-6EE7-4706-BB08-21F52245CA3D}" srcOrd="1" destOrd="0" presId="urn:microsoft.com/office/officeart/2005/8/layout/list1"/>
    <dgm:cxn modelId="{DA176B5F-44B6-4946-9B7A-F670BE734ECB}" srcId="{9ACD1528-DC5A-4C25-850A-1DFCA518E348}" destId="{3323FF59-17EB-4249-AACD-AFA53124CEC2}" srcOrd="3" destOrd="0" parTransId="{EC1211D4-3C86-45F2-A14E-C3590C947B35}" sibTransId="{2E63E8AE-5F95-4B96-BBA1-7672455C9F3B}"/>
    <dgm:cxn modelId="{FE324274-7154-45C0-A02F-ABD8A09535D5}" srcId="{9ACD1528-DC5A-4C25-850A-1DFCA518E348}" destId="{1B1AF259-5D58-4DBE-BE34-148A0E5DEDBE}" srcOrd="2" destOrd="0" parTransId="{0E9C9F3E-CAA3-42A0-8446-3484C1302415}" sibTransId="{E92F2234-31D4-4E4F-846E-1FD8FBE316DB}"/>
    <dgm:cxn modelId="{B25A2575-CB5F-4A76-B875-12AAA5B7B6CC}" srcId="{9ACD1528-DC5A-4C25-850A-1DFCA518E348}" destId="{132C44A9-460C-403F-954F-C0403BE207C0}" srcOrd="0" destOrd="0" parTransId="{80033AB0-1B17-4C22-9973-7F224011175B}" sibTransId="{843F3388-2482-4EFD-8995-165BD563F6B8}"/>
    <dgm:cxn modelId="{D536BD77-1634-45F3-B10F-DD7734EC0495}" srcId="{1EAE0403-C418-4676-BE1C-08A7236C742C}" destId="{9ACD1528-DC5A-4C25-850A-1DFCA518E348}" srcOrd="0" destOrd="0" parTransId="{4F8C6165-C590-4E4B-AEDB-E915AC7B4E24}" sibTransId="{6C13E6EC-63D8-49C0-8BF4-B6F5CD8BCD14}"/>
    <dgm:cxn modelId="{D5EAD3B4-896E-4404-AB6D-2B14B0439F4D}" srcId="{9ACD1528-DC5A-4C25-850A-1DFCA518E348}" destId="{E1369A41-58E1-4EBE-9085-3878EF075EAF}" srcOrd="1" destOrd="0" parTransId="{AF2E9F13-8F22-4CD2-97A9-280975DBD11E}" sibTransId="{EE44D7B2-48ED-4D9C-8DE4-C0B7DB3F5251}"/>
    <dgm:cxn modelId="{ADE4D9B9-139B-4217-B8D0-4FE28647DD50}" type="presOf" srcId="{534C7A9B-3CF2-473C-928C-64A84A476443}" destId="{7629089A-F421-470D-BBE9-29D5F970E7F9}" srcOrd="0" destOrd="0" presId="urn:microsoft.com/office/officeart/2005/8/layout/list1"/>
    <dgm:cxn modelId="{5E612BC3-527B-47D3-908B-ACEAC0471F58}" srcId="{534C7A9B-3CF2-473C-928C-64A84A476443}" destId="{A3BF1B40-C437-4269-8224-896E525C5961}" srcOrd="0" destOrd="0" parTransId="{4CBBF3B0-5C2A-4ED1-8675-014623E5F8E0}" sibTransId="{5E8654E9-DBEC-4B22-96DC-A32245CB5190}"/>
    <dgm:cxn modelId="{49EAE2D3-649B-42E6-A578-579D27848C78}" type="presOf" srcId="{132C44A9-460C-403F-954F-C0403BE207C0}" destId="{684455DB-6CCE-45CE-ADA9-5F3D5D48987F}" srcOrd="0" destOrd="0" presId="urn:microsoft.com/office/officeart/2005/8/layout/list1"/>
    <dgm:cxn modelId="{348BC7D6-7C32-455A-9C62-BB0B058914A9}" type="presOf" srcId="{1EAE0403-C418-4676-BE1C-08A7236C742C}" destId="{799FA8C5-033F-4397-ADEC-5E54A711E655}" srcOrd="0" destOrd="0" presId="urn:microsoft.com/office/officeart/2005/8/layout/list1"/>
    <dgm:cxn modelId="{5C7BABE4-39B5-454D-8AE3-A0A9926E82D0}" srcId="{A3BF1B40-C437-4269-8224-896E525C5961}" destId="{E9F88254-4127-4126-AD8C-C4BDB5DA48C2}" srcOrd="0" destOrd="0" parTransId="{60CDF926-F309-48F8-BC01-56456E76FE1C}" sibTransId="{15329AF9-5DE5-4F06-BA49-2550DBC06162}"/>
    <dgm:cxn modelId="{9D82A7E6-FE82-4AA8-AF00-EE43B437FD82}" type="presOf" srcId="{E1369A41-58E1-4EBE-9085-3878EF075EAF}" destId="{684455DB-6CCE-45CE-ADA9-5F3D5D48987F}" srcOrd="0" destOrd="1" presId="urn:microsoft.com/office/officeart/2005/8/layout/list1"/>
    <dgm:cxn modelId="{D6B9B9E8-F740-49A6-9BCF-2201D6DA5AD4}" type="presOf" srcId="{9ACD1528-DC5A-4C25-850A-1DFCA518E348}" destId="{D8833797-C384-48CC-85F0-3FFE6A3EFE2F}" srcOrd="0" destOrd="0" presId="urn:microsoft.com/office/officeart/2005/8/layout/list1"/>
    <dgm:cxn modelId="{ADB972FA-BA2E-43CD-929D-EFF6DADF371E}" type="presOf" srcId="{3323FF59-17EB-4249-AACD-AFA53124CEC2}" destId="{684455DB-6CCE-45CE-ADA9-5F3D5D48987F}" srcOrd="0" destOrd="3" presId="urn:microsoft.com/office/officeart/2005/8/layout/list1"/>
    <dgm:cxn modelId="{C556EAE7-25F0-45AA-9D7A-962FFA09669E}" type="presParOf" srcId="{799FA8C5-033F-4397-ADEC-5E54A711E655}" destId="{1F5ACEF6-DEEB-40C4-8513-B49667DF7985}" srcOrd="0" destOrd="0" presId="urn:microsoft.com/office/officeart/2005/8/layout/list1"/>
    <dgm:cxn modelId="{AAD48839-A284-440B-9F23-1790109098AE}" type="presParOf" srcId="{1F5ACEF6-DEEB-40C4-8513-B49667DF7985}" destId="{D8833797-C384-48CC-85F0-3FFE6A3EFE2F}" srcOrd="0" destOrd="0" presId="urn:microsoft.com/office/officeart/2005/8/layout/list1"/>
    <dgm:cxn modelId="{700F1562-64E5-4E38-895A-2E3E739A78BB}" type="presParOf" srcId="{1F5ACEF6-DEEB-40C4-8513-B49667DF7985}" destId="{ABE65383-E2B5-49E9-8319-B420057E2F3B}" srcOrd="1" destOrd="0" presId="urn:microsoft.com/office/officeart/2005/8/layout/list1"/>
    <dgm:cxn modelId="{A48A87A8-2AB2-49EB-AE8A-04CF45767F51}" type="presParOf" srcId="{799FA8C5-033F-4397-ADEC-5E54A711E655}" destId="{0679EBA6-6022-493E-81C4-B68AB8AF1D94}" srcOrd="1" destOrd="0" presId="urn:microsoft.com/office/officeart/2005/8/layout/list1"/>
    <dgm:cxn modelId="{85F0DF9F-19DD-42D6-8760-C52CAB4AED98}" type="presParOf" srcId="{799FA8C5-033F-4397-ADEC-5E54A711E655}" destId="{684455DB-6CCE-45CE-ADA9-5F3D5D48987F}" srcOrd="2" destOrd="0" presId="urn:microsoft.com/office/officeart/2005/8/layout/list1"/>
    <dgm:cxn modelId="{8515BE03-2A70-422E-B156-72049BF3FFCE}" type="presParOf" srcId="{799FA8C5-033F-4397-ADEC-5E54A711E655}" destId="{6948B768-E683-48C8-9560-9680A42E82C3}" srcOrd="3" destOrd="0" presId="urn:microsoft.com/office/officeart/2005/8/layout/list1"/>
    <dgm:cxn modelId="{2888402A-E189-4E51-A74F-5DF7EC611EEF}" type="presParOf" srcId="{799FA8C5-033F-4397-ADEC-5E54A711E655}" destId="{59B3D1B6-CD03-48B5-A15B-D57A41C00CFF}" srcOrd="4" destOrd="0" presId="urn:microsoft.com/office/officeart/2005/8/layout/list1"/>
    <dgm:cxn modelId="{0AF2C958-7D0C-4383-934B-9CD6BD528730}" type="presParOf" srcId="{59B3D1B6-CD03-48B5-A15B-D57A41C00CFF}" destId="{7629089A-F421-470D-BBE9-29D5F970E7F9}" srcOrd="0" destOrd="0" presId="urn:microsoft.com/office/officeart/2005/8/layout/list1"/>
    <dgm:cxn modelId="{BE65262C-5B9A-4354-92A2-B5527A69E03F}" type="presParOf" srcId="{59B3D1B6-CD03-48B5-A15B-D57A41C00CFF}" destId="{6E04F49D-6EE7-4706-BB08-21F52245CA3D}" srcOrd="1" destOrd="0" presId="urn:microsoft.com/office/officeart/2005/8/layout/list1"/>
    <dgm:cxn modelId="{7A06E34D-AADF-4453-936F-FA5E21007376}" type="presParOf" srcId="{799FA8C5-033F-4397-ADEC-5E54A711E655}" destId="{4E39C4DD-2F57-4ECF-9F2F-23CCF59CF6F7}" srcOrd="5" destOrd="0" presId="urn:microsoft.com/office/officeart/2005/8/layout/list1"/>
    <dgm:cxn modelId="{D5CDB9C6-28B1-4147-9DF4-AFBA81453AFD}" type="presParOf" srcId="{799FA8C5-033F-4397-ADEC-5E54A711E655}" destId="{8B56335A-F71A-4E57-9D8F-C3E8E8D81E3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D0472-09B3-4F0C-8F67-E4EA8B508665}">
      <dsp:nvSpPr>
        <dsp:cNvPr id="0" name=""/>
        <dsp:cNvSpPr/>
      </dsp:nvSpPr>
      <dsp:spPr>
        <a:xfrm>
          <a:off x="0" y="372902"/>
          <a:ext cx="10927829" cy="182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416560" rIns="84812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</a:rPr>
            <a:t>Allows for attackers to bypass authentication functions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</a:rPr>
            <a:t>Can allow: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</a:rPr>
            <a:t>Normal users becoming an admin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</a:rPr>
            <a:t>Attacker logging in without valid credentials</a:t>
          </a:r>
        </a:p>
      </dsp:txBody>
      <dsp:txXfrm>
        <a:off x="0" y="372902"/>
        <a:ext cx="10927829" cy="1827000"/>
      </dsp:txXfrm>
    </dsp:sp>
    <dsp:sp modelId="{E6E51DC8-8A82-45D6-B1C3-22CFD8F7D7EF}">
      <dsp:nvSpPr>
        <dsp:cNvPr id="0" name=""/>
        <dsp:cNvSpPr/>
      </dsp:nvSpPr>
      <dsp:spPr>
        <a:xfrm>
          <a:off x="546391" y="77702"/>
          <a:ext cx="764948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Broken Authentication</a:t>
          </a:r>
        </a:p>
      </dsp:txBody>
      <dsp:txXfrm>
        <a:off x="575212" y="106523"/>
        <a:ext cx="7591838" cy="532758"/>
      </dsp:txXfrm>
    </dsp:sp>
    <dsp:sp modelId="{635E9A04-37A0-49EE-B14E-9E67280657B0}">
      <dsp:nvSpPr>
        <dsp:cNvPr id="0" name=""/>
        <dsp:cNvSpPr/>
      </dsp:nvSpPr>
      <dsp:spPr>
        <a:xfrm>
          <a:off x="0" y="2603102"/>
          <a:ext cx="10927829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416560" rIns="84812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</a:rPr>
            <a:t>Allows for attackers to access things that they shouldn’t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</a:rPr>
            <a:t>Ranked #1 on OWASP Top 10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</a:rPr>
            <a:t>Ex: Normal users gaining access to an admin panel</a:t>
          </a:r>
        </a:p>
      </dsp:txBody>
      <dsp:txXfrm>
        <a:off x="0" y="2603102"/>
        <a:ext cx="10927829" cy="1512000"/>
      </dsp:txXfrm>
    </dsp:sp>
    <dsp:sp modelId="{3B242498-28EA-47D9-A934-C580A2C3D64E}">
      <dsp:nvSpPr>
        <dsp:cNvPr id="0" name=""/>
        <dsp:cNvSpPr/>
      </dsp:nvSpPr>
      <dsp:spPr>
        <a:xfrm>
          <a:off x="546391" y="2307902"/>
          <a:ext cx="764948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Broken Access Control</a:t>
          </a:r>
        </a:p>
      </dsp:txBody>
      <dsp:txXfrm>
        <a:off x="575212" y="2336723"/>
        <a:ext cx="7591838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4455DB-6CCE-45CE-ADA9-5F3D5D48987F}">
      <dsp:nvSpPr>
        <dsp:cNvPr id="0" name=""/>
        <dsp:cNvSpPr/>
      </dsp:nvSpPr>
      <dsp:spPr>
        <a:xfrm>
          <a:off x="0" y="489002"/>
          <a:ext cx="10927829" cy="173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395732" rIns="848121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Deny by default except for public resources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Disable web server directory listing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Log access control failures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Implement stateful session identifiers and invalidate them on logout</a:t>
          </a:r>
        </a:p>
      </dsp:txBody>
      <dsp:txXfrm>
        <a:off x="0" y="489002"/>
        <a:ext cx="10927829" cy="1735650"/>
      </dsp:txXfrm>
    </dsp:sp>
    <dsp:sp modelId="{ABE65383-E2B5-49E9-8319-B420057E2F3B}">
      <dsp:nvSpPr>
        <dsp:cNvPr id="0" name=""/>
        <dsp:cNvSpPr/>
      </dsp:nvSpPr>
      <dsp:spPr>
        <a:xfrm>
          <a:off x="546391" y="208562"/>
          <a:ext cx="7649480" cy="5608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Prevention</a:t>
          </a:r>
        </a:p>
      </dsp:txBody>
      <dsp:txXfrm>
        <a:off x="573771" y="235942"/>
        <a:ext cx="7594720" cy="506120"/>
      </dsp:txXfrm>
    </dsp:sp>
    <dsp:sp modelId="{8B56335A-F71A-4E57-9D8F-C3E8E8D81E3C}">
      <dsp:nvSpPr>
        <dsp:cNvPr id="0" name=""/>
        <dsp:cNvSpPr/>
      </dsp:nvSpPr>
      <dsp:spPr>
        <a:xfrm>
          <a:off x="0" y="2607692"/>
          <a:ext cx="10927829" cy="137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395732" rIns="848121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An attacker simply modifies the browser's 'acct' parameter to send whatever account number they want. If not correctly verified, the attacker can access any user's account.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https://example.com/app/accountInfo?acct=notmyacct</a:t>
          </a:r>
        </a:p>
      </dsp:txBody>
      <dsp:txXfrm>
        <a:off x="0" y="2607692"/>
        <a:ext cx="10927829" cy="1376550"/>
      </dsp:txXfrm>
    </dsp:sp>
    <dsp:sp modelId="{6E04F49D-6EE7-4706-BB08-21F52245CA3D}">
      <dsp:nvSpPr>
        <dsp:cNvPr id="0" name=""/>
        <dsp:cNvSpPr/>
      </dsp:nvSpPr>
      <dsp:spPr>
        <a:xfrm>
          <a:off x="546391" y="2327252"/>
          <a:ext cx="7649480" cy="5608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Example Scenario</a:t>
          </a:r>
        </a:p>
      </dsp:txBody>
      <dsp:txXfrm>
        <a:off x="573771" y="2354632"/>
        <a:ext cx="7594720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B8C61-F2CA-430A-8E0B-89E55D7ABADA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AEFE8-E98F-436B-9EA0-44F0FD300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28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2" name="Google Shape;1712;g254f60b42d0_0_16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3" name="Google Shape;1713;g254f60b42d0_0_16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4F25E-1BF6-C7D8-EBAA-F146662B65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CD8C0F-2597-2974-D36E-FFD99688E2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AEF05-E10F-1CB6-82FB-1D35C3095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F3121-693A-9D38-6470-E64CB6719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EA5F6-22DC-509E-1BAF-625089B99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0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D7553-F9CF-A49C-C877-D6F40457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937CD-31BC-E74E-C057-84356E9C6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D62D5-D6F0-6630-9AE7-F49CBA768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9E46C-4635-23C6-C2B2-CBA635475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74EB8-F485-4654-9D60-D38AF291A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6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533D5F-FAA7-EAE4-8E00-EF2058A4B5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CECDC2-6C8D-0E3A-4A4F-26D56C832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FF507-952C-429E-8D85-9CF401B2B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55118-BAC9-5AE9-35D3-AF4673BA5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76C86-9D8A-E9B4-D2D2-8D67446C4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58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8880633" y="0"/>
            <a:ext cx="3311600" cy="6864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50967" y="1759451"/>
            <a:ext cx="4994800" cy="24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950967" y="4597567"/>
            <a:ext cx="4994800" cy="613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pic" idx="2"/>
          </p:nvPr>
        </p:nvSpPr>
        <p:spPr>
          <a:xfrm>
            <a:off x="6755667" y="1251967"/>
            <a:ext cx="4354000" cy="4354000"/>
          </a:xfrm>
          <a:prstGeom prst="ellipse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13" name="Google Shape;13;p2"/>
          <p:cNvGrpSpPr/>
          <p:nvPr/>
        </p:nvGrpSpPr>
        <p:grpSpPr>
          <a:xfrm>
            <a:off x="81599" y="-1335603"/>
            <a:ext cx="2618021" cy="2667588"/>
            <a:chOff x="61199" y="-1001703"/>
            <a:chExt cx="1963516" cy="2000691"/>
          </a:xfrm>
        </p:grpSpPr>
        <p:sp>
          <p:nvSpPr>
            <p:cNvPr id="14" name="Google Shape;14;p2"/>
            <p:cNvSpPr/>
            <p:nvPr/>
          </p:nvSpPr>
          <p:spPr>
            <a:xfrm>
              <a:off x="364877" y="-845991"/>
              <a:ext cx="1659839" cy="1844980"/>
            </a:xfrm>
            <a:custGeom>
              <a:avLst/>
              <a:gdLst/>
              <a:ahLst/>
              <a:cxnLst/>
              <a:rect l="l" t="t" r="r" b="b"/>
              <a:pathLst>
                <a:path w="30715" h="34141" extrusionOk="0">
                  <a:moveTo>
                    <a:pt x="30626" y="1"/>
                  </a:moveTo>
                  <a:cubicBezTo>
                    <a:pt x="30604" y="1"/>
                    <a:pt x="30583" y="8"/>
                    <a:pt x="30567" y="24"/>
                  </a:cubicBezTo>
                  <a:lnTo>
                    <a:pt x="4349" y="26243"/>
                  </a:lnTo>
                  <a:cubicBezTo>
                    <a:pt x="4333" y="26258"/>
                    <a:pt x="4325" y="26282"/>
                    <a:pt x="4325" y="26305"/>
                  </a:cubicBezTo>
                  <a:lnTo>
                    <a:pt x="4325" y="29965"/>
                  </a:lnTo>
                  <a:lnTo>
                    <a:pt x="1347" y="32943"/>
                  </a:lnTo>
                  <a:cubicBezTo>
                    <a:pt x="1213" y="32838"/>
                    <a:pt x="1072" y="32794"/>
                    <a:pt x="938" y="32794"/>
                  </a:cubicBezTo>
                  <a:cubicBezTo>
                    <a:pt x="417" y="32794"/>
                    <a:pt x="1" y="33473"/>
                    <a:pt x="463" y="33936"/>
                  </a:cubicBezTo>
                  <a:cubicBezTo>
                    <a:pt x="607" y="34079"/>
                    <a:pt x="771" y="34140"/>
                    <a:pt x="929" y="34140"/>
                  </a:cubicBezTo>
                  <a:cubicBezTo>
                    <a:pt x="1418" y="34140"/>
                    <a:pt x="1851" y="33558"/>
                    <a:pt x="1464" y="33059"/>
                  </a:cubicBezTo>
                  <a:lnTo>
                    <a:pt x="4465" y="30050"/>
                  </a:lnTo>
                  <a:cubicBezTo>
                    <a:pt x="4480" y="30035"/>
                    <a:pt x="4488" y="30019"/>
                    <a:pt x="4488" y="29996"/>
                  </a:cubicBezTo>
                  <a:lnTo>
                    <a:pt x="4488" y="26336"/>
                  </a:lnTo>
                  <a:lnTo>
                    <a:pt x="9436" y="21388"/>
                  </a:lnTo>
                  <a:lnTo>
                    <a:pt x="10180" y="21412"/>
                  </a:lnTo>
                  <a:lnTo>
                    <a:pt x="12995" y="18604"/>
                  </a:lnTo>
                  <a:lnTo>
                    <a:pt x="12972" y="17860"/>
                  </a:lnTo>
                  <a:lnTo>
                    <a:pt x="30684" y="140"/>
                  </a:lnTo>
                  <a:cubicBezTo>
                    <a:pt x="30715" y="109"/>
                    <a:pt x="30715" y="55"/>
                    <a:pt x="30684" y="24"/>
                  </a:cubicBezTo>
                  <a:cubicBezTo>
                    <a:pt x="30668" y="8"/>
                    <a:pt x="30647" y="1"/>
                    <a:pt x="306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5" name="Google Shape;15;p2"/>
            <p:cNvGrpSpPr/>
            <p:nvPr/>
          </p:nvGrpSpPr>
          <p:grpSpPr>
            <a:xfrm>
              <a:off x="394921" y="-1001703"/>
              <a:ext cx="1400135" cy="1397586"/>
              <a:chOff x="1182471" y="-1089503"/>
              <a:chExt cx="1400135" cy="1397586"/>
            </a:xfrm>
          </p:grpSpPr>
          <p:sp>
            <p:nvSpPr>
              <p:cNvPr id="16" name="Google Shape;16;p2"/>
              <p:cNvSpPr/>
              <p:nvPr/>
            </p:nvSpPr>
            <p:spPr>
              <a:xfrm>
                <a:off x="2530619" y="-1089503"/>
                <a:ext cx="51986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962" h="899" extrusionOk="0">
                    <a:moveTo>
                      <a:pt x="469" y="1"/>
                    </a:moveTo>
                    <a:cubicBezTo>
                      <a:pt x="440" y="1"/>
                      <a:pt x="411" y="3"/>
                      <a:pt x="380" y="7"/>
                    </a:cubicBezTo>
                    <a:cubicBezTo>
                      <a:pt x="357" y="15"/>
                      <a:pt x="326" y="22"/>
                      <a:pt x="303" y="30"/>
                    </a:cubicBezTo>
                    <a:cubicBezTo>
                      <a:pt x="272" y="46"/>
                      <a:pt x="248" y="61"/>
                      <a:pt x="225" y="77"/>
                    </a:cubicBezTo>
                    <a:cubicBezTo>
                      <a:pt x="194" y="92"/>
                      <a:pt x="171" y="108"/>
                      <a:pt x="155" y="131"/>
                    </a:cubicBezTo>
                    <a:cubicBezTo>
                      <a:pt x="132" y="154"/>
                      <a:pt x="117" y="170"/>
                      <a:pt x="101" y="201"/>
                    </a:cubicBezTo>
                    <a:cubicBezTo>
                      <a:pt x="86" y="224"/>
                      <a:pt x="70" y="247"/>
                      <a:pt x="54" y="278"/>
                    </a:cubicBezTo>
                    <a:cubicBezTo>
                      <a:pt x="47" y="301"/>
                      <a:pt x="39" y="332"/>
                      <a:pt x="31" y="356"/>
                    </a:cubicBezTo>
                    <a:cubicBezTo>
                      <a:pt x="0" y="503"/>
                      <a:pt x="47" y="658"/>
                      <a:pt x="155" y="767"/>
                    </a:cubicBezTo>
                    <a:cubicBezTo>
                      <a:pt x="171" y="782"/>
                      <a:pt x="194" y="805"/>
                      <a:pt x="225" y="821"/>
                    </a:cubicBezTo>
                    <a:cubicBezTo>
                      <a:pt x="248" y="837"/>
                      <a:pt x="272" y="852"/>
                      <a:pt x="303" y="860"/>
                    </a:cubicBezTo>
                    <a:cubicBezTo>
                      <a:pt x="326" y="868"/>
                      <a:pt x="357" y="883"/>
                      <a:pt x="380" y="883"/>
                    </a:cubicBezTo>
                    <a:cubicBezTo>
                      <a:pt x="411" y="891"/>
                      <a:pt x="442" y="899"/>
                      <a:pt x="473" y="899"/>
                    </a:cubicBezTo>
                    <a:cubicBezTo>
                      <a:pt x="752" y="899"/>
                      <a:pt x="962" y="635"/>
                      <a:pt x="908" y="356"/>
                    </a:cubicBezTo>
                    <a:cubicBezTo>
                      <a:pt x="900" y="332"/>
                      <a:pt x="892" y="301"/>
                      <a:pt x="884" y="278"/>
                    </a:cubicBezTo>
                    <a:cubicBezTo>
                      <a:pt x="877" y="247"/>
                      <a:pt x="861" y="224"/>
                      <a:pt x="845" y="201"/>
                    </a:cubicBezTo>
                    <a:cubicBezTo>
                      <a:pt x="830" y="170"/>
                      <a:pt x="807" y="154"/>
                      <a:pt x="783" y="131"/>
                    </a:cubicBezTo>
                    <a:cubicBezTo>
                      <a:pt x="768" y="108"/>
                      <a:pt x="745" y="92"/>
                      <a:pt x="721" y="77"/>
                    </a:cubicBezTo>
                    <a:cubicBezTo>
                      <a:pt x="690" y="61"/>
                      <a:pt x="667" y="46"/>
                      <a:pt x="644" y="30"/>
                    </a:cubicBezTo>
                    <a:cubicBezTo>
                      <a:pt x="613" y="22"/>
                      <a:pt x="590" y="15"/>
                      <a:pt x="559" y="7"/>
                    </a:cubicBezTo>
                    <a:cubicBezTo>
                      <a:pt x="528" y="3"/>
                      <a:pt x="498" y="1"/>
                      <a:pt x="4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2399895" y="-967102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5" y="1"/>
                    </a:moveTo>
                    <a:cubicBezTo>
                      <a:pt x="250" y="1"/>
                      <a:pt x="0" y="471"/>
                      <a:pt x="302" y="766"/>
                    </a:cubicBezTo>
                    <a:cubicBezTo>
                      <a:pt x="387" y="851"/>
                      <a:pt x="504" y="898"/>
                      <a:pt x="620" y="898"/>
                    </a:cubicBezTo>
                    <a:cubicBezTo>
                      <a:pt x="1109" y="898"/>
                      <a:pt x="1240" y="223"/>
                      <a:pt x="791" y="37"/>
                    </a:cubicBezTo>
                    <a:cubicBezTo>
                      <a:pt x="730" y="12"/>
                      <a:pt x="671" y="1"/>
                      <a:pt x="6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1418844" y="14375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1" y="0"/>
                    </a:moveTo>
                    <a:cubicBezTo>
                      <a:pt x="244" y="0"/>
                      <a:pt x="1" y="464"/>
                      <a:pt x="302" y="766"/>
                    </a:cubicBezTo>
                    <a:cubicBezTo>
                      <a:pt x="388" y="851"/>
                      <a:pt x="496" y="898"/>
                      <a:pt x="620" y="898"/>
                    </a:cubicBezTo>
                    <a:cubicBezTo>
                      <a:pt x="1109" y="898"/>
                      <a:pt x="1241" y="223"/>
                      <a:pt x="791" y="37"/>
                    </a:cubicBezTo>
                    <a:cubicBezTo>
                      <a:pt x="729" y="12"/>
                      <a:pt x="668" y="0"/>
                      <a:pt x="61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2277494" y="-844323"/>
                <a:ext cx="67118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9" extrusionOk="0">
                    <a:moveTo>
                      <a:pt x="606" y="1"/>
                    </a:moveTo>
                    <a:cubicBezTo>
                      <a:pt x="244" y="1"/>
                      <a:pt x="0" y="465"/>
                      <a:pt x="295" y="766"/>
                    </a:cubicBezTo>
                    <a:cubicBezTo>
                      <a:pt x="380" y="852"/>
                      <a:pt x="497" y="898"/>
                      <a:pt x="613" y="898"/>
                    </a:cubicBezTo>
                    <a:cubicBezTo>
                      <a:pt x="1102" y="898"/>
                      <a:pt x="1241" y="223"/>
                      <a:pt x="784" y="37"/>
                    </a:cubicBezTo>
                    <a:cubicBezTo>
                      <a:pt x="723" y="12"/>
                      <a:pt x="663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296064" y="136722"/>
                <a:ext cx="67064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05" y="1"/>
                    </a:moveTo>
                    <a:cubicBezTo>
                      <a:pt x="243" y="1"/>
                      <a:pt x="0" y="465"/>
                      <a:pt x="302" y="766"/>
                    </a:cubicBezTo>
                    <a:cubicBezTo>
                      <a:pt x="380" y="852"/>
                      <a:pt x="496" y="898"/>
                      <a:pt x="620" y="898"/>
                    </a:cubicBezTo>
                    <a:cubicBezTo>
                      <a:pt x="1109" y="898"/>
                      <a:pt x="1240" y="223"/>
                      <a:pt x="783" y="37"/>
                    </a:cubicBezTo>
                    <a:cubicBezTo>
                      <a:pt x="722" y="12"/>
                      <a:pt x="662" y="1"/>
                      <a:pt x="60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1909532" y="-476363"/>
                <a:ext cx="67118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8" extrusionOk="0">
                    <a:moveTo>
                      <a:pt x="606" y="0"/>
                    </a:moveTo>
                    <a:cubicBezTo>
                      <a:pt x="244" y="0"/>
                      <a:pt x="0" y="464"/>
                      <a:pt x="295" y="766"/>
                    </a:cubicBezTo>
                    <a:cubicBezTo>
                      <a:pt x="381" y="851"/>
                      <a:pt x="497" y="898"/>
                      <a:pt x="613" y="898"/>
                    </a:cubicBezTo>
                    <a:cubicBezTo>
                      <a:pt x="1102" y="898"/>
                      <a:pt x="1241" y="223"/>
                      <a:pt x="784" y="37"/>
                    </a:cubicBezTo>
                    <a:cubicBezTo>
                      <a:pt x="723" y="12"/>
                      <a:pt x="663" y="0"/>
                      <a:pt x="60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2154714" y="-721922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3" y="0"/>
                    </a:moveTo>
                    <a:cubicBezTo>
                      <a:pt x="245" y="0"/>
                      <a:pt x="0" y="471"/>
                      <a:pt x="303" y="773"/>
                    </a:cubicBezTo>
                    <a:cubicBezTo>
                      <a:pt x="388" y="851"/>
                      <a:pt x="496" y="898"/>
                      <a:pt x="621" y="898"/>
                    </a:cubicBezTo>
                    <a:cubicBezTo>
                      <a:pt x="1109" y="898"/>
                      <a:pt x="1241" y="223"/>
                      <a:pt x="791" y="37"/>
                    </a:cubicBezTo>
                    <a:cubicBezTo>
                      <a:pt x="730" y="12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2031934" y="-599143"/>
                <a:ext cx="67496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898" extrusionOk="0">
                    <a:moveTo>
                      <a:pt x="613" y="0"/>
                    </a:moveTo>
                    <a:cubicBezTo>
                      <a:pt x="250" y="0"/>
                      <a:pt x="1" y="464"/>
                      <a:pt x="302" y="766"/>
                    </a:cubicBezTo>
                    <a:cubicBezTo>
                      <a:pt x="388" y="851"/>
                      <a:pt x="504" y="898"/>
                      <a:pt x="620" y="898"/>
                    </a:cubicBezTo>
                    <a:cubicBezTo>
                      <a:pt x="1109" y="898"/>
                      <a:pt x="1249" y="223"/>
                      <a:pt x="791" y="37"/>
                    </a:cubicBezTo>
                    <a:cubicBezTo>
                      <a:pt x="730" y="12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786752" y="-353962"/>
                <a:ext cx="67118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8" extrusionOk="0">
                    <a:moveTo>
                      <a:pt x="613" y="0"/>
                    </a:moveTo>
                    <a:cubicBezTo>
                      <a:pt x="245" y="0"/>
                      <a:pt x="1" y="471"/>
                      <a:pt x="303" y="773"/>
                    </a:cubicBezTo>
                    <a:cubicBezTo>
                      <a:pt x="388" y="851"/>
                      <a:pt x="497" y="897"/>
                      <a:pt x="621" y="897"/>
                    </a:cubicBezTo>
                    <a:cubicBezTo>
                      <a:pt x="1109" y="897"/>
                      <a:pt x="1241" y="223"/>
                      <a:pt x="791" y="36"/>
                    </a:cubicBezTo>
                    <a:cubicBezTo>
                      <a:pt x="730" y="11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1664026" y="-231237"/>
                <a:ext cx="67442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8" h="899" extrusionOk="0">
                    <a:moveTo>
                      <a:pt x="613" y="1"/>
                    </a:moveTo>
                    <a:cubicBezTo>
                      <a:pt x="249" y="1"/>
                      <a:pt x="0" y="465"/>
                      <a:pt x="302" y="767"/>
                    </a:cubicBezTo>
                    <a:cubicBezTo>
                      <a:pt x="387" y="852"/>
                      <a:pt x="503" y="898"/>
                      <a:pt x="620" y="898"/>
                    </a:cubicBezTo>
                    <a:cubicBezTo>
                      <a:pt x="1108" y="898"/>
                      <a:pt x="1248" y="224"/>
                      <a:pt x="790" y="38"/>
                    </a:cubicBezTo>
                    <a:cubicBezTo>
                      <a:pt x="729" y="12"/>
                      <a:pt x="670" y="1"/>
                      <a:pt x="6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1541624" y="-108836"/>
                <a:ext cx="67064" cy="48960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906" extrusionOk="0">
                    <a:moveTo>
                      <a:pt x="613" y="1"/>
                    </a:moveTo>
                    <a:cubicBezTo>
                      <a:pt x="245" y="1"/>
                      <a:pt x="0" y="472"/>
                      <a:pt x="302" y="774"/>
                    </a:cubicBezTo>
                    <a:cubicBezTo>
                      <a:pt x="380" y="859"/>
                      <a:pt x="496" y="906"/>
                      <a:pt x="613" y="906"/>
                    </a:cubicBezTo>
                    <a:cubicBezTo>
                      <a:pt x="1109" y="906"/>
                      <a:pt x="1241" y="231"/>
                      <a:pt x="791" y="37"/>
                    </a:cubicBezTo>
                    <a:cubicBezTo>
                      <a:pt x="730" y="12"/>
                      <a:pt x="670" y="1"/>
                      <a:pt x="6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1182471" y="259501"/>
                <a:ext cx="48636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9" extrusionOk="0">
                    <a:moveTo>
                      <a:pt x="454" y="1"/>
                    </a:moveTo>
                    <a:cubicBezTo>
                      <a:pt x="425" y="1"/>
                      <a:pt x="396" y="3"/>
                      <a:pt x="365" y="6"/>
                    </a:cubicBezTo>
                    <a:cubicBezTo>
                      <a:pt x="334" y="14"/>
                      <a:pt x="310" y="22"/>
                      <a:pt x="279" y="37"/>
                    </a:cubicBezTo>
                    <a:cubicBezTo>
                      <a:pt x="256" y="45"/>
                      <a:pt x="225" y="61"/>
                      <a:pt x="202" y="76"/>
                    </a:cubicBezTo>
                    <a:cubicBezTo>
                      <a:pt x="178" y="92"/>
                      <a:pt x="155" y="107"/>
                      <a:pt x="140" y="131"/>
                    </a:cubicBezTo>
                    <a:cubicBezTo>
                      <a:pt x="116" y="154"/>
                      <a:pt x="93" y="177"/>
                      <a:pt x="78" y="200"/>
                    </a:cubicBezTo>
                    <a:cubicBezTo>
                      <a:pt x="62" y="224"/>
                      <a:pt x="47" y="247"/>
                      <a:pt x="39" y="278"/>
                    </a:cubicBezTo>
                    <a:cubicBezTo>
                      <a:pt x="31" y="301"/>
                      <a:pt x="23" y="332"/>
                      <a:pt x="16" y="363"/>
                    </a:cubicBezTo>
                    <a:cubicBezTo>
                      <a:pt x="0" y="417"/>
                      <a:pt x="0" y="479"/>
                      <a:pt x="16" y="534"/>
                    </a:cubicBezTo>
                    <a:cubicBezTo>
                      <a:pt x="23" y="565"/>
                      <a:pt x="31" y="596"/>
                      <a:pt x="39" y="619"/>
                    </a:cubicBezTo>
                    <a:cubicBezTo>
                      <a:pt x="47" y="642"/>
                      <a:pt x="62" y="673"/>
                      <a:pt x="78" y="697"/>
                    </a:cubicBezTo>
                    <a:cubicBezTo>
                      <a:pt x="93" y="720"/>
                      <a:pt x="116" y="743"/>
                      <a:pt x="140" y="766"/>
                    </a:cubicBezTo>
                    <a:cubicBezTo>
                      <a:pt x="217" y="852"/>
                      <a:pt x="334" y="898"/>
                      <a:pt x="450" y="898"/>
                    </a:cubicBezTo>
                    <a:cubicBezTo>
                      <a:pt x="481" y="898"/>
                      <a:pt x="512" y="890"/>
                      <a:pt x="543" y="890"/>
                    </a:cubicBezTo>
                    <a:cubicBezTo>
                      <a:pt x="566" y="883"/>
                      <a:pt x="597" y="875"/>
                      <a:pt x="628" y="859"/>
                    </a:cubicBezTo>
                    <a:cubicBezTo>
                      <a:pt x="652" y="852"/>
                      <a:pt x="675" y="836"/>
                      <a:pt x="706" y="821"/>
                    </a:cubicBezTo>
                    <a:cubicBezTo>
                      <a:pt x="729" y="805"/>
                      <a:pt x="752" y="782"/>
                      <a:pt x="768" y="766"/>
                    </a:cubicBezTo>
                    <a:cubicBezTo>
                      <a:pt x="791" y="743"/>
                      <a:pt x="807" y="720"/>
                      <a:pt x="822" y="697"/>
                    </a:cubicBezTo>
                    <a:cubicBezTo>
                      <a:pt x="838" y="673"/>
                      <a:pt x="853" y="642"/>
                      <a:pt x="869" y="619"/>
                    </a:cubicBezTo>
                    <a:cubicBezTo>
                      <a:pt x="876" y="596"/>
                      <a:pt x="884" y="565"/>
                      <a:pt x="892" y="534"/>
                    </a:cubicBezTo>
                    <a:cubicBezTo>
                      <a:pt x="900" y="479"/>
                      <a:pt x="900" y="417"/>
                      <a:pt x="892" y="363"/>
                    </a:cubicBezTo>
                    <a:cubicBezTo>
                      <a:pt x="884" y="332"/>
                      <a:pt x="876" y="301"/>
                      <a:pt x="869" y="278"/>
                    </a:cubicBezTo>
                    <a:cubicBezTo>
                      <a:pt x="853" y="247"/>
                      <a:pt x="838" y="224"/>
                      <a:pt x="822" y="200"/>
                    </a:cubicBezTo>
                    <a:cubicBezTo>
                      <a:pt x="807" y="177"/>
                      <a:pt x="791" y="154"/>
                      <a:pt x="768" y="131"/>
                    </a:cubicBezTo>
                    <a:cubicBezTo>
                      <a:pt x="752" y="107"/>
                      <a:pt x="729" y="92"/>
                      <a:pt x="706" y="76"/>
                    </a:cubicBezTo>
                    <a:cubicBezTo>
                      <a:pt x="675" y="61"/>
                      <a:pt x="652" y="45"/>
                      <a:pt x="628" y="37"/>
                    </a:cubicBezTo>
                    <a:cubicBezTo>
                      <a:pt x="597" y="22"/>
                      <a:pt x="566" y="14"/>
                      <a:pt x="543" y="6"/>
                    </a:cubicBezTo>
                    <a:cubicBezTo>
                      <a:pt x="512" y="3"/>
                      <a:pt x="483" y="1"/>
                      <a:pt x="45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8" name="Google Shape;28;p2"/>
            <p:cNvGrpSpPr/>
            <p:nvPr/>
          </p:nvGrpSpPr>
          <p:grpSpPr>
            <a:xfrm>
              <a:off x="1005462" y="33090"/>
              <a:ext cx="743488" cy="602656"/>
              <a:chOff x="1005462" y="33090"/>
              <a:chExt cx="743488" cy="602656"/>
            </a:xfrm>
          </p:grpSpPr>
          <p:sp>
            <p:nvSpPr>
              <p:cNvPr id="29" name="Google Shape;29;p2"/>
              <p:cNvSpPr/>
              <p:nvPr/>
            </p:nvSpPr>
            <p:spPr>
              <a:xfrm>
                <a:off x="1005462" y="603862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1100573" y="508697"/>
                <a:ext cx="172712" cy="31938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1" extrusionOk="0">
                    <a:moveTo>
                      <a:pt x="590" y="1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1195739" y="413586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1"/>
                    </a:moveTo>
                    <a:lnTo>
                      <a:pt x="0" y="590"/>
                    </a:lnTo>
                    <a:lnTo>
                      <a:pt x="2614" y="590"/>
                    </a:lnTo>
                    <a:lnTo>
                      <a:pt x="319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1290850" y="318476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1385961" y="223311"/>
                <a:ext cx="172712" cy="31938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1" extrusionOk="0">
                    <a:moveTo>
                      <a:pt x="590" y="1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1481126" y="128200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1"/>
                    </a:moveTo>
                    <a:lnTo>
                      <a:pt x="0" y="590"/>
                    </a:lnTo>
                    <a:lnTo>
                      <a:pt x="2614" y="590"/>
                    </a:lnTo>
                    <a:lnTo>
                      <a:pt x="319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1576238" y="33090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36" name="Google Shape;36;p2"/>
            <p:cNvGrpSpPr/>
            <p:nvPr/>
          </p:nvGrpSpPr>
          <p:grpSpPr>
            <a:xfrm>
              <a:off x="61199" y="486920"/>
              <a:ext cx="269497" cy="230589"/>
              <a:chOff x="-245801" y="266720"/>
              <a:chExt cx="269497" cy="230589"/>
            </a:xfrm>
          </p:grpSpPr>
          <p:sp>
            <p:nvSpPr>
              <p:cNvPr id="37" name="Google Shape;37;p2"/>
              <p:cNvSpPr/>
              <p:nvPr/>
            </p:nvSpPr>
            <p:spPr>
              <a:xfrm>
                <a:off x="-245801" y="266720"/>
                <a:ext cx="269497" cy="230589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4267" extrusionOk="0">
                    <a:moveTo>
                      <a:pt x="2837" y="166"/>
                    </a:moveTo>
                    <a:cubicBezTo>
                      <a:pt x="3846" y="166"/>
                      <a:pt x="4816" y="952"/>
                      <a:pt x="4816" y="2134"/>
                    </a:cubicBezTo>
                    <a:cubicBezTo>
                      <a:pt x="4816" y="3219"/>
                      <a:pt x="3940" y="4096"/>
                      <a:pt x="2854" y="4103"/>
                    </a:cubicBezTo>
                    <a:cubicBezTo>
                      <a:pt x="1102" y="4103"/>
                      <a:pt x="226" y="1986"/>
                      <a:pt x="1466" y="746"/>
                    </a:cubicBezTo>
                    <a:cubicBezTo>
                      <a:pt x="1865" y="345"/>
                      <a:pt x="2355" y="166"/>
                      <a:pt x="2837" y="166"/>
                    </a:cubicBezTo>
                    <a:close/>
                    <a:moveTo>
                      <a:pt x="2840" y="0"/>
                    </a:moveTo>
                    <a:cubicBezTo>
                      <a:pt x="2315" y="0"/>
                      <a:pt x="1779" y="195"/>
                      <a:pt x="1342" y="629"/>
                    </a:cubicBezTo>
                    <a:cubicBezTo>
                      <a:pt x="1" y="1971"/>
                      <a:pt x="955" y="4266"/>
                      <a:pt x="2854" y="4266"/>
                    </a:cubicBezTo>
                    <a:cubicBezTo>
                      <a:pt x="4033" y="4266"/>
                      <a:pt x="4987" y="3312"/>
                      <a:pt x="4987" y="2134"/>
                    </a:cubicBezTo>
                    <a:cubicBezTo>
                      <a:pt x="4987" y="849"/>
                      <a:pt x="3937" y="0"/>
                      <a:pt x="28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-141881" y="331730"/>
                <a:ext cx="101055" cy="1010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0" extrusionOk="0">
                    <a:moveTo>
                      <a:pt x="931" y="0"/>
                    </a:moveTo>
                    <a:cubicBezTo>
                      <a:pt x="420" y="0"/>
                      <a:pt x="1" y="419"/>
                      <a:pt x="1" y="931"/>
                    </a:cubicBezTo>
                    <a:cubicBezTo>
                      <a:pt x="1" y="1450"/>
                      <a:pt x="420" y="1869"/>
                      <a:pt x="931" y="1869"/>
                    </a:cubicBezTo>
                    <a:cubicBezTo>
                      <a:pt x="1451" y="1869"/>
                      <a:pt x="1870" y="1450"/>
                      <a:pt x="1870" y="931"/>
                    </a:cubicBezTo>
                    <a:cubicBezTo>
                      <a:pt x="1870" y="419"/>
                      <a:pt x="1451" y="0"/>
                      <a:pt x="93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39" name="Google Shape;39;p2"/>
          <p:cNvGrpSpPr/>
          <p:nvPr/>
        </p:nvGrpSpPr>
        <p:grpSpPr>
          <a:xfrm>
            <a:off x="-831651" y="5691267"/>
            <a:ext cx="2813779" cy="2572720"/>
            <a:chOff x="-623738" y="4268450"/>
            <a:chExt cx="2110334" cy="1929540"/>
          </a:xfrm>
        </p:grpSpPr>
        <p:sp>
          <p:nvSpPr>
            <p:cNvPr id="40" name="Google Shape;40;p2"/>
            <p:cNvSpPr/>
            <p:nvPr/>
          </p:nvSpPr>
          <p:spPr>
            <a:xfrm>
              <a:off x="-623738" y="4268450"/>
              <a:ext cx="1727427" cy="1929540"/>
            </a:xfrm>
            <a:custGeom>
              <a:avLst/>
              <a:gdLst/>
              <a:ahLst/>
              <a:cxnLst/>
              <a:rect l="l" t="t" r="r" b="b"/>
              <a:pathLst>
                <a:path w="30555" h="34130" extrusionOk="0">
                  <a:moveTo>
                    <a:pt x="29779" y="0"/>
                  </a:moveTo>
                  <a:cubicBezTo>
                    <a:pt x="29221" y="0"/>
                    <a:pt x="28911" y="636"/>
                    <a:pt x="29252" y="1071"/>
                  </a:cubicBezTo>
                  <a:lnTo>
                    <a:pt x="26251" y="4080"/>
                  </a:lnTo>
                  <a:cubicBezTo>
                    <a:pt x="26235" y="4095"/>
                    <a:pt x="26227" y="4118"/>
                    <a:pt x="26227" y="4134"/>
                  </a:cubicBezTo>
                  <a:lnTo>
                    <a:pt x="26227" y="7794"/>
                  </a:lnTo>
                  <a:lnTo>
                    <a:pt x="21272" y="12742"/>
                  </a:lnTo>
                  <a:lnTo>
                    <a:pt x="20528" y="12718"/>
                  </a:lnTo>
                  <a:lnTo>
                    <a:pt x="17720" y="15526"/>
                  </a:lnTo>
                  <a:lnTo>
                    <a:pt x="17744" y="16270"/>
                  </a:lnTo>
                  <a:lnTo>
                    <a:pt x="32" y="33990"/>
                  </a:lnTo>
                  <a:cubicBezTo>
                    <a:pt x="1" y="34021"/>
                    <a:pt x="1" y="34075"/>
                    <a:pt x="32" y="34106"/>
                  </a:cubicBezTo>
                  <a:cubicBezTo>
                    <a:pt x="47" y="34122"/>
                    <a:pt x="70" y="34129"/>
                    <a:pt x="86" y="34129"/>
                  </a:cubicBezTo>
                  <a:cubicBezTo>
                    <a:pt x="109" y="34129"/>
                    <a:pt x="133" y="34122"/>
                    <a:pt x="148" y="34106"/>
                  </a:cubicBezTo>
                  <a:lnTo>
                    <a:pt x="26367" y="7887"/>
                  </a:lnTo>
                  <a:cubicBezTo>
                    <a:pt x="26382" y="7872"/>
                    <a:pt x="26390" y="7848"/>
                    <a:pt x="26390" y="7825"/>
                  </a:cubicBezTo>
                  <a:lnTo>
                    <a:pt x="26390" y="4165"/>
                  </a:lnTo>
                  <a:lnTo>
                    <a:pt x="29368" y="1187"/>
                  </a:lnTo>
                  <a:cubicBezTo>
                    <a:pt x="29490" y="1283"/>
                    <a:pt x="29633" y="1327"/>
                    <a:pt x="29774" y="1327"/>
                  </a:cubicBezTo>
                  <a:cubicBezTo>
                    <a:pt x="30046" y="1327"/>
                    <a:pt x="30310" y="1162"/>
                    <a:pt x="30407" y="877"/>
                  </a:cubicBezTo>
                  <a:cubicBezTo>
                    <a:pt x="30555" y="450"/>
                    <a:pt x="30229" y="0"/>
                    <a:pt x="297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63570" y="4401603"/>
              <a:ext cx="723026" cy="722574"/>
            </a:xfrm>
            <a:custGeom>
              <a:avLst/>
              <a:gdLst/>
              <a:ahLst/>
              <a:cxnLst/>
              <a:rect l="l" t="t" r="r" b="b"/>
              <a:pathLst>
                <a:path w="12789" h="12781" extrusionOk="0">
                  <a:moveTo>
                    <a:pt x="12696" y="1"/>
                  </a:moveTo>
                  <a:cubicBezTo>
                    <a:pt x="12676" y="1"/>
                    <a:pt x="12656" y="9"/>
                    <a:pt x="12641" y="24"/>
                  </a:cubicBezTo>
                  <a:lnTo>
                    <a:pt x="32" y="12641"/>
                  </a:lnTo>
                  <a:cubicBezTo>
                    <a:pt x="1" y="12672"/>
                    <a:pt x="1" y="12719"/>
                    <a:pt x="32" y="12758"/>
                  </a:cubicBezTo>
                  <a:cubicBezTo>
                    <a:pt x="47" y="12773"/>
                    <a:pt x="63" y="12781"/>
                    <a:pt x="86" y="12781"/>
                  </a:cubicBezTo>
                  <a:cubicBezTo>
                    <a:pt x="109" y="12781"/>
                    <a:pt x="132" y="12773"/>
                    <a:pt x="140" y="12758"/>
                  </a:cubicBezTo>
                  <a:lnTo>
                    <a:pt x="12757" y="141"/>
                  </a:lnTo>
                  <a:cubicBezTo>
                    <a:pt x="12788" y="110"/>
                    <a:pt x="12788" y="55"/>
                    <a:pt x="12757" y="24"/>
                  </a:cubicBezTo>
                  <a:cubicBezTo>
                    <a:pt x="12738" y="9"/>
                    <a:pt x="12717" y="1"/>
                    <a:pt x="1269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2" name="Google Shape;42;p2"/>
            <p:cNvGrpSpPr/>
            <p:nvPr/>
          </p:nvGrpSpPr>
          <p:grpSpPr>
            <a:xfrm>
              <a:off x="-220625" y="4570231"/>
              <a:ext cx="921187" cy="920619"/>
              <a:chOff x="3429875" y="1645831"/>
              <a:chExt cx="921187" cy="920619"/>
            </a:xfrm>
          </p:grpSpPr>
          <p:sp>
            <p:nvSpPr>
              <p:cNvPr id="43" name="Google Shape;43;p2"/>
              <p:cNvSpPr/>
              <p:nvPr/>
            </p:nvSpPr>
            <p:spPr>
              <a:xfrm>
                <a:off x="4300181" y="1645831"/>
                <a:ext cx="50882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4" extrusionOk="0">
                    <a:moveTo>
                      <a:pt x="437" y="0"/>
                    </a:moveTo>
                    <a:cubicBezTo>
                      <a:pt x="413" y="0"/>
                      <a:pt x="388" y="2"/>
                      <a:pt x="365" y="6"/>
                    </a:cubicBezTo>
                    <a:cubicBezTo>
                      <a:pt x="334" y="14"/>
                      <a:pt x="303" y="21"/>
                      <a:pt x="279" y="37"/>
                    </a:cubicBezTo>
                    <a:cubicBezTo>
                      <a:pt x="248" y="45"/>
                      <a:pt x="225" y="60"/>
                      <a:pt x="202" y="76"/>
                    </a:cubicBezTo>
                    <a:cubicBezTo>
                      <a:pt x="179" y="91"/>
                      <a:pt x="155" y="107"/>
                      <a:pt x="132" y="130"/>
                    </a:cubicBezTo>
                    <a:cubicBezTo>
                      <a:pt x="93" y="177"/>
                      <a:pt x="55" y="223"/>
                      <a:pt x="31" y="277"/>
                    </a:cubicBezTo>
                    <a:cubicBezTo>
                      <a:pt x="23" y="301"/>
                      <a:pt x="16" y="332"/>
                      <a:pt x="8" y="363"/>
                    </a:cubicBezTo>
                    <a:cubicBezTo>
                      <a:pt x="0" y="386"/>
                      <a:pt x="0" y="417"/>
                      <a:pt x="0" y="448"/>
                    </a:cubicBezTo>
                    <a:cubicBezTo>
                      <a:pt x="0" y="479"/>
                      <a:pt x="8" y="510"/>
                      <a:pt x="8" y="533"/>
                    </a:cubicBezTo>
                    <a:cubicBezTo>
                      <a:pt x="16" y="564"/>
                      <a:pt x="23" y="595"/>
                      <a:pt x="31" y="619"/>
                    </a:cubicBezTo>
                    <a:cubicBezTo>
                      <a:pt x="47" y="650"/>
                      <a:pt x="62" y="673"/>
                      <a:pt x="78" y="696"/>
                    </a:cubicBezTo>
                    <a:cubicBezTo>
                      <a:pt x="93" y="719"/>
                      <a:pt x="109" y="743"/>
                      <a:pt x="132" y="766"/>
                    </a:cubicBezTo>
                    <a:cubicBezTo>
                      <a:pt x="221" y="851"/>
                      <a:pt x="336" y="894"/>
                      <a:pt x="450" y="894"/>
                    </a:cubicBezTo>
                    <a:cubicBezTo>
                      <a:pt x="564" y="894"/>
                      <a:pt x="679" y="851"/>
                      <a:pt x="768" y="766"/>
                    </a:cubicBezTo>
                    <a:cubicBezTo>
                      <a:pt x="783" y="743"/>
                      <a:pt x="807" y="719"/>
                      <a:pt x="822" y="696"/>
                    </a:cubicBezTo>
                    <a:cubicBezTo>
                      <a:pt x="838" y="673"/>
                      <a:pt x="853" y="650"/>
                      <a:pt x="861" y="619"/>
                    </a:cubicBezTo>
                    <a:cubicBezTo>
                      <a:pt x="877" y="595"/>
                      <a:pt x="884" y="564"/>
                      <a:pt x="884" y="533"/>
                    </a:cubicBezTo>
                    <a:cubicBezTo>
                      <a:pt x="892" y="510"/>
                      <a:pt x="900" y="479"/>
                      <a:pt x="900" y="448"/>
                    </a:cubicBezTo>
                    <a:cubicBezTo>
                      <a:pt x="900" y="417"/>
                      <a:pt x="892" y="386"/>
                      <a:pt x="884" y="363"/>
                    </a:cubicBezTo>
                    <a:cubicBezTo>
                      <a:pt x="884" y="332"/>
                      <a:pt x="877" y="301"/>
                      <a:pt x="861" y="277"/>
                    </a:cubicBezTo>
                    <a:cubicBezTo>
                      <a:pt x="853" y="246"/>
                      <a:pt x="838" y="223"/>
                      <a:pt x="822" y="200"/>
                    </a:cubicBezTo>
                    <a:cubicBezTo>
                      <a:pt x="807" y="177"/>
                      <a:pt x="783" y="153"/>
                      <a:pt x="768" y="130"/>
                    </a:cubicBezTo>
                    <a:cubicBezTo>
                      <a:pt x="678" y="46"/>
                      <a:pt x="556" y="0"/>
                      <a:pt x="4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3918737" y="2018681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4"/>
                      <a:pt x="202" y="894"/>
                      <a:pt x="598" y="894"/>
                    </a:cubicBezTo>
                    <a:cubicBezTo>
                      <a:pt x="1001" y="894"/>
                      <a:pt x="1195" y="414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4166022" y="1769869"/>
                <a:ext cx="70160" cy="50825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28" y="1"/>
                    </a:moveTo>
                    <a:cubicBezTo>
                      <a:pt x="571" y="1"/>
                      <a:pt x="511" y="12"/>
                      <a:pt x="450" y="38"/>
                    </a:cubicBezTo>
                    <a:cubicBezTo>
                      <a:pt x="0" y="224"/>
                      <a:pt x="132" y="898"/>
                      <a:pt x="621" y="898"/>
                    </a:cubicBezTo>
                    <a:cubicBezTo>
                      <a:pt x="745" y="898"/>
                      <a:pt x="853" y="852"/>
                      <a:pt x="939" y="766"/>
                    </a:cubicBezTo>
                    <a:cubicBezTo>
                      <a:pt x="1240" y="465"/>
                      <a:pt x="991" y="1"/>
                      <a:pt x="6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3544868" y="2391417"/>
                <a:ext cx="70103" cy="50938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901" extrusionOk="0">
                    <a:moveTo>
                      <a:pt x="606" y="1"/>
                    </a:moveTo>
                    <a:cubicBezTo>
                      <a:pt x="241" y="1"/>
                      <a:pt x="1" y="468"/>
                      <a:pt x="301" y="769"/>
                    </a:cubicBezTo>
                    <a:cubicBezTo>
                      <a:pt x="379" y="854"/>
                      <a:pt x="495" y="901"/>
                      <a:pt x="611" y="901"/>
                    </a:cubicBezTo>
                    <a:cubicBezTo>
                      <a:pt x="1108" y="901"/>
                      <a:pt x="1240" y="226"/>
                      <a:pt x="790" y="40"/>
                    </a:cubicBezTo>
                    <a:cubicBezTo>
                      <a:pt x="726" y="13"/>
                      <a:pt x="664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4043227" y="1894190"/>
                <a:ext cx="67616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894" extrusionOk="0">
                    <a:moveTo>
                      <a:pt x="598" y="0"/>
                    </a:moveTo>
                    <a:cubicBezTo>
                      <a:pt x="484" y="0"/>
                      <a:pt x="369" y="45"/>
                      <a:pt x="280" y="134"/>
                    </a:cubicBezTo>
                    <a:cubicBezTo>
                      <a:pt x="1" y="413"/>
                      <a:pt x="195" y="894"/>
                      <a:pt x="598" y="894"/>
                    </a:cubicBezTo>
                    <a:cubicBezTo>
                      <a:pt x="994" y="894"/>
                      <a:pt x="1195" y="413"/>
                      <a:pt x="916" y="134"/>
                    </a:cubicBezTo>
                    <a:cubicBezTo>
                      <a:pt x="827" y="45"/>
                      <a:pt x="712" y="0"/>
                      <a:pt x="5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3670151" y="2267266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3"/>
                      <a:pt x="202" y="894"/>
                      <a:pt x="598" y="894"/>
                    </a:cubicBezTo>
                    <a:cubicBezTo>
                      <a:pt x="993" y="894"/>
                      <a:pt x="1195" y="413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3794246" y="2142775"/>
                <a:ext cx="68012" cy="50995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902" extrusionOk="0">
                    <a:moveTo>
                      <a:pt x="601" y="0"/>
                    </a:moveTo>
                    <a:cubicBezTo>
                      <a:pt x="487" y="0"/>
                      <a:pt x="372" y="45"/>
                      <a:pt x="287" y="134"/>
                    </a:cubicBezTo>
                    <a:cubicBezTo>
                      <a:pt x="0" y="413"/>
                      <a:pt x="202" y="902"/>
                      <a:pt x="605" y="902"/>
                    </a:cubicBezTo>
                    <a:cubicBezTo>
                      <a:pt x="1001" y="902"/>
                      <a:pt x="1202" y="413"/>
                      <a:pt x="915" y="134"/>
                    </a:cubicBezTo>
                    <a:cubicBezTo>
                      <a:pt x="830" y="45"/>
                      <a:pt x="716" y="0"/>
                      <a:pt x="6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3429875" y="2515851"/>
                <a:ext cx="50938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895" extrusionOk="0">
                    <a:moveTo>
                      <a:pt x="451" y="0"/>
                    </a:moveTo>
                    <a:cubicBezTo>
                      <a:pt x="336" y="0"/>
                      <a:pt x="222" y="45"/>
                      <a:pt x="133" y="134"/>
                    </a:cubicBezTo>
                    <a:cubicBezTo>
                      <a:pt x="110" y="150"/>
                      <a:pt x="94" y="173"/>
                      <a:pt x="79" y="196"/>
                    </a:cubicBezTo>
                    <a:cubicBezTo>
                      <a:pt x="63" y="227"/>
                      <a:pt x="48" y="251"/>
                      <a:pt x="40" y="274"/>
                    </a:cubicBezTo>
                    <a:cubicBezTo>
                      <a:pt x="24" y="305"/>
                      <a:pt x="17" y="336"/>
                      <a:pt x="9" y="359"/>
                    </a:cubicBezTo>
                    <a:cubicBezTo>
                      <a:pt x="9" y="390"/>
                      <a:pt x="1" y="421"/>
                      <a:pt x="1" y="452"/>
                    </a:cubicBezTo>
                    <a:cubicBezTo>
                      <a:pt x="1" y="569"/>
                      <a:pt x="48" y="685"/>
                      <a:pt x="133" y="762"/>
                    </a:cubicBezTo>
                    <a:cubicBezTo>
                      <a:pt x="156" y="786"/>
                      <a:pt x="179" y="809"/>
                      <a:pt x="203" y="824"/>
                    </a:cubicBezTo>
                    <a:cubicBezTo>
                      <a:pt x="226" y="840"/>
                      <a:pt x="249" y="855"/>
                      <a:pt x="280" y="863"/>
                    </a:cubicBezTo>
                    <a:cubicBezTo>
                      <a:pt x="303" y="871"/>
                      <a:pt x="334" y="879"/>
                      <a:pt x="358" y="886"/>
                    </a:cubicBezTo>
                    <a:cubicBezTo>
                      <a:pt x="389" y="894"/>
                      <a:pt x="420" y="894"/>
                      <a:pt x="451" y="894"/>
                    </a:cubicBezTo>
                    <a:cubicBezTo>
                      <a:pt x="482" y="894"/>
                      <a:pt x="505" y="894"/>
                      <a:pt x="536" y="886"/>
                    </a:cubicBezTo>
                    <a:cubicBezTo>
                      <a:pt x="598" y="879"/>
                      <a:pt x="652" y="855"/>
                      <a:pt x="699" y="824"/>
                    </a:cubicBezTo>
                    <a:cubicBezTo>
                      <a:pt x="722" y="809"/>
                      <a:pt x="745" y="786"/>
                      <a:pt x="769" y="762"/>
                    </a:cubicBezTo>
                    <a:cubicBezTo>
                      <a:pt x="846" y="685"/>
                      <a:pt x="901" y="569"/>
                      <a:pt x="901" y="452"/>
                    </a:cubicBezTo>
                    <a:cubicBezTo>
                      <a:pt x="901" y="421"/>
                      <a:pt x="893" y="390"/>
                      <a:pt x="893" y="359"/>
                    </a:cubicBezTo>
                    <a:cubicBezTo>
                      <a:pt x="885" y="336"/>
                      <a:pt x="877" y="305"/>
                      <a:pt x="862" y="274"/>
                    </a:cubicBezTo>
                    <a:cubicBezTo>
                      <a:pt x="854" y="251"/>
                      <a:pt x="839" y="227"/>
                      <a:pt x="823" y="196"/>
                    </a:cubicBezTo>
                    <a:cubicBezTo>
                      <a:pt x="807" y="173"/>
                      <a:pt x="784" y="150"/>
                      <a:pt x="769" y="134"/>
                    </a:cubicBezTo>
                    <a:cubicBezTo>
                      <a:pt x="680" y="45"/>
                      <a:pt x="565" y="0"/>
                      <a:pt x="4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1" name="Google Shape;51;p2"/>
          <p:cNvGrpSpPr/>
          <p:nvPr/>
        </p:nvGrpSpPr>
        <p:grpSpPr>
          <a:xfrm>
            <a:off x="9299067" y="4597563"/>
            <a:ext cx="2848851" cy="3227775"/>
            <a:chOff x="6974300" y="3448172"/>
            <a:chExt cx="2136638" cy="2420831"/>
          </a:xfrm>
        </p:grpSpPr>
        <p:sp>
          <p:nvSpPr>
            <p:cNvPr id="52" name="Google Shape;52;p2"/>
            <p:cNvSpPr/>
            <p:nvPr/>
          </p:nvSpPr>
          <p:spPr>
            <a:xfrm>
              <a:off x="7847645" y="3448172"/>
              <a:ext cx="1263293" cy="1576725"/>
            </a:xfrm>
            <a:custGeom>
              <a:avLst/>
              <a:gdLst/>
              <a:ahLst/>
              <a:cxnLst/>
              <a:rect l="l" t="t" r="r" b="b"/>
              <a:pathLst>
                <a:path w="23377" h="29177" extrusionOk="0">
                  <a:moveTo>
                    <a:pt x="23291" y="1"/>
                  </a:moveTo>
                  <a:cubicBezTo>
                    <a:pt x="23271" y="1"/>
                    <a:pt x="23252" y="7"/>
                    <a:pt x="23237" y="18"/>
                  </a:cubicBezTo>
                  <a:lnTo>
                    <a:pt x="11372" y="11883"/>
                  </a:lnTo>
                  <a:lnTo>
                    <a:pt x="10635" y="11852"/>
                  </a:lnTo>
                  <a:lnTo>
                    <a:pt x="7828" y="14667"/>
                  </a:lnTo>
                  <a:lnTo>
                    <a:pt x="7851" y="15404"/>
                  </a:lnTo>
                  <a:lnTo>
                    <a:pt x="7114" y="16141"/>
                  </a:lnTo>
                  <a:cubicBezTo>
                    <a:pt x="7099" y="16156"/>
                    <a:pt x="7091" y="16179"/>
                    <a:pt x="7091" y="16203"/>
                  </a:cubicBezTo>
                  <a:lnTo>
                    <a:pt x="7091" y="22236"/>
                  </a:lnTo>
                  <a:lnTo>
                    <a:pt x="1345" y="27982"/>
                  </a:lnTo>
                  <a:cubicBezTo>
                    <a:pt x="1209" y="27875"/>
                    <a:pt x="1067" y="27829"/>
                    <a:pt x="932" y="27829"/>
                  </a:cubicBezTo>
                  <a:cubicBezTo>
                    <a:pt x="412" y="27829"/>
                    <a:pt x="1" y="28507"/>
                    <a:pt x="469" y="28975"/>
                  </a:cubicBezTo>
                  <a:cubicBezTo>
                    <a:pt x="610" y="29116"/>
                    <a:pt x="772" y="29176"/>
                    <a:pt x="928" y="29176"/>
                  </a:cubicBezTo>
                  <a:cubicBezTo>
                    <a:pt x="1414" y="29176"/>
                    <a:pt x="1848" y="28597"/>
                    <a:pt x="1461" y="28099"/>
                  </a:cubicBezTo>
                  <a:lnTo>
                    <a:pt x="7231" y="22329"/>
                  </a:lnTo>
                  <a:cubicBezTo>
                    <a:pt x="7246" y="22313"/>
                    <a:pt x="7254" y="22290"/>
                    <a:pt x="7254" y="22267"/>
                  </a:cubicBezTo>
                  <a:lnTo>
                    <a:pt x="7254" y="16226"/>
                  </a:lnTo>
                  <a:lnTo>
                    <a:pt x="23345" y="135"/>
                  </a:lnTo>
                  <a:cubicBezTo>
                    <a:pt x="23376" y="104"/>
                    <a:pt x="23376" y="49"/>
                    <a:pt x="23345" y="18"/>
                  </a:cubicBezTo>
                  <a:cubicBezTo>
                    <a:pt x="23330" y="7"/>
                    <a:pt x="23310" y="1"/>
                    <a:pt x="2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340215" y="4337362"/>
              <a:ext cx="595683" cy="833729"/>
            </a:xfrm>
            <a:custGeom>
              <a:avLst/>
              <a:gdLst/>
              <a:ahLst/>
              <a:cxnLst/>
              <a:rect l="l" t="t" r="r" b="b"/>
              <a:pathLst>
                <a:path w="11023" h="15428" extrusionOk="0">
                  <a:moveTo>
                    <a:pt x="10442" y="1"/>
                  </a:moveTo>
                  <a:cubicBezTo>
                    <a:pt x="10443" y="1"/>
                    <a:pt x="10444" y="1"/>
                    <a:pt x="10446" y="1"/>
                  </a:cubicBezTo>
                  <a:lnTo>
                    <a:pt x="10446" y="1"/>
                  </a:lnTo>
                  <a:cubicBezTo>
                    <a:pt x="10447" y="1"/>
                    <a:pt x="10448" y="1"/>
                    <a:pt x="10449" y="1"/>
                  </a:cubicBezTo>
                  <a:close/>
                  <a:moveTo>
                    <a:pt x="10446" y="1"/>
                  </a:moveTo>
                  <a:lnTo>
                    <a:pt x="10446" y="1"/>
                  </a:lnTo>
                  <a:cubicBezTo>
                    <a:pt x="10037" y="4"/>
                    <a:pt x="9807" y="475"/>
                    <a:pt x="10062" y="792"/>
                  </a:cubicBezTo>
                  <a:lnTo>
                    <a:pt x="5773" y="5080"/>
                  </a:lnTo>
                  <a:cubicBezTo>
                    <a:pt x="5766" y="5096"/>
                    <a:pt x="5758" y="5111"/>
                    <a:pt x="5758" y="5127"/>
                  </a:cubicBezTo>
                  <a:lnTo>
                    <a:pt x="5758" y="9617"/>
                  </a:lnTo>
                  <a:lnTo>
                    <a:pt x="43" y="15324"/>
                  </a:lnTo>
                  <a:cubicBezTo>
                    <a:pt x="1" y="15366"/>
                    <a:pt x="42" y="15427"/>
                    <a:pt x="88" y="15427"/>
                  </a:cubicBezTo>
                  <a:cubicBezTo>
                    <a:pt x="102" y="15427"/>
                    <a:pt x="116" y="15422"/>
                    <a:pt x="128" y="15410"/>
                  </a:cubicBezTo>
                  <a:lnTo>
                    <a:pt x="5859" y="9679"/>
                  </a:lnTo>
                  <a:cubicBezTo>
                    <a:pt x="5874" y="9671"/>
                    <a:pt x="5874" y="9656"/>
                    <a:pt x="5874" y="9640"/>
                  </a:cubicBezTo>
                  <a:lnTo>
                    <a:pt x="5874" y="5150"/>
                  </a:lnTo>
                  <a:lnTo>
                    <a:pt x="10139" y="885"/>
                  </a:lnTo>
                  <a:cubicBezTo>
                    <a:pt x="10231" y="953"/>
                    <a:pt x="10336" y="985"/>
                    <a:pt x="10439" y="985"/>
                  </a:cubicBezTo>
                  <a:cubicBezTo>
                    <a:pt x="10641" y="985"/>
                    <a:pt x="10835" y="863"/>
                    <a:pt x="10907" y="652"/>
                  </a:cubicBezTo>
                  <a:cubicBezTo>
                    <a:pt x="11023" y="336"/>
                    <a:pt x="10785" y="3"/>
                    <a:pt x="104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106269" y="4453030"/>
              <a:ext cx="692631" cy="690469"/>
            </a:xfrm>
            <a:custGeom>
              <a:avLst/>
              <a:gdLst/>
              <a:ahLst/>
              <a:cxnLst/>
              <a:rect l="l" t="t" r="r" b="b"/>
              <a:pathLst>
                <a:path w="12817" h="12777" extrusionOk="0">
                  <a:moveTo>
                    <a:pt x="12701" y="1"/>
                  </a:moveTo>
                  <a:cubicBezTo>
                    <a:pt x="12681" y="1"/>
                    <a:pt x="12660" y="9"/>
                    <a:pt x="12641" y="27"/>
                  </a:cubicBezTo>
                  <a:lnTo>
                    <a:pt x="32" y="12637"/>
                  </a:lnTo>
                  <a:cubicBezTo>
                    <a:pt x="1" y="12668"/>
                    <a:pt x="1" y="12722"/>
                    <a:pt x="32" y="12753"/>
                  </a:cubicBezTo>
                  <a:cubicBezTo>
                    <a:pt x="47" y="12769"/>
                    <a:pt x="63" y="12776"/>
                    <a:pt x="86" y="12776"/>
                  </a:cubicBezTo>
                  <a:cubicBezTo>
                    <a:pt x="109" y="12776"/>
                    <a:pt x="133" y="12769"/>
                    <a:pt x="148" y="12753"/>
                  </a:cubicBezTo>
                  <a:lnTo>
                    <a:pt x="12757" y="136"/>
                  </a:lnTo>
                  <a:cubicBezTo>
                    <a:pt x="12816" y="77"/>
                    <a:pt x="12764" y="1"/>
                    <a:pt x="127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974300" y="3939449"/>
              <a:ext cx="1595777" cy="1929553"/>
            </a:xfrm>
            <a:custGeom>
              <a:avLst/>
              <a:gdLst/>
              <a:ahLst/>
              <a:cxnLst/>
              <a:rect l="l" t="t" r="r" b="b"/>
              <a:pathLst>
                <a:path w="31478" h="38062" extrusionOk="0">
                  <a:moveTo>
                    <a:pt x="30702" y="1"/>
                  </a:moveTo>
                  <a:cubicBezTo>
                    <a:pt x="30151" y="1"/>
                    <a:pt x="29841" y="637"/>
                    <a:pt x="30174" y="1071"/>
                  </a:cubicBezTo>
                  <a:lnTo>
                    <a:pt x="24413" y="6840"/>
                  </a:lnTo>
                  <a:cubicBezTo>
                    <a:pt x="24397" y="6856"/>
                    <a:pt x="24389" y="6872"/>
                    <a:pt x="24389" y="6895"/>
                  </a:cubicBezTo>
                  <a:lnTo>
                    <a:pt x="24389" y="12936"/>
                  </a:lnTo>
                  <a:lnTo>
                    <a:pt x="20675" y="16650"/>
                  </a:lnTo>
                  <a:lnTo>
                    <a:pt x="20535" y="16650"/>
                  </a:lnTo>
                  <a:lnTo>
                    <a:pt x="17728" y="19465"/>
                  </a:lnTo>
                  <a:lnTo>
                    <a:pt x="17736" y="19597"/>
                  </a:lnTo>
                  <a:lnTo>
                    <a:pt x="16689" y="20636"/>
                  </a:lnTo>
                  <a:cubicBezTo>
                    <a:pt x="16642" y="20691"/>
                    <a:pt x="16673" y="20776"/>
                    <a:pt x="16751" y="20776"/>
                  </a:cubicBezTo>
                  <a:cubicBezTo>
                    <a:pt x="16766" y="20776"/>
                    <a:pt x="16790" y="20768"/>
                    <a:pt x="16805" y="20753"/>
                  </a:cubicBezTo>
                  <a:lnTo>
                    <a:pt x="17736" y="19822"/>
                  </a:lnTo>
                  <a:lnTo>
                    <a:pt x="17751" y="20210"/>
                  </a:lnTo>
                  <a:lnTo>
                    <a:pt x="32" y="37922"/>
                  </a:lnTo>
                  <a:cubicBezTo>
                    <a:pt x="1" y="37953"/>
                    <a:pt x="1" y="38007"/>
                    <a:pt x="32" y="38038"/>
                  </a:cubicBezTo>
                  <a:cubicBezTo>
                    <a:pt x="47" y="38054"/>
                    <a:pt x="70" y="38061"/>
                    <a:pt x="94" y="38061"/>
                  </a:cubicBezTo>
                  <a:cubicBezTo>
                    <a:pt x="117" y="38061"/>
                    <a:pt x="132" y="38054"/>
                    <a:pt x="148" y="38038"/>
                  </a:cubicBezTo>
                  <a:lnTo>
                    <a:pt x="26375" y="11819"/>
                  </a:lnTo>
                  <a:cubicBezTo>
                    <a:pt x="26390" y="11804"/>
                    <a:pt x="26398" y="11780"/>
                    <a:pt x="26398" y="11757"/>
                  </a:cubicBezTo>
                  <a:lnTo>
                    <a:pt x="26398" y="8097"/>
                  </a:lnTo>
                  <a:lnTo>
                    <a:pt x="29376" y="5119"/>
                  </a:lnTo>
                  <a:cubicBezTo>
                    <a:pt x="29512" y="5226"/>
                    <a:pt x="29654" y="5272"/>
                    <a:pt x="29789" y="5272"/>
                  </a:cubicBezTo>
                  <a:cubicBezTo>
                    <a:pt x="30308" y="5272"/>
                    <a:pt x="30720" y="4594"/>
                    <a:pt x="30252" y="4126"/>
                  </a:cubicBezTo>
                  <a:cubicBezTo>
                    <a:pt x="30108" y="3982"/>
                    <a:pt x="29944" y="3922"/>
                    <a:pt x="29787" y="3922"/>
                  </a:cubicBezTo>
                  <a:cubicBezTo>
                    <a:pt x="29298" y="3922"/>
                    <a:pt x="28867" y="4504"/>
                    <a:pt x="29259" y="5003"/>
                  </a:cubicBezTo>
                  <a:lnTo>
                    <a:pt x="26251" y="8011"/>
                  </a:lnTo>
                  <a:cubicBezTo>
                    <a:pt x="26235" y="8027"/>
                    <a:pt x="26227" y="8042"/>
                    <a:pt x="26227" y="8066"/>
                  </a:cubicBezTo>
                  <a:lnTo>
                    <a:pt x="26227" y="11726"/>
                  </a:lnTo>
                  <a:lnTo>
                    <a:pt x="21280" y="16674"/>
                  </a:lnTo>
                  <a:lnTo>
                    <a:pt x="20892" y="16658"/>
                  </a:lnTo>
                  <a:lnTo>
                    <a:pt x="24521" y="13029"/>
                  </a:lnTo>
                  <a:cubicBezTo>
                    <a:pt x="24537" y="13013"/>
                    <a:pt x="24544" y="12990"/>
                    <a:pt x="24552" y="12975"/>
                  </a:cubicBezTo>
                  <a:lnTo>
                    <a:pt x="24552" y="6934"/>
                  </a:lnTo>
                  <a:lnTo>
                    <a:pt x="30291" y="1187"/>
                  </a:lnTo>
                  <a:cubicBezTo>
                    <a:pt x="30416" y="1283"/>
                    <a:pt x="30559" y="1327"/>
                    <a:pt x="30701" y="1327"/>
                  </a:cubicBezTo>
                  <a:cubicBezTo>
                    <a:pt x="30972" y="1327"/>
                    <a:pt x="31233" y="1163"/>
                    <a:pt x="31330" y="877"/>
                  </a:cubicBezTo>
                  <a:cubicBezTo>
                    <a:pt x="31477" y="443"/>
                    <a:pt x="31159" y="1"/>
                    <a:pt x="307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6" name="Google Shape;56;p2"/>
            <p:cNvGrpSpPr/>
            <p:nvPr/>
          </p:nvGrpSpPr>
          <p:grpSpPr>
            <a:xfrm>
              <a:off x="7020074" y="4660470"/>
              <a:ext cx="269497" cy="230589"/>
              <a:chOff x="-245801" y="266720"/>
              <a:chExt cx="269497" cy="230589"/>
            </a:xfrm>
          </p:grpSpPr>
          <p:sp>
            <p:nvSpPr>
              <p:cNvPr id="57" name="Google Shape;57;p2"/>
              <p:cNvSpPr/>
              <p:nvPr/>
            </p:nvSpPr>
            <p:spPr>
              <a:xfrm>
                <a:off x="-245801" y="266720"/>
                <a:ext cx="269497" cy="230589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4267" extrusionOk="0">
                    <a:moveTo>
                      <a:pt x="2837" y="166"/>
                    </a:moveTo>
                    <a:cubicBezTo>
                      <a:pt x="3846" y="166"/>
                      <a:pt x="4816" y="952"/>
                      <a:pt x="4816" y="2134"/>
                    </a:cubicBezTo>
                    <a:cubicBezTo>
                      <a:pt x="4816" y="3219"/>
                      <a:pt x="3940" y="4096"/>
                      <a:pt x="2854" y="4103"/>
                    </a:cubicBezTo>
                    <a:cubicBezTo>
                      <a:pt x="1102" y="4103"/>
                      <a:pt x="226" y="1986"/>
                      <a:pt x="1466" y="746"/>
                    </a:cubicBezTo>
                    <a:cubicBezTo>
                      <a:pt x="1865" y="345"/>
                      <a:pt x="2355" y="166"/>
                      <a:pt x="2837" y="166"/>
                    </a:cubicBezTo>
                    <a:close/>
                    <a:moveTo>
                      <a:pt x="2840" y="0"/>
                    </a:moveTo>
                    <a:cubicBezTo>
                      <a:pt x="2315" y="0"/>
                      <a:pt x="1779" y="195"/>
                      <a:pt x="1342" y="629"/>
                    </a:cubicBezTo>
                    <a:cubicBezTo>
                      <a:pt x="1" y="1971"/>
                      <a:pt x="955" y="4266"/>
                      <a:pt x="2854" y="4266"/>
                    </a:cubicBezTo>
                    <a:cubicBezTo>
                      <a:pt x="4033" y="4266"/>
                      <a:pt x="4987" y="3312"/>
                      <a:pt x="4987" y="2134"/>
                    </a:cubicBezTo>
                    <a:cubicBezTo>
                      <a:pt x="4987" y="849"/>
                      <a:pt x="3937" y="0"/>
                      <a:pt x="284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-141881" y="331730"/>
                <a:ext cx="101055" cy="1010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0" extrusionOk="0">
                    <a:moveTo>
                      <a:pt x="931" y="0"/>
                    </a:moveTo>
                    <a:cubicBezTo>
                      <a:pt x="420" y="0"/>
                      <a:pt x="1" y="419"/>
                      <a:pt x="1" y="931"/>
                    </a:cubicBezTo>
                    <a:cubicBezTo>
                      <a:pt x="1" y="1450"/>
                      <a:pt x="420" y="1869"/>
                      <a:pt x="931" y="1869"/>
                    </a:cubicBezTo>
                    <a:cubicBezTo>
                      <a:pt x="1451" y="1869"/>
                      <a:pt x="1870" y="1450"/>
                      <a:pt x="1870" y="931"/>
                    </a:cubicBezTo>
                    <a:cubicBezTo>
                      <a:pt x="1870" y="419"/>
                      <a:pt x="1451" y="0"/>
                      <a:pt x="9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9" name="Google Shape;59;p2"/>
          <p:cNvGrpSpPr/>
          <p:nvPr/>
        </p:nvGrpSpPr>
        <p:grpSpPr>
          <a:xfrm>
            <a:off x="7268700" y="-151861"/>
            <a:ext cx="1611933" cy="1379360"/>
            <a:chOff x="5451525" y="-113896"/>
            <a:chExt cx="1208950" cy="1034520"/>
          </a:xfrm>
        </p:grpSpPr>
        <p:sp>
          <p:nvSpPr>
            <p:cNvPr id="60" name="Google Shape;60;p2"/>
            <p:cNvSpPr/>
            <p:nvPr/>
          </p:nvSpPr>
          <p:spPr>
            <a:xfrm>
              <a:off x="5889324" y="-113896"/>
              <a:ext cx="771151" cy="964344"/>
            </a:xfrm>
            <a:custGeom>
              <a:avLst/>
              <a:gdLst/>
              <a:ahLst/>
              <a:cxnLst/>
              <a:rect l="l" t="t" r="r" b="b"/>
              <a:pathLst>
                <a:path w="14270" h="17845" extrusionOk="0">
                  <a:moveTo>
                    <a:pt x="14184" y="1"/>
                  </a:moveTo>
                  <a:cubicBezTo>
                    <a:pt x="14165" y="1"/>
                    <a:pt x="14146" y="9"/>
                    <a:pt x="14130" y="24"/>
                  </a:cubicBezTo>
                  <a:lnTo>
                    <a:pt x="4188" y="9958"/>
                  </a:lnTo>
                  <a:cubicBezTo>
                    <a:pt x="4173" y="9973"/>
                    <a:pt x="4165" y="9997"/>
                    <a:pt x="4165" y="10020"/>
                  </a:cubicBezTo>
                  <a:lnTo>
                    <a:pt x="4165" y="13680"/>
                  </a:lnTo>
                  <a:lnTo>
                    <a:pt x="1187" y="16658"/>
                  </a:lnTo>
                  <a:cubicBezTo>
                    <a:pt x="1065" y="16560"/>
                    <a:pt x="921" y="16514"/>
                    <a:pt x="780" y="16514"/>
                  </a:cubicBezTo>
                  <a:cubicBezTo>
                    <a:pt x="509" y="16514"/>
                    <a:pt x="245" y="16680"/>
                    <a:pt x="148" y="16961"/>
                  </a:cubicBezTo>
                  <a:cubicBezTo>
                    <a:pt x="1" y="17395"/>
                    <a:pt x="327" y="17845"/>
                    <a:pt x="776" y="17845"/>
                  </a:cubicBezTo>
                  <a:cubicBezTo>
                    <a:pt x="1335" y="17845"/>
                    <a:pt x="1645" y="17209"/>
                    <a:pt x="1304" y="16774"/>
                  </a:cubicBezTo>
                  <a:lnTo>
                    <a:pt x="4305" y="13766"/>
                  </a:lnTo>
                  <a:cubicBezTo>
                    <a:pt x="4320" y="13750"/>
                    <a:pt x="4328" y="13735"/>
                    <a:pt x="4336" y="13711"/>
                  </a:cubicBezTo>
                  <a:lnTo>
                    <a:pt x="4336" y="10051"/>
                  </a:lnTo>
                  <a:lnTo>
                    <a:pt x="14239" y="140"/>
                  </a:lnTo>
                  <a:cubicBezTo>
                    <a:pt x="14270" y="109"/>
                    <a:pt x="14270" y="55"/>
                    <a:pt x="14239" y="24"/>
                  </a:cubicBezTo>
                  <a:cubicBezTo>
                    <a:pt x="14223" y="9"/>
                    <a:pt x="14204" y="1"/>
                    <a:pt x="141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61" name="Google Shape;61;p2"/>
            <p:cNvGrpSpPr/>
            <p:nvPr/>
          </p:nvGrpSpPr>
          <p:grpSpPr>
            <a:xfrm>
              <a:off x="5451525" y="6"/>
              <a:ext cx="921187" cy="920619"/>
              <a:chOff x="3429875" y="1645831"/>
              <a:chExt cx="921187" cy="920619"/>
            </a:xfrm>
          </p:grpSpPr>
          <p:sp>
            <p:nvSpPr>
              <p:cNvPr id="62" name="Google Shape;62;p2"/>
              <p:cNvSpPr/>
              <p:nvPr/>
            </p:nvSpPr>
            <p:spPr>
              <a:xfrm>
                <a:off x="4300181" y="1645831"/>
                <a:ext cx="50882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4" extrusionOk="0">
                    <a:moveTo>
                      <a:pt x="437" y="0"/>
                    </a:moveTo>
                    <a:cubicBezTo>
                      <a:pt x="413" y="0"/>
                      <a:pt x="388" y="2"/>
                      <a:pt x="365" y="6"/>
                    </a:cubicBezTo>
                    <a:cubicBezTo>
                      <a:pt x="334" y="14"/>
                      <a:pt x="303" y="21"/>
                      <a:pt x="279" y="37"/>
                    </a:cubicBezTo>
                    <a:cubicBezTo>
                      <a:pt x="248" y="45"/>
                      <a:pt x="225" y="60"/>
                      <a:pt x="202" y="76"/>
                    </a:cubicBezTo>
                    <a:cubicBezTo>
                      <a:pt x="179" y="91"/>
                      <a:pt x="155" y="107"/>
                      <a:pt x="132" y="130"/>
                    </a:cubicBezTo>
                    <a:cubicBezTo>
                      <a:pt x="93" y="177"/>
                      <a:pt x="55" y="223"/>
                      <a:pt x="31" y="277"/>
                    </a:cubicBezTo>
                    <a:cubicBezTo>
                      <a:pt x="23" y="301"/>
                      <a:pt x="16" y="332"/>
                      <a:pt x="8" y="363"/>
                    </a:cubicBezTo>
                    <a:cubicBezTo>
                      <a:pt x="0" y="386"/>
                      <a:pt x="0" y="417"/>
                      <a:pt x="0" y="448"/>
                    </a:cubicBezTo>
                    <a:cubicBezTo>
                      <a:pt x="0" y="479"/>
                      <a:pt x="8" y="510"/>
                      <a:pt x="8" y="533"/>
                    </a:cubicBezTo>
                    <a:cubicBezTo>
                      <a:pt x="16" y="564"/>
                      <a:pt x="23" y="595"/>
                      <a:pt x="31" y="619"/>
                    </a:cubicBezTo>
                    <a:cubicBezTo>
                      <a:pt x="47" y="650"/>
                      <a:pt x="62" y="673"/>
                      <a:pt x="78" y="696"/>
                    </a:cubicBezTo>
                    <a:cubicBezTo>
                      <a:pt x="93" y="719"/>
                      <a:pt x="109" y="743"/>
                      <a:pt x="132" y="766"/>
                    </a:cubicBezTo>
                    <a:cubicBezTo>
                      <a:pt x="221" y="851"/>
                      <a:pt x="336" y="894"/>
                      <a:pt x="450" y="894"/>
                    </a:cubicBezTo>
                    <a:cubicBezTo>
                      <a:pt x="564" y="894"/>
                      <a:pt x="679" y="851"/>
                      <a:pt x="768" y="766"/>
                    </a:cubicBezTo>
                    <a:cubicBezTo>
                      <a:pt x="783" y="743"/>
                      <a:pt x="807" y="719"/>
                      <a:pt x="822" y="696"/>
                    </a:cubicBezTo>
                    <a:cubicBezTo>
                      <a:pt x="838" y="673"/>
                      <a:pt x="853" y="650"/>
                      <a:pt x="861" y="619"/>
                    </a:cubicBezTo>
                    <a:cubicBezTo>
                      <a:pt x="877" y="595"/>
                      <a:pt x="884" y="564"/>
                      <a:pt x="884" y="533"/>
                    </a:cubicBezTo>
                    <a:cubicBezTo>
                      <a:pt x="892" y="510"/>
                      <a:pt x="900" y="479"/>
                      <a:pt x="900" y="448"/>
                    </a:cubicBezTo>
                    <a:cubicBezTo>
                      <a:pt x="900" y="417"/>
                      <a:pt x="892" y="386"/>
                      <a:pt x="884" y="363"/>
                    </a:cubicBezTo>
                    <a:cubicBezTo>
                      <a:pt x="884" y="332"/>
                      <a:pt x="877" y="301"/>
                      <a:pt x="861" y="277"/>
                    </a:cubicBezTo>
                    <a:cubicBezTo>
                      <a:pt x="853" y="246"/>
                      <a:pt x="838" y="223"/>
                      <a:pt x="822" y="200"/>
                    </a:cubicBezTo>
                    <a:cubicBezTo>
                      <a:pt x="807" y="177"/>
                      <a:pt x="783" y="153"/>
                      <a:pt x="768" y="130"/>
                    </a:cubicBezTo>
                    <a:cubicBezTo>
                      <a:pt x="678" y="46"/>
                      <a:pt x="556" y="0"/>
                      <a:pt x="4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3918737" y="2018681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4"/>
                      <a:pt x="202" y="894"/>
                      <a:pt x="598" y="894"/>
                    </a:cubicBezTo>
                    <a:cubicBezTo>
                      <a:pt x="1001" y="894"/>
                      <a:pt x="1195" y="414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4166022" y="1769869"/>
                <a:ext cx="70160" cy="50825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28" y="1"/>
                    </a:moveTo>
                    <a:cubicBezTo>
                      <a:pt x="571" y="1"/>
                      <a:pt x="511" y="12"/>
                      <a:pt x="450" y="38"/>
                    </a:cubicBezTo>
                    <a:cubicBezTo>
                      <a:pt x="0" y="224"/>
                      <a:pt x="132" y="898"/>
                      <a:pt x="621" y="898"/>
                    </a:cubicBezTo>
                    <a:cubicBezTo>
                      <a:pt x="745" y="898"/>
                      <a:pt x="853" y="852"/>
                      <a:pt x="939" y="766"/>
                    </a:cubicBezTo>
                    <a:cubicBezTo>
                      <a:pt x="1240" y="465"/>
                      <a:pt x="991" y="1"/>
                      <a:pt x="6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3544868" y="2391417"/>
                <a:ext cx="70103" cy="50938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901" extrusionOk="0">
                    <a:moveTo>
                      <a:pt x="606" y="1"/>
                    </a:moveTo>
                    <a:cubicBezTo>
                      <a:pt x="241" y="1"/>
                      <a:pt x="1" y="468"/>
                      <a:pt x="301" y="769"/>
                    </a:cubicBezTo>
                    <a:cubicBezTo>
                      <a:pt x="379" y="854"/>
                      <a:pt x="495" y="901"/>
                      <a:pt x="611" y="901"/>
                    </a:cubicBezTo>
                    <a:cubicBezTo>
                      <a:pt x="1108" y="901"/>
                      <a:pt x="1240" y="226"/>
                      <a:pt x="790" y="40"/>
                    </a:cubicBezTo>
                    <a:cubicBezTo>
                      <a:pt x="726" y="13"/>
                      <a:pt x="664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4043227" y="1894190"/>
                <a:ext cx="67616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894" extrusionOk="0">
                    <a:moveTo>
                      <a:pt x="598" y="0"/>
                    </a:moveTo>
                    <a:cubicBezTo>
                      <a:pt x="484" y="0"/>
                      <a:pt x="369" y="45"/>
                      <a:pt x="280" y="134"/>
                    </a:cubicBezTo>
                    <a:cubicBezTo>
                      <a:pt x="1" y="413"/>
                      <a:pt x="195" y="894"/>
                      <a:pt x="598" y="894"/>
                    </a:cubicBezTo>
                    <a:cubicBezTo>
                      <a:pt x="994" y="894"/>
                      <a:pt x="1195" y="413"/>
                      <a:pt x="916" y="134"/>
                    </a:cubicBezTo>
                    <a:cubicBezTo>
                      <a:pt x="827" y="45"/>
                      <a:pt x="712" y="0"/>
                      <a:pt x="5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3670151" y="2267266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3"/>
                      <a:pt x="202" y="894"/>
                      <a:pt x="598" y="894"/>
                    </a:cubicBezTo>
                    <a:cubicBezTo>
                      <a:pt x="993" y="894"/>
                      <a:pt x="1195" y="413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3794246" y="2142775"/>
                <a:ext cx="68012" cy="50995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902" extrusionOk="0">
                    <a:moveTo>
                      <a:pt x="601" y="0"/>
                    </a:moveTo>
                    <a:cubicBezTo>
                      <a:pt x="487" y="0"/>
                      <a:pt x="372" y="45"/>
                      <a:pt x="287" y="134"/>
                    </a:cubicBezTo>
                    <a:cubicBezTo>
                      <a:pt x="0" y="413"/>
                      <a:pt x="202" y="902"/>
                      <a:pt x="605" y="902"/>
                    </a:cubicBezTo>
                    <a:cubicBezTo>
                      <a:pt x="1001" y="902"/>
                      <a:pt x="1202" y="413"/>
                      <a:pt x="915" y="134"/>
                    </a:cubicBezTo>
                    <a:cubicBezTo>
                      <a:pt x="830" y="45"/>
                      <a:pt x="716" y="0"/>
                      <a:pt x="6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3429875" y="2515851"/>
                <a:ext cx="50938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895" extrusionOk="0">
                    <a:moveTo>
                      <a:pt x="451" y="0"/>
                    </a:moveTo>
                    <a:cubicBezTo>
                      <a:pt x="336" y="0"/>
                      <a:pt x="222" y="45"/>
                      <a:pt x="133" y="134"/>
                    </a:cubicBezTo>
                    <a:cubicBezTo>
                      <a:pt x="110" y="150"/>
                      <a:pt x="94" y="173"/>
                      <a:pt x="79" y="196"/>
                    </a:cubicBezTo>
                    <a:cubicBezTo>
                      <a:pt x="63" y="227"/>
                      <a:pt x="48" y="251"/>
                      <a:pt x="40" y="274"/>
                    </a:cubicBezTo>
                    <a:cubicBezTo>
                      <a:pt x="24" y="305"/>
                      <a:pt x="17" y="336"/>
                      <a:pt x="9" y="359"/>
                    </a:cubicBezTo>
                    <a:cubicBezTo>
                      <a:pt x="9" y="390"/>
                      <a:pt x="1" y="421"/>
                      <a:pt x="1" y="452"/>
                    </a:cubicBezTo>
                    <a:cubicBezTo>
                      <a:pt x="1" y="569"/>
                      <a:pt x="48" y="685"/>
                      <a:pt x="133" y="762"/>
                    </a:cubicBezTo>
                    <a:cubicBezTo>
                      <a:pt x="156" y="786"/>
                      <a:pt x="179" y="809"/>
                      <a:pt x="203" y="824"/>
                    </a:cubicBezTo>
                    <a:cubicBezTo>
                      <a:pt x="226" y="840"/>
                      <a:pt x="249" y="855"/>
                      <a:pt x="280" y="863"/>
                    </a:cubicBezTo>
                    <a:cubicBezTo>
                      <a:pt x="303" y="871"/>
                      <a:pt x="334" y="879"/>
                      <a:pt x="358" y="886"/>
                    </a:cubicBezTo>
                    <a:cubicBezTo>
                      <a:pt x="389" y="894"/>
                      <a:pt x="420" y="894"/>
                      <a:pt x="451" y="894"/>
                    </a:cubicBezTo>
                    <a:cubicBezTo>
                      <a:pt x="482" y="894"/>
                      <a:pt x="505" y="894"/>
                      <a:pt x="536" y="886"/>
                    </a:cubicBezTo>
                    <a:cubicBezTo>
                      <a:pt x="598" y="879"/>
                      <a:pt x="652" y="855"/>
                      <a:pt x="699" y="824"/>
                    </a:cubicBezTo>
                    <a:cubicBezTo>
                      <a:pt x="722" y="809"/>
                      <a:pt x="745" y="786"/>
                      <a:pt x="769" y="762"/>
                    </a:cubicBezTo>
                    <a:cubicBezTo>
                      <a:pt x="846" y="685"/>
                      <a:pt x="901" y="569"/>
                      <a:pt x="901" y="452"/>
                    </a:cubicBezTo>
                    <a:cubicBezTo>
                      <a:pt x="901" y="421"/>
                      <a:pt x="893" y="390"/>
                      <a:pt x="893" y="359"/>
                    </a:cubicBezTo>
                    <a:cubicBezTo>
                      <a:pt x="885" y="336"/>
                      <a:pt x="877" y="305"/>
                      <a:pt x="862" y="274"/>
                    </a:cubicBezTo>
                    <a:cubicBezTo>
                      <a:pt x="854" y="251"/>
                      <a:pt x="839" y="227"/>
                      <a:pt x="823" y="196"/>
                    </a:cubicBezTo>
                    <a:cubicBezTo>
                      <a:pt x="807" y="173"/>
                      <a:pt x="784" y="150"/>
                      <a:pt x="769" y="134"/>
                    </a:cubicBezTo>
                    <a:cubicBezTo>
                      <a:pt x="680" y="45"/>
                      <a:pt x="565" y="0"/>
                      <a:pt x="4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7880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31A8F-BF15-FD74-F19C-BC6FAC1E0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61AB6-DC84-0F28-15A4-E3D5D0F4C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EE127-180C-0A83-FAF5-A16A2DA97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647DC-4EE4-A2C8-DB67-7B0B609BC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07DE9-2119-4DAD-4BFB-2C26D1DBF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7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41B67-6C4D-7DF4-0E04-FAFBC4BB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096FD-2C11-6800-19B5-8A5824925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6CE89-70E7-AC90-8497-08FEBB15F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4061B-6099-6917-2FEA-B4C8BD15D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BCC50-CC96-DB87-D89C-D9F27B9BE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7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5E601-CACC-890D-23E6-F7EA5A926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56CB5-3B47-3B2A-034C-6BEAA75C8B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6D505B-0767-CB1F-8156-29520237B2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503B6-AB2A-9763-2D5E-5403ED21A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80C22-396E-4C36-4C83-363794BCF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8B567-7B6E-B855-0ED5-17BCBC516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4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C9933-A186-7BAC-FFE4-24D9AB53C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A3E25-7C88-A2C9-EBD7-90010EC0C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2628-90E3-47CF-8F1C-0663DB721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477ADA-906E-A220-B4C7-1AA33E455E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875B7C-0069-D2A6-DF5B-7E5022013E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FC9C5F-8A44-1F04-7FD0-2CACBF6AC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202BC0-5A14-30F3-1B64-65734F21E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B3BF7E-6733-2234-7193-92D39DEDD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8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58B59-1B7E-77B9-B479-13B03B7A9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9C0A7A-67D1-83BC-74D3-B43BE3A70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672C85-3A4E-10C8-6825-4841ED40C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A324F8-98BF-D68A-8F50-30F63AEB4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1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4F0765-F4AE-65F0-42B0-26C6B29DD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5E64F0-6442-2AFB-7FDA-C6292EC1E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21D50-96F7-24E1-6ED9-AA70F82F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17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E2572-5854-D126-D1F9-263B839CE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680CC-AE21-6E22-C99B-A0EFA87EB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8638B4-7613-9BC7-0970-FC9AAC784F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E40A-8961-F715-84ED-D6E78356E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4974C-7C65-CE5B-163D-E3D2D7F37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AB3B8-01E9-E7CC-1F9E-62AC484C4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60FA4-62EA-9B7C-AEEC-D698EE1F3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F097B8-BDF6-09C6-94DB-D51474C703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5C4D7-73E0-90ED-94ED-CF316496D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04C67D-F3C6-C80D-A039-212171BEA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F35B-BC7F-45D7-AC83-4D8AD31F273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7AB0F-3B42-0C34-28B1-84D1A2EF8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BFCEE-EEA9-19DF-459E-60A1B833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5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3F2267-D838-BD5D-8953-6E79E348B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9A55FC-2532-E603-07AD-FA9311168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BDADE-6D23-45A2-A5BC-CDCD3C8CDC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64F35B-BC7F-45D7-AC83-4D8AD31F273B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EC711-9C94-D208-A9E1-CC431E25E9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9821C-F818-9F55-C0AC-48944E3EB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4BF3C7-1ED0-42FF-B3C9-582A8A393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5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academy.hackthebox.com/module/75/section/764" TargetMode="External"/><Relationship Id="rId3" Type="http://schemas.openxmlformats.org/officeDocument/2006/relationships/hyperlink" Target="https://owasp.org/Top10/A01_2021-Broken_Access_Control/" TargetMode="External"/><Relationship Id="rId7" Type="http://schemas.openxmlformats.org/officeDocument/2006/relationships/hyperlink" Target="https://www.rapid7.com/fundamentals/web-application-vulnerabilities/" TargetMode="External"/><Relationship Id="rId2" Type="http://schemas.openxmlformats.org/officeDocument/2006/relationships/hyperlink" Target="https://owasp.org/www-community/vulnerabiliti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rtswigger.net/web-security/cross-site-scripting" TargetMode="External"/><Relationship Id="rId5" Type="http://schemas.openxmlformats.org/officeDocument/2006/relationships/hyperlink" Target="https://owasp.org/www-community/attacks/Command_Injection" TargetMode="External"/><Relationship Id="rId4" Type="http://schemas.openxmlformats.org/officeDocument/2006/relationships/hyperlink" Target="https://owasp.org/Top10/A03_2021-Injection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5" name="Google Shape;1715;p55"/>
          <p:cNvSpPr txBox="1">
            <a:spLocks noGrp="1"/>
          </p:cNvSpPr>
          <p:nvPr>
            <p:ph type="ctrTitle"/>
          </p:nvPr>
        </p:nvSpPr>
        <p:spPr>
          <a:xfrm>
            <a:off x="391167" y="1776933"/>
            <a:ext cx="6114400" cy="2494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dirty="0">
                <a:latin typeface="Century Schoolbook (Headings)"/>
              </a:rPr>
              <a:t>IUP Cybersecurity Club</a:t>
            </a:r>
            <a:endParaRPr dirty="0">
              <a:latin typeface="Century Schoolbook (Headings)"/>
            </a:endParaRPr>
          </a:p>
        </p:txBody>
      </p:sp>
      <p:sp>
        <p:nvSpPr>
          <p:cNvPr id="1716" name="Google Shape;1716;p55"/>
          <p:cNvSpPr txBox="1">
            <a:spLocks noGrp="1"/>
          </p:cNvSpPr>
          <p:nvPr>
            <p:ph type="subTitle" idx="1"/>
          </p:nvPr>
        </p:nvSpPr>
        <p:spPr>
          <a:xfrm>
            <a:off x="950967" y="4597567"/>
            <a:ext cx="4994800" cy="613600"/>
          </a:xfrm>
          <a:prstGeom prst="rect">
            <a:avLst/>
          </a:prstGeom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n" dirty="0">
                <a:latin typeface="Century Schoolbook (Body)"/>
              </a:rPr>
              <a:t>Meeting 7: 10/16/2024</a:t>
            </a:r>
            <a:endParaRPr dirty="0">
              <a:latin typeface="Century Schoolbook (Body)"/>
            </a:endParaRPr>
          </a:p>
        </p:txBody>
      </p:sp>
      <p:pic>
        <p:nvPicPr>
          <p:cNvPr id="1717" name="Google Shape;1717;p55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3600" b="3591"/>
          <a:stretch/>
        </p:blipFill>
        <p:spPr>
          <a:xfrm>
            <a:off x="6773233" y="1252000"/>
            <a:ext cx="4354000" cy="4354000"/>
          </a:xfrm>
          <a:prstGeom prst="ellipse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3D7761-6363-D87B-B8BA-78A9EA0C4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Cross-Site Scripting Example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5249F-324F-7B43-8E0A-CA959D443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54012"/>
            <a:ext cx="9724031" cy="5235255"/>
          </a:xfrm>
        </p:spPr>
        <p:txBody>
          <a:bodyPr anchor="t">
            <a:normAutofit/>
          </a:bodyPr>
          <a:lstStyle/>
          <a:p>
            <a:r>
              <a:rPr lang="en-US" sz="2400" dirty="0"/>
              <a:t>When </a:t>
            </a:r>
            <a:r>
              <a:rPr lang="en-US" sz="2400" dirty="0">
                <a:solidFill>
                  <a:srgbClr val="FF0000"/>
                </a:solidFill>
              </a:rPr>
              <a:t>&lt;</a:t>
            </a:r>
            <a:r>
              <a:rPr lang="en-US" sz="2400" dirty="0" err="1">
                <a:solidFill>
                  <a:srgbClr val="FF0000"/>
                </a:solidFill>
              </a:rPr>
              <a:t>img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src</a:t>
            </a:r>
            <a:r>
              <a:rPr lang="en-US" sz="2400" dirty="0">
                <a:solidFill>
                  <a:srgbClr val="FF0000"/>
                </a:solidFill>
              </a:rPr>
              <a:t>="/" </a:t>
            </a:r>
            <a:r>
              <a:rPr lang="en-US" sz="2400" dirty="0" err="1">
                <a:solidFill>
                  <a:srgbClr val="FF0000"/>
                </a:solidFill>
              </a:rPr>
              <a:t>onerror</a:t>
            </a:r>
            <a:r>
              <a:rPr lang="en-US" sz="2400" dirty="0">
                <a:solidFill>
                  <a:srgbClr val="FF0000"/>
                </a:solidFill>
              </a:rPr>
              <a:t>="alert(</a:t>
            </a:r>
            <a:r>
              <a:rPr lang="en-US" sz="2400" dirty="0" err="1">
                <a:solidFill>
                  <a:srgbClr val="FF0000"/>
                </a:solidFill>
              </a:rPr>
              <a:t>document.cookie</a:t>
            </a:r>
            <a:r>
              <a:rPr lang="en-US" sz="2400" dirty="0">
                <a:solidFill>
                  <a:srgbClr val="FF0000"/>
                </a:solidFill>
              </a:rPr>
              <a:t>)"&gt;</a:t>
            </a:r>
            <a:r>
              <a:rPr lang="en-US" sz="2400" dirty="0"/>
              <a:t> is inputted:</a:t>
            </a:r>
          </a:p>
          <a:p>
            <a:pPr lvl="1"/>
            <a:r>
              <a:rPr lang="en-US" sz="2000" dirty="0"/>
              <a:t>Website triggers an alert with the user’s cookie value</a:t>
            </a:r>
          </a:p>
          <a:p>
            <a:pPr lvl="1"/>
            <a:r>
              <a:rPr lang="en-US" sz="2000" dirty="0"/>
              <a:t>This alert function could be substituted for more malicious functions:</a:t>
            </a:r>
          </a:p>
          <a:p>
            <a:pPr lvl="2"/>
            <a:r>
              <a:rPr lang="en-US" sz="1600" dirty="0"/>
              <a:t>Used to steal authentication and session tokens</a:t>
            </a:r>
          </a:p>
          <a:p>
            <a:pPr lvl="2"/>
            <a:r>
              <a:rPr lang="en-US" sz="1600" dirty="0"/>
              <a:t>Used to redirect to attacker’s malicious site</a:t>
            </a:r>
          </a:p>
          <a:p>
            <a:pPr lvl="2"/>
            <a:r>
              <a:rPr lang="en-US" sz="1600" dirty="0"/>
              <a:t>Used to execute malicious scripts on target system</a:t>
            </a:r>
          </a:p>
          <a:p>
            <a:pPr lvl="1"/>
            <a:endParaRPr lang="en-US" dirty="0"/>
          </a:p>
          <a:p>
            <a:pPr lvl="1"/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2977B20-C605-C532-1C9D-725D43BDAE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509" y="3792693"/>
            <a:ext cx="6414154" cy="306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119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A00253-D1DB-463D-31C6-B24BBC780C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3BC0F2-E83D-5934-4240-2B67C74AF3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4E424D-1296-263D-1A67-E73E51AF0E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D99206-E8EC-0CB5-B624-CB4E5D787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78E63E6-9B88-1E4D-A3F9-4FB511C65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BC6EF0-6C38-A52D-C630-D584A2639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865F65-3D45-332B-853F-2C62033F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4C910-A16C-B69B-C3A7-462DB121E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54012"/>
            <a:ext cx="9724031" cy="5235255"/>
          </a:xfrm>
        </p:spPr>
        <p:txBody>
          <a:bodyPr anchor="t">
            <a:normAutofit/>
          </a:bodyPr>
          <a:lstStyle/>
          <a:p>
            <a:pPr lvl="1"/>
            <a:r>
              <a:rPr lang="en-US" dirty="0"/>
              <a:t>Sanitize and don’t trust user input</a:t>
            </a:r>
          </a:p>
          <a:p>
            <a:pPr lvl="2"/>
            <a:r>
              <a:rPr lang="en-US" dirty="0"/>
              <a:t>Prevents numerous issues/vulnerabilities</a:t>
            </a:r>
          </a:p>
          <a:p>
            <a:pPr lvl="1"/>
            <a:r>
              <a:rPr lang="en-US" dirty="0"/>
              <a:t> Many more vulnerabilities than presented</a:t>
            </a:r>
          </a:p>
          <a:p>
            <a:pPr lvl="2"/>
            <a:r>
              <a:rPr lang="en-US" dirty="0"/>
              <a:t>Presented were some common vulnerabilities</a:t>
            </a:r>
          </a:p>
          <a:p>
            <a:pPr lvl="2"/>
            <a:r>
              <a:rPr lang="en-US" dirty="0"/>
              <a:t>Check out owasp.org for listing and guides on vulnerabilities</a:t>
            </a:r>
          </a:p>
          <a:p>
            <a:pPr lvl="1"/>
            <a:r>
              <a:rPr lang="en-US" dirty="0"/>
              <a:t>Questions?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Proceed with </a:t>
            </a:r>
            <a:r>
              <a:rPr lang="en-US" dirty="0" err="1"/>
              <a:t>OverTheWire</a:t>
            </a:r>
            <a:r>
              <a:rPr lang="en-US" dirty="0"/>
              <a:t> Natas Exercises</a:t>
            </a:r>
          </a:p>
          <a:p>
            <a:pPr lvl="2"/>
            <a:r>
              <a:rPr lang="en-US" dirty="0"/>
              <a:t>Focuses on server-side web security</a:t>
            </a:r>
          </a:p>
          <a:p>
            <a:pPr lvl="1"/>
            <a:r>
              <a:rPr lang="en-US" dirty="0"/>
              <a:t>Talk to Thomas if you want to participate in NCAE Competition</a:t>
            </a:r>
          </a:p>
          <a:p>
            <a:pPr lvl="2"/>
            <a:r>
              <a:rPr lang="en-US" dirty="0"/>
              <a:t>Need your school email to sign up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6611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553D8-9EE0-3957-8C56-3ABD5756D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A7A23-3EDF-6C72-5529-AC7D8DA1E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https://owasp.org/www-community/vulnerabilities/</a:t>
            </a:r>
            <a:endParaRPr lang="en-US" dirty="0"/>
          </a:p>
          <a:p>
            <a:r>
              <a:rPr lang="en-US" dirty="0">
                <a:hlinkClick r:id="rId3"/>
              </a:rPr>
              <a:t>https://owasp.org/Top10/A01_2021-Broken_Access_Control/</a:t>
            </a:r>
            <a:endParaRPr lang="en-US" dirty="0"/>
          </a:p>
          <a:p>
            <a:r>
              <a:rPr lang="en-US" dirty="0">
                <a:hlinkClick r:id="rId4"/>
              </a:rPr>
              <a:t>https://owasp.org/Top10/A03_2021-Injection/</a:t>
            </a:r>
            <a:endParaRPr lang="en-US" dirty="0"/>
          </a:p>
          <a:p>
            <a:r>
              <a:rPr lang="en-US" dirty="0">
                <a:hlinkClick r:id="rId5"/>
              </a:rPr>
              <a:t>https://owasp.org/www-community/attacks/Command_Injection</a:t>
            </a:r>
            <a:endParaRPr lang="en-US" dirty="0"/>
          </a:p>
          <a:p>
            <a:r>
              <a:rPr lang="en-US" dirty="0">
                <a:hlinkClick r:id="rId6"/>
              </a:rPr>
              <a:t>https://portswigger.net/web-security/cross-site-scripting</a:t>
            </a:r>
            <a:endParaRPr lang="en-US" dirty="0"/>
          </a:p>
          <a:p>
            <a:r>
              <a:rPr lang="en-US" dirty="0">
                <a:hlinkClick r:id="rId7"/>
              </a:rPr>
              <a:t>https://www.rapid7.com/fundamentals/web-application-vulnerabilities/</a:t>
            </a:r>
            <a:endParaRPr lang="en-US" dirty="0"/>
          </a:p>
          <a:p>
            <a:r>
              <a:rPr lang="en-US" dirty="0">
                <a:hlinkClick r:id="rId8"/>
              </a:rPr>
              <a:t>https://academy.hackthebox.com/module/75/section/764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438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D92466-C9C2-C152-CC72-99A73855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Understanding Web Vulnerabilities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0B211-8BD3-3E26-6070-D1B86E5F9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94543"/>
            <a:ext cx="9724031" cy="4046508"/>
          </a:xfrm>
        </p:spPr>
        <p:txBody>
          <a:bodyPr anchor="t">
            <a:noAutofit/>
          </a:bodyPr>
          <a:lstStyle/>
          <a:p>
            <a:r>
              <a:rPr lang="en-US" sz="2400" dirty="0"/>
              <a:t>What is a web vulnerability?</a:t>
            </a:r>
          </a:p>
          <a:p>
            <a:pPr lvl="1"/>
            <a:r>
              <a:rPr lang="en-US" dirty="0"/>
              <a:t>A weakness in a web application that attackers can exploit</a:t>
            </a:r>
          </a:p>
          <a:p>
            <a:r>
              <a:rPr lang="en-US" sz="2400" dirty="0"/>
              <a:t>Why does web security matter?</a:t>
            </a:r>
          </a:p>
          <a:p>
            <a:pPr lvl="1"/>
            <a:r>
              <a:rPr lang="en-US" dirty="0"/>
              <a:t>Web applications can host pieces of sensitive information</a:t>
            </a:r>
          </a:p>
          <a:p>
            <a:pPr lvl="2"/>
            <a:r>
              <a:rPr lang="en-US" sz="2400" dirty="0"/>
              <a:t>Ex: SSN, </a:t>
            </a:r>
            <a:r>
              <a:rPr lang="en-US" sz="2400" dirty="0" err="1"/>
              <a:t>DoB</a:t>
            </a:r>
            <a:r>
              <a:rPr lang="en-US" sz="2400" dirty="0"/>
              <a:t>, Addresses, etc.</a:t>
            </a:r>
          </a:p>
          <a:p>
            <a:r>
              <a:rPr lang="en-US" sz="2400" dirty="0"/>
              <a:t>Potential impact of web vulnerabilities</a:t>
            </a:r>
          </a:p>
          <a:p>
            <a:pPr lvl="1"/>
            <a:r>
              <a:rPr lang="en-US" dirty="0"/>
              <a:t>Data breaches and financial losses</a:t>
            </a:r>
          </a:p>
          <a:p>
            <a:pPr lvl="1"/>
            <a:r>
              <a:rPr lang="en-US" dirty="0"/>
              <a:t>Service downtime</a:t>
            </a:r>
          </a:p>
          <a:p>
            <a:pPr lvl="1"/>
            <a:r>
              <a:rPr lang="en-US" dirty="0"/>
              <a:t>Loss of trust</a:t>
            </a:r>
          </a:p>
          <a:p>
            <a:pPr lvl="1"/>
            <a:r>
              <a:rPr lang="en-US" dirty="0"/>
              <a:t>Legal consequences</a:t>
            </a:r>
          </a:p>
          <a:p>
            <a:pPr lvl="1"/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353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EC9679-D768-48DE-4777-83F95AF48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Broken Authentication/Access Control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E3B3D3C-2B7C-3B28-411E-8FE77A9E42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3236108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4481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BE9BFE-D2DF-F166-09CD-675ED14A0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Broken Authentication/Access Control cont.</a:t>
            </a:r>
          </a:p>
        </p:txBody>
      </p:sp>
      <p:graphicFrame>
        <p:nvGraphicFramePr>
          <p:cNvPr id="30" name="Content Placeholder 2">
            <a:extLst>
              <a:ext uri="{FF2B5EF4-FFF2-40B4-BE49-F238E27FC236}">
                <a16:creationId xmlns:a16="http://schemas.microsoft.com/office/drawing/2014/main" id="{3B33BB75-56A0-2AD9-ECF9-DDEDABBA1E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3954458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691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28F00A-4242-E930-E8F2-11C2797C8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Command Injection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15551-535D-95E9-394F-19F4235B2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85279"/>
            <a:ext cx="9724031" cy="4169032"/>
          </a:xfrm>
        </p:spPr>
        <p:txBody>
          <a:bodyPr anchor="t">
            <a:normAutofit/>
          </a:bodyPr>
          <a:lstStyle/>
          <a:p>
            <a:r>
              <a:rPr lang="en-US" sz="2400" dirty="0"/>
              <a:t>Execution of arbitrary commands on the web server via the web application</a:t>
            </a:r>
          </a:p>
          <a:p>
            <a:r>
              <a:rPr lang="en-US" sz="2400" dirty="0"/>
              <a:t>Occurs when applications pass unsafe user input to a system shell</a:t>
            </a:r>
          </a:p>
          <a:p>
            <a:pPr lvl="1"/>
            <a:r>
              <a:rPr lang="en-US" dirty="0"/>
              <a:t>Commands are executed with the privileges of the application</a:t>
            </a:r>
          </a:p>
          <a:p>
            <a:r>
              <a:rPr lang="en-US" sz="2400" dirty="0"/>
              <a:t>Prevention</a:t>
            </a:r>
          </a:p>
          <a:p>
            <a:pPr lvl="1"/>
            <a:r>
              <a:rPr lang="en-US" dirty="0"/>
              <a:t>Filter and sanitize user input</a:t>
            </a:r>
          </a:p>
          <a:p>
            <a:pPr lvl="1"/>
            <a:r>
              <a:rPr lang="en-US" dirty="0"/>
              <a:t>Escape special characters (. , ‘ “ \ &amp; ;)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9708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712E947-0734-45F9-9C4F-41114EC3A3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285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B3290A-D3BF-4B87-B55B-FD9A98B49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9030" cy="1576446"/>
            <a:chOff x="0" y="0"/>
            <a:chExt cx="12192002" cy="157644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33A715A-0686-440A-8F40-441B42A660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H="1">
              <a:off x="2" y="0"/>
              <a:ext cx="12191998" cy="1575955"/>
            </a:xfrm>
            <a:prstGeom prst="rect">
              <a:avLst/>
            </a:prstGeom>
            <a:gradFill>
              <a:gsLst>
                <a:gs pos="0">
                  <a:srgbClr val="000000">
                    <a:alpha val="96000"/>
                  </a:srgbClr>
                </a:gs>
                <a:gs pos="100000">
                  <a:schemeClr val="accent1">
                    <a:lumMod val="75000"/>
                  </a:schemeClr>
                </a:gs>
              </a:gsLst>
              <a:lin ang="8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761657F-19F2-425B-B7E9-0118CD13C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07778" y="-5307778"/>
              <a:ext cx="1576446" cy="12192002"/>
            </a:xfrm>
            <a:prstGeom prst="rect">
              <a:avLst/>
            </a:prstGeom>
            <a:gradFill>
              <a:gsLst>
                <a:gs pos="45000">
                  <a:schemeClr val="accent1">
                    <a:alpha val="0"/>
                  </a:schemeClr>
                </a:gs>
                <a:gs pos="99000">
                  <a:srgbClr val="000000">
                    <a:alpha val="74000"/>
                  </a:srgbClr>
                </a:gs>
              </a:gsLst>
              <a:lin ang="11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27B6634-79D3-4EDD-A77A-1065D6F3A4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825434" y="0"/>
              <a:ext cx="4303422" cy="1575461"/>
            </a:xfrm>
            <a:prstGeom prst="rect">
              <a:avLst/>
            </a:prstGeom>
            <a:gradFill>
              <a:gsLst>
                <a:gs pos="0">
                  <a:schemeClr val="accent1">
                    <a:alpha val="17000"/>
                  </a:schemeClr>
                </a:gs>
                <a:gs pos="74000">
                  <a:schemeClr val="accent1">
                    <a:lumMod val="50000"/>
                    <a:alpha val="0"/>
                  </a:schemeClr>
                </a:gs>
              </a:gsLst>
              <a:lin ang="14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DB734F5-8251-3BBD-58E7-7564230C7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8" y="319314"/>
            <a:ext cx="9477377" cy="1030515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Command Injection Example</a:t>
            </a:r>
          </a:p>
        </p:txBody>
      </p:sp>
      <p:pic>
        <p:nvPicPr>
          <p:cNvPr id="11" name="Picture 10" descr="A screenshot of a computer&#10;&#10;Description automatically generated">
            <a:extLst>
              <a:ext uri="{FF2B5EF4-FFF2-40B4-BE49-F238E27FC236}">
                <a16:creationId xmlns:a16="http://schemas.microsoft.com/office/drawing/2014/main" id="{D45B4063-4B20-4A6E-ACB6-D3C207BF6E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5" y="1575461"/>
            <a:ext cx="5918809" cy="5282539"/>
          </a:xfrm>
          <a:prstGeom prst="rect">
            <a:avLst/>
          </a:prstGeom>
        </p:spPr>
      </p:pic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id="{BE462B11-5686-C2F2-9D0C-FDCFC2E4D7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353"/>
          <a:stretch/>
        </p:blipFill>
        <p:spPr>
          <a:xfrm>
            <a:off x="5947377" y="1575461"/>
            <a:ext cx="6230338" cy="529996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CE924-BB85-ECD1-8CBC-F61E5907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5070346"/>
            <a:ext cx="9496427" cy="1385266"/>
          </a:xfrm>
        </p:spPr>
        <p:txBody>
          <a:bodyPr>
            <a:normAutofit/>
          </a:bodyPr>
          <a:lstStyle/>
          <a:p>
            <a:endParaRPr lang="en-US" sz="2000"/>
          </a:p>
          <a:p>
            <a:pPr lvl="1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953412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3D7761-6363-D87B-B8BA-78A9EA0C4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Cross-Site Scripting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5249F-324F-7B43-8E0A-CA959D443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54012"/>
            <a:ext cx="9724031" cy="5235255"/>
          </a:xfrm>
        </p:spPr>
        <p:txBody>
          <a:bodyPr anchor="t">
            <a:normAutofit/>
          </a:bodyPr>
          <a:lstStyle/>
          <a:p>
            <a:r>
              <a:rPr lang="en-US" sz="2400" dirty="0"/>
              <a:t>A type of injection in which malicious scripts are injected into otherwise benign and trusted websites</a:t>
            </a:r>
          </a:p>
          <a:p>
            <a:r>
              <a:rPr lang="en-US" sz="2400" dirty="0"/>
              <a:t>Occurs when an attacker uses a web application to send malicious code to a different end user</a:t>
            </a:r>
          </a:p>
          <a:p>
            <a:pPr lvl="1"/>
            <a:r>
              <a:rPr lang="en-US" sz="2000" dirty="0"/>
              <a:t>Typically in the form of a browser side script i.e. </a:t>
            </a:r>
            <a:r>
              <a:rPr lang="en-US" sz="2000" dirty="0" err="1"/>
              <a:t>Javascript</a:t>
            </a:r>
            <a:endParaRPr lang="en-US" sz="2000" dirty="0"/>
          </a:p>
          <a:p>
            <a:r>
              <a:rPr lang="en-US" sz="2400" dirty="0"/>
              <a:t>Types of XSS</a:t>
            </a:r>
          </a:p>
          <a:p>
            <a:pPr lvl="1"/>
            <a:r>
              <a:rPr lang="en-US" sz="2000" dirty="0"/>
              <a:t>Reflected</a:t>
            </a:r>
          </a:p>
          <a:p>
            <a:pPr lvl="2"/>
            <a:r>
              <a:rPr lang="en-US" sz="1800" dirty="0"/>
              <a:t>Injected script is reflected off web server</a:t>
            </a:r>
          </a:p>
          <a:p>
            <a:pPr lvl="3"/>
            <a:r>
              <a:rPr lang="en-US" sz="1600" dirty="0"/>
              <a:t>Delivered via malicious link</a:t>
            </a:r>
          </a:p>
          <a:p>
            <a:pPr lvl="4"/>
            <a:r>
              <a:rPr lang="en-US" sz="1600" dirty="0"/>
              <a:t>https://vulnerable-website.com/search?q=&lt;script&gt;alert('XSS')&lt;/script&gt;</a:t>
            </a:r>
          </a:p>
          <a:p>
            <a:pPr lvl="1"/>
            <a:r>
              <a:rPr lang="en-US" sz="2000" dirty="0"/>
              <a:t>Stored</a:t>
            </a:r>
          </a:p>
          <a:p>
            <a:pPr lvl="2"/>
            <a:r>
              <a:rPr lang="en-US" sz="1800" dirty="0"/>
              <a:t>Injected script is stored on the target server</a:t>
            </a:r>
          </a:p>
          <a:p>
            <a:pPr lvl="3"/>
            <a:r>
              <a:rPr lang="en-US" sz="1600" dirty="0"/>
              <a:t>In database, messages, visitor log, comments, etc.</a:t>
            </a:r>
          </a:p>
          <a:p>
            <a:pPr lvl="1"/>
            <a:endParaRPr lang="en-US" sz="2000" dirty="0"/>
          </a:p>
          <a:p>
            <a:pPr lvl="1"/>
            <a:endParaRPr lang="en-US" dirty="0"/>
          </a:p>
          <a:p>
            <a:pPr lvl="1"/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7364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3D7761-6363-D87B-B8BA-78A9EA0C4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Cross-Site Scripting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5249F-324F-7B43-8E0A-CA959D443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54012"/>
            <a:ext cx="9724031" cy="5235255"/>
          </a:xfrm>
        </p:spPr>
        <p:txBody>
          <a:bodyPr anchor="t">
            <a:normAutofit/>
          </a:bodyPr>
          <a:lstStyle/>
          <a:p>
            <a:r>
              <a:rPr lang="en-US" dirty="0"/>
              <a:t>Prevention</a:t>
            </a:r>
          </a:p>
          <a:p>
            <a:pPr lvl="1"/>
            <a:r>
              <a:rPr lang="en-US" dirty="0"/>
              <a:t>Sanitize user input</a:t>
            </a:r>
          </a:p>
          <a:p>
            <a:pPr lvl="1"/>
            <a:r>
              <a:rPr lang="en-US" dirty="0"/>
              <a:t>Encode data on output</a:t>
            </a:r>
          </a:p>
          <a:p>
            <a:pPr lvl="2"/>
            <a:r>
              <a:rPr lang="en-US" dirty="0"/>
              <a:t>Prevents input from being interpreted as active content</a:t>
            </a:r>
          </a:p>
          <a:p>
            <a:pPr lvl="1"/>
            <a:r>
              <a:rPr lang="en-US" dirty="0"/>
              <a:t>Use appropriate response headers</a:t>
            </a:r>
          </a:p>
          <a:p>
            <a:pPr lvl="2"/>
            <a:r>
              <a:rPr lang="en-US" dirty="0"/>
              <a:t>If response should not contain HTML or JavaScript, make sure the Content-Type and X-Content-Type-Options headers are set to reflect that</a:t>
            </a:r>
          </a:p>
          <a:p>
            <a:endParaRPr lang="en-US" sz="2400" dirty="0"/>
          </a:p>
          <a:p>
            <a:pPr lvl="1"/>
            <a:endParaRPr lang="en-US" dirty="0"/>
          </a:p>
          <a:p>
            <a:pPr lvl="1"/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12504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3D7761-6363-D87B-B8BA-78A9EA0C4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Cross-Site Scripting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5249F-324F-7B43-8E0A-CA959D443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54012"/>
            <a:ext cx="9724031" cy="52352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lvl="1"/>
            <a:endParaRPr lang="en-US" dirty="0"/>
          </a:p>
          <a:p>
            <a:pPr lvl="1"/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5" name="Picture 4" descr="A screen shot of a computer&#10;&#10;Description automatically generated">
            <a:extLst>
              <a:ext uri="{FF2B5EF4-FFF2-40B4-BE49-F238E27FC236}">
                <a16:creationId xmlns:a16="http://schemas.microsoft.com/office/drawing/2014/main" id="{52E12659-1F12-D8C4-5117-4990906428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879" y="4703450"/>
            <a:ext cx="7947122" cy="22201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4961149-A693-F483-C459-3880BCE9FA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597433"/>
            <a:ext cx="6478292" cy="30993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8C71CA-6BC1-0997-0C2F-B896B141D6BC}"/>
              </a:ext>
            </a:extLst>
          </p:cNvPr>
          <p:cNvSpPr txBox="1"/>
          <p:nvPr/>
        </p:nvSpPr>
        <p:spPr>
          <a:xfrm>
            <a:off x="6602278" y="2762176"/>
            <a:ext cx="4897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 </a:t>
            </a:r>
            <a:r>
              <a:rPr lang="en-US" dirty="0"/>
              <a:t>Vulnerable Website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0A18B2-6172-32BE-BD6C-AE4FF2D3AA34}"/>
              </a:ext>
            </a:extLst>
          </p:cNvPr>
          <p:cNvSpPr txBox="1"/>
          <p:nvPr/>
        </p:nvSpPr>
        <p:spPr>
          <a:xfrm>
            <a:off x="1600200" y="5931550"/>
            <a:ext cx="2644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Vulnerable JavaScript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054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623</Words>
  <Application>Microsoft Office PowerPoint</Application>
  <PresentationFormat>Widescreen</PresentationFormat>
  <Paragraphs>104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Century Schoolbook (Body)</vt:lpstr>
      <vt:lpstr>Century Schoolbook (Headings)</vt:lpstr>
      <vt:lpstr>Wingdings</vt:lpstr>
      <vt:lpstr>Office Theme</vt:lpstr>
      <vt:lpstr>IUP Cybersecurity Club</vt:lpstr>
      <vt:lpstr>Understanding Web Vulnerabilities</vt:lpstr>
      <vt:lpstr>Broken Authentication/Access Control</vt:lpstr>
      <vt:lpstr>Broken Authentication/Access Control cont.</vt:lpstr>
      <vt:lpstr>Command Injection</vt:lpstr>
      <vt:lpstr>Command Injection Example</vt:lpstr>
      <vt:lpstr>Cross-Site Scripting</vt:lpstr>
      <vt:lpstr>Cross-Site Scripting cont.</vt:lpstr>
      <vt:lpstr>Cross-Site Scripting Example</vt:lpstr>
      <vt:lpstr>Cross-Site Scripting Example cont.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McGillan</dc:creator>
  <cp:lastModifiedBy>Thomas McGillan</cp:lastModifiedBy>
  <cp:revision>3</cp:revision>
  <dcterms:created xsi:type="dcterms:W3CDTF">2024-10-13T23:33:04Z</dcterms:created>
  <dcterms:modified xsi:type="dcterms:W3CDTF">2024-10-16T21:21:31Z</dcterms:modified>
</cp:coreProperties>
</file>