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  <p:embeddedFont>
      <p:font typeface="Titillium Web"/>
      <p:regular r:id="rId17"/>
      <p:bold r:id="rId18"/>
      <p:italic r:id="rId19"/>
      <p:boldItalic r:id="rId20"/>
    </p:embeddedFont>
    <p:embeddedFont>
      <p:font typeface="Assistant"/>
      <p:regular r:id="rId21"/>
      <p:bold r:id="rId22"/>
    </p:embeddedFont>
    <p:embeddedFont>
      <p:font typeface="Bebas Neue"/>
      <p:regular r:id="rId23"/>
    </p:embeddedFont>
    <p:embeddedFont>
      <p:font typeface="Average"/>
      <p:regular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TitilliumWeb-boldItalic.fntdata"/><Relationship Id="rId22" Type="http://schemas.openxmlformats.org/officeDocument/2006/relationships/font" Target="fonts/Assistant-bold.fntdata"/><Relationship Id="rId21" Type="http://schemas.openxmlformats.org/officeDocument/2006/relationships/font" Target="fonts/Assistant-regular.fntdata"/><Relationship Id="rId24" Type="http://schemas.openxmlformats.org/officeDocument/2006/relationships/font" Target="fonts/Average-regular.fntdata"/><Relationship Id="rId23" Type="http://schemas.openxmlformats.org/officeDocument/2006/relationships/font" Target="fonts/BebasNeu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schemas.openxmlformats.org/officeDocument/2006/relationships/font" Target="fonts/TitilliumWeb-regular.fntdata"/><Relationship Id="rId16" Type="http://schemas.openxmlformats.org/officeDocument/2006/relationships/font" Target="fonts/Roboto-boldItalic.fntdata"/><Relationship Id="rId19" Type="http://schemas.openxmlformats.org/officeDocument/2006/relationships/font" Target="fonts/TitilliumWeb-italic.fntdata"/><Relationship Id="rId18" Type="http://schemas.openxmlformats.org/officeDocument/2006/relationships/font" Target="fonts/TitilliumWe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2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g254f60b42d0_0_16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4" name="Google Shape;854;g254f60b42d0_0_16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g254f60b42d0_0_16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1" name="Google Shape;861;g254f60b42d0_0_16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5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g254f60b42d0_0_16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7" name="Google Shape;867;g254f60b42d0_0_16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oogle Shape;872;g254f60b42d0_0_16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3" name="Google Shape;873;g254f60b42d0_0_16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7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g27bb28d8ff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9" name="Google Shape;879;g27bb28d8f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254f60b42d0_0_16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7" name="Google Shape;887;g254f60b42d0_0_16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g254f60b42d0_0_16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3" name="Google Shape;893;g254f60b42d0_0_16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6660475" y="0"/>
            <a:ext cx="2483700" cy="514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 txBox="1"/>
          <p:nvPr>
            <p:ph type="ctrTitle"/>
          </p:nvPr>
        </p:nvSpPr>
        <p:spPr>
          <a:xfrm>
            <a:off x="713225" y="1319588"/>
            <a:ext cx="3746100" cy="187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713225" y="3448175"/>
            <a:ext cx="3746100" cy="4602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2" name="Google Shape;12;p2"/>
          <p:cNvSpPr/>
          <p:nvPr>
            <p:ph idx="2" type="pic"/>
          </p:nvPr>
        </p:nvSpPr>
        <p:spPr>
          <a:xfrm>
            <a:off x="5066750" y="938975"/>
            <a:ext cx="3265500" cy="3265500"/>
          </a:xfrm>
          <a:prstGeom prst="ellipse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grpSp>
        <p:nvGrpSpPr>
          <p:cNvPr id="13" name="Google Shape;13;p2"/>
          <p:cNvGrpSpPr/>
          <p:nvPr/>
        </p:nvGrpSpPr>
        <p:grpSpPr>
          <a:xfrm>
            <a:off x="61199" y="-1001703"/>
            <a:ext cx="1963516" cy="2000691"/>
            <a:chOff x="61199" y="-1001703"/>
            <a:chExt cx="1963516" cy="2000691"/>
          </a:xfrm>
        </p:grpSpPr>
        <p:sp>
          <p:nvSpPr>
            <p:cNvPr id="14" name="Google Shape;14;p2"/>
            <p:cNvSpPr/>
            <p:nvPr/>
          </p:nvSpPr>
          <p:spPr>
            <a:xfrm>
              <a:off x="364877" y="-845991"/>
              <a:ext cx="1659839" cy="1844980"/>
            </a:xfrm>
            <a:custGeom>
              <a:rect b="b" l="l" r="r" t="t"/>
              <a:pathLst>
                <a:path extrusionOk="0" h="34141" w="30715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5" name="Google Shape;15;p2"/>
            <p:cNvGrpSpPr/>
            <p:nvPr/>
          </p:nvGrpSpPr>
          <p:grpSpPr>
            <a:xfrm>
              <a:off x="394921" y="-1001703"/>
              <a:ext cx="1400135" cy="1397586"/>
              <a:chOff x="1182471" y="-1089503"/>
              <a:chExt cx="1400135" cy="1397586"/>
            </a:xfrm>
          </p:grpSpPr>
          <p:sp>
            <p:nvSpPr>
              <p:cNvPr id="16" name="Google Shape;16;p2"/>
              <p:cNvSpPr/>
              <p:nvPr/>
            </p:nvSpPr>
            <p:spPr>
              <a:xfrm>
                <a:off x="2530619" y="-1089503"/>
                <a:ext cx="51986" cy="48582"/>
              </a:xfrm>
              <a:custGeom>
                <a:rect b="b" l="l" r="r" t="t"/>
                <a:pathLst>
                  <a:path extrusionOk="0" h="899" w="962">
                    <a:moveTo>
                      <a:pt x="469" y="1"/>
                    </a:moveTo>
                    <a:cubicBezTo>
                      <a:pt x="440" y="1"/>
                      <a:pt x="411" y="3"/>
                      <a:pt x="380" y="7"/>
                    </a:cubicBezTo>
                    <a:cubicBezTo>
                      <a:pt x="357" y="15"/>
                      <a:pt x="326" y="22"/>
                      <a:pt x="303" y="30"/>
                    </a:cubicBezTo>
                    <a:cubicBezTo>
                      <a:pt x="272" y="46"/>
                      <a:pt x="248" y="61"/>
                      <a:pt x="225" y="77"/>
                    </a:cubicBezTo>
                    <a:cubicBezTo>
                      <a:pt x="194" y="92"/>
                      <a:pt x="171" y="108"/>
                      <a:pt x="155" y="131"/>
                    </a:cubicBezTo>
                    <a:cubicBezTo>
                      <a:pt x="132" y="154"/>
                      <a:pt x="117" y="170"/>
                      <a:pt x="101" y="201"/>
                    </a:cubicBezTo>
                    <a:cubicBezTo>
                      <a:pt x="86" y="224"/>
                      <a:pt x="70" y="247"/>
                      <a:pt x="54" y="278"/>
                    </a:cubicBezTo>
                    <a:cubicBezTo>
                      <a:pt x="47" y="301"/>
                      <a:pt x="39" y="332"/>
                      <a:pt x="31" y="356"/>
                    </a:cubicBezTo>
                    <a:cubicBezTo>
                      <a:pt x="0" y="503"/>
                      <a:pt x="47" y="658"/>
                      <a:pt x="155" y="767"/>
                    </a:cubicBezTo>
                    <a:cubicBezTo>
                      <a:pt x="171" y="782"/>
                      <a:pt x="194" y="805"/>
                      <a:pt x="225" y="821"/>
                    </a:cubicBezTo>
                    <a:cubicBezTo>
                      <a:pt x="248" y="837"/>
                      <a:pt x="272" y="852"/>
                      <a:pt x="303" y="860"/>
                    </a:cubicBezTo>
                    <a:cubicBezTo>
                      <a:pt x="326" y="868"/>
                      <a:pt x="357" y="883"/>
                      <a:pt x="380" y="883"/>
                    </a:cubicBezTo>
                    <a:cubicBezTo>
                      <a:pt x="411" y="891"/>
                      <a:pt x="442" y="899"/>
                      <a:pt x="473" y="899"/>
                    </a:cubicBezTo>
                    <a:cubicBezTo>
                      <a:pt x="752" y="899"/>
                      <a:pt x="962" y="635"/>
                      <a:pt x="908" y="356"/>
                    </a:cubicBezTo>
                    <a:cubicBezTo>
                      <a:pt x="900" y="332"/>
                      <a:pt x="892" y="301"/>
                      <a:pt x="884" y="278"/>
                    </a:cubicBezTo>
                    <a:cubicBezTo>
                      <a:pt x="877" y="247"/>
                      <a:pt x="861" y="224"/>
                      <a:pt x="845" y="201"/>
                    </a:cubicBezTo>
                    <a:cubicBezTo>
                      <a:pt x="830" y="170"/>
                      <a:pt x="807" y="154"/>
                      <a:pt x="783" y="131"/>
                    </a:cubicBezTo>
                    <a:cubicBezTo>
                      <a:pt x="768" y="108"/>
                      <a:pt x="745" y="92"/>
                      <a:pt x="721" y="77"/>
                    </a:cubicBezTo>
                    <a:cubicBezTo>
                      <a:pt x="690" y="61"/>
                      <a:pt x="667" y="46"/>
                      <a:pt x="644" y="30"/>
                    </a:cubicBezTo>
                    <a:cubicBezTo>
                      <a:pt x="613" y="22"/>
                      <a:pt x="590" y="15"/>
                      <a:pt x="559" y="7"/>
                    </a:cubicBezTo>
                    <a:cubicBezTo>
                      <a:pt x="528" y="3"/>
                      <a:pt x="498" y="1"/>
                      <a:pt x="4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399895" y="-967102"/>
                <a:ext cx="67064" cy="48528"/>
              </a:xfrm>
              <a:custGeom>
                <a:rect b="b" l="l" r="r" t="t"/>
                <a:pathLst>
                  <a:path extrusionOk="0" h="898" w="1241">
                    <a:moveTo>
                      <a:pt x="615" y="1"/>
                    </a:moveTo>
                    <a:cubicBezTo>
                      <a:pt x="250" y="1"/>
                      <a:pt x="0" y="471"/>
                      <a:pt x="302" y="766"/>
                    </a:cubicBezTo>
                    <a:cubicBezTo>
                      <a:pt x="387" y="851"/>
                      <a:pt x="504" y="898"/>
                      <a:pt x="620" y="898"/>
                    </a:cubicBezTo>
                    <a:cubicBezTo>
                      <a:pt x="1109" y="898"/>
                      <a:pt x="1240" y="223"/>
                      <a:pt x="791" y="37"/>
                    </a:cubicBezTo>
                    <a:cubicBezTo>
                      <a:pt x="730" y="12"/>
                      <a:pt x="671" y="1"/>
                      <a:pt x="6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1418844" y="14375"/>
                <a:ext cx="67064" cy="48528"/>
              </a:xfrm>
              <a:custGeom>
                <a:rect b="b" l="l" r="r" t="t"/>
                <a:pathLst>
                  <a:path extrusionOk="0" h="898" w="1241">
                    <a:moveTo>
                      <a:pt x="611" y="0"/>
                    </a:moveTo>
                    <a:cubicBezTo>
                      <a:pt x="244" y="0"/>
                      <a:pt x="1" y="464"/>
                      <a:pt x="302" y="766"/>
                    </a:cubicBezTo>
                    <a:cubicBezTo>
                      <a:pt x="388" y="851"/>
                      <a:pt x="496" y="898"/>
                      <a:pt x="620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29" y="12"/>
                      <a:pt x="668" y="0"/>
                      <a:pt x="6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277494" y="-844323"/>
                <a:ext cx="67118" cy="48582"/>
              </a:xfrm>
              <a:custGeom>
                <a:rect b="b" l="l" r="r" t="t"/>
                <a:pathLst>
                  <a:path extrusionOk="0" h="899" w="1242">
                    <a:moveTo>
                      <a:pt x="606" y="1"/>
                    </a:moveTo>
                    <a:cubicBezTo>
                      <a:pt x="244" y="1"/>
                      <a:pt x="0" y="465"/>
                      <a:pt x="295" y="766"/>
                    </a:cubicBezTo>
                    <a:cubicBezTo>
                      <a:pt x="380" y="852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296064" y="136722"/>
                <a:ext cx="67064" cy="48582"/>
              </a:xfrm>
              <a:custGeom>
                <a:rect b="b" l="l" r="r" t="t"/>
                <a:pathLst>
                  <a:path extrusionOk="0" h="899" w="1241">
                    <a:moveTo>
                      <a:pt x="605" y="1"/>
                    </a:moveTo>
                    <a:cubicBezTo>
                      <a:pt x="243" y="1"/>
                      <a:pt x="0" y="465"/>
                      <a:pt x="302" y="766"/>
                    </a:cubicBezTo>
                    <a:cubicBezTo>
                      <a:pt x="380" y="852"/>
                      <a:pt x="496" y="898"/>
                      <a:pt x="620" y="898"/>
                    </a:cubicBezTo>
                    <a:cubicBezTo>
                      <a:pt x="1109" y="898"/>
                      <a:pt x="1240" y="223"/>
                      <a:pt x="783" y="37"/>
                    </a:cubicBezTo>
                    <a:cubicBezTo>
                      <a:pt x="722" y="12"/>
                      <a:pt x="662" y="1"/>
                      <a:pt x="60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1909532" y="-476363"/>
                <a:ext cx="67118" cy="48528"/>
              </a:xfrm>
              <a:custGeom>
                <a:rect b="b" l="l" r="r" t="t"/>
                <a:pathLst>
                  <a:path extrusionOk="0" h="898" w="1242">
                    <a:moveTo>
                      <a:pt x="606" y="0"/>
                    </a:moveTo>
                    <a:cubicBezTo>
                      <a:pt x="244" y="0"/>
                      <a:pt x="0" y="464"/>
                      <a:pt x="295" y="766"/>
                    </a:cubicBezTo>
                    <a:cubicBezTo>
                      <a:pt x="381" y="851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0"/>
                      <a:pt x="6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2154714" y="-721922"/>
                <a:ext cx="67064" cy="48528"/>
              </a:xfrm>
              <a:custGeom>
                <a:rect b="b" l="l" r="r" t="t"/>
                <a:pathLst>
                  <a:path extrusionOk="0" h="898" w="1241">
                    <a:moveTo>
                      <a:pt x="613" y="0"/>
                    </a:moveTo>
                    <a:cubicBezTo>
                      <a:pt x="245" y="0"/>
                      <a:pt x="0" y="471"/>
                      <a:pt x="303" y="773"/>
                    </a:cubicBezTo>
                    <a:cubicBezTo>
                      <a:pt x="388" y="851"/>
                      <a:pt x="496" y="898"/>
                      <a:pt x="621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2031934" y="-599143"/>
                <a:ext cx="67496" cy="48528"/>
              </a:xfrm>
              <a:custGeom>
                <a:rect b="b" l="l" r="r" t="t"/>
                <a:pathLst>
                  <a:path extrusionOk="0" h="898" w="1249">
                    <a:moveTo>
                      <a:pt x="613" y="0"/>
                    </a:moveTo>
                    <a:cubicBezTo>
                      <a:pt x="250" y="0"/>
                      <a:pt x="1" y="464"/>
                      <a:pt x="302" y="766"/>
                    </a:cubicBezTo>
                    <a:cubicBezTo>
                      <a:pt x="388" y="851"/>
                      <a:pt x="504" y="898"/>
                      <a:pt x="620" y="898"/>
                    </a:cubicBezTo>
                    <a:cubicBezTo>
                      <a:pt x="1109" y="898"/>
                      <a:pt x="1249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786752" y="-353962"/>
                <a:ext cx="67118" cy="48528"/>
              </a:xfrm>
              <a:custGeom>
                <a:rect b="b" l="l" r="r" t="t"/>
                <a:pathLst>
                  <a:path extrusionOk="0" h="898" w="1242">
                    <a:moveTo>
                      <a:pt x="613" y="0"/>
                    </a:moveTo>
                    <a:cubicBezTo>
                      <a:pt x="245" y="0"/>
                      <a:pt x="1" y="471"/>
                      <a:pt x="303" y="773"/>
                    </a:cubicBezTo>
                    <a:cubicBezTo>
                      <a:pt x="388" y="851"/>
                      <a:pt x="497" y="897"/>
                      <a:pt x="621" y="897"/>
                    </a:cubicBezTo>
                    <a:cubicBezTo>
                      <a:pt x="1109" y="897"/>
                      <a:pt x="1241" y="223"/>
                      <a:pt x="791" y="36"/>
                    </a:cubicBezTo>
                    <a:cubicBezTo>
                      <a:pt x="730" y="11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664026" y="-231237"/>
                <a:ext cx="67442" cy="48582"/>
              </a:xfrm>
              <a:custGeom>
                <a:rect b="b" l="l" r="r" t="t"/>
                <a:pathLst>
                  <a:path extrusionOk="0" h="899" w="1248">
                    <a:moveTo>
                      <a:pt x="613" y="1"/>
                    </a:moveTo>
                    <a:cubicBezTo>
                      <a:pt x="249" y="1"/>
                      <a:pt x="0" y="465"/>
                      <a:pt x="302" y="767"/>
                    </a:cubicBezTo>
                    <a:cubicBezTo>
                      <a:pt x="387" y="852"/>
                      <a:pt x="503" y="898"/>
                      <a:pt x="620" y="898"/>
                    </a:cubicBezTo>
                    <a:cubicBezTo>
                      <a:pt x="1108" y="898"/>
                      <a:pt x="1248" y="224"/>
                      <a:pt x="790" y="38"/>
                    </a:cubicBezTo>
                    <a:cubicBezTo>
                      <a:pt x="729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1541624" y="-108836"/>
                <a:ext cx="67064" cy="48960"/>
              </a:xfrm>
              <a:custGeom>
                <a:rect b="b" l="l" r="r" t="t"/>
                <a:pathLst>
                  <a:path extrusionOk="0" h="906" w="1241">
                    <a:moveTo>
                      <a:pt x="613" y="1"/>
                    </a:moveTo>
                    <a:cubicBezTo>
                      <a:pt x="245" y="1"/>
                      <a:pt x="0" y="472"/>
                      <a:pt x="302" y="774"/>
                    </a:cubicBezTo>
                    <a:cubicBezTo>
                      <a:pt x="380" y="859"/>
                      <a:pt x="496" y="906"/>
                      <a:pt x="613" y="906"/>
                    </a:cubicBezTo>
                    <a:cubicBezTo>
                      <a:pt x="1109" y="906"/>
                      <a:pt x="1241" y="231"/>
                      <a:pt x="791" y="37"/>
                    </a:cubicBezTo>
                    <a:cubicBezTo>
                      <a:pt x="730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1182471" y="259501"/>
                <a:ext cx="48636" cy="48582"/>
              </a:xfrm>
              <a:custGeom>
                <a:rect b="b" l="l" r="r" t="t"/>
                <a:pathLst>
                  <a:path extrusionOk="0" h="899" w="900">
                    <a:moveTo>
                      <a:pt x="454" y="1"/>
                    </a:moveTo>
                    <a:cubicBezTo>
                      <a:pt x="425" y="1"/>
                      <a:pt x="396" y="3"/>
                      <a:pt x="365" y="6"/>
                    </a:cubicBezTo>
                    <a:cubicBezTo>
                      <a:pt x="334" y="14"/>
                      <a:pt x="310" y="22"/>
                      <a:pt x="279" y="37"/>
                    </a:cubicBezTo>
                    <a:cubicBezTo>
                      <a:pt x="256" y="45"/>
                      <a:pt x="225" y="61"/>
                      <a:pt x="202" y="76"/>
                    </a:cubicBezTo>
                    <a:cubicBezTo>
                      <a:pt x="178" y="92"/>
                      <a:pt x="155" y="107"/>
                      <a:pt x="140" y="131"/>
                    </a:cubicBezTo>
                    <a:cubicBezTo>
                      <a:pt x="116" y="154"/>
                      <a:pt x="93" y="177"/>
                      <a:pt x="78" y="200"/>
                    </a:cubicBezTo>
                    <a:cubicBezTo>
                      <a:pt x="62" y="224"/>
                      <a:pt x="47" y="247"/>
                      <a:pt x="39" y="278"/>
                    </a:cubicBezTo>
                    <a:cubicBezTo>
                      <a:pt x="31" y="301"/>
                      <a:pt x="23" y="332"/>
                      <a:pt x="16" y="363"/>
                    </a:cubicBezTo>
                    <a:cubicBezTo>
                      <a:pt x="0" y="417"/>
                      <a:pt x="0" y="479"/>
                      <a:pt x="16" y="534"/>
                    </a:cubicBezTo>
                    <a:cubicBezTo>
                      <a:pt x="23" y="565"/>
                      <a:pt x="31" y="596"/>
                      <a:pt x="39" y="619"/>
                    </a:cubicBezTo>
                    <a:cubicBezTo>
                      <a:pt x="47" y="642"/>
                      <a:pt x="62" y="673"/>
                      <a:pt x="78" y="697"/>
                    </a:cubicBezTo>
                    <a:cubicBezTo>
                      <a:pt x="93" y="720"/>
                      <a:pt x="116" y="743"/>
                      <a:pt x="140" y="766"/>
                    </a:cubicBezTo>
                    <a:cubicBezTo>
                      <a:pt x="217" y="852"/>
                      <a:pt x="334" y="898"/>
                      <a:pt x="450" y="898"/>
                    </a:cubicBezTo>
                    <a:cubicBezTo>
                      <a:pt x="481" y="898"/>
                      <a:pt x="512" y="890"/>
                      <a:pt x="543" y="890"/>
                    </a:cubicBezTo>
                    <a:cubicBezTo>
                      <a:pt x="566" y="883"/>
                      <a:pt x="597" y="875"/>
                      <a:pt x="628" y="859"/>
                    </a:cubicBezTo>
                    <a:cubicBezTo>
                      <a:pt x="652" y="852"/>
                      <a:pt x="675" y="836"/>
                      <a:pt x="706" y="821"/>
                    </a:cubicBezTo>
                    <a:cubicBezTo>
                      <a:pt x="729" y="805"/>
                      <a:pt x="752" y="782"/>
                      <a:pt x="768" y="766"/>
                    </a:cubicBezTo>
                    <a:cubicBezTo>
                      <a:pt x="791" y="743"/>
                      <a:pt x="807" y="720"/>
                      <a:pt x="822" y="697"/>
                    </a:cubicBezTo>
                    <a:cubicBezTo>
                      <a:pt x="838" y="673"/>
                      <a:pt x="853" y="642"/>
                      <a:pt x="869" y="619"/>
                    </a:cubicBezTo>
                    <a:cubicBezTo>
                      <a:pt x="876" y="596"/>
                      <a:pt x="884" y="565"/>
                      <a:pt x="892" y="534"/>
                    </a:cubicBezTo>
                    <a:cubicBezTo>
                      <a:pt x="900" y="479"/>
                      <a:pt x="900" y="417"/>
                      <a:pt x="892" y="363"/>
                    </a:cubicBezTo>
                    <a:cubicBezTo>
                      <a:pt x="884" y="332"/>
                      <a:pt x="876" y="301"/>
                      <a:pt x="869" y="278"/>
                    </a:cubicBezTo>
                    <a:cubicBezTo>
                      <a:pt x="853" y="247"/>
                      <a:pt x="838" y="224"/>
                      <a:pt x="822" y="200"/>
                    </a:cubicBezTo>
                    <a:cubicBezTo>
                      <a:pt x="807" y="177"/>
                      <a:pt x="791" y="154"/>
                      <a:pt x="768" y="131"/>
                    </a:cubicBezTo>
                    <a:cubicBezTo>
                      <a:pt x="752" y="107"/>
                      <a:pt x="729" y="92"/>
                      <a:pt x="706" y="76"/>
                    </a:cubicBezTo>
                    <a:cubicBezTo>
                      <a:pt x="675" y="61"/>
                      <a:pt x="652" y="45"/>
                      <a:pt x="628" y="37"/>
                    </a:cubicBezTo>
                    <a:cubicBezTo>
                      <a:pt x="597" y="22"/>
                      <a:pt x="566" y="14"/>
                      <a:pt x="543" y="6"/>
                    </a:cubicBezTo>
                    <a:cubicBezTo>
                      <a:pt x="512" y="3"/>
                      <a:pt x="483" y="1"/>
                      <a:pt x="4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" name="Google Shape;28;p2"/>
            <p:cNvGrpSpPr/>
            <p:nvPr/>
          </p:nvGrpSpPr>
          <p:grpSpPr>
            <a:xfrm>
              <a:off x="1005462" y="33090"/>
              <a:ext cx="743488" cy="602656"/>
              <a:chOff x="1005462" y="33090"/>
              <a:chExt cx="743488" cy="602656"/>
            </a:xfrm>
          </p:grpSpPr>
          <p:sp>
            <p:nvSpPr>
              <p:cNvPr id="29" name="Google Shape;29;p2"/>
              <p:cNvSpPr/>
              <p:nvPr/>
            </p:nvSpPr>
            <p:spPr>
              <a:xfrm>
                <a:off x="1005462" y="603862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1100573" y="508697"/>
                <a:ext cx="172712" cy="31938"/>
              </a:xfrm>
              <a:custGeom>
                <a:rect b="b" l="l" r="r" t="t"/>
                <a:pathLst>
                  <a:path extrusionOk="0" h="591" w="3196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1195739" y="413586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1290850" y="318476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1385961" y="223311"/>
                <a:ext cx="172712" cy="31938"/>
              </a:xfrm>
              <a:custGeom>
                <a:rect b="b" l="l" r="r" t="t"/>
                <a:pathLst>
                  <a:path extrusionOk="0" h="591" w="3196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1481126" y="128200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1576238" y="33090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6" name="Google Shape;36;p2"/>
            <p:cNvGrpSpPr/>
            <p:nvPr/>
          </p:nvGrpSpPr>
          <p:grpSpPr>
            <a:xfrm>
              <a:off x="61199" y="486920"/>
              <a:ext cx="269497" cy="230589"/>
              <a:chOff x="-245801" y="266720"/>
              <a:chExt cx="269497" cy="230589"/>
            </a:xfrm>
          </p:grpSpPr>
          <p:sp>
            <p:nvSpPr>
              <p:cNvPr id="37" name="Google Shape;3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rect b="b" l="l" r="r" t="t"/>
                <a:pathLst>
                  <a:path extrusionOk="0" h="4267" w="4987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rect b="b" l="l" r="r" t="t"/>
                <a:pathLst>
                  <a:path extrusionOk="0" h="1870" w="187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39" name="Google Shape;39;p2"/>
          <p:cNvGrpSpPr/>
          <p:nvPr/>
        </p:nvGrpSpPr>
        <p:grpSpPr>
          <a:xfrm>
            <a:off x="-623738" y="4268450"/>
            <a:ext cx="2110334" cy="1929540"/>
            <a:chOff x="-623738" y="4268450"/>
            <a:chExt cx="2110334" cy="1929540"/>
          </a:xfrm>
        </p:grpSpPr>
        <p:sp>
          <p:nvSpPr>
            <p:cNvPr id="40" name="Google Shape;40;p2"/>
            <p:cNvSpPr/>
            <p:nvPr/>
          </p:nvSpPr>
          <p:spPr>
            <a:xfrm>
              <a:off x="-623738" y="4268450"/>
              <a:ext cx="1727427" cy="1929540"/>
            </a:xfrm>
            <a:custGeom>
              <a:rect b="b" l="l" r="r" t="t"/>
              <a:pathLst>
                <a:path extrusionOk="0" h="34130" w="30555">
                  <a:moveTo>
                    <a:pt x="29779" y="0"/>
                  </a:moveTo>
                  <a:cubicBezTo>
                    <a:pt x="29221" y="0"/>
                    <a:pt x="28911" y="636"/>
                    <a:pt x="29252" y="1071"/>
                  </a:cubicBezTo>
                  <a:lnTo>
                    <a:pt x="26251" y="4080"/>
                  </a:lnTo>
                  <a:cubicBezTo>
                    <a:pt x="26235" y="4095"/>
                    <a:pt x="26227" y="4118"/>
                    <a:pt x="26227" y="4134"/>
                  </a:cubicBezTo>
                  <a:lnTo>
                    <a:pt x="26227" y="7794"/>
                  </a:lnTo>
                  <a:lnTo>
                    <a:pt x="21272" y="12742"/>
                  </a:lnTo>
                  <a:lnTo>
                    <a:pt x="20528" y="12718"/>
                  </a:lnTo>
                  <a:lnTo>
                    <a:pt x="17720" y="15526"/>
                  </a:lnTo>
                  <a:lnTo>
                    <a:pt x="17744" y="16270"/>
                  </a:lnTo>
                  <a:lnTo>
                    <a:pt x="32" y="33990"/>
                  </a:lnTo>
                  <a:cubicBezTo>
                    <a:pt x="1" y="34021"/>
                    <a:pt x="1" y="34075"/>
                    <a:pt x="32" y="34106"/>
                  </a:cubicBezTo>
                  <a:cubicBezTo>
                    <a:pt x="47" y="34122"/>
                    <a:pt x="70" y="34129"/>
                    <a:pt x="86" y="34129"/>
                  </a:cubicBezTo>
                  <a:cubicBezTo>
                    <a:pt x="109" y="34129"/>
                    <a:pt x="133" y="34122"/>
                    <a:pt x="148" y="34106"/>
                  </a:cubicBezTo>
                  <a:lnTo>
                    <a:pt x="26367" y="7887"/>
                  </a:lnTo>
                  <a:cubicBezTo>
                    <a:pt x="26382" y="7872"/>
                    <a:pt x="26390" y="7848"/>
                    <a:pt x="26390" y="7825"/>
                  </a:cubicBezTo>
                  <a:lnTo>
                    <a:pt x="26390" y="4165"/>
                  </a:lnTo>
                  <a:lnTo>
                    <a:pt x="29368" y="1187"/>
                  </a:lnTo>
                  <a:cubicBezTo>
                    <a:pt x="29490" y="1283"/>
                    <a:pt x="29633" y="1327"/>
                    <a:pt x="29774" y="1327"/>
                  </a:cubicBezTo>
                  <a:cubicBezTo>
                    <a:pt x="30046" y="1327"/>
                    <a:pt x="30310" y="1162"/>
                    <a:pt x="30407" y="877"/>
                  </a:cubicBezTo>
                  <a:cubicBezTo>
                    <a:pt x="30555" y="450"/>
                    <a:pt x="30229" y="0"/>
                    <a:pt x="297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63570" y="4401603"/>
              <a:ext cx="723026" cy="722574"/>
            </a:xfrm>
            <a:custGeom>
              <a:rect b="b" l="l" r="r" t="t"/>
              <a:pathLst>
                <a:path extrusionOk="0" h="12781" w="12789">
                  <a:moveTo>
                    <a:pt x="12696" y="1"/>
                  </a:moveTo>
                  <a:cubicBezTo>
                    <a:pt x="12676" y="1"/>
                    <a:pt x="12656" y="9"/>
                    <a:pt x="12641" y="24"/>
                  </a:cubicBezTo>
                  <a:lnTo>
                    <a:pt x="32" y="12641"/>
                  </a:lnTo>
                  <a:cubicBezTo>
                    <a:pt x="1" y="12672"/>
                    <a:pt x="1" y="12719"/>
                    <a:pt x="32" y="12758"/>
                  </a:cubicBezTo>
                  <a:cubicBezTo>
                    <a:pt x="47" y="12773"/>
                    <a:pt x="63" y="12781"/>
                    <a:pt x="86" y="12781"/>
                  </a:cubicBezTo>
                  <a:cubicBezTo>
                    <a:pt x="109" y="12781"/>
                    <a:pt x="132" y="12773"/>
                    <a:pt x="140" y="12758"/>
                  </a:cubicBezTo>
                  <a:lnTo>
                    <a:pt x="12757" y="141"/>
                  </a:lnTo>
                  <a:cubicBezTo>
                    <a:pt x="12788" y="110"/>
                    <a:pt x="12788" y="55"/>
                    <a:pt x="12757" y="24"/>
                  </a:cubicBezTo>
                  <a:cubicBezTo>
                    <a:pt x="12738" y="9"/>
                    <a:pt x="12717" y="1"/>
                    <a:pt x="126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2" name="Google Shape;42;p2"/>
            <p:cNvGrpSpPr/>
            <p:nvPr/>
          </p:nvGrpSpPr>
          <p:grpSpPr>
            <a:xfrm>
              <a:off x="-220625" y="4570231"/>
              <a:ext cx="921187" cy="920619"/>
              <a:chOff x="3429875" y="1645831"/>
              <a:chExt cx="921187" cy="920619"/>
            </a:xfrm>
          </p:grpSpPr>
          <p:sp>
            <p:nvSpPr>
              <p:cNvPr id="43" name="Google Shape;43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rect b="b" l="l" r="r" t="t"/>
                <a:pathLst>
                  <a:path extrusionOk="0" h="894" w="90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rect b="b" l="l" r="r" t="t"/>
                <a:pathLst>
                  <a:path extrusionOk="0" h="899" w="1241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rect b="b" l="l" r="r" t="t"/>
                <a:pathLst>
                  <a:path extrusionOk="0" h="901" w="124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rect b="b" l="l" r="r" t="t"/>
                <a:pathLst>
                  <a:path extrusionOk="0" h="894" w="1196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rect b="b" l="l" r="r" t="t"/>
                <a:pathLst>
                  <a:path extrusionOk="0" h="902" w="1203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rect b="b" l="l" r="r" t="t"/>
                <a:pathLst>
                  <a:path extrusionOk="0" h="895" w="901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51" name="Google Shape;51;p2"/>
          <p:cNvGrpSpPr/>
          <p:nvPr/>
        </p:nvGrpSpPr>
        <p:grpSpPr>
          <a:xfrm>
            <a:off x="6974300" y="3448172"/>
            <a:ext cx="2136638" cy="2420831"/>
            <a:chOff x="6974300" y="3448172"/>
            <a:chExt cx="2136638" cy="2420831"/>
          </a:xfrm>
        </p:grpSpPr>
        <p:sp>
          <p:nvSpPr>
            <p:cNvPr id="52" name="Google Shape;52;p2"/>
            <p:cNvSpPr/>
            <p:nvPr/>
          </p:nvSpPr>
          <p:spPr>
            <a:xfrm>
              <a:off x="7847645" y="3448172"/>
              <a:ext cx="1263293" cy="1576725"/>
            </a:xfrm>
            <a:custGeom>
              <a:rect b="b" l="l" r="r" t="t"/>
              <a:pathLst>
                <a:path extrusionOk="0" h="29177" w="23377">
                  <a:moveTo>
                    <a:pt x="23291" y="1"/>
                  </a:moveTo>
                  <a:cubicBezTo>
                    <a:pt x="23271" y="1"/>
                    <a:pt x="23252" y="7"/>
                    <a:pt x="23237" y="18"/>
                  </a:cubicBezTo>
                  <a:lnTo>
                    <a:pt x="11372" y="11883"/>
                  </a:lnTo>
                  <a:lnTo>
                    <a:pt x="10635" y="11852"/>
                  </a:lnTo>
                  <a:lnTo>
                    <a:pt x="7828" y="14667"/>
                  </a:lnTo>
                  <a:lnTo>
                    <a:pt x="7851" y="15404"/>
                  </a:lnTo>
                  <a:lnTo>
                    <a:pt x="7114" y="16141"/>
                  </a:lnTo>
                  <a:cubicBezTo>
                    <a:pt x="7099" y="16156"/>
                    <a:pt x="7091" y="16179"/>
                    <a:pt x="7091" y="16203"/>
                  </a:cubicBezTo>
                  <a:lnTo>
                    <a:pt x="7091" y="22236"/>
                  </a:lnTo>
                  <a:lnTo>
                    <a:pt x="1345" y="27982"/>
                  </a:lnTo>
                  <a:cubicBezTo>
                    <a:pt x="1209" y="27875"/>
                    <a:pt x="1067" y="27829"/>
                    <a:pt x="932" y="27829"/>
                  </a:cubicBezTo>
                  <a:cubicBezTo>
                    <a:pt x="412" y="27829"/>
                    <a:pt x="1" y="28507"/>
                    <a:pt x="469" y="28975"/>
                  </a:cubicBezTo>
                  <a:cubicBezTo>
                    <a:pt x="610" y="29116"/>
                    <a:pt x="772" y="29176"/>
                    <a:pt x="928" y="29176"/>
                  </a:cubicBezTo>
                  <a:cubicBezTo>
                    <a:pt x="1414" y="29176"/>
                    <a:pt x="1848" y="28597"/>
                    <a:pt x="1461" y="28099"/>
                  </a:cubicBezTo>
                  <a:lnTo>
                    <a:pt x="7231" y="22329"/>
                  </a:lnTo>
                  <a:cubicBezTo>
                    <a:pt x="7246" y="22313"/>
                    <a:pt x="7254" y="22290"/>
                    <a:pt x="7254" y="22267"/>
                  </a:cubicBezTo>
                  <a:lnTo>
                    <a:pt x="7254" y="16226"/>
                  </a:lnTo>
                  <a:lnTo>
                    <a:pt x="23345" y="135"/>
                  </a:lnTo>
                  <a:cubicBezTo>
                    <a:pt x="23376" y="104"/>
                    <a:pt x="23376" y="49"/>
                    <a:pt x="23345" y="18"/>
                  </a:cubicBezTo>
                  <a:cubicBezTo>
                    <a:pt x="23330" y="7"/>
                    <a:pt x="23310" y="1"/>
                    <a:pt x="2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340215" y="4337362"/>
              <a:ext cx="595683" cy="833729"/>
            </a:xfrm>
            <a:custGeom>
              <a:rect b="b" l="l" r="r" t="t"/>
              <a:pathLst>
                <a:path extrusionOk="0" h="15428" w="11023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106269" y="4453030"/>
              <a:ext cx="692631" cy="690469"/>
            </a:xfrm>
            <a:custGeom>
              <a:rect b="b" l="l" r="r" t="t"/>
              <a:pathLst>
                <a:path extrusionOk="0" h="12777" w="12817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974300" y="3939449"/>
              <a:ext cx="1595777" cy="1929553"/>
            </a:xfrm>
            <a:custGeom>
              <a:rect b="b" l="l" r="r" t="t"/>
              <a:pathLst>
                <a:path extrusionOk="0" h="38062" w="31478">
                  <a:moveTo>
                    <a:pt x="30702" y="1"/>
                  </a:moveTo>
                  <a:cubicBezTo>
                    <a:pt x="30151" y="1"/>
                    <a:pt x="29841" y="637"/>
                    <a:pt x="30174" y="1071"/>
                  </a:cubicBezTo>
                  <a:lnTo>
                    <a:pt x="24413" y="6840"/>
                  </a:lnTo>
                  <a:cubicBezTo>
                    <a:pt x="24397" y="6856"/>
                    <a:pt x="24389" y="6872"/>
                    <a:pt x="24389" y="6895"/>
                  </a:cubicBezTo>
                  <a:lnTo>
                    <a:pt x="24389" y="12936"/>
                  </a:lnTo>
                  <a:lnTo>
                    <a:pt x="20675" y="16650"/>
                  </a:lnTo>
                  <a:lnTo>
                    <a:pt x="20535" y="16650"/>
                  </a:lnTo>
                  <a:lnTo>
                    <a:pt x="17728" y="19465"/>
                  </a:lnTo>
                  <a:lnTo>
                    <a:pt x="17736" y="19597"/>
                  </a:lnTo>
                  <a:lnTo>
                    <a:pt x="16689" y="20636"/>
                  </a:lnTo>
                  <a:cubicBezTo>
                    <a:pt x="16642" y="20691"/>
                    <a:pt x="16673" y="20776"/>
                    <a:pt x="16751" y="20776"/>
                  </a:cubicBezTo>
                  <a:cubicBezTo>
                    <a:pt x="16766" y="20776"/>
                    <a:pt x="16790" y="20768"/>
                    <a:pt x="16805" y="20753"/>
                  </a:cubicBezTo>
                  <a:lnTo>
                    <a:pt x="17736" y="19822"/>
                  </a:lnTo>
                  <a:lnTo>
                    <a:pt x="17751" y="20210"/>
                  </a:lnTo>
                  <a:lnTo>
                    <a:pt x="32" y="37922"/>
                  </a:lnTo>
                  <a:cubicBezTo>
                    <a:pt x="1" y="37953"/>
                    <a:pt x="1" y="38007"/>
                    <a:pt x="32" y="38038"/>
                  </a:cubicBezTo>
                  <a:cubicBezTo>
                    <a:pt x="47" y="38054"/>
                    <a:pt x="70" y="38061"/>
                    <a:pt x="94" y="38061"/>
                  </a:cubicBezTo>
                  <a:cubicBezTo>
                    <a:pt x="117" y="38061"/>
                    <a:pt x="132" y="38054"/>
                    <a:pt x="148" y="38038"/>
                  </a:cubicBezTo>
                  <a:lnTo>
                    <a:pt x="26375" y="11819"/>
                  </a:lnTo>
                  <a:cubicBezTo>
                    <a:pt x="26390" y="11804"/>
                    <a:pt x="26398" y="11780"/>
                    <a:pt x="26398" y="11757"/>
                  </a:cubicBezTo>
                  <a:lnTo>
                    <a:pt x="26398" y="8097"/>
                  </a:lnTo>
                  <a:lnTo>
                    <a:pt x="29376" y="5119"/>
                  </a:lnTo>
                  <a:cubicBezTo>
                    <a:pt x="29512" y="5226"/>
                    <a:pt x="29654" y="5272"/>
                    <a:pt x="29789" y="5272"/>
                  </a:cubicBezTo>
                  <a:cubicBezTo>
                    <a:pt x="30308" y="5272"/>
                    <a:pt x="30720" y="4594"/>
                    <a:pt x="30252" y="4126"/>
                  </a:cubicBezTo>
                  <a:cubicBezTo>
                    <a:pt x="30108" y="3982"/>
                    <a:pt x="29944" y="3922"/>
                    <a:pt x="29787" y="3922"/>
                  </a:cubicBezTo>
                  <a:cubicBezTo>
                    <a:pt x="29298" y="3922"/>
                    <a:pt x="28867" y="4504"/>
                    <a:pt x="29259" y="5003"/>
                  </a:cubicBezTo>
                  <a:lnTo>
                    <a:pt x="26251" y="8011"/>
                  </a:lnTo>
                  <a:cubicBezTo>
                    <a:pt x="26235" y="8027"/>
                    <a:pt x="26227" y="8042"/>
                    <a:pt x="26227" y="8066"/>
                  </a:cubicBezTo>
                  <a:lnTo>
                    <a:pt x="26227" y="11726"/>
                  </a:lnTo>
                  <a:lnTo>
                    <a:pt x="21280" y="16674"/>
                  </a:lnTo>
                  <a:lnTo>
                    <a:pt x="20892" y="16658"/>
                  </a:lnTo>
                  <a:lnTo>
                    <a:pt x="24521" y="13029"/>
                  </a:lnTo>
                  <a:cubicBezTo>
                    <a:pt x="24537" y="13013"/>
                    <a:pt x="24544" y="12990"/>
                    <a:pt x="24552" y="12975"/>
                  </a:cubicBezTo>
                  <a:lnTo>
                    <a:pt x="24552" y="6934"/>
                  </a:lnTo>
                  <a:lnTo>
                    <a:pt x="30291" y="1187"/>
                  </a:lnTo>
                  <a:cubicBezTo>
                    <a:pt x="30416" y="1283"/>
                    <a:pt x="30559" y="1327"/>
                    <a:pt x="30701" y="1327"/>
                  </a:cubicBezTo>
                  <a:cubicBezTo>
                    <a:pt x="30972" y="1327"/>
                    <a:pt x="31233" y="1163"/>
                    <a:pt x="31330" y="877"/>
                  </a:cubicBezTo>
                  <a:cubicBezTo>
                    <a:pt x="31477" y="443"/>
                    <a:pt x="31159" y="1"/>
                    <a:pt x="307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" name="Google Shape;56;p2"/>
            <p:cNvGrpSpPr/>
            <p:nvPr/>
          </p:nvGrpSpPr>
          <p:grpSpPr>
            <a:xfrm>
              <a:off x="7020074" y="4660470"/>
              <a:ext cx="269497" cy="230589"/>
              <a:chOff x="-245801" y="266720"/>
              <a:chExt cx="269497" cy="230589"/>
            </a:xfrm>
          </p:grpSpPr>
          <p:sp>
            <p:nvSpPr>
              <p:cNvPr id="57" name="Google Shape;5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rect b="b" l="l" r="r" t="t"/>
                <a:pathLst>
                  <a:path extrusionOk="0" h="4267" w="4987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rect b="b" l="l" r="r" t="t"/>
                <a:pathLst>
                  <a:path extrusionOk="0" h="1870" w="187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59" name="Google Shape;59;p2"/>
          <p:cNvGrpSpPr/>
          <p:nvPr/>
        </p:nvGrpSpPr>
        <p:grpSpPr>
          <a:xfrm>
            <a:off x="5451525" y="-113896"/>
            <a:ext cx="1208950" cy="1034520"/>
            <a:chOff x="5451525" y="-113896"/>
            <a:chExt cx="1208950" cy="1034520"/>
          </a:xfrm>
        </p:grpSpPr>
        <p:sp>
          <p:nvSpPr>
            <p:cNvPr id="60" name="Google Shape;60;p2"/>
            <p:cNvSpPr/>
            <p:nvPr/>
          </p:nvSpPr>
          <p:spPr>
            <a:xfrm>
              <a:off x="5889324" y="-113896"/>
              <a:ext cx="771151" cy="964344"/>
            </a:xfrm>
            <a:custGeom>
              <a:rect b="b" l="l" r="r" t="t"/>
              <a:pathLst>
                <a:path extrusionOk="0" h="17845" w="14270">
                  <a:moveTo>
                    <a:pt x="14184" y="1"/>
                  </a:moveTo>
                  <a:cubicBezTo>
                    <a:pt x="14165" y="1"/>
                    <a:pt x="14146" y="9"/>
                    <a:pt x="14130" y="24"/>
                  </a:cubicBezTo>
                  <a:lnTo>
                    <a:pt x="4188" y="9958"/>
                  </a:lnTo>
                  <a:cubicBezTo>
                    <a:pt x="4173" y="9973"/>
                    <a:pt x="4165" y="9997"/>
                    <a:pt x="4165" y="10020"/>
                  </a:cubicBezTo>
                  <a:lnTo>
                    <a:pt x="4165" y="13680"/>
                  </a:lnTo>
                  <a:lnTo>
                    <a:pt x="1187" y="16658"/>
                  </a:lnTo>
                  <a:cubicBezTo>
                    <a:pt x="1065" y="16560"/>
                    <a:pt x="921" y="16514"/>
                    <a:pt x="780" y="16514"/>
                  </a:cubicBezTo>
                  <a:cubicBezTo>
                    <a:pt x="509" y="16514"/>
                    <a:pt x="245" y="16680"/>
                    <a:pt x="148" y="16961"/>
                  </a:cubicBezTo>
                  <a:cubicBezTo>
                    <a:pt x="1" y="17395"/>
                    <a:pt x="327" y="17845"/>
                    <a:pt x="776" y="17845"/>
                  </a:cubicBezTo>
                  <a:cubicBezTo>
                    <a:pt x="1335" y="17845"/>
                    <a:pt x="1645" y="17209"/>
                    <a:pt x="1304" y="16774"/>
                  </a:cubicBezTo>
                  <a:lnTo>
                    <a:pt x="4305" y="13766"/>
                  </a:lnTo>
                  <a:cubicBezTo>
                    <a:pt x="4320" y="13750"/>
                    <a:pt x="4328" y="13735"/>
                    <a:pt x="4336" y="13711"/>
                  </a:cubicBezTo>
                  <a:lnTo>
                    <a:pt x="4336" y="10051"/>
                  </a:lnTo>
                  <a:lnTo>
                    <a:pt x="14239" y="140"/>
                  </a:lnTo>
                  <a:cubicBezTo>
                    <a:pt x="14270" y="109"/>
                    <a:pt x="14270" y="55"/>
                    <a:pt x="14239" y="24"/>
                  </a:cubicBezTo>
                  <a:cubicBezTo>
                    <a:pt x="14223" y="9"/>
                    <a:pt x="14204" y="1"/>
                    <a:pt x="141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1" name="Google Shape;61;p2"/>
            <p:cNvGrpSpPr/>
            <p:nvPr/>
          </p:nvGrpSpPr>
          <p:grpSpPr>
            <a:xfrm>
              <a:off x="5451525" y="6"/>
              <a:ext cx="921187" cy="920619"/>
              <a:chOff x="3429875" y="1645831"/>
              <a:chExt cx="921187" cy="920619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rect b="b" l="l" r="r" t="t"/>
                <a:pathLst>
                  <a:path extrusionOk="0" h="894" w="90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rect b="b" l="l" r="r" t="t"/>
                <a:pathLst>
                  <a:path extrusionOk="0" h="899" w="1241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rect b="b" l="l" r="r" t="t"/>
                <a:pathLst>
                  <a:path extrusionOk="0" h="901" w="124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rect b="b" l="l" r="r" t="t"/>
                <a:pathLst>
                  <a:path extrusionOk="0" h="894" w="1196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rect b="b" l="l" r="r" t="t"/>
                <a:pathLst>
                  <a:path extrusionOk="0" h="902" w="1203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rect b="b" l="l" r="r" t="t"/>
                <a:pathLst>
                  <a:path extrusionOk="0" h="895" w="901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1"/>
          <p:cNvSpPr txBox="1"/>
          <p:nvPr>
            <p:ph hasCustomPrompt="1" type="title"/>
          </p:nvPr>
        </p:nvSpPr>
        <p:spPr>
          <a:xfrm>
            <a:off x="3926850" y="1501025"/>
            <a:ext cx="4503900" cy="170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333" name="Google Shape;333;p11"/>
          <p:cNvSpPr txBox="1"/>
          <p:nvPr>
            <p:ph idx="1" type="subTitle"/>
          </p:nvPr>
        </p:nvSpPr>
        <p:spPr>
          <a:xfrm>
            <a:off x="3926850" y="3273475"/>
            <a:ext cx="4503900" cy="3690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334" name="Google Shape;334;p11"/>
          <p:cNvSpPr/>
          <p:nvPr>
            <p:ph idx="2" type="pic"/>
          </p:nvPr>
        </p:nvSpPr>
        <p:spPr>
          <a:xfrm>
            <a:off x="713225" y="1287250"/>
            <a:ext cx="2568900" cy="2568900"/>
          </a:xfrm>
          <a:prstGeom prst="ellipse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3"/>
          <p:cNvSpPr txBox="1"/>
          <p:nvPr>
            <p:ph idx="1" type="subTitle"/>
          </p:nvPr>
        </p:nvSpPr>
        <p:spPr>
          <a:xfrm>
            <a:off x="2034450" y="1274275"/>
            <a:ext cx="2635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0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38" name="Google Shape;338;p13"/>
          <p:cNvSpPr txBox="1"/>
          <p:nvPr>
            <p:ph idx="2" type="subTitle"/>
          </p:nvPr>
        </p:nvSpPr>
        <p:spPr>
          <a:xfrm>
            <a:off x="2034450" y="2417774"/>
            <a:ext cx="2635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0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39" name="Google Shape;339;p13"/>
          <p:cNvSpPr txBox="1"/>
          <p:nvPr>
            <p:ph idx="3" type="subTitle"/>
          </p:nvPr>
        </p:nvSpPr>
        <p:spPr>
          <a:xfrm>
            <a:off x="2034450" y="3561273"/>
            <a:ext cx="2635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0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0" name="Google Shape;340;p13"/>
          <p:cNvSpPr txBox="1"/>
          <p:nvPr>
            <p:ph idx="4" type="subTitle"/>
          </p:nvPr>
        </p:nvSpPr>
        <p:spPr>
          <a:xfrm>
            <a:off x="5783300" y="1274275"/>
            <a:ext cx="2630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0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1" name="Google Shape;341;p13"/>
          <p:cNvSpPr txBox="1"/>
          <p:nvPr>
            <p:ph idx="5" type="subTitle"/>
          </p:nvPr>
        </p:nvSpPr>
        <p:spPr>
          <a:xfrm>
            <a:off x="5783300" y="2417774"/>
            <a:ext cx="2630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0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2" name="Google Shape;342;p13"/>
          <p:cNvSpPr txBox="1"/>
          <p:nvPr>
            <p:ph idx="6" type="subTitle"/>
          </p:nvPr>
        </p:nvSpPr>
        <p:spPr>
          <a:xfrm>
            <a:off x="5783300" y="3561274"/>
            <a:ext cx="2630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0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3" name="Google Shape;343;p13"/>
          <p:cNvSpPr txBox="1"/>
          <p:nvPr>
            <p:ph type="title"/>
          </p:nvPr>
        </p:nvSpPr>
        <p:spPr>
          <a:xfrm>
            <a:off x="720000" y="36827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44" name="Google Shape;344;p13"/>
          <p:cNvSpPr txBox="1"/>
          <p:nvPr>
            <p:ph idx="7" type="subTitle"/>
          </p:nvPr>
        </p:nvSpPr>
        <p:spPr>
          <a:xfrm>
            <a:off x="2034450" y="1581152"/>
            <a:ext cx="2630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5" name="Google Shape;345;p13"/>
          <p:cNvSpPr txBox="1"/>
          <p:nvPr>
            <p:ph idx="8" type="subTitle"/>
          </p:nvPr>
        </p:nvSpPr>
        <p:spPr>
          <a:xfrm>
            <a:off x="5783300" y="1581152"/>
            <a:ext cx="262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6" name="Google Shape;346;p13"/>
          <p:cNvSpPr txBox="1"/>
          <p:nvPr>
            <p:ph idx="9" type="subTitle"/>
          </p:nvPr>
        </p:nvSpPr>
        <p:spPr>
          <a:xfrm>
            <a:off x="2034450" y="2724651"/>
            <a:ext cx="2630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7" name="Google Shape;347;p13"/>
          <p:cNvSpPr txBox="1"/>
          <p:nvPr>
            <p:ph idx="13" type="subTitle"/>
          </p:nvPr>
        </p:nvSpPr>
        <p:spPr>
          <a:xfrm>
            <a:off x="5783300" y="2724651"/>
            <a:ext cx="262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8" name="Google Shape;348;p13"/>
          <p:cNvSpPr txBox="1"/>
          <p:nvPr>
            <p:ph hasCustomPrompt="1" idx="14" type="title"/>
          </p:nvPr>
        </p:nvSpPr>
        <p:spPr>
          <a:xfrm>
            <a:off x="1111310" y="1359149"/>
            <a:ext cx="696600" cy="696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3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49" name="Google Shape;349;p13"/>
          <p:cNvSpPr txBox="1"/>
          <p:nvPr>
            <p:ph hasCustomPrompt="1" idx="15" type="title"/>
          </p:nvPr>
        </p:nvSpPr>
        <p:spPr>
          <a:xfrm>
            <a:off x="1111310" y="2493588"/>
            <a:ext cx="696600" cy="696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3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50" name="Google Shape;350;p13"/>
          <p:cNvSpPr txBox="1"/>
          <p:nvPr>
            <p:ph hasCustomPrompt="1" idx="16" type="title"/>
          </p:nvPr>
        </p:nvSpPr>
        <p:spPr>
          <a:xfrm>
            <a:off x="4855136" y="1359149"/>
            <a:ext cx="696600" cy="696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3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51" name="Google Shape;351;p13"/>
          <p:cNvSpPr txBox="1"/>
          <p:nvPr>
            <p:ph hasCustomPrompt="1" idx="17" type="title"/>
          </p:nvPr>
        </p:nvSpPr>
        <p:spPr>
          <a:xfrm>
            <a:off x="4855136" y="2493588"/>
            <a:ext cx="696600" cy="696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3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52" name="Google Shape;352;p13"/>
          <p:cNvSpPr txBox="1"/>
          <p:nvPr>
            <p:ph idx="18" type="subTitle"/>
          </p:nvPr>
        </p:nvSpPr>
        <p:spPr>
          <a:xfrm>
            <a:off x="2034450" y="3868150"/>
            <a:ext cx="2630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53" name="Google Shape;353;p13"/>
          <p:cNvSpPr txBox="1"/>
          <p:nvPr>
            <p:ph idx="19" type="subTitle"/>
          </p:nvPr>
        </p:nvSpPr>
        <p:spPr>
          <a:xfrm>
            <a:off x="5783300" y="3868150"/>
            <a:ext cx="262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54" name="Google Shape;354;p13"/>
          <p:cNvSpPr txBox="1"/>
          <p:nvPr>
            <p:ph hasCustomPrompt="1" idx="20" type="title"/>
          </p:nvPr>
        </p:nvSpPr>
        <p:spPr>
          <a:xfrm>
            <a:off x="1111297" y="3637088"/>
            <a:ext cx="696600" cy="696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3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55" name="Google Shape;355;p13"/>
          <p:cNvSpPr txBox="1"/>
          <p:nvPr>
            <p:ph hasCustomPrompt="1" idx="21" type="title"/>
          </p:nvPr>
        </p:nvSpPr>
        <p:spPr>
          <a:xfrm>
            <a:off x="4855123" y="3637088"/>
            <a:ext cx="696600" cy="696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3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356" name="Google Shape;356;p13"/>
          <p:cNvSpPr/>
          <p:nvPr/>
        </p:nvSpPr>
        <p:spPr>
          <a:xfrm>
            <a:off x="2300" y="4608575"/>
            <a:ext cx="9144000" cy="53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57" name="Google Shape;357;p13"/>
          <p:cNvGrpSpPr/>
          <p:nvPr/>
        </p:nvGrpSpPr>
        <p:grpSpPr>
          <a:xfrm>
            <a:off x="-175700" y="3563776"/>
            <a:ext cx="768178" cy="1207445"/>
            <a:chOff x="-175700" y="3563776"/>
            <a:chExt cx="768178" cy="1207445"/>
          </a:xfrm>
        </p:grpSpPr>
        <p:sp>
          <p:nvSpPr>
            <p:cNvPr id="358" name="Google Shape;358;p13"/>
            <p:cNvSpPr/>
            <p:nvPr/>
          </p:nvSpPr>
          <p:spPr>
            <a:xfrm>
              <a:off x="-76971" y="3563776"/>
              <a:ext cx="669449" cy="843240"/>
            </a:xfrm>
            <a:custGeom>
              <a:rect b="b" l="l" r="r" t="t"/>
              <a:pathLst>
                <a:path extrusionOk="0" h="13246" w="10516">
                  <a:moveTo>
                    <a:pt x="10020" y="0"/>
                  </a:moveTo>
                  <a:cubicBezTo>
                    <a:pt x="9748" y="0"/>
                    <a:pt x="9531" y="217"/>
                    <a:pt x="9531" y="489"/>
                  </a:cubicBezTo>
                  <a:cubicBezTo>
                    <a:pt x="9531" y="597"/>
                    <a:pt x="9570" y="706"/>
                    <a:pt x="9632" y="791"/>
                  </a:cubicBezTo>
                  <a:lnTo>
                    <a:pt x="7406" y="3025"/>
                  </a:lnTo>
                  <a:cubicBezTo>
                    <a:pt x="7391" y="3032"/>
                    <a:pt x="7391" y="3048"/>
                    <a:pt x="7391" y="3063"/>
                  </a:cubicBezTo>
                  <a:lnTo>
                    <a:pt x="7391" y="5777"/>
                  </a:lnTo>
                  <a:lnTo>
                    <a:pt x="24" y="13145"/>
                  </a:lnTo>
                  <a:cubicBezTo>
                    <a:pt x="0" y="13168"/>
                    <a:pt x="0" y="13207"/>
                    <a:pt x="24" y="13230"/>
                  </a:cubicBezTo>
                  <a:cubicBezTo>
                    <a:pt x="31" y="13245"/>
                    <a:pt x="47" y="13245"/>
                    <a:pt x="62" y="13245"/>
                  </a:cubicBezTo>
                  <a:cubicBezTo>
                    <a:pt x="78" y="13245"/>
                    <a:pt x="93" y="13245"/>
                    <a:pt x="109" y="13230"/>
                  </a:cubicBezTo>
                  <a:lnTo>
                    <a:pt x="7491" y="5855"/>
                  </a:lnTo>
                  <a:cubicBezTo>
                    <a:pt x="7499" y="5840"/>
                    <a:pt x="7507" y="5824"/>
                    <a:pt x="7507" y="5809"/>
                  </a:cubicBezTo>
                  <a:lnTo>
                    <a:pt x="7507" y="3094"/>
                  </a:lnTo>
                  <a:lnTo>
                    <a:pt x="9717" y="876"/>
                  </a:lnTo>
                  <a:cubicBezTo>
                    <a:pt x="9802" y="946"/>
                    <a:pt x="9911" y="985"/>
                    <a:pt x="10020" y="985"/>
                  </a:cubicBezTo>
                  <a:cubicBezTo>
                    <a:pt x="10299" y="985"/>
                    <a:pt x="10516" y="768"/>
                    <a:pt x="10516" y="496"/>
                  </a:cubicBezTo>
                  <a:cubicBezTo>
                    <a:pt x="10516" y="217"/>
                    <a:pt x="10299" y="0"/>
                    <a:pt x="100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-175700" y="4060903"/>
              <a:ext cx="733236" cy="710318"/>
            </a:xfrm>
            <a:custGeom>
              <a:rect b="b" l="l" r="r" t="t"/>
              <a:pathLst>
                <a:path extrusionOk="0" h="11158" w="11518">
                  <a:moveTo>
                    <a:pt x="10867" y="0"/>
                  </a:moveTo>
                  <a:cubicBezTo>
                    <a:pt x="10614" y="0"/>
                    <a:pt x="10370" y="200"/>
                    <a:pt x="10370" y="501"/>
                  </a:cubicBezTo>
                  <a:cubicBezTo>
                    <a:pt x="10370" y="609"/>
                    <a:pt x="10401" y="710"/>
                    <a:pt x="10471" y="795"/>
                  </a:cubicBezTo>
                  <a:lnTo>
                    <a:pt x="8308" y="2967"/>
                  </a:lnTo>
                  <a:lnTo>
                    <a:pt x="8308" y="2959"/>
                  </a:lnTo>
                  <a:lnTo>
                    <a:pt x="5640" y="5627"/>
                  </a:lnTo>
                  <a:lnTo>
                    <a:pt x="5648" y="5627"/>
                  </a:lnTo>
                  <a:lnTo>
                    <a:pt x="1010" y="10264"/>
                  </a:lnTo>
                  <a:cubicBezTo>
                    <a:pt x="908" y="10184"/>
                    <a:pt x="801" y="10150"/>
                    <a:pt x="700" y="10150"/>
                  </a:cubicBezTo>
                  <a:cubicBezTo>
                    <a:pt x="309" y="10150"/>
                    <a:pt x="0" y="10657"/>
                    <a:pt x="351" y="11008"/>
                  </a:cubicBezTo>
                  <a:cubicBezTo>
                    <a:pt x="458" y="11113"/>
                    <a:pt x="579" y="11157"/>
                    <a:pt x="696" y="11157"/>
                  </a:cubicBezTo>
                  <a:cubicBezTo>
                    <a:pt x="1063" y="11157"/>
                    <a:pt x="1390" y="10720"/>
                    <a:pt x="1096" y="10349"/>
                  </a:cubicBezTo>
                  <a:lnTo>
                    <a:pt x="5818" y="5634"/>
                  </a:lnTo>
                  <a:lnTo>
                    <a:pt x="6245" y="5650"/>
                  </a:lnTo>
                  <a:lnTo>
                    <a:pt x="8331" y="3564"/>
                  </a:lnTo>
                  <a:lnTo>
                    <a:pt x="8315" y="3137"/>
                  </a:lnTo>
                  <a:lnTo>
                    <a:pt x="10564" y="888"/>
                  </a:lnTo>
                  <a:cubicBezTo>
                    <a:pt x="10649" y="950"/>
                    <a:pt x="10750" y="989"/>
                    <a:pt x="10859" y="989"/>
                  </a:cubicBezTo>
                  <a:cubicBezTo>
                    <a:pt x="11301" y="989"/>
                    <a:pt x="11518" y="454"/>
                    <a:pt x="11208" y="144"/>
                  </a:cubicBezTo>
                  <a:cubicBezTo>
                    <a:pt x="11108" y="45"/>
                    <a:pt x="10987" y="0"/>
                    <a:pt x="108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0" name="Google Shape;360;p13"/>
          <p:cNvGrpSpPr/>
          <p:nvPr/>
        </p:nvGrpSpPr>
        <p:grpSpPr>
          <a:xfrm>
            <a:off x="494463" y="1167463"/>
            <a:ext cx="308624" cy="264316"/>
            <a:chOff x="4512263" y="3452513"/>
            <a:chExt cx="308624" cy="264316"/>
          </a:xfrm>
        </p:grpSpPr>
        <p:sp>
          <p:nvSpPr>
            <p:cNvPr id="361" name="Google Shape;361;p13"/>
            <p:cNvSpPr/>
            <p:nvPr/>
          </p:nvSpPr>
          <p:spPr>
            <a:xfrm>
              <a:off x="4512263" y="3452513"/>
              <a:ext cx="308624" cy="264316"/>
            </a:xfrm>
            <a:custGeom>
              <a:rect b="b" l="l" r="r" t="t"/>
              <a:pathLst>
                <a:path extrusionOk="0" h="4152" w="4848">
                  <a:moveTo>
                    <a:pt x="2760" y="114"/>
                  </a:moveTo>
                  <a:cubicBezTo>
                    <a:pt x="3765" y="114"/>
                    <a:pt x="4731" y="895"/>
                    <a:pt x="4731" y="2071"/>
                  </a:cubicBezTo>
                  <a:cubicBezTo>
                    <a:pt x="4731" y="3148"/>
                    <a:pt x="3855" y="4025"/>
                    <a:pt x="2777" y="4025"/>
                  </a:cubicBezTo>
                  <a:cubicBezTo>
                    <a:pt x="1032" y="4025"/>
                    <a:pt x="163" y="1923"/>
                    <a:pt x="1396" y="690"/>
                  </a:cubicBezTo>
                  <a:cubicBezTo>
                    <a:pt x="1792" y="292"/>
                    <a:pt x="2281" y="114"/>
                    <a:pt x="2760" y="114"/>
                  </a:cubicBezTo>
                  <a:close/>
                  <a:moveTo>
                    <a:pt x="2777" y="0"/>
                  </a:moveTo>
                  <a:cubicBezTo>
                    <a:pt x="931" y="0"/>
                    <a:pt x="1" y="2233"/>
                    <a:pt x="1311" y="3536"/>
                  </a:cubicBezTo>
                  <a:cubicBezTo>
                    <a:pt x="1733" y="3961"/>
                    <a:pt x="2253" y="4151"/>
                    <a:pt x="2763" y="4151"/>
                  </a:cubicBezTo>
                  <a:cubicBezTo>
                    <a:pt x="3827" y="4151"/>
                    <a:pt x="4847" y="3323"/>
                    <a:pt x="4847" y="2071"/>
                  </a:cubicBezTo>
                  <a:cubicBezTo>
                    <a:pt x="4847" y="931"/>
                    <a:pt x="3924" y="0"/>
                    <a:pt x="27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13"/>
            <p:cNvSpPr/>
            <p:nvPr/>
          </p:nvSpPr>
          <p:spPr>
            <a:xfrm>
              <a:off x="4610492" y="3525531"/>
              <a:ext cx="137315" cy="117644"/>
            </a:xfrm>
            <a:custGeom>
              <a:rect b="b" l="l" r="r" t="t"/>
              <a:pathLst>
                <a:path extrusionOk="0" h="1848" w="2157">
                  <a:moveTo>
                    <a:pt x="1234" y="1"/>
                  </a:moveTo>
                  <a:cubicBezTo>
                    <a:pt x="412" y="1"/>
                    <a:pt x="1" y="993"/>
                    <a:pt x="582" y="1575"/>
                  </a:cubicBezTo>
                  <a:cubicBezTo>
                    <a:pt x="771" y="1763"/>
                    <a:pt x="1002" y="1847"/>
                    <a:pt x="1229" y="1847"/>
                  </a:cubicBezTo>
                  <a:cubicBezTo>
                    <a:pt x="1703" y="1847"/>
                    <a:pt x="2157" y="1480"/>
                    <a:pt x="2157" y="924"/>
                  </a:cubicBezTo>
                  <a:cubicBezTo>
                    <a:pt x="2157" y="420"/>
                    <a:pt x="1746" y="1"/>
                    <a:pt x="12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3" name="Google Shape;363;p13"/>
          <p:cNvGrpSpPr/>
          <p:nvPr/>
        </p:nvGrpSpPr>
        <p:grpSpPr>
          <a:xfrm>
            <a:off x="-406744" y="-398844"/>
            <a:ext cx="2119863" cy="2659372"/>
            <a:chOff x="-406744" y="-398844"/>
            <a:chExt cx="2119863" cy="2659372"/>
          </a:xfrm>
        </p:grpSpPr>
        <p:grpSp>
          <p:nvGrpSpPr>
            <p:cNvPr id="364" name="Google Shape;364;p13"/>
            <p:cNvGrpSpPr/>
            <p:nvPr/>
          </p:nvGrpSpPr>
          <p:grpSpPr>
            <a:xfrm>
              <a:off x="-406744" y="78859"/>
              <a:ext cx="1329000" cy="2181669"/>
              <a:chOff x="6565456" y="2107784"/>
              <a:chExt cx="1329000" cy="2181669"/>
            </a:xfrm>
          </p:grpSpPr>
          <p:sp>
            <p:nvSpPr>
              <p:cNvPr id="365" name="Google Shape;365;p13"/>
              <p:cNvSpPr/>
              <p:nvPr/>
            </p:nvSpPr>
            <p:spPr>
              <a:xfrm>
                <a:off x="6565456" y="2801264"/>
                <a:ext cx="1094061" cy="1379449"/>
              </a:xfrm>
              <a:custGeom>
                <a:rect b="b" l="l" r="r" t="t"/>
                <a:pathLst>
                  <a:path extrusionOk="0" h="21669" w="17186">
                    <a:moveTo>
                      <a:pt x="16693" y="1"/>
                    </a:moveTo>
                    <a:cubicBezTo>
                      <a:pt x="16684" y="1"/>
                      <a:pt x="16675" y="1"/>
                      <a:pt x="16666" y="1"/>
                    </a:cubicBezTo>
                    <a:lnTo>
                      <a:pt x="16673" y="1"/>
                    </a:lnTo>
                    <a:cubicBezTo>
                      <a:pt x="16262" y="1"/>
                      <a:pt x="16030" y="475"/>
                      <a:pt x="16286" y="800"/>
                    </a:cubicBezTo>
                    <a:lnTo>
                      <a:pt x="11997" y="5081"/>
                    </a:lnTo>
                    <a:cubicBezTo>
                      <a:pt x="11982" y="5096"/>
                      <a:pt x="11982" y="5112"/>
                      <a:pt x="11982" y="5127"/>
                    </a:cubicBezTo>
                    <a:lnTo>
                      <a:pt x="11982" y="9617"/>
                    </a:lnTo>
                    <a:lnTo>
                      <a:pt x="24" y="21568"/>
                    </a:lnTo>
                    <a:cubicBezTo>
                      <a:pt x="1" y="21591"/>
                      <a:pt x="1" y="21630"/>
                      <a:pt x="24" y="21653"/>
                    </a:cubicBezTo>
                    <a:cubicBezTo>
                      <a:pt x="32" y="21668"/>
                      <a:pt x="47" y="21668"/>
                      <a:pt x="63" y="21668"/>
                    </a:cubicBezTo>
                    <a:cubicBezTo>
                      <a:pt x="78" y="21668"/>
                      <a:pt x="94" y="21668"/>
                      <a:pt x="109" y="21653"/>
                    </a:cubicBezTo>
                    <a:lnTo>
                      <a:pt x="8919" y="12843"/>
                    </a:lnTo>
                    <a:lnTo>
                      <a:pt x="9469" y="12859"/>
                    </a:lnTo>
                    <a:lnTo>
                      <a:pt x="11555" y="10773"/>
                    </a:lnTo>
                    <a:lnTo>
                      <a:pt x="11532" y="10230"/>
                    </a:lnTo>
                    <a:lnTo>
                      <a:pt x="12083" y="9679"/>
                    </a:lnTo>
                    <a:cubicBezTo>
                      <a:pt x="12090" y="9664"/>
                      <a:pt x="12098" y="9648"/>
                      <a:pt x="12098" y="9633"/>
                    </a:cubicBezTo>
                    <a:lnTo>
                      <a:pt x="12098" y="5151"/>
                    </a:lnTo>
                    <a:lnTo>
                      <a:pt x="16363" y="886"/>
                    </a:lnTo>
                    <a:cubicBezTo>
                      <a:pt x="16449" y="948"/>
                      <a:pt x="16557" y="986"/>
                      <a:pt x="16666" y="986"/>
                    </a:cubicBezTo>
                    <a:cubicBezTo>
                      <a:pt x="16675" y="987"/>
                      <a:pt x="16684" y="987"/>
                      <a:pt x="16693" y="987"/>
                    </a:cubicBezTo>
                    <a:cubicBezTo>
                      <a:pt x="16960" y="987"/>
                      <a:pt x="17185" y="768"/>
                      <a:pt x="17185" y="498"/>
                    </a:cubicBezTo>
                    <a:cubicBezTo>
                      <a:pt x="17185" y="220"/>
                      <a:pt x="16960" y="1"/>
                      <a:pt x="166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6" name="Google Shape;366;p13"/>
              <p:cNvSpPr/>
              <p:nvPr/>
            </p:nvSpPr>
            <p:spPr>
              <a:xfrm>
                <a:off x="7158866" y="2213000"/>
                <a:ext cx="735591" cy="710828"/>
              </a:xfrm>
              <a:custGeom>
                <a:rect b="b" l="l" r="r" t="t"/>
                <a:pathLst>
                  <a:path extrusionOk="0" h="11166" w="11555">
                    <a:moveTo>
                      <a:pt x="10855" y="1"/>
                    </a:moveTo>
                    <a:cubicBezTo>
                      <a:pt x="10489" y="1"/>
                      <a:pt x="10166" y="438"/>
                      <a:pt x="10459" y="813"/>
                    </a:cubicBezTo>
                    <a:lnTo>
                      <a:pt x="8296" y="2977"/>
                    </a:lnTo>
                    <a:lnTo>
                      <a:pt x="8296" y="2969"/>
                    </a:lnTo>
                    <a:lnTo>
                      <a:pt x="5628" y="5637"/>
                    </a:lnTo>
                    <a:lnTo>
                      <a:pt x="5636" y="5637"/>
                    </a:lnTo>
                    <a:lnTo>
                      <a:pt x="998" y="10274"/>
                    </a:lnTo>
                    <a:cubicBezTo>
                      <a:pt x="913" y="10204"/>
                      <a:pt x="804" y="10165"/>
                      <a:pt x="696" y="10165"/>
                    </a:cubicBezTo>
                    <a:cubicBezTo>
                      <a:pt x="693" y="10165"/>
                      <a:pt x="690" y="10165"/>
                      <a:pt x="687" y="10165"/>
                    </a:cubicBezTo>
                    <a:cubicBezTo>
                      <a:pt x="167" y="10165"/>
                      <a:pt x="0" y="10872"/>
                      <a:pt x="463" y="11112"/>
                    </a:cubicBezTo>
                    <a:cubicBezTo>
                      <a:pt x="539" y="11149"/>
                      <a:pt x="615" y="11166"/>
                      <a:pt x="688" y="11166"/>
                    </a:cubicBezTo>
                    <a:cubicBezTo>
                      <a:pt x="1066" y="11166"/>
                      <a:pt x="1350" y="10711"/>
                      <a:pt x="1084" y="10359"/>
                    </a:cubicBezTo>
                    <a:lnTo>
                      <a:pt x="5799" y="5644"/>
                    </a:lnTo>
                    <a:lnTo>
                      <a:pt x="6233" y="5660"/>
                    </a:lnTo>
                    <a:lnTo>
                      <a:pt x="8311" y="3574"/>
                    </a:lnTo>
                    <a:lnTo>
                      <a:pt x="8303" y="3147"/>
                    </a:lnTo>
                    <a:lnTo>
                      <a:pt x="10544" y="898"/>
                    </a:lnTo>
                    <a:cubicBezTo>
                      <a:pt x="10647" y="978"/>
                      <a:pt x="10753" y="1012"/>
                      <a:pt x="10855" y="1012"/>
                    </a:cubicBezTo>
                    <a:cubicBezTo>
                      <a:pt x="11246" y="1012"/>
                      <a:pt x="11555" y="505"/>
                      <a:pt x="11204" y="154"/>
                    </a:cubicBezTo>
                    <a:cubicBezTo>
                      <a:pt x="11096" y="46"/>
                      <a:pt x="10973" y="1"/>
                      <a:pt x="1085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7" name="Google Shape;367;p13"/>
              <p:cNvSpPr/>
              <p:nvPr/>
            </p:nvSpPr>
            <p:spPr>
              <a:xfrm>
                <a:off x="6931252" y="3685129"/>
                <a:ext cx="606425" cy="604324"/>
              </a:xfrm>
              <a:custGeom>
                <a:rect b="b" l="l" r="r" t="t"/>
                <a:pathLst>
                  <a:path extrusionOk="0" h="9493" w="9526">
                    <a:moveTo>
                      <a:pt x="9443" y="0"/>
                    </a:moveTo>
                    <a:cubicBezTo>
                      <a:pt x="9428" y="0"/>
                      <a:pt x="9413" y="7"/>
                      <a:pt x="9400" y="22"/>
                    </a:cubicBezTo>
                    <a:lnTo>
                      <a:pt x="32" y="9390"/>
                    </a:lnTo>
                    <a:cubicBezTo>
                      <a:pt x="1" y="9413"/>
                      <a:pt x="1" y="9452"/>
                      <a:pt x="32" y="9475"/>
                    </a:cubicBezTo>
                    <a:cubicBezTo>
                      <a:pt x="40" y="9487"/>
                      <a:pt x="55" y="9492"/>
                      <a:pt x="72" y="9492"/>
                    </a:cubicBezTo>
                    <a:cubicBezTo>
                      <a:pt x="88" y="9492"/>
                      <a:pt x="106" y="9487"/>
                      <a:pt x="117" y="9475"/>
                    </a:cubicBezTo>
                    <a:lnTo>
                      <a:pt x="9485" y="107"/>
                    </a:lnTo>
                    <a:cubicBezTo>
                      <a:pt x="9526" y="60"/>
                      <a:pt x="9487" y="0"/>
                      <a:pt x="94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8" name="Google Shape;368;p13"/>
              <p:cNvSpPr/>
              <p:nvPr/>
            </p:nvSpPr>
            <p:spPr>
              <a:xfrm>
                <a:off x="7534434" y="2107784"/>
                <a:ext cx="42016" cy="42270"/>
              </a:xfrm>
              <a:custGeom>
                <a:rect b="b" l="l" r="r" t="t"/>
                <a:pathLst>
                  <a:path extrusionOk="0" h="664" w="660">
                    <a:moveTo>
                      <a:pt x="330" y="0"/>
                    </a:moveTo>
                    <a:cubicBezTo>
                      <a:pt x="309" y="0"/>
                      <a:pt x="287" y="2"/>
                      <a:pt x="264" y="6"/>
                    </a:cubicBezTo>
                    <a:cubicBezTo>
                      <a:pt x="241" y="6"/>
                      <a:pt x="225" y="14"/>
                      <a:pt x="202" y="21"/>
                    </a:cubicBezTo>
                    <a:cubicBezTo>
                      <a:pt x="179" y="29"/>
                      <a:pt x="163" y="45"/>
                      <a:pt x="148" y="52"/>
                    </a:cubicBezTo>
                    <a:cubicBezTo>
                      <a:pt x="124" y="68"/>
                      <a:pt x="109" y="76"/>
                      <a:pt x="93" y="91"/>
                    </a:cubicBezTo>
                    <a:cubicBezTo>
                      <a:pt x="78" y="107"/>
                      <a:pt x="62" y="130"/>
                      <a:pt x="55" y="145"/>
                    </a:cubicBezTo>
                    <a:cubicBezTo>
                      <a:pt x="39" y="161"/>
                      <a:pt x="31" y="184"/>
                      <a:pt x="24" y="200"/>
                    </a:cubicBezTo>
                    <a:cubicBezTo>
                      <a:pt x="16" y="223"/>
                      <a:pt x="8" y="246"/>
                      <a:pt x="0" y="262"/>
                    </a:cubicBezTo>
                    <a:cubicBezTo>
                      <a:pt x="0" y="285"/>
                      <a:pt x="0" y="308"/>
                      <a:pt x="0" y="332"/>
                    </a:cubicBezTo>
                    <a:cubicBezTo>
                      <a:pt x="0" y="355"/>
                      <a:pt x="0" y="370"/>
                      <a:pt x="0" y="394"/>
                    </a:cubicBezTo>
                    <a:cubicBezTo>
                      <a:pt x="8" y="417"/>
                      <a:pt x="16" y="440"/>
                      <a:pt x="24" y="456"/>
                    </a:cubicBezTo>
                    <a:cubicBezTo>
                      <a:pt x="31" y="479"/>
                      <a:pt x="39" y="494"/>
                      <a:pt x="55" y="510"/>
                    </a:cubicBezTo>
                    <a:cubicBezTo>
                      <a:pt x="62" y="533"/>
                      <a:pt x="78" y="549"/>
                      <a:pt x="93" y="564"/>
                    </a:cubicBezTo>
                    <a:cubicBezTo>
                      <a:pt x="109" y="580"/>
                      <a:pt x="124" y="595"/>
                      <a:pt x="148" y="611"/>
                    </a:cubicBezTo>
                    <a:cubicBezTo>
                      <a:pt x="163" y="619"/>
                      <a:pt x="179" y="626"/>
                      <a:pt x="202" y="634"/>
                    </a:cubicBezTo>
                    <a:cubicBezTo>
                      <a:pt x="225" y="642"/>
                      <a:pt x="241" y="650"/>
                      <a:pt x="264" y="657"/>
                    </a:cubicBezTo>
                    <a:cubicBezTo>
                      <a:pt x="287" y="661"/>
                      <a:pt x="309" y="663"/>
                      <a:pt x="330" y="663"/>
                    </a:cubicBezTo>
                    <a:cubicBezTo>
                      <a:pt x="351" y="663"/>
                      <a:pt x="373" y="661"/>
                      <a:pt x="396" y="657"/>
                    </a:cubicBezTo>
                    <a:cubicBezTo>
                      <a:pt x="419" y="650"/>
                      <a:pt x="435" y="642"/>
                      <a:pt x="458" y="634"/>
                    </a:cubicBezTo>
                    <a:cubicBezTo>
                      <a:pt x="473" y="626"/>
                      <a:pt x="497" y="619"/>
                      <a:pt x="512" y="611"/>
                    </a:cubicBezTo>
                    <a:cubicBezTo>
                      <a:pt x="535" y="595"/>
                      <a:pt x="551" y="580"/>
                      <a:pt x="566" y="564"/>
                    </a:cubicBezTo>
                    <a:cubicBezTo>
                      <a:pt x="628" y="502"/>
                      <a:pt x="659" y="417"/>
                      <a:pt x="659" y="332"/>
                    </a:cubicBezTo>
                    <a:cubicBezTo>
                      <a:pt x="659" y="308"/>
                      <a:pt x="659" y="285"/>
                      <a:pt x="652" y="262"/>
                    </a:cubicBezTo>
                    <a:cubicBezTo>
                      <a:pt x="652" y="239"/>
                      <a:pt x="644" y="223"/>
                      <a:pt x="636" y="200"/>
                    </a:cubicBezTo>
                    <a:cubicBezTo>
                      <a:pt x="628" y="184"/>
                      <a:pt x="621" y="161"/>
                      <a:pt x="605" y="145"/>
                    </a:cubicBezTo>
                    <a:cubicBezTo>
                      <a:pt x="597" y="130"/>
                      <a:pt x="582" y="107"/>
                      <a:pt x="566" y="91"/>
                    </a:cubicBezTo>
                    <a:cubicBezTo>
                      <a:pt x="551" y="76"/>
                      <a:pt x="535" y="68"/>
                      <a:pt x="512" y="52"/>
                    </a:cubicBezTo>
                    <a:cubicBezTo>
                      <a:pt x="497" y="45"/>
                      <a:pt x="473" y="29"/>
                      <a:pt x="458" y="21"/>
                    </a:cubicBezTo>
                    <a:cubicBezTo>
                      <a:pt x="435" y="14"/>
                      <a:pt x="419" y="6"/>
                      <a:pt x="396" y="6"/>
                    </a:cubicBezTo>
                    <a:cubicBezTo>
                      <a:pt x="373" y="2"/>
                      <a:pt x="351" y="0"/>
                      <a:pt x="3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9" name="Google Shape;369;p13"/>
              <p:cNvSpPr/>
              <p:nvPr/>
            </p:nvSpPr>
            <p:spPr>
              <a:xfrm>
                <a:off x="7319196" y="2315573"/>
                <a:ext cx="56339" cy="42398"/>
              </a:xfrm>
              <a:custGeom>
                <a:rect b="b" l="l" r="r" t="t"/>
                <a:pathLst>
                  <a:path extrusionOk="0" h="666" w="885">
                    <a:moveTo>
                      <a:pt x="442" y="1"/>
                    </a:moveTo>
                    <a:cubicBezTo>
                      <a:pt x="357" y="1"/>
                      <a:pt x="272" y="34"/>
                      <a:pt x="210" y="100"/>
                    </a:cubicBezTo>
                    <a:cubicBezTo>
                      <a:pt x="0" y="309"/>
                      <a:pt x="148" y="666"/>
                      <a:pt x="442" y="666"/>
                    </a:cubicBezTo>
                    <a:cubicBezTo>
                      <a:pt x="737" y="666"/>
                      <a:pt x="884" y="309"/>
                      <a:pt x="675" y="100"/>
                    </a:cubicBezTo>
                    <a:cubicBezTo>
                      <a:pt x="613" y="34"/>
                      <a:pt x="528" y="1"/>
                      <a:pt x="44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0" name="Google Shape;370;p13"/>
              <p:cNvSpPr/>
              <p:nvPr/>
            </p:nvSpPr>
            <p:spPr>
              <a:xfrm>
                <a:off x="7111343" y="2523425"/>
                <a:ext cx="56339" cy="42398"/>
              </a:xfrm>
              <a:custGeom>
                <a:rect b="b" l="l" r="r" t="t"/>
                <a:pathLst>
                  <a:path extrusionOk="0" h="666" w="885">
                    <a:moveTo>
                      <a:pt x="439" y="1"/>
                    </a:moveTo>
                    <a:cubicBezTo>
                      <a:pt x="353" y="1"/>
                      <a:pt x="268" y="34"/>
                      <a:pt x="202" y="99"/>
                    </a:cubicBezTo>
                    <a:cubicBezTo>
                      <a:pt x="1" y="309"/>
                      <a:pt x="148" y="666"/>
                      <a:pt x="443" y="666"/>
                    </a:cubicBezTo>
                    <a:cubicBezTo>
                      <a:pt x="737" y="666"/>
                      <a:pt x="885" y="309"/>
                      <a:pt x="675" y="99"/>
                    </a:cubicBezTo>
                    <a:cubicBezTo>
                      <a:pt x="609" y="34"/>
                      <a:pt x="524" y="1"/>
                      <a:pt x="4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1" name="Google Shape;371;p13"/>
              <p:cNvSpPr/>
              <p:nvPr/>
            </p:nvSpPr>
            <p:spPr>
              <a:xfrm>
                <a:off x="7422836" y="2211806"/>
                <a:ext cx="57612" cy="42016"/>
              </a:xfrm>
              <a:custGeom>
                <a:rect b="b" l="l" r="r" t="t"/>
                <a:pathLst>
                  <a:path extrusionOk="0" h="660" w="905">
                    <a:moveTo>
                      <a:pt x="436" y="1"/>
                    </a:moveTo>
                    <a:cubicBezTo>
                      <a:pt x="361" y="1"/>
                      <a:pt x="282" y="28"/>
                      <a:pt x="210" y="93"/>
                    </a:cubicBezTo>
                    <a:cubicBezTo>
                      <a:pt x="1" y="303"/>
                      <a:pt x="156" y="660"/>
                      <a:pt x="451" y="660"/>
                    </a:cubicBezTo>
                    <a:cubicBezTo>
                      <a:pt x="536" y="660"/>
                      <a:pt x="621" y="629"/>
                      <a:pt x="683" y="566"/>
                    </a:cubicBezTo>
                    <a:cubicBezTo>
                      <a:pt x="905" y="321"/>
                      <a:pt x="691" y="1"/>
                      <a:pt x="4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2" name="Google Shape;372;p13"/>
              <p:cNvSpPr/>
              <p:nvPr/>
            </p:nvSpPr>
            <p:spPr>
              <a:xfrm>
                <a:off x="7215047" y="2419276"/>
                <a:ext cx="56785" cy="42398"/>
              </a:xfrm>
              <a:custGeom>
                <a:rect b="b" l="l" r="r" t="t"/>
                <a:pathLst>
                  <a:path extrusionOk="0" h="666" w="892">
                    <a:moveTo>
                      <a:pt x="446" y="0"/>
                    </a:moveTo>
                    <a:cubicBezTo>
                      <a:pt x="361" y="0"/>
                      <a:pt x="275" y="33"/>
                      <a:pt x="209" y="99"/>
                    </a:cubicBezTo>
                    <a:cubicBezTo>
                      <a:pt x="0" y="309"/>
                      <a:pt x="147" y="665"/>
                      <a:pt x="442" y="665"/>
                    </a:cubicBezTo>
                    <a:cubicBezTo>
                      <a:pt x="744" y="665"/>
                      <a:pt x="892" y="309"/>
                      <a:pt x="682" y="99"/>
                    </a:cubicBezTo>
                    <a:cubicBezTo>
                      <a:pt x="617" y="33"/>
                      <a:pt x="531" y="0"/>
                      <a:pt x="4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3" name="Google Shape;373;p13"/>
              <p:cNvSpPr/>
              <p:nvPr/>
            </p:nvSpPr>
            <p:spPr>
              <a:xfrm>
                <a:off x="6902981" y="2731722"/>
                <a:ext cx="57676" cy="42461"/>
              </a:xfrm>
              <a:custGeom>
                <a:rect b="b" l="l" r="r" t="t"/>
                <a:pathLst>
                  <a:path extrusionOk="0" h="667" w="906">
                    <a:moveTo>
                      <a:pt x="434" y="0"/>
                    </a:moveTo>
                    <a:cubicBezTo>
                      <a:pt x="360" y="0"/>
                      <a:pt x="282" y="28"/>
                      <a:pt x="210" y="92"/>
                    </a:cubicBezTo>
                    <a:cubicBezTo>
                      <a:pt x="1" y="302"/>
                      <a:pt x="148" y="666"/>
                      <a:pt x="443" y="666"/>
                    </a:cubicBezTo>
                    <a:cubicBezTo>
                      <a:pt x="536" y="666"/>
                      <a:pt x="621" y="627"/>
                      <a:pt x="683" y="565"/>
                    </a:cubicBezTo>
                    <a:cubicBezTo>
                      <a:pt x="906" y="325"/>
                      <a:pt x="690" y="0"/>
                      <a:pt x="4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4" name="Google Shape;374;p13"/>
              <p:cNvSpPr/>
              <p:nvPr/>
            </p:nvSpPr>
            <p:spPr>
              <a:xfrm>
                <a:off x="7007194" y="2627573"/>
                <a:ext cx="57803" cy="42398"/>
              </a:xfrm>
              <a:custGeom>
                <a:rect b="b" l="l" r="r" t="t"/>
                <a:pathLst>
                  <a:path extrusionOk="0" h="666" w="908">
                    <a:moveTo>
                      <a:pt x="436" y="1"/>
                    </a:moveTo>
                    <a:cubicBezTo>
                      <a:pt x="360" y="1"/>
                      <a:pt x="281" y="30"/>
                      <a:pt x="210" y="100"/>
                    </a:cubicBezTo>
                    <a:cubicBezTo>
                      <a:pt x="0" y="309"/>
                      <a:pt x="148" y="666"/>
                      <a:pt x="442" y="666"/>
                    </a:cubicBezTo>
                    <a:cubicBezTo>
                      <a:pt x="528" y="666"/>
                      <a:pt x="613" y="635"/>
                      <a:pt x="675" y="573"/>
                    </a:cubicBezTo>
                    <a:cubicBezTo>
                      <a:pt x="908" y="328"/>
                      <a:pt x="690" y="1"/>
                      <a:pt x="4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5" name="Google Shape;375;p13"/>
              <p:cNvSpPr/>
              <p:nvPr/>
            </p:nvSpPr>
            <p:spPr>
              <a:xfrm>
                <a:off x="6806280" y="2835807"/>
                <a:ext cx="42016" cy="42016"/>
              </a:xfrm>
              <a:custGeom>
                <a:rect b="b" l="l" r="r" t="t"/>
                <a:pathLst>
                  <a:path extrusionOk="0" h="660" w="660">
                    <a:moveTo>
                      <a:pt x="330" y="0"/>
                    </a:moveTo>
                    <a:cubicBezTo>
                      <a:pt x="244" y="0"/>
                      <a:pt x="159" y="31"/>
                      <a:pt x="93" y="94"/>
                    </a:cubicBezTo>
                    <a:cubicBezTo>
                      <a:pt x="78" y="109"/>
                      <a:pt x="70" y="125"/>
                      <a:pt x="54" y="148"/>
                    </a:cubicBezTo>
                    <a:cubicBezTo>
                      <a:pt x="39" y="163"/>
                      <a:pt x="31" y="179"/>
                      <a:pt x="23" y="202"/>
                    </a:cubicBezTo>
                    <a:cubicBezTo>
                      <a:pt x="16" y="225"/>
                      <a:pt x="8" y="241"/>
                      <a:pt x="8" y="264"/>
                    </a:cubicBezTo>
                    <a:cubicBezTo>
                      <a:pt x="0" y="287"/>
                      <a:pt x="0" y="311"/>
                      <a:pt x="0" y="326"/>
                    </a:cubicBezTo>
                    <a:cubicBezTo>
                      <a:pt x="0" y="419"/>
                      <a:pt x="31" y="505"/>
                      <a:pt x="93" y="567"/>
                    </a:cubicBezTo>
                    <a:cubicBezTo>
                      <a:pt x="109" y="582"/>
                      <a:pt x="124" y="598"/>
                      <a:pt x="147" y="605"/>
                    </a:cubicBezTo>
                    <a:cubicBezTo>
                      <a:pt x="163" y="621"/>
                      <a:pt x="186" y="629"/>
                      <a:pt x="202" y="636"/>
                    </a:cubicBezTo>
                    <a:cubicBezTo>
                      <a:pt x="225" y="644"/>
                      <a:pt x="240" y="652"/>
                      <a:pt x="264" y="652"/>
                    </a:cubicBezTo>
                    <a:cubicBezTo>
                      <a:pt x="287" y="660"/>
                      <a:pt x="310" y="660"/>
                      <a:pt x="326" y="660"/>
                    </a:cubicBezTo>
                    <a:cubicBezTo>
                      <a:pt x="349" y="660"/>
                      <a:pt x="372" y="660"/>
                      <a:pt x="396" y="652"/>
                    </a:cubicBezTo>
                    <a:cubicBezTo>
                      <a:pt x="419" y="652"/>
                      <a:pt x="434" y="644"/>
                      <a:pt x="458" y="636"/>
                    </a:cubicBezTo>
                    <a:cubicBezTo>
                      <a:pt x="481" y="629"/>
                      <a:pt x="496" y="621"/>
                      <a:pt x="512" y="605"/>
                    </a:cubicBezTo>
                    <a:cubicBezTo>
                      <a:pt x="535" y="598"/>
                      <a:pt x="551" y="582"/>
                      <a:pt x="566" y="567"/>
                    </a:cubicBezTo>
                    <a:cubicBezTo>
                      <a:pt x="628" y="505"/>
                      <a:pt x="659" y="419"/>
                      <a:pt x="659" y="326"/>
                    </a:cubicBezTo>
                    <a:cubicBezTo>
                      <a:pt x="659" y="311"/>
                      <a:pt x="659" y="287"/>
                      <a:pt x="651" y="264"/>
                    </a:cubicBezTo>
                    <a:cubicBezTo>
                      <a:pt x="651" y="241"/>
                      <a:pt x="644" y="225"/>
                      <a:pt x="636" y="202"/>
                    </a:cubicBezTo>
                    <a:cubicBezTo>
                      <a:pt x="628" y="179"/>
                      <a:pt x="620" y="163"/>
                      <a:pt x="605" y="148"/>
                    </a:cubicBezTo>
                    <a:cubicBezTo>
                      <a:pt x="597" y="125"/>
                      <a:pt x="582" y="109"/>
                      <a:pt x="566" y="94"/>
                    </a:cubicBezTo>
                    <a:cubicBezTo>
                      <a:pt x="500" y="31"/>
                      <a:pt x="415" y="0"/>
                      <a:pt x="3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76" name="Google Shape;376;p13"/>
            <p:cNvSpPr/>
            <p:nvPr/>
          </p:nvSpPr>
          <p:spPr>
            <a:xfrm>
              <a:off x="1033231" y="-398844"/>
              <a:ext cx="679889" cy="843877"/>
            </a:xfrm>
            <a:custGeom>
              <a:rect b="b" l="l" r="r" t="t"/>
              <a:pathLst>
                <a:path extrusionOk="0" h="13256" w="10680">
                  <a:moveTo>
                    <a:pt x="10613" y="0"/>
                  </a:moveTo>
                  <a:cubicBezTo>
                    <a:pt x="10598" y="0"/>
                    <a:pt x="10582" y="6"/>
                    <a:pt x="10571" y="18"/>
                  </a:cubicBezTo>
                  <a:lnTo>
                    <a:pt x="3196" y="7400"/>
                  </a:lnTo>
                  <a:cubicBezTo>
                    <a:pt x="3180" y="7408"/>
                    <a:pt x="3173" y="7423"/>
                    <a:pt x="3173" y="7447"/>
                  </a:cubicBezTo>
                  <a:lnTo>
                    <a:pt x="3173" y="10161"/>
                  </a:lnTo>
                  <a:lnTo>
                    <a:pt x="963" y="12371"/>
                  </a:lnTo>
                  <a:cubicBezTo>
                    <a:pt x="877" y="12301"/>
                    <a:pt x="769" y="12262"/>
                    <a:pt x="660" y="12262"/>
                  </a:cubicBezTo>
                  <a:cubicBezTo>
                    <a:pt x="1" y="12262"/>
                    <a:pt x="1" y="13255"/>
                    <a:pt x="660" y="13255"/>
                  </a:cubicBezTo>
                  <a:lnTo>
                    <a:pt x="660" y="13247"/>
                  </a:lnTo>
                  <a:cubicBezTo>
                    <a:pt x="663" y="13247"/>
                    <a:pt x="667" y="13247"/>
                    <a:pt x="670" y="13247"/>
                  </a:cubicBezTo>
                  <a:cubicBezTo>
                    <a:pt x="1075" y="13247"/>
                    <a:pt x="1302" y="12772"/>
                    <a:pt x="1048" y="12456"/>
                  </a:cubicBezTo>
                  <a:lnTo>
                    <a:pt x="3281" y="10223"/>
                  </a:lnTo>
                  <a:cubicBezTo>
                    <a:pt x="3289" y="10215"/>
                    <a:pt x="3297" y="10200"/>
                    <a:pt x="3297" y="10184"/>
                  </a:cubicBezTo>
                  <a:lnTo>
                    <a:pt x="3297" y="7470"/>
                  </a:lnTo>
                  <a:lnTo>
                    <a:pt x="10656" y="103"/>
                  </a:lnTo>
                  <a:cubicBezTo>
                    <a:pt x="10679" y="80"/>
                    <a:pt x="10679" y="41"/>
                    <a:pt x="10656" y="18"/>
                  </a:cubicBezTo>
                  <a:cubicBezTo>
                    <a:pt x="10644" y="6"/>
                    <a:pt x="10629" y="0"/>
                    <a:pt x="106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7" name="Google Shape;377;p13"/>
          <p:cNvGrpSpPr/>
          <p:nvPr/>
        </p:nvGrpSpPr>
        <p:grpSpPr>
          <a:xfrm>
            <a:off x="8179398" y="1615278"/>
            <a:ext cx="1451130" cy="2800268"/>
            <a:chOff x="8179398" y="1615278"/>
            <a:chExt cx="1451130" cy="2800268"/>
          </a:xfrm>
        </p:grpSpPr>
        <p:sp>
          <p:nvSpPr>
            <p:cNvPr id="378" name="Google Shape;378;p13"/>
            <p:cNvSpPr/>
            <p:nvPr/>
          </p:nvSpPr>
          <p:spPr>
            <a:xfrm>
              <a:off x="8492487" y="1615278"/>
              <a:ext cx="1106093" cy="1380212"/>
            </a:xfrm>
            <a:custGeom>
              <a:rect b="b" l="l" r="r" t="t"/>
              <a:pathLst>
                <a:path extrusionOk="0" h="21681" w="17375">
                  <a:moveTo>
                    <a:pt x="17306" y="1"/>
                  </a:moveTo>
                  <a:cubicBezTo>
                    <a:pt x="17292" y="1"/>
                    <a:pt x="17278" y="7"/>
                    <a:pt x="17266" y="18"/>
                  </a:cubicBezTo>
                  <a:lnTo>
                    <a:pt x="8449" y="8828"/>
                  </a:lnTo>
                  <a:lnTo>
                    <a:pt x="7906" y="8812"/>
                  </a:lnTo>
                  <a:lnTo>
                    <a:pt x="5820" y="10898"/>
                  </a:lnTo>
                  <a:lnTo>
                    <a:pt x="5836" y="11449"/>
                  </a:lnTo>
                  <a:lnTo>
                    <a:pt x="5285" y="11992"/>
                  </a:lnTo>
                  <a:cubicBezTo>
                    <a:pt x="5277" y="12007"/>
                    <a:pt x="5270" y="12023"/>
                    <a:pt x="5270" y="12038"/>
                  </a:cubicBezTo>
                  <a:lnTo>
                    <a:pt x="5270" y="16520"/>
                  </a:lnTo>
                  <a:lnTo>
                    <a:pt x="1005" y="20786"/>
                  </a:lnTo>
                  <a:cubicBezTo>
                    <a:pt x="902" y="20706"/>
                    <a:pt x="796" y="20672"/>
                    <a:pt x="695" y="20672"/>
                  </a:cubicBezTo>
                  <a:cubicBezTo>
                    <a:pt x="306" y="20672"/>
                    <a:pt x="1" y="21179"/>
                    <a:pt x="345" y="21530"/>
                  </a:cubicBezTo>
                  <a:cubicBezTo>
                    <a:pt x="453" y="21635"/>
                    <a:pt x="575" y="21680"/>
                    <a:pt x="692" y="21680"/>
                  </a:cubicBezTo>
                  <a:cubicBezTo>
                    <a:pt x="1059" y="21680"/>
                    <a:pt x="1383" y="21247"/>
                    <a:pt x="1090" y="20871"/>
                  </a:cubicBezTo>
                  <a:lnTo>
                    <a:pt x="5378" y="16582"/>
                  </a:lnTo>
                  <a:cubicBezTo>
                    <a:pt x="5386" y="16575"/>
                    <a:pt x="5394" y="16559"/>
                    <a:pt x="5394" y="16544"/>
                  </a:cubicBezTo>
                  <a:lnTo>
                    <a:pt x="5394" y="12061"/>
                  </a:lnTo>
                  <a:lnTo>
                    <a:pt x="17352" y="104"/>
                  </a:lnTo>
                  <a:cubicBezTo>
                    <a:pt x="17375" y="80"/>
                    <a:pt x="17375" y="41"/>
                    <a:pt x="17352" y="18"/>
                  </a:cubicBezTo>
                  <a:cubicBezTo>
                    <a:pt x="17336" y="7"/>
                    <a:pt x="17321" y="1"/>
                    <a:pt x="173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9" name="Google Shape;379;p13"/>
            <p:cNvGrpSpPr/>
            <p:nvPr/>
          </p:nvGrpSpPr>
          <p:grpSpPr>
            <a:xfrm>
              <a:off x="8179398" y="2318250"/>
              <a:ext cx="1451130" cy="1810811"/>
              <a:chOff x="3939123" y="22350"/>
              <a:chExt cx="1451130" cy="1810811"/>
            </a:xfrm>
          </p:grpSpPr>
          <p:sp>
            <p:nvSpPr>
              <p:cNvPr id="380" name="Google Shape;380;p13"/>
              <p:cNvSpPr/>
              <p:nvPr/>
            </p:nvSpPr>
            <p:spPr>
              <a:xfrm>
                <a:off x="3939123" y="219316"/>
                <a:ext cx="1451130" cy="1613845"/>
              </a:xfrm>
              <a:custGeom>
                <a:rect b="b" l="l" r="r" t="t"/>
                <a:pathLst>
                  <a:path extrusionOk="0" h="25351" w="22795">
                    <a:moveTo>
                      <a:pt x="22707" y="0"/>
                    </a:moveTo>
                    <a:cubicBezTo>
                      <a:pt x="22694" y="0"/>
                      <a:pt x="22680" y="5"/>
                      <a:pt x="22667" y="17"/>
                    </a:cubicBezTo>
                    <a:lnTo>
                      <a:pt x="3187" y="19497"/>
                    </a:lnTo>
                    <a:cubicBezTo>
                      <a:pt x="3172" y="19505"/>
                      <a:pt x="3164" y="19521"/>
                      <a:pt x="3164" y="19544"/>
                    </a:cubicBezTo>
                    <a:lnTo>
                      <a:pt x="3164" y="22258"/>
                    </a:lnTo>
                    <a:lnTo>
                      <a:pt x="962" y="24468"/>
                    </a:lnTo>
                    <a:cubicBezTo>
                      <a:pt x="877" y="24398"/>
                      <a:pt x="768" y="24360"/>
                      <a:pt x="659" y="24360"/>
                    </a:cubicBezTo>
                    <a:cubicBezTo>
                      <a:pt x="217" y="24360"/>
                      <a:pt x="0" y="24895"/>
                      <a:pt x="310" y="25205"/>
                    </a:cubicBezTo>
                    <a:cubicBezTo>
                      <a:pt x="411" y="25306"/>
                      <a:pt x="534" y="25351"/>
                      <a:pt x="655" y="25351"/>
                    </a:cubicBezTo>
                    <a:cubicBezTo>
                      <a:pt x="907" y="25351"/>
                      <a:pt x="1148" y="25155"/>
                      <a:pt x="1148" y="24856"/>
                    </a:cubicBezTo>
                    <a:cubicBezTo>
                      <a:pt x="1148" y="24747"/>
                      <a:pt x="1109" y="24639"/>
                      <a:pt x="1047" y="24554"/>
                    </a:cubicBezTo>
                    <a:lnTo>
                      <a:pt x="3273" y="22328"/>
                    </a:lnTo>
                    <a:cubicBezTo>
                      <a:pt x="3288" y="22312"/>
                      <a:pt x="3288" y="22297"/>
                      <a:pt x="3288" y="22281"/>
                    </a:cubicBezTo>
                    <a:lnTo>
                      <a:pt x="3288" y="19567"/>
                    </a:lnTo>
                    <a:lnTo>
                      <a:pt x="6972" y="15891"/>
                    </a:lnTo>
                    <a:lnTo>
                      <a:pt x="7522" y="15907"/>
                    </a:lnTo>
                    <a:lnTo>
                      <a:pt x="9608" y="13821"/>
                    </a:lnTo>
                    <a:lnTo>
                      <a:pt x="9585" y="13270"/>
                    </a:lnTo>
                    <a:lnTo>
                      <a:pt x="22753" y="103"/>
                    </a:lnTo>
                    <a:cubicBezTo>
                      <a:pt x="22795" y="61"/>
                      <a:pt x="22753" y="0"/>
                      <a:pt x="2270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1" name="Google Shape;381;p13"/>
              <p:cNvSpPr/>
              <p:nvPr/>
            </p:nvSpPr>
            <p:spPr>
              <a:xfrm>
                <a:off x="5346094" y="22350"/>
                <a:ext cx="42525" cy="42589"/>
              </a:xfrm>
              <a:custGeom>
                <a:rect b="b" l="l" r="r" t="t"/>
                <a:pathLst>
                  <a:path extrusionOk="0" h="669" w="668">
                    <a:moveTo>
                      <a:pt x="325" y="1"/>
                    </a:moveTo>
                    <a:cubicBezTo>
                      <a:pt x="242" y="1"/>
                      <a:pt x="162" y="37"/>
                      <a:pt x="101" y="103"/>
                    </a:cubicBezTo>
                    <a:cubicBezTo>
                      <a:pt x="86" y="118"/>
                      <a:pt x="70" y="134"/>
                      <a:pt x="55" y="149"/>
                    </a:cubicBezTo>
                    <a:cubicBezTo>
                      <a:pt x="47" y="172"/>
                      <a:pt x="31" y="188"/>
                      <a:pt x="24" y="211"/>
                    </a:cubicBezTo>
                    <a:cubicBezTo>
                      <a:pt x="16" y="227"/>
                      <a:pt x="8" y="250"/>
                      <a:pt x="8" y="273"/>
                    </a:cubicBezTo>
                    <a:cubicBezTo>
                      <a:pt x="0" y="289"/>
                      <a:pt x="0" y="312"/>
                      <a:pt x="0" y="335"/>
                    </a:cubicBezTo>
                    <a:cubicBezTo>
                      <a:pt x="0" y="521"/>
                      <a:pt x="148" y="669"/>
                      <a:pt x="334" y="669"/>
                    </a:cubicBezTo>
                    <a:cubicBezTo>
                      <a:pt x="357" y="669"/>
                      <a:pt x="380" y="669"/>
                      <a:pt x="396" y="661"/>
                    </a:cubicBezTo>
                    <a:cubicBezTo>
                      <a:pt x="419" y="661"/>
                      <a:pt x="442" y="653"/>
                      <a:pt x="458" y="645"/>
                    </a:cubicBezTo>
                    <a:cubicBezTo>
                      <a:pt x="481" y="638"/>
                      <a:pt x="497" y="622"/>
                      <a:pt x="520" y="614"/>
                    </a:cubicBezTo>
                    <a:cubicBezTo>
                      <a:pt x="535" y="599"/>
                      <a:pt x="551" y="583"/>
                      <a:pt x="566" y="576"/>
                    </a:cubicBezTo>
                    <a:cubicBezTo>
                      <a:pt x="628" y="506"/>
                      <a:pt x="667" y="421"/>
                      <a:pt x="667" y="335"/>
                    </a:cubicBezTo>
                    <a:cubicBezTo>
                      <a:pt x="667" y="312"/>
                      <a:pt x="667" y="289"/>
                      <a:pt x="660" y="273"/>
                    </a:cubicBezTo>
                    <a:cubicBezTo>
                      <a:pt x="652" y="250"/>
                      <a:pt x="652" y="227"/>
                      <a:pt x="644" y="211"/>
                    </a:cubicBezTo>
                    <a:cubicBezTo>
                      <a:pt x="636" y="188"/>
                      <a:pt x="621" y="172"/>
                      <a:pt x="613" y="149"/>
                    </a:cubicBezTo>
                    <a:cubicBezTo>
                      <a:pt x="597" y="134"/>
                      <a:pt x="582" y="118"/>
                      <a:pt x="566" y="103"/>
                    </a:cubicBezTo>
                    <a:cubicBezTo>
                      <a:pt x="551" y="87"/>
                      <a:pt x="535" y="72"/>
                      <a:pt x="520" y="56"/>
                    </a:cubicBezTo>
                    <a:cubicBezTo>
                      <a:pt x="497" y="48"/>
                      <a:pt x="481" y="33"/>
                      <a:pt x="458" y="33"/>
                    </a:cubicBezTo>
                    <a:cubicBezTo>
                      <a:pt x="415" y="11"/>
                      <a:pt x="370" y="1"/>
                      <a:pt x="32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2" name="Google Shape;382;p13"/>
              <p:cNvSpPr/>
              <p:nvPr/>
            </p:nvSpPr>
            <p:spPr>
              <a:xfrm>
                <a:off x="4373036" y="988528"/>
                <a:ext cx="56848" cy="42525"/>
              </a:xfrm>
              <a:custGeom>
                <a:rect b="b" l="l" r="r" t="t"/>
                <a:pathLst>
                  <a:path extrusionOk="0" h="668" w="893">
                    <a:moveTo>
                      <a:pt x="443" y="1"/>
                    </a:moveTo>
                    <a:cubicBezTo>
                      <a:pt x="148" y="1"/>
                      <a:pt x="1" y="358"/>
                      <a:pt x="210" y="567"/>
                    </a:cubicBezTo>
                    <a:cubicBezTo>
                      <a:pt x="272" y="629"/>
                      <a:pt x="357" y="668"/>
                      <a:pt x="443" y="668"/>
                    </a:cubicBezTo>
                    <a:cubicBezTo>
                      <a:pt x="536" y="668"/>
                      <a:pt x="621" y="629"/>
                      <a:pt x="683" y="567"/>
                    </a:cubicBezTo>
                    <a:cubicBezTo>
                      <a:pt x="892" y="358"/>
                      <a:pt x="745" y="1"/>
                      <a:pt x="44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3" name="Google Shape;383;p13"/>
              <p:cNvSpPr/>
              <p:nvPr/>
            </p:nvSpPr>
            <p:spPr>
              <a:xfrm>
                <a:off x="4265895" y="1095732"/>
                <a:ext cx="53920" cy="42461"/>
              </a:xfrm>
              <a:custGeom>
                <a:rect b="b" l="l" r="r" t="t"/>
                <a:pathLst>
                  <a:path extrusionOk="0" h="667" w="847">
                    <a:moveTo>
                      <a:pt x="444" y="0"/>
                    </a:moveTo>
                    <a:cubicBezTo>
                      <a:pt x="360" y="0"/>
                      <a:pt x="275" y="32"/>
                      <a:pt x="210" y="100"/>
                    </a:cubicBezTo>
                    <a:cubicBezTo>
                      <a:pt x="1" y="310"/>
                      <a:pt x="148" y="667"/>
                      <a:pt x="443" y="667"/>
                    </a:cubicBezTo>
                    <a:cubicBezTo>
                      <a:pt x="683" y="667"/>
                      <a:pt x="846" y="426"/>
                      <a:pt x="753" y="209"/>
                    </a:cubicBezTo>
                    <a:cubicBezTo>
                      <a:pt x="697" y="74"/>
                      <a:pt x="571" y="0"/>
                      <a:pt x="4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4" name="Google Shape;384;p13"/>
              <p:cNvSpPr/>
              <p:nvPr/>
            </p:nvSpPr>
            <p:spPr>
              <a:xfrm>
                <a:off x="4801093" y="558818"/>
                <a:ext cx="59076" cy="42780"/>
              </a:xfrm>
              <a:custGeom>
                <a:rect b="b" l="l" r="r" t="t"/>
                <a:pathLst>
                  <a:path extrusionOk="0" h="672" w="928">
                    <a:moveTo>
                      <a:pt x="473" y="0"/>
                    </a:moveTo>
                    <a:cubicBezTo>
                      <a:pt x="430" y="0"/>
                      <a:pt x="386" y="9"/>
                      <a:pt x="341" y="27"/>
                    </a:cubicBezTo>
                    <a:cubicBezTo>
                      <a:pt x="0" y="167"/>
                      <a:pt x="101" y="671"/>
                      <a:pt x="465" y="671"/>
                    </a:cubicBezTo>
                    <a:cubicBezTo>
                      <a:pt x="551" y="671"/>
                      <a:pt x="636" y="640"/>
                      <a:pt x="706" y="578"/>
                    </a:cubicBezTo>
                    <a:cubicBezTo>
                      <a:pt x="927" y="350"/>
                      <a:pt x="742" y="0"/>
                      <a:pt x="47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5" name="Google Shape;385;p13"/>
              <p:cNvSpPr/>
              <p:nvPr/>
            </p:nvSpPr>
            <p:spPr>
              <a:xfrm>
                <a:off x="4586619" y="773546"/>
                <a:ext cx="59013" cy="42780"/>
              </a:xfrm>
              <a:custGeom>
                <a:rect b="b" l="l" r="r" t="t"/>
                <a:pathLst>
                  <a:path extrusionOk="0" h="672" w="927">
                    <a:moveTo>
                      <a:pt x="454" y="0"/>
                    </a:moveTo>
                    <a:cubicBezTo>
                      <a:pt x="184" y="0"/>
                      <a:pt x="0" y="349"/>
                      <a:pt x="228" y="571"/>
                    </a:cubicBezTo>
                    <a:cubicBezTo>
                      <a:pt x="290" y="633"/>
                      <a:pt x="376" y="671"/>
                      <a:pt x="461" y="671"/>
                    </a:cubicBezTo>
                    <a:cubicBezTo>
                      <a:pt x="826" y="671"/>
                      <a:pt x="926" y="167"/>
                      <a:pt x="585" y="28"/>
                    </a:cubicBezTo>
                    <a:cubicBezTo>
                      <a:pt x="540" y="9"/>
                      <a:pt x="496" y="0"/>
                      <a:pt x="45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6" name="Google Shape;386;p13"/>
              <p:cNvSpPr/>
              <p:nvPr/>
            </p:nvSpPr>
            <p:spPr>
              <a:xfrm>
                <a:off x="4694906" y="666659"/>
                <a:ext cx="56848" cy="42525"/>
              </a:xfrm>
              <a:custGeom>
                <a:rect b="b" l="l" r="r" t="t"/>
                <a:pathLst>
                  <a:path extrusionOk="0" h="668" w="893">
                    <a:moveTo>
                      <a:pt x="451" y="1"/>
                    </a:moveTo>
                    <a:cubicBezTo>
                      <a:pt x="148" y="1"/>
                      <a:pt x="1" y="357"/>
                      <a:pt x="210" y="567"/>
                    </a:cubicBezTo>
                    <a:cubicBezTo>
                      <a:pt x="272" y="629"/>
                      <a:pt x="358" y="668"/>
                      <a:pt x="451" y="668"/>
                    </a:cubicBezTo>
                    <a:cubicBezTo>
                      <a:pt x="536" y="668"/>
                      <a:pt x="621" y="629"/>
                      <a:pt x="683" y="567"/>
                    </a:cubicBezTo>
                    <a:cubicBezTo>
                      <a:pt x="893" y="357"/>
                      <a:pt x="745" y="1"/>
                      <a:pt x="45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7" name="Google Shape;387;p13"/>
              <p:cNvSpPr/>
              <p:nvPr/>
            </p:nvSpPr>
            <p:spPr>
              <a:xfrm>
                <a:off x="5016076" y="344091"/>
                <a:ext cx="59013" cy="42716"/>
              </a:xfrm>
              <a:custGeom>
                <a:rect b="b" l="l" r="r" t="t"/>
                <a:pathLst>
                  <a:path extrusionOk="0" h="671" w="927">
                    <a:moveTo>
                      <a:pt x="456" y="0"/>
                    </a:moveTo>
                    <a:cubicBezTo>
                      <a:pt x="186" y="0"/>
                      <a:pt x="1" y="356"/>
                      <a:pt x="229" y="578"/>
                    </a:cubicBezTo>
                    <a:cubicBezTo>
                      <a:pt x="291" y="640"/>
                      <a:pt x="376" y="671"/>
                      <a:pt x="462" y="671"/>
                    </a:cubicBezTo>
                    <a:cubicBezTo>
                      <a:pt x="826" y="671"/>
                      <a:pt x="927" y="167"/>
                      <a:pt x="586" y="27"/>
                    </a:cubicBezTo>
                    <a:cubicBezTo>
                      <a:pt x="541" y="9"/>
                      <a:pt x="498" y="0"/>
                      <a:pt x="45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8" name="Google Shape;388;p13"/>
              <p:cNvSpPr/>
              <p:nvPr/>
            </p:nvSpPr>
            <p:spPr>
              <a:xfrm>
                <a:off x="4479477" y="881132"/>
                <a:ext cx="58504" cy="42334"/>
              </a:xfrm>
              <a:custGeom>
                <a:rect b="b" l="l" r="r" t="t"/>
                <a:pathLst>
                  <a:path extrusionOk="0" h="665" w="919">
                    <a:moveTo>
                      <a:pt x="454" y="1"/>
                    </a:moveTo>
                    <a:cubicBezTo>
                      <a:pt x="184" y="1"/>
                      <a:pt x="1" y="350"/>
                      <a:pt x="229" y="571"/>
                    </a:cubicBezTo>
                    <a:cubicBezTo>
                      <a:pt x="291" y="633"/>
                      <a:pt x="368" y="664"/>
                      <a:pt x="461" y="664"/>
                    </a:cubicBezTo>
                    <a:cubicBezTo>
                      <a:pt x="826" y="664"/>
                      <a:pt x="919" y="168"/>
                      <a:pt x="585" y="28"/>
                    </a:cubicBezTo>
                    <a:cubicBezTo>
                      <a:pt x="540" y="9"/>
                      <a:pt x="496" y="1"/>
                      <a:pt x="4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9" name="Google Shape;389;p13"/>
              <p:cNvSpPr/>
              <p:nvPr/>
            </p:nvSpPr>
            <p:spPr>
              <a:xfrm>
                <a:off x="4908934" y="451677"/>
                <a:ext cx="58567" cy="42780"/>
              </a:xfrm>
              <a:custGeom>
                <a:rect b="b" l="l" r="r" t="t"/>
                <a:pathLst>
                  <a:path extrusionOk="0" h="672" w="920">
                    <a:moveTo>
                      <a:pt x="452" y="0"/>
                    </a:moveTo>
                    <a:cubicBezTo>
                      <a:pt x="179" y="0"/>
                      <a:pt x="0" y="349"/>
                      <a:pt x="222" y="571"/>
                    </a:cubicBezTo>
                    <a:cubicBezTo>
                      <a:pt x="284" y="633"/>
                      <a:pt x="369" y="671"/>
                      <a:pt x="462" y="671"/>
                    </a:cubicBezTo>
                    <a:cubicBezTo>
                      <a:pt x="819" y="664"/>
                      <a:pt x="919" y="167"/>
                      <a:pt x="586" y="28"/>
                    </a:cubicBezTo>
                    <a:cubicBezTo>
                      <a:pt x="540" y="9"/>
                      <a:pt x="495" y="0"/>
                      <a:pt x="4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0" name="Google Shape;390;p13"/>
              <p:cNvSpPr/>
              <p:nvPr/>
            </p:nvSpPr>
            <p:spPr>
              <a:xfrm>
                <a:off x="5231568" y="130064"/>
                <a:ext cx="56848" cy="42525"/>
              </a:xfrm>
              <a:custGeom>
                <a:rect b="b" l="l" r="r" t="t"/>
                <a:pathLst>
                  <a:path extrusionOk="0" h="668" w="893">
                    <a:moveTo>
                      <a:pt x="450" y="0"/>
                    </a:moveTo>
                    <a:cubicBezTo>
                      <a:pt x="155" y="0"/>
                      <a:pt x="0" y="357"/>
                      <a:pt x="210" y="574"/>
                    </a:cubicBezTo>
                    <a:cubicBezTo>
                      <a:pt x="272" y="636"/>
                      <a:pt x="357" y="667"/>
                      <a:pt x="450" y="667"/>
                    </a:cubicBezTo>
                    <a:cubicBezTo>
                      <a:pt x="535" y="667"/>
                      <a:pt x="621" y="636"/>
                      <a:pt x="683" y="574"/>
                    </a:cubicBezTo>
                    <a:cubicBezTo>
                      <a:pt x="892" y="357"/>
                      <a:pt x="745" y="0"/>
                      <a:pt x="45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1" name="Google Shape;391;p13"/>
              <p:cNvSpPr/>
              <p:nvPr/>
            </p:nvSpPr>
            <p:spPr>
              <a:xfrm>
                <a:off x="5124427" y="237205"/>
                <a:ext cx="56848" cy="42461"/>
              </a:xfrm>
              <a:custGeom>
                <a:rect b="b" l="l" r="r" t="t"/>
                <a:pathLst>
                  <a:path extrusionOk="0" h="667" w="893">
                    <a:moveTo>
                      <a:pt x="442" y="0"/>
                    </a:moveTo>
                    <a:cubicBezTo>
                      <a:pt x="148" y="0"/>
                      <a:pt x="0" y="357"/>
                      <a:pt x="210" y="566"/>
                    </a:cubicBezTo>
                    <a:cubicBezTo>
                      <a:pt x="272" y="628"/>
                      <a:pt x="357" y="667"/>
                      <a:pt x="442" y="667"/>
                    </a:cubicBezTo>
                    <a:cubicBezTo>
                      <a:pt x="536" y="667"/>
                      <a:pt x="621" y="628"/>
                      <a:pt x="683" y="566"/>
                    </a:cubicBezTo>
                    <a:cubicBezTo>
                      <a:pt x="892" y="357"/>
                      <a:pt x="745" y="0"/>
                      <a:pt x="44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2" name="Google Shape;392;p13"/>
              <p:cNvSpPr/>
              <p:nvPr/>
            </p:nvSpPr>
            <p:spPr>
              <a:xfrm>
                <a:off x="4165692" y="1202937"/>
                <a:ext cx="42016" cy="42398"/>
              </a:xfrm>
              <a:custGeom>
                <a:rect b="b" l="l" r="r" t="t"/>
                <a:pathLst>
                  <a:path extrusionOk="0" h="666" w="660">
                    <a:moveTo>
                      <a:pt x="330" y="0"/>
                    </a:moveTo>
                    <a:cubicBezTo>
                      <a:pt x="309" y="0"/>
                      <a:pt x="288" y="2"/>
                      <a:pt x="264" y="6"/>
                    </a:cubicBezTo>
                    <a:cubicBezTo>
                      <a:pt x="241" y="14"/>
                      <a:pt x="226" y="22"/>
                      <a:pt x="202" y="29"/>
                    </a:cubicBezTo>
                    <a:cubicBezTo>
                      <a:pt x="187" y="37"/>
                      <a:pt x="164" y="45"/>
                      <a:pt x="148" y="60"/>
                    </a:cubicBezTo>
                    <a:cubicBezTo>
                      <a:pt x="125" y="68"/>
                      <a:pt x="109" y="84"/>
                      <a:pt x="94" y="99"/>
                    </a:cubicBezTo>
                    <a:cubicBezTo>
                      <a:pt x="78" y="115"/>
                      <a:pt x="63" y="130"/>
                      <a:pt x="55" y="154"/>
                    </a:cubicBezTo>
                    <a:cubicBezTo>
                      <a:pt x="39" y="169"/>
                      <a:pt x="32" y="185"/>
                      <a:pt x="24" y="208"/>
                    </a:cubicBezTo>
                    <a:cubicBezTo>
                      <a:pt x="16" y="223"/>
                      <a:pt x="8" y="247"/>
                      <a:pt x="8" y="270"/>
                    </a:cubicBezTo>
                    <a:cubicBezTo>
                      <a:pt x="1" y="293"/>
                      <a:pt x="1" y="309"/>
                      <a:pt x="1" y="332"/>
                    </a:cubicBezTo>
                    <a:cubicBezTo>
                      <a:pt x="1" y="355"/>
                      <a:pt x="1" y="378"/>
                      <a:pt x="8" y="402"/>
                    </a:cubicBezTo>
                    <a:cubicBezTo>
                      <a:pt x="8" y="417"/>
                      <a:pt x="16" y="440"/>
                      <a:pt x="24" y="464"/>
                    </a:cubicBezTo>
                    <a:cubicBezTo>
                      <a:pt x="32" y="479"/>
                      <a:pt x="39" y="503"/>
                      <a:pt x="55" y="518"/>
                    </a:cubicBezTo>
                    <a:cubicBezTo>
                      <a:pt x="63" y="534"/>
                      <a:pt x="78" y="557"/>
                      <a:pt x="94" y="572"/>
                    </a:cubicBezTo>
                    <a:cubicBezTo>
                      <a:pt x="109" y="588"/>
                      <a:pt x="125" y="596"/>
                      <a:pt x="148" y="611"/>
                    </a:cubicBezTo>
                    <a:cubicBezTo>
                      <a:pt x="164" y="627"/>
                      <a:pt x="187" y="634"/>
                      <a:pt x="202" y="642"/>
                    </a:cubicBezTo>
                    <a:cubicBezTo>
                      <a:pt x="226" y="650"/>
                      <a:pt x="241" y="658"/>
                      <a:pt x="264" y="658"/>
                    </a:cubicBezTo>
                    <a:cubicBezTo>
                      <a:pt x="288" y="665"/>
                      <a:pt x="311" y="665"/>
                      <a:pt x="334" y="665"/>
                    </a:cubicBezTo>
                    <a:cubicBezTo>
                      <a:pt x="350" y="665"/>
                      <a:pt x="373" y="665"/>
                      <a:pt x="396" y="658"/>
                    </a:cubicBezTo>
                    <a:cubicBezTo>
                      <a:pt x="419" y="658"/>
                      <a:pt x="435" y="650"/>
                      <a:pt x="458" y="642"/>
                    </a:cubicBezTo>
                    <a:cubicBezTo>
                      <a:pt x="481" y="634"/>
                      <a:pt x="497" y="627"/>
                      <a:pt x="520" y="611"/>
                    </a:cubicBezTo>
                    <a:cubicBezTo>
                      <a:pt x="536" y="596"/>
                      <a:pt x="551" y="588"/>
                      <a:pt x="567" y="572"/>
                    </a:cubicBezTo>
                    <a:cubicBezTo>
                      <a:pt x="629" y="510"/>
                      <a:pt x="660" y="425"/>
                      <a:pt x="660" y="332"/>
                    </a:cubicBezTo>
                    <a:cubicBezTo>
                      <a:pt x="660" y="309"/>
                      <a:pt x="660" y="293"/>
                      <a:pt x="660" y="270"/>
                    </a:cubicBezTo>
                    <a:cubicBezTo>
                      <a:pt x="652" y="247"/>
                      <a:pt x="644" y="223"/>
                      <a:pt x="637" y="208"/>
                    </a:cubicBezTo>
                    <a:cubicBezTo>
                      <a:pt x="629" y="185"/>
                      <a:pt x="621" y="169"/>
                      <a:pt x="606" y="146"/>
                    </a:cubicBezTo>
                    <a:cubicBezTo>
                      <a:pt x="598" y="130"/>
                      <a:pt x="582" y="115"/>
                      <a:pt x="567" y="99"/>
                    </a:cubicBezTo>
                    <a:cubicBezTo>
                      <a:pt x="551" y="84"/>
                      <a:pt x="536" y="68"/>
                      <a:pt x="520" y="60"/>
                    </a:cubicBezTo>
                    <a:cubicBezTo>
                      <a:pt x="497" y="45"/>
                      <a:pt x="481" y="37"/>
                      <a:pt x="458" y="29"/>
                    </a:cubicBezTo>
                    <a:cubicBezTo>
                      <a:pt x="435" y="22"/>
                      <a:pt x="419" y="14"/>
                      <a:pt x="396" y="6"/>
                    </a:cubicBezTo>
                    <a:cubicBezTo>
                      <a:pt x="373" y="2"/>
                      <a:pt x="352" y="0"/>
                      <a:pt x="3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3" name="Google Shape;393;p13"/>
              <p:cNvSpPr/>
              <p:nvPr/>
            </p:nvSpPr>
            <p:spPr>
              <a:xfrm>
                <a:off x="4444145" y="1579489"/>
                <a:ext cx="151129" cy="28201"/>
              </a:xfrm>
              <a:custGeom>
                <a:rect b="b" l="l" r="r" t="t"/>
                <a:pathLst>
                  <a:path extrusionOk="0" h="443" w="2374">
                    <a:moveTo>
                      <a:pt x="435" y="0"/>
                    </a:moveTo>
                    <a:lnTo>
                      <a:pt x="0" y="442"/>
                    </a:lnTo>
                    <a:lnTo>
                      <a:pt x="1939" y="442"/>
                    </a:lnTo>
                    <a:lnTo>
                      <a:pt x="237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4" name="Google Shape;394;p13"/>
              <p:cNvSpPr/>
              <p:nvPr/>
            </p:nvSpPr>
            <p:spPr>
              <a:xfrm>
                <a:off x="4527541" y="1496539"/>
                <a:ext cx="151129" cy="27692"/>
              </a:xfrm>
              <a:custGeom>
                <a:rect b="b" l="l" r="r" t="t"/>
                <a:pathLst>
                  <a:path extrusionOk="0" h="435" w="2374">
                    <a:moveTo>
                      <a:pt x="435" y="1"/>
                    </a:moveTo>
                    <a:lnTo>
                      <a:pt x="1" y="435"/>
                    </a:lnTo>
                    <a:lnTo>
                      <a:pt x="1940" y="435"/>
                    </a:lnTo>
                    <a:lnTo>
                      <a:pt x="237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5" name="Google Shape;395;p13"/>
              <p:cNvSpPr/>
              <p:nvPr/>
            </p:nvSpPr>
            <p:spPr>
              <a:xfrm>
                <a:off x="4610492" y="1413080"/>
                <a:ext cx="151638" cy="27756"/>
              </a:xfrm>
              <a:custGeom>
                <a:rect b="b" l="l" r="r" t="t"/>
                <a:pathLst>
                  <a:path extrusionOk="0" h="436" w="2382">
                    <a:moveTo>
                      <a:pt x="443" y="1"/>
                    </a:moveTo>
                    <a:lnTo>
                      <a:pt x="1" y="435"/>
                    </a:lnTo>
                    <a:lnTo>
                      <a:pt x="1939" y="435"/>
                    </a:lnTo>
                    <a:lnTo>
                      <a:pt x="2381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6" name="Google Shape;396;p13"/>
              <p:cNvSpPr/>
              <p:nvPr/>
            </p:nvSpPr>
            <p:spPr>
              <a:xfrm>
                <a:off x="4693951" y="1329685"/>
                <a:ext cx="151129" cy="28201"/>
              </a:xfrm>
              <a:custGeom>
                <a:rect b="b" l="l" r="r" t="t"/>
                <a:pathLst>
                  <a:path extrusionOk="0" h="443" w="2374">
                    <a:moveTo>
                      <a:pt x="435" y="0"/>
                    </a:moveTo>
                    <a:lnTo>
                      <a:pt x="0" y="442"/>
                    </a:lnTo>
                    <a:lnTo>
                      <a:pt x="1939" y="442"/>
                    </a:lnTo>
                    <a:lnTo>
                      <a:pt x="237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7" name="Google Shape;397;p13"/>
              <p:cNvSpPr/>
              <p:nvPr/>
            </p:nvSpPr>
            <p:spPr>
              <a:xfrm>
                <a:off x="4777347" y="1246735"/>
                <a:ext cx="151129" cy="27692"/>
              </a:xfrm>
              <a:custGeom>
                <a:rect b="b" l="l" r="r" t="t"/>
                <a:pathLst>
                  <a:path extrusionOk="0" h="435" w="2374">
                    <a:moveTo>
                      <a:pt x="435" y="1"/>
                    </a:moveTo>
                    <a:lnTo>
                      <a:pt x="1" y="435"/>
                    </a:lnTo>
                    <a:lnTo>
                      <a:pt x="1940" y="435"/>
                    </a:lnTo>
                    <a:lnTo>
                      <a:pt x="237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8" name="Google Shape;398;p13"/>
              <p:cNvSpPr/>
              <p:nvPr/>
            </p:nvSpPr>
            <p:spPr>
              <a:xfrm>
                <a:off x="4860297" y="1163340"/>
                <a:ext cx="151129" cy="27692"/>
              </a:xfrm>
              <a:custGeom>
                <a:rect b="b" l="l" r="r" t="t"/>
                <a:pathLst>
                  <a:path extrusionOk="0" h="435" w="2374">
                    <a:moveTo>
                      <a:pt x="443" y="0"/>
                    </a:moveTo>
                    <a:lnTo>
                      <a:pt x="1" y="434"/>
                    </a:lnTo>
                    <a:lnTo>
                      <a:pt x="1939" y="434"/>
                    </a:lnTo>
                    <a:lnTo>
                      <a:pt x="237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9" name="Google Shape;399;p13"/>
              <p:cNvSpPr/>
              <p:nvPr/>
            </p:nvSpPr>
            <p:spPr>
              <a:xfrm>
                <a:off x="4943757" y="1079881"/>
                <a:ext cx="151129" cy="28201"/>
              </a:xfrm>
              <a:custGeom>
                <a:rect b="b" l="l" r="r" t="t"/>
                <a:pathLst>
                  <a:path extrusionOk="0" h="443" w="2374">
                    <a:moveTo>
                      <a:pt x="434" y="1"/>
                    </a:moveTo>
                    <a:lnTo>
                      <a:pt x="0" y="443"/>
                    </a:lnTo>
                    <a:lnTo>
                      <a:pt x="1939" y="443"/>
                    </a:lnTo>
                    <a:lnTo>
                      <a:pt x="237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0" name="Google Shape;400;p13"/>
            <p:cNvSpPr/>
            <p:nvPr/>
          </p:nvSpPr>
          <p:spPr>
            <a:xfrm>
              <a:off x="8668531" y="3811477"/>
              <a:ext cx="605279" cy="604070"/>
            </a:xfrm>
            <a:custGeom>
              <a:rect b="b" l="l" r="r" t="t"/>
              <a:pathLst>
                <a:path extrusionOk="0" h="9489" w="9508">
                  <a:moveTo>
                    <a:pt x="9442" y="0"/>
                  </a:moveTo>
                  <a:cubicBezTo>
                    <a:pt x="9426" y="0"/>
                    <a:pt x="9411" y="6"/>
                    <a:pt x="9399" y="18"/>
                  </a:cubicBezTo>
                  <a:lnTo>
                    <a:pt x="31" y="9385"/>
                  </a:lnTo>
                  <a:cubicBezTo>
                    <a:pt x="0" y="9409"/>
                    <a:pt x="0" y="9447"/>
                    <a:pt x="31" y="9471"/>
                  </a:cubicBezTo>
                  <a:cubicBezTo>
                    <a:pt x="43" y="9482"/>
                    <a:pt x="58" y="9488"/>
                    <a:pt x="74" y="9488"/>
                  </a:cubicBezTo>
                  <a:cubicBezTo>
                    <a:pt x="89" y="9488"/>
                    <a:pt x="105" y="9482"/>
                    <a:pt x="116" y="9471"/>
                  </a:cubicBezTo>
                  <a:lnTo>
                    <a:pt x="9484" y="103"/>
                  </a:lnTo>
                  <a:cubicBezTo>
                    <a:pt x="9508" y="80"/>
                    <a:pt x="9508" y="41"/>
                    <a:pt x="9484" y="18"/>
                  </a:cubicBezTo>
                  <a:cubicBezTo>
                    <a:pt x="9473" y="6"/>
                    <a:pt x="9457" y="0"/>
                    <a:pt x="94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14"/>
          <p:cNvSpPr txBox="1"/>
          <p:nvPr>
            <p:ph type="title"/>
          </p:nvPr>
        </p:nvSpPr>
        <p:spPr>
          <a:xfrm>
            <a:off x="720000" y="368275"/>
            <a:ext cx="7704000" cy="64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03" name="Google Shape;403;p14"/>
          <p:cNvSpPr/>
          <p:nvPr/>
        </p:nvSpPr>
        <p:spPr>
          <a:xfrm>
            <a:off x="8315902" y="920634"/>
            <a:ext cx="1659839" cy="1844980"/>
          </a:xfrm>
          <a:custGeom>
            <a:rect b="b" l="l" r="r" t="t"/>
            <a:pathLst>
              <a:path extrusionOk="0" h="34141" w="30715">
                <a:moveTo>
                  <a:pt x="30626" y="1"/>
                </a:moveTo>
                <a:cubicBezTo>
                  <a:pt x="30604" y="1"/>
                  <a:pt x="30583" y="8"/>
                  <a:pt x="30567" y="24"/>
                </a:cubicBezTo>
                <a:lnTo>
                  <a:pt x="4349" y="26243"/>
                </a:lnTo>
                <a:cubicBezTo>
                  <a:pt x="4333" y="26258"/>
                  <a:pt x="4325" y="26282"/>
                  <a:pt x="4325" y="26305"/>
                </a:cubicBezTo>
                <a:lnTo>
                  <a:pt x="4325" y="29965"/>
                </a:lnTo>
                <a:lnTo>
                  <a:pt x="1347" y="32943"/>
                </a:lnTo>
                <a:cubicBezTo>
                  <a:pt x="1213" y="32838"/>
                  <a:pt x="1072" y="32794"/>
                  <a:pt x="938" y="32794"/>
                </a:cubicBezTo>
                <a:cubicBezTo>
                  <a:pt x="417" y="32794"/>
                  <a:pt x="1" y="33473"/>
                  <a:pt x="463" y="33936"/>
                </a:cubicBezTo>
                <a:cubicBezTo>
                  <a:pt x="607" y="34079"/>
                  <a:pt x="771" y="34140"/>
                  <a:pt x="929" y="34140"/>
                </a:cubicBezTo>
                <a:cubicBezTo>
                  <a:pt x="1418" y="34140"/>
                  <a:pt x="1851" y="33558"/>
                  <a:pt x="1464" y="33059"/>
                </a:cubicBezTo>
                <a:lnTo>
                  <a:pt x="4465" y="30050"/>
                </a:lnTo>
                <a:cubicBezTo>
                  <a:pt x="4480" y="30035"/>
                  <a:pt x="4488" y="30019"/>
                  <a:pt x="4488" y="29996"/>
                </a:cubicBezTo>
                <a:lnTo>
                  <a:pt x="4488" y="26336"/>
                </a:lnTo>
                <a:lnTo>
                  <a:pt x="9436" y="21388"/>
                </a:lnTo>
                <a:lnTo>
                  <a:pt x="10180" y="21412"/>
                </a:lnTo>
                <a:lnTo>
                  <a:pt x="12995" y="18604"/>
                </a:lnTo>
                <a:lnTo>
                  <a:pt x="12972" y="17860"/>
                </a:lnTo>
                <a:lnTo>
                  <a:pt x="30684" y="140"/>
                </a:lnTo>
                <a:cubicBezTo>
                  <a:pt x="30715" y="109"/>
                  <a:pt x="30715" y="55"/>
                  <a:pt x="30684" y="24"/>
                </a:cubicBezTo>
                <a:cubicBezTo>
                  <a:pt x="30668" y="8"/>
                  <a:pt x="30647" y="1"/>
                  <a:pt x="3062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04" name="Google Shape;404;p14"/>
          <p:cNvGrpSpPr/>
          <p:nvPr/>
        </p:nvGrpSpPr>
        <p:grpSpPr>
          <a:xfrm>
            <a:off x="8403796" y="804747"/>
            <a:ext cx="1400135" cy="1397586"/>
            <a:chOff x="1182471" y="-1089503"/>
            <a:chExt cx="1400135" cy="1397586"/>
          </a:xfrm>
        </p:grpSpPr>
        <p:sp>
          <p:nvSpPr>
            <p:cNvPr id="405" name="Google Shape;405;p14"/>
            <p:cNvSpPr/>
            <p:nvPr/>
          </p:nvSpPr>
          <p:spPr>
            <a:xfrm>
              <a:off x="2530619" y="-1089503"/>
              <a:ext cx="51986" cy="48582"/>
            </a:xfrm>
            <a:custGeom>
              <a:rect b="b" l="l" r="r" t="t"/>
              <a:pathLst>
                <a:path extrusionOk="0" h="899" w="962">
                  <a:moveTo>
                    <a:pt x="469" y="1"/>
                  </a:moveTo>
                  <a:cubicBezTo>
                    <a:pt x="440" y="1"/>
                    <a:pt x="411" y="3"/>
                    <a:pt x="380" y="7"/>
                  </a:cubicBezTo>
                  <a:cubicBezTo>
                    <a:pt x="357" y="15"/>
                    <a:pt x="326" y="22"/>
                    <a:pt x="303" y="30"/>
                  </a:cubicBezTo>
                  <a:cubicBezTo>
                    <a:pt x="272" y="46"/>
                    <a:pt x="248" y="61"/>
                    <a:pt x="225" y="77"/>
                  </a:cubicBezTo>
                  <a:cubicBezTo>
                    <a:pt x="194" y="92"/>
                    <a:pt x="171" y="108"/>
                    <a:pt x="155" y="131"/>
                  </a:cubicBezTo>
                  <a:cubicBezTo>
                    <a:pt x="132" y="154"/>
                    <a:pt x="117" y="170"/>
                    <a:pt x="101" y="201"/>
                  </a:cubicBezTo>
                  <a:cubicBezTo>
                    <a:pt x="86" y="224"/>
                    <a:pt x="70" y="247"/>
                    <a:pt x="54" y="278"/>
                  </a:cubicBezTo>
                  <a:cubicBezTo>
                    <a:pt x="47" y="301"/>
                    <a:pt x="39" y="332"/>
                    <a:pt x="31" y="356"/>
                  </a:cubicBezTo>
                  <a:cubicBezTo>
                    <a:pt x="0" y="503"/>
                    <a:pt x="47" y="658"/>
                    <a:pt x="155" y="767"/>
                  </a:cubicBezTo>
                  <a:cubicBezTo>
                    <a:pt x="171" y="782"/>
                    <a:pt x="194" y="805"/>
                    <a:pt x="225" y="821"/>
                  </a:cubicBezTo>
                  <a:cubicBezTo>
                    <a:pt x="248" y="837"/>
                    <a:pt x="272" y="852"/>
                    <a:pt x="303" y="860"/>
                  </a:cubicBezTo>
                  <a:cubicBezTo>
                    <a:pt x="326" y="868"/>
                    <a:pt x="357" y="883"/>
                    <a:pt x="380" y="883"/>
                  </a:cubicBezTo>
                  <a:cubicBezTo>
                    <a:pt x="411" y="891"/>
                    <a:pt x="442" y="899"/>
                    <a:pt x="473" y="899"/>
                  </a:cubicBezTo>
                  <a:cubicBezTo>
                    <a:pt x="752" y="899"/>
                    <a:pt x="962" y="635"/>
                    <a:pt x="908" y="356"/>
                  </a:cubicBezTo>
                  <a:cubicBezTo>
                    <a:pt x="900" y="332"/>
                    <a:pt x="892" y="301"/>
                    <a:pt x="884" y="278"/>
                  </a:cubicBezTo>
                  <a:cubicBezTo>
                    <a:pt x="877" y="247"/>
                    <a:pt x="861" y="224"/>
                    <a:pt x="845" y="201"/>
                  </a:cubicBezTo>
                  <a:cubicBezTo>
                    <a:pt x="830" y="170"/>
                    <a:pt x="807" y="154"/>
                    <a:pt x="783" y="131"/>
                  </a:cubicBezTo>
                  <a:cubicBezTo>
                    <a:pt x="768" y="108"/>
                    <a:pt x="745" y="92"/>
                    <a:pt x="721" y="77"/>
                  </a:cubicBezTo>
                  <a:cubicBezTo>
                    <a:pt x="690" y="61"/>
                    <a:pt x="667" y="46"/>
                    <a:pt x="644" y="30"/>
                  </a:cubicBezTo>
                  <a:cubicBezTo>
                    <a:pt x="613" y="22"/>
                    <a:pt x="590" y="15"/>
                    <a:pt x="559" y="7"/>
                  </a:cubicBezTo>
                  <a:cubicBezTo>
                    <a:pt x="528" y="3"/>
                    <a:pt x="498" y="1"/>
                    <a:pt x="4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14"/>
            <p:cNvSpPr/>
            <p:nvPr/>
          </p:nvSpPr>
          <p:spPr>
            <a:xfrm>
              <a:off x="2399895" y="-967102"/>
              <a:ext cx="67064" cy="48528"/>
            </a:xfrm>
            <a:custGeom>
              <a:rect b="b" l="l" r="r" t="t"/>
              <a:pathLst>
                <a:path extrusionOk="0" h="898" w="1241">
                  <a:moveTo>
                    <a:pt x="615" y="1"/>
                  </a:moveTo>
                  <a:cubicBezTo>
                    <a:pt x="250" y="1"/>
                    <a:pt x="0" y="471"/>
                    <a:pt x="302" y="766"/>
                  </a:cubicBezTo>
                  <a:cubicBezTo>
                    <a:pt x="387" y="851"/>
                    <a:pt x="504" y="898"/>
                    <a:pt x="620" y="898"/>
                  </a:cubicBezTo>
                  <a:cubicBezTo>
                    <a:pt x="1109" y="898"/>
                    <a:pt x="1240" y="223"/>
                    <a:pt x="791" y="37"/>
                  </a:cubicBezTo>
                  <a:cubicBezTo>
                    <a:pt x="730" y="12"/>
                    <a:pt x="67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14"/>
            <p:cNvSpPr/>
            <p:nvPr/>
          </p:nvSpPr>
          <p:spPr>
            <a:xfrm>
              <a:off x="1418844" y="14375"/>
              <a:ext cx="67064" cy="48528"/>
            </a:xfrm>
            <a:custGeom>
              <a:rect b="b" l="l" r="r" t="t"/>
              <a:pathLst>
                <a:path extrusionOk="0" h="898" w="1241">
                  <a:moveTo>
                    <a:pt x="611" y="0"/>
                  </a:moveTo>
                  <a:cubicBezTo>
                    <a:pt x="244" y="0"/>
                    <a:pt x="1" y="464"/>
                    <a:pt x="302" y="766"/>
                  </a:cubicBezTo>
                  <a:cubicBezTo>
                    <a:pt x="388" y="851"/>
                    <a:pt x="496" y="898"/>
                    <a:pt x="620" y="898"/>
                  </a:cubicBezTo>
                  <a:cubicBezTo>
                    <a:pt x="1109" y="898"/>
                    <a:pt x="1241" y="223"/>
                    <a:pt x="791" y="37"/>
                  </a:cubicBezTo>
                  <a:cubicBezTo>
                    <a:pt x="729" y="12"/>
                    <a:pt x="668" y="0"/>
                    <a:pt x="6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14"/>
            <p:cNvSpPr/>
            <p:nvPr/>
          </p:nvSpPr>
          <p:spPr>
            <a:xfrm>
              <a:off x="2277494" y="-844323"/>
              <a:ext cx="67118" cy="48582"/>
            </a:xfrm>
            <a:custGeom>
              <a:rect b="b" l="l" r="r" t="t"/>
              <a:pathLst>
                <a:path extrusionOk="0" h="899" w="1242">
                  <a:moveTo>
                    <a:pt x="606" y="1"/>
                  </a:moveTo>
                  <a:cubicBezTo>
                    <a:pt x="244" y="1"/>
                    <a:pt x="0" y="465"/>
                    <a:pt x="295" y="766"/>
                  </a:cubicBezTo>
                  <a:cubicBezTo>
                    <a:pt x="380" y="852"/>
                    <a:pt x="497" y="898"/>
                    <a:pt x="613" y="898"/>
                  </a:cubicBezTo>
                  <a:cubicBezTo>
                    <a:pt x="1102" y="898"/>
                    <a:pt x="1241" y="223"/>
                    <a:pt x="784" y="37"/>
                  </a:cubicBezTo>
                  <a:cubicBezTo>
                    <a:pt x="723" y="12"/>
                    <a:pt x="663" y="1"/>
                    <a:pt x="6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14"/>
            <p:cNvSpPr/>
            <p:nvPr/>
          </p:nvSpPr>
          <p:spPr>
            <a:xfrm>
              <a:off x="1296064" y="136722"/>
              <a:ext cx="67064" cy="48582"/>
            </a:xfrm>
            <a:custGeom>
              <a:rect b="b" l="l" r="r" t="t"/>
              <a:pathLst>
                <a:path extrusionOk="0" h="899" w="1241">
                  <a:moveTo>
                    <a:pt x="605" y="1"/>
                  </a:moveTo>
                  <a:cubicBezTo>
                    <a:pt x="243" y="1"/>
                    <a:pt x="0" y="465"/>
                    <a:pt x="302" y="766"/>
                  </a:cubicBezTo>
                  <a:cubicBezTo>
                    <a:pt x="380" y="852"/>
                    <a:pt x="496" y="898"/>
                    <a:pt x="620" y="898"/>
                  </a:cubicBezTo>
                  <a:cubicBezTo>
                    <a:pt x="1109" y="898"/>
                    <a:pt x="1240" y="223"/>
                    <a:pt x="783" y="37"/>
                  </a:cubicBezTo>
                  <a:cubicBezTo>
                    <a:pt x="722" y="12"/>
                    <a:pt x="662" y="1"/>
                    <a:pt x="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14"/>
            <p:cNvSpPr/>
            <p:nvPr/>
          </p:nvSpPr>
          <p:spPr>
            <a:xfrm>
              <a:off x="1909532" y="-476363"/>
              <a:ext cx="67118" cy="48528"/>
            </a:xfrm>
            <a:custGeom>
              <a:rect b="b" l="l" r="r" t="t"/>
              <a:pathLst>
                <a:path extrusionOk="0" h="898" w="1242">
                  <a:moveTo>
                    <a:pt x="606" y="0"/>
                  </a:moveTo>
                  <a:cubicBezTo>
                    <a:pt x="244" y="0"/>
                    <a:pt x="0" y="464"/>
                    <a:pt x="295" y="766"/>
                  </a:cubicBezTo>
                  <a:cubicBezTo>
                    <a:pt x="381" y="851"/>
                    <a:pt x="497" y="898"/>
                    <a:pt x="613" y="898"/>
                  </a:cubicBezTo>
                  <a:cubicBezTo>
                    <a:pt x="1102" y="898"/>
                    <a:pt x="1241" y="223"/>
                    <a:pt x="784" y="37"/>
                  </a:cubicBezTo>
                  <a:cubicBezTo>
                    <a:pt x="723" y="12"/>
                    <a:pt x="663" y="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14"/>
            <p:cNvSpPr/>
            <p:nvPr/>
          </p:nvSpPr>
          <p:spPr>
            <a:xfrm>
              <a:off x="2154714" y="-721922"/>
              <a:ext cx="67064" cy="48528"/>
            </a:xfrm>
            <a:custGeom>
              <a:rect b="b" l="l" r="r" t="t"/>
              <a:pathLst>
                <a:path extrusionOk="0" h="898" w="1241">
                  <a:moveTo>
                    <a:pt x="613" y="0"/>
                  </a:moveTo>
                  <a:cubicBezTo>
                    <a:pt x="245" y="0"/>
                    <a:pt x="0" y="471"/>
                    <a:pt x="303" y="773"/>
                  </a:cubicBezTo>
                  <a:cubicBezTo>
                    <a:pt x="388" y="851"/>
                    <a:pt x="496" y="898"/>
                    <a:pt x="621" y="898"/>
                  </a:cubicBezTo>
                  <a:cubicBezTo>
                    <a:pt x="1109" y="898"/>
                    <a:pt x="1241" y="223"/>
                    <a:pt x="791" y="37"/>
                  </a:cubicBezTo>
                  <a:cubicBezTo>
                    <a:pt x="730" y="12"/>
                    <a:pt x="670" y="0"/>
                    <a:pt x="6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14"/>
            <p:cNvSpPr/>
            <p:nvPr/>
          </p:nvSpPr>
          <p:spPr>
            <a:xfrm>
              <a:off x="2031934" y="-599143"/>
              <a:ext cx="67496" cy="48528"/>
            </a:xfrm>
            <a:custGeom>
              <a:rect b="b" l="l" r="r" t="t"/>
              <a:pathLst>
                <a:path extrusionOk="0" h="898" w="1249">
                  <a:moveTo>
                    <a:pt x="613" y="0"/>
                  </a:moveTo>
                  <a:cubicBezTo>
                    <a:pt x="250" y="0"/>
                    <a:pt x="1" y="464"/>
                    <a:pt x="302" y="766"/>
                  </a:cubicBezTo>
                  <a:cubicBezTo>
                    <a:pt x="388" y="851"/>
                    <a:pt x="504" y="898"/>
                    <a:pt x="620" y="898"/>
                  </a:cubicBezTo>
                  <a:cubicBezTo>
                    <a:pt x="1109" y="898"/>
                    <a:pt x="1249" y="223"/>
                    <a:pt x="791" y="37"/>
                  </a:cubicBezTo>
                  <a:cubicBezTo>
                    <a:pt x="730" y="12"/>
                    <a:pt x="670" y="0"/>
                    <a:pt x="6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14"/>
            <p:cNvSpPr/>
            <p:nvPr/>
          </p:nvSpPr>
          <p:spPr>
            <a:xfrm>
              <a:off x="1786752" y="-353962"/>
              <a:ext cx="67118" cy="48528"/>
            </a:xfrm>
            <a:custGeom>
              <a:rect b="b" l="l" r="r" t="t"/>
              <a:pathLst>
                <a:path extrusionOk="0" h="898" w="1242">
                  <a:moveTo>
                    <a:pt x="613" y="0"/>
                  </a:moveTo>
                  <a:cubicBezTo>
                    <a:pt x="245" y="0"/>
                    <a:pt x="1" y="471"/>
                    <a:pt x="303" y="773"/>
                  </a:cubicBezTo>
                  <a:cubicBezTo>
                    <a:pt x="388" y="851"/>
                    <a:pt x="497" y="897"/>
                    <a:pt x="621" y="897"/>
                  </a:cubicBezTo>
                  <a:cubicBezTo>
                    <a:pt x="1109" y="897"/>
                    <a:pt x="1241" y="223"/>
                    <a:pt x="791" y="36"/>
                  </a:cubicBezTo>
                  <a:cubicBezTo>
                    <a:pt x="730" y="11"/>
                    <a:pt x="670" y="0"/>
                    <a:pt x="6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14"/>
            <p:cNvSpPr/>
            <p:nvPr/>
          </p:nvSpPr>
          <p:spPr>
            <a:xfrm>
              <a:off x="1664026" y="-231237"/>
              <a:ext cx="67442" cy="48582"/>
            </a:xfrm>
            <a:custGeom>
              <a:rect b="b" l="l" r="r" t="t"/>
              <a:pathLst>
                <a:path extrusionOk="0" h="899" w="1248">
                  <a:moveTo>
                    <a:pt x="613" y="1"/>
                  </a:moveTo>
                  <a:cubicBezTo>
                    <a:pt x="249" y="1"/>
                    <a:pt x="0" y="465"/>
                    <a:pt x="302" y="767"/>
                  </a:cubicBezTo>
                  <a:cubicBezTo>
                    <a:pt x="387" y="852"/>
                    <a:pt x="503" y="898"/>
                    <a:pt x="620" y="898"/>
                  </a:cubicBezTo>
                  <a:cubicBezTo>
                    <a:pt x="1108" y="898"/>
                    <a:pt x="1248" y="224"/>
                    <a:pt x="790" y="38"/>
                  </a:cubicBezTo>
                  <a:cubicBezTo>
                    <a:pt x="729" y="12"/>
                    <a:pt x="670" y="1"/>
                    <a:pt x="6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14"/>
            <p:cNvSpPr/>
            <p:nvPr/>
          </p:nvSpPr>
          <p:spPr>
            <a:xfrm>
              <a:off x="1541624" y="-108836"/>
              <a:ext cx="67064" cy="48960"/>
            </a:xfrm>
            <a:custGeom>
              <a:rect b="b" l="l" r="r" t="t"/>
              <a:pathLst>
                <a:path extrusionOk="0" h="906" w="1241">
                  <a:moveTo>
                    <a:pt x="613" y="1"/>
                  </a:moveTo>
                  <a:cubicBezTo>
                    <a:pt x="245" y="1"/>
                    <a:pt x="0" y="472"/>
                    <a:pt x="302" y="774"/>
                  </a:cubicBezTo>
                  <a:cubicBezTo>
                    <a:pt x="380" y="859"/>
                    <a:pt x="496" y="906"/>
                    <a:pt x="613" y="906"/>
                  </a:cubicBezTo>
                  <a:cubicBezTo>
                    <a:pt x="1109" y="906"/>
                    <a:pt x="1241" y="231"/>
                    <a:pt x="791" y="37"/>
                  </a:cubicBezTo>
                  <a:cubicBezTo>
                    <a:pt x="730" y="12"/>
                    <a:pt x="670" y="1"/>
                    <a:pt x="6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14"/>
            <p:cNvSpPr/>
            <p:nvPr/>
          </p:nvSpPr>
          <p:spPr>
            <a:xfrm>
              <a:off x="1182471" y="259501"/>
              <a:ext cx="48636" cy="48582"/>
            </a:xfrm>
            <a:custGeom>
              <a:rect b="b" l="l" r="r" t="t"/>
              <a:pathLst>
                <a:path extrusionOk="0" h="899" w="900">
                  <a:moveTo>
                    <a:pt x="454" y="1"/>
                  </a:moveTo>
                  <a:cubicBezTo>
                    <a:pt x="425" y="1"/>
                    <a:pt x="396" y="3"/>
                    <a:pt x="365" y="6"/>
                  </a:cubicBezTo>
                  <a:cubicBezTo>
                    <a:pt x="334" y="14"/>
                    <a:pt x="310" y="22"/>
                    <a:pt x="279" y="37"/>
                  </a:cubicBezTo>
                  <a:cubicBezTo>
                    <a:pt x="256" y="45"/>
                    <a:pt x="225" y="61"/>
                    <a:pt x="202" y="76"/>
                  </a:cubicBezTo>
                  <a:cubicBezTo>
                    <a:pt x="178" y="92"/>
                    <a:pt x="155" y="107"/>
                    <a:pt x="140" y="131"/>
                  </a:cubicBezTo>
                  <a:cubicBezTo>
                    <a:pt x="116" y="154"/>
                    <a:pt x="93" y="177"/>
                    <a:pt x="78" y="200"/>
                  </a:cubicBezTo>
                  <a:cubicBezTo>
                    <a:pt x="62" y="224"/>
                    <a:pt x="47" y="247"/>
                    <a:pt x="39" y="278"/>
                  </a:cubicBezTo>
                  <a:cubicBezTo>
                    <a:pt x="31" y="301"/>
                    <a:pt x="23" y="332"/>
                    <a:pt x="16" y="363"/>
                  </a:cubicBezTo>
                  <a:cubicBezTo>
                    <a:pt x="0" y="417"/>
                    <a:pt x="0" y="479"/>
                    <a:pt x="16" y="534"/>
                  </a:cubicBezTo>
                  <a:cubicBezTo>
                    <a:pt x="23" y="565"/>
                    <a:pt x="31" y="596"/>
                    <a:pt x="39" y="619"/>
                  </a:cubicBezTo>
                  <a:cubicBezTo>
                    <a:pt x="47" y="642"/>
                    <a:pt x="62" y="673"/>
                    <a:pt x="78" y="697"/>
                  </a:cubicBezTo>
                  <a:cubicBezTo>
                    <a:pt x="93" y="720"/>
                    <a:pt x="116" y="743"/>
                    <a:pt x="140" y="766"/>
                  </a:cubicBezTo>
                  <a:cubicBezTo>
                    <a:pt x="217" y="852"/>
                    <a:pt x="334" y="898"/>
                    <a:pt x="450" y="898"/>
                  </a:cubicBezTo>
                  <a:cubicBezTo>
                    <a:pt x="481" y="898"/>
                    <a:pt x="512" y="890"/>
                    <a:pt x="543" y="890"/>
                  </a:cubicBezTo>
                  <a:cubicBezTo>
                    <a:pt x="566" y="883"/>
                    <a:pt x="597" y="875"/>
                    <a:pt x="628" y="859"/>
                  </a:cubicBezTo>
                  <a:cubicBezTo>
                    <a:pt x="652" y="852"/>
                    <a:pt x="675" y="836"/>
                    <a:pt x="706" y="821"/>
                  </a:cubicBezTo>
                  <a:cubicBezTo>
                    <a:pt x="729" y="805"/>
                    <a:pt x="752" y="782"/>
                    <a:pt x="768" y="766"/>
                  </a:cubicBezTo>
                  <a:cubicBezTo>
                    <a:pt x="791" y="743"/>
                    <a:pt x="807" y="720"/>
                    <a:pt x="822" y="697"/>
                  </a:cubicBezTo>
                  <a:cubicBezTo>
                    <a:pt x="838" y="673"/>
                    <a:pt x="853" y="642"/>
                    <a:pt x="869" y="619"/>
                  </a:cubicBezTo>
                  <a:cubicBezTo>
                    <a:pt x="876" y="596"/>
                    <a:pt x="884" y="565"/>
                    <a:pt x="892" y="534"/>
                  </a:cubicBezTo>
                  <a:cubicBezTo>
                    <a:pt x="900" y="479"/>
                    <a:pt x="900" y="417"/>
                    <a:pt x="892" y="363"/>
                  </a:cubicBezTo>
                  <a:cubicBezTo>
                    <a:pt x="884" y="332"/>
                    <a:pt x="876" y="301"/>
                    <a:pt x="869" y="278"/>
                  </a:cubicBezTo>
                  <a:cubicBezTo>
                    <a:pt x="853" y="247"/>
                    <a:pt x="838" y="224"/>
                    <a:pt x="822" y="200"/>
                  </a:cubicBezTo>
                  <a:cubicBezTo>
                    <a:pt x="807" y="177"/>
                    <a:pt x="791" y="154"/>
                    <a:pt x="768" y="131"/>
                  </a:cubicBezTo>
                  <a:cubicBezTo>
                    <a:pt x="752" y="107"/>
                    <a:pt x="729" y="92"/>
                    <a:pt x="706" y="76"/>
                  </a:cubicBezTo>
                  <a:cubicBezTo>
                    <a:pt x="675" y="61"/>
                    <a:pt x="652" y="45"/>
                    <a:pt x="628" y="37"/>
                  </a:cubicBezTo>
                  <a:cubicBezTo>
                    <a:pt x="597" y="22"/>
                    <a:pt x="566" y="14"/>
                    <a:pt x="543" y="6"/>
                  </a:cubicBezTo>
                  <a:cubicBezTo>
                    <a:pt x="512" y="3"/>
                    <a:pt x="483" y="1"/>
                    <a:pt x="4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17" name="Google Shape;417;p14"/>
          <p:cNvGrpSpPr/>
          <p:nvPr/>
        </p:nvGrpSpPr>
        <p:grpSpPr>
          <a:xfrm>
            <a:off x="8774087" y="2110965"/>
            <a:ext cx="743488" cy="602656"/>
            <a:chOff x="1005462" y="33090"/>
            <a:chExt cx="743488" cy="602656"/>
          </a:xfrm>
        </p:grpSpPr>
        <p:sp>
          <p:nvSpPr>
            <p:cNvPr id="418" name="Google Shape;418;p14"/>
            <p:cNvSpPr/>
            <p:nvPr/>
          </p:nvSpPr>
          <p:spPr>
            <a:xfrm>
              <a:off x="1005462" y="603862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0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14"/>
            <p:cNvSpPr/>
            <p:nvPr/>
          </p:nvSpPr>
          <p:spPr>
            <a:xfrm>
              <a:off x="1100573" y="508697"/>
              <a:ext cx="172712" cy="31938"/>
            </a:xfrm>
            <a:custGeom>
              <a:rect b="b" l="l" r="r" t="t"/>
              <a:pathLst>
                <a:path extrusionOk="0" h="591" w="3196">
                  <a:moveTo>
                    <a:pt x="590" y="1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14"/>
            <p:cNvSpPr/>
            <p:nvPr/>
          </p:nvSpPr>
          <p:spPr>
            <a:xfrm>
              <a:off x="1195739" y="413586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1"/>
                  </a:moveTo>
                  <a:lnTo>
                    <a:pt x="0" y="590"/>
                  </a:lnTo>
                  <a:lnTo>
                    <a:pt x="2614" y="590"/>
                  </a:lnTo>
                  <a:lnTo>
                    <a:pt x="31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14"/>
            <p:cNvSpPr/>
            <p:nvPr/>
          </p:nvSpPr>
          <p:spPr>
            <a:xfrm>
              <a:off x="1290850" y="318476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0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14"/>
            <p:cNvSpPr/>
            <p:nvPr/>
          </p:nvSpPr>
          <p:spPr>
            <a:xfrm>
              <a:off x="1385961" y="223311"/>
              <a:ext cx="172712" cy="31938"/>
            </a:xfrm>
            <a:custGeom>
              <a:rect b="b" l="l" r="r" t="t"/>
              <a:pathLst>
                <a:path extrusionOk="0" h="591" w="3196">
                  <a:moveTo>
                    <a:pt x="590" y="1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14"/>
            <p:cNvSpPr/>
            <p:nvPr/>
          </p:nvSpPr>
          <p:spPr>
            <a:xfrm>
              <a:off x="1481126" y="128200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1"/>
                  </a:moveTo>
                  <a:lnTo>
                    <a:pt x="0" y="590"/>
                  </a:lnTo>
                  <a:lnTo>
                    <a:pt x="2614" y="590"/>
                  </a:lnTo>
                  <a:lnTo>
                    <a:pt x="31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14"/>
            <p:cNvSpPr/>
            <p:nvPr/>
          </p:nvSpPr>
          <p:spPr>
            <a:xfrm>
              <a:off x="1576238" y="33090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0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5" name="Google Shape;425;p14"/>
          <p:cNvGrpSpPr/>
          <p:nvPr/>
        </p:nvGrpSpPr>
        <p:grpSpPr>
          <a:xfrm>
            <a:off x="8504574" y="2854558"/>
            <a:ext cx="269497" cy="230589"/>
            <a:chOff x="-245801" y="266720"/>
            <a:chExt cx="269497" cy="230589"/>
          </a:xfrm>
        </p:grpSpPr>
        <p:sp>
          <p:nvSpPr>
            <p:cNvPr id="426" name="Google Shape;426;p14"/>
            <p:cNvSpPr/>
            <p:nvPr/>
          </p:nvSpPr>
          <p:spPr>
            <a:xfrm>
              <a:off x="-245801" y="266720"/>
              <a:ext cx="269497" cy="230589"/>
            </a:xfrm>
            <a:custGeom>
              <a:rect b="b" l="l" r="r" t="t"/>
              <a:pathLst>
                <a:path extrusionOk="0" h="4267" w="4987">
                  <a:moveTo>
                    <a:pt x="2837" y="166"/>
                  </a:moveTo>
                  <a:cubicBezTo>
                    <a:pt x="3846" y="166"/>
                    <a:pt x="4816" y="952"/>
                    <a:pt x="4816" y="2134"/>
                  </a:cubicBezTo>
                  <a:cubicBezTo>
                    <a:pt x="4816" y="3219"/>
                    <a:pt x="3940" y="4096"/>
                    <a:pt x="2854" y="4103"/>
                  </a:cubicBezTo>
                  <a:cubicBezTo>
                    <a:pt x="1102" y="4103"/>
                    <a:pt x="226" y="1986"/>
                    <a:pt x="1466" y="746"/>
                  </a:cubicBezTo>
                  <a:cubicBezTo>
                    <a:pt x="1865" y="345"/>
                    <a:pt x="2355" y="166"/>
                    <a:pt x="2837" y="166"/>
                  </a:cubicBezTo>
                  <a:close/>
                  <a:moveTo>
                    <a:pt x="2840" y="0"/>
                  </a:moveTo>
                  <a:cubicBezTo>
                    <a:pt x="2315" y="0"/>
                    <a:pt x="1779" y="195"/>
                    <a:pt x="1342" y="629"/>
                  </a:cubicBezTo>
                  <a:cubicBezTo>
                    <a:pt x="1" y="1971"/>
                    <a:pt x="955" y="4266"/>
                    <a:pt x="2854" y="4266"/>
                  </a:cubicBezTo>
                  <a:cubicBezTo>
                    <a:pt x="4033" y="4266"/>
                    <a:pt x="4987" y="3312"/>
                    <a:pt x="4987" y="2134"/>
                  </a:cubicBezTo>
                  <a:cubicBezTo>
                    <a:pt x="4987" y="849"/>
                    <a:pt x="3937" y="0"/>
                    <a:pt x="28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14"/>
            <p:cNvSpPr/>
            <p:nvPr/>
          </p:nvSpPr>
          <p:spPr>
            <a:xfrm>
              <a:off x="-141881" y="331730"/>
              <a:ext cx="101055" cy="101055"/>
            </a:xfrm>
            <a:custGeom>
              <a:rect b="b" l="l" r="r" t="t"/>
              <a:pathLst>
                <a:path extrusionOk="0" h="1870" w="1870">
                  <a:moveTo>
                    <a:pt x="931" y="0"/>
                  </a:moveTo>
                  <a:cubicBezTo>
                    <a:pt x="420" y="0"/>
                    <a:pt x="1" y="419"/>
                    <a:pt x="1" y="931"/>
                  </a:cubicBezTo>
                  <a:cubicBezTo>
                    <a:pt x="1" y="1450"/>
                    <a:pt x="420" y="1869"/>
                    <a:pt x="931" y="1869"/>
                  </a:cubicBezTo>
                  <a:cubicBezTo>
                    <a:pt x="1451" y="1869"/>
                    <a:pt x="1870" y="1450"/>
                    <a:pt x="1870" y="931"/>
                  </a:cubicBezTo>
                  <a:cubicBezTo>
                    <a:pt x="1870" y="419"/>
                    <a:pt x="1451" y="0"/>
                    <a:pt x="9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28" name="Google Shape;428;p14"/>
          <p:cNvSpPr/>
          <p:nvPr/>
        </p:nvSpPr>
        <p:spPr>
          <a:xfrm>
            <a:off x="8315895" y="3418534"/>
            <a:ext cx="1263293" cy="1576725"/>
          </a:xfrm>
          <a:custGeom>
            <a:rect b="b" l="l" r="r" t="t"/>
            <a:pathLst>
              <a:path extrusionOk="0" h="29177" w="23377">
                <a:moveTo>
                  <a:pt x="23291" y="1"/>
                </a:moveTo>
                <a:cubicBezTo>
                  <a:pt x="23271" y="1"/>
                  <a:pt x="23252" y="7"/>
                  <a:pt x="23237" y="18"/>
                </a:cubicBezTo>
                <a:lnTo>
                  <a:pt x="11372" y="11883"/>
                </a:lnTo>
                <a:lnTo>
                  <a:pt x="10635" y="11852"/>
                </a:lnTo>
                <a:lnTo>
                  <a:pt x="7828" y="14667"/>
                </a:lnTo>
                <a:lnTo>
                  <a:pt x="7851" y="15404"/>
                </a:lnTo>
                <a:lnTo>
                  <a:pt x="7114" y="16141"/>
                </a:lnTo>
                <a:cubicBezTo>
                  <a:pt x="7099" y="16156"/>
                  <a:pt x="7091" y="16179"/>
                  <a:pt x="7091" y="16203"/>
                </a:cubicBezTo>
                <a:lnTo>
                  <a:pt x="7091" y="22236"/>
                </a:lnTo>
                <a:lnTo>
                  <a:pt x="1345" y="27982"/>
                </a:lnTo>
                <a:cubicBezTo>
                  <a:pt x="1209" y="27875"/>
                  <a:pt x="1067" y="27829"/>
                  <a:pt x="932" y="27829"/>
                </a:cubicBezTo>
                <a:cubicBezTo>
                  <a:pt x="412" y="27829"/>
                  <a:pt x="1" y="28507"/>
                  <a:pt x="469" y="28975"/>
                </a:cubicBezTo>
                <a:cubicBezTo>
                  <a:pt x="610" y="29116"/>
                  <a:pt x="772" y="29176"/>
                  <a:pt x="928" y="29176"/>
                </a:cubicBezTo>
                <a:cubicBezTo>
                  <a:pt x="1414" y="29176"/>
                  <a:pt x="1848" y="28597"/>
                  <a:pt x="1461" y="28099"/>
                </a:cubicBezTo>
                <a:lnTo>
                  <a:pt x="7231" y="22329"/>
                </a:lnTo>
                <a:cubicBezTo>
                  <a:pt x="7246" y="22313"/>
                  <a:pt x="7254" y="22290"/>
                  <a:pt x="7254" y="22267"/>
                </a:cubicBezTo>
                <a:lnTo>
                  <a:pt x="7254" y="16226"/>
                </a:lnTo>
                <a:lnTo>
                  <a:pt x="23345" y="135"/>
                </a:lnTo>
                <a:cubicBezTo>
                  <a:pt x="23376" y="104"/>
                  <a:pt x="23376" y="49"/>
                  <a:pt x="23345" y="18"/>
                </a:cubicBezTo>
                <a:cubicBezTo>
                  <a:pt x="23330" y="7"/>
                  <a:pt x="23310" y="1"/>
                  <a:pt x="2329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14"/>
          <p:cNvSpPr/>
          <p:nvPr/>
        </p:nvSpPr>
        <p:spPr>
          <a:xfrm>
            <a:off x="8824944" y="3765667"/>
            <a:ext cx="692631" cy="690469"/>
          </a:xfrm>
          <a:custGeom>
            <a:rect b="b" l="l" r="r" t="t"/>
            <a:pathLst>
              <a:path extrusionOk="0" h="12777" w="12817">
                <a:moveTo>
                  <a:pt x="12701" y="1"/>
                </a:moveTo>
                <a:cubicBezTo>
                  <a:pt x="12681" y="1"/>
                  <a:pt x="12660" y="9"/>
                  <a:pt x="12641" y="27"/>
                </a:cubicBezTo>
                <a:lnTo>
                  <a:pt x="32" y="12637"/>
                </a:lnTo>
                <a:cubicBezTo>
                  <a:pt x="1" y="12668"/>
                  <a:pt x="1" y="12722"/>
                  <a:pt x="32" y="12753"/>
                </a:cubicBezTo>
                <a:cubicBezTo>
                  <a:pt x="47" y="12769"/>
                  <a:pt x="63" y="12776"/>
                  <a:pt x="86" y="12776"/>
                </a:cubicBezTo>
                <a:cubicBezTo>
                  <a:pt x="109" y="12776"/>
                  <a:pt x="133" y="12769"/>
                  <a:pt x="148" y="12753"/>
                </a:cubicBezTo>
                <a:lnTo>
                  <a:pt x="12757" y="136"/>
                </a:lnTo>
                <a:cubicBezTo>
                  <a:pt x="12816" y="77"/>
                  <a:pt x="12764" y="1"/>
                  <a:pt x="127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30" name="Google Shape;430;p14"/>
          <p:cNvGrpSpPr/>
          <p:nvPr/>
        </p:nvGrpSpPr>
        <p:grpSpPr>
          <a:xfrm>
            <a:off x="8774074" y="4745333"/>
            <a:ext cx="269497" cy="230589"/>
            <a:chOff x="-245801" y="266720"/>
            <a:chExt cx="269497" cy="230589"/>
          </a:xfrm>
        </p:grpSpPr>
        <p:sp>
          <p:nvSpPr>
            <p:cNvPr id="431" name="Google Shape;431;p14"/>
            <p:cNvSpPr/>
            <p:nvPr/>
          </p:nvSpPr>
          <p:spPr>
            <a:xfrm>
              <a:off x="-245801" y="266720"/>
              <a:ext cx="269497" cy="230589"/>
            </a:xfrm>
            <a:custGeom>
              <a:rect b="b" l="l" r="r" t="t"/>
              <a:pathLst>
                <a:path extrusionOk="0" h="4267" w="4987">
                  <a:moveTo>
                    <a:pt x="2837" y="166"/>
                  </a:moveTo>
                  <a:cubicBezTo>
                    <a:pt x="3846" y="166"/>
                    <a:pt x="4816" y="952"/>
                    <a:pt x="4816" y="2134"/>
                  </a:cubicBezTo>
                  <a:cubicBezTo>
                    <a:pt x="4816" y="3219"/>
                    <a:pt x="3940" y="4096"/>
                    <a:pt x="2854" y="4103"/>
                  </a:cubicBezTo>
                  <a:cubicBezTo>
                    <a:pt x="1102" y="4103"/>
                    <a:pt x="226" y="1986"/>
                    <a:pt x="1466" y="746"/>
                  </a:cubicBezTo>
                  <a:cubicBezTo>
                    <a:pt x="1865" y="345"/>
                    <a:pt x="2355" y="166"/>
                    <a:pt x="2837" y="166"/>
                  </a:cubicBezTo>
                  <a:close/>
                  <a:moveTo>
                    <a:pt x="2840" y="0"/>
                  </a:moveTo>
                  <a:cubicBezTo>
                    <a:pt x="2315" y="0"/>
                    <a:pt x="1779" y="195"/>
                    <a:pt x="1342" y="629"/>
                  </a:cubicBezTo>
                  <a:cubicBezTo>
                    <a:pt x="1" y="1971"/>
                    <a:pt x="955" y="4266"/>
                    <a:pt x="2854" y="4266"/>
                  </a:cubicBezTo>
                  <a:cubicBezTo>
                    <a:pt x="4033" y="4266"/>
                    <a:pt x="4987" y="3312"/>
                    <a:pt x="4987" y="2134"/>
                  </a:cubicBezTo>
                  <a:cubicBezTo>
                    <a:pt x="4987" y="849"/>
                    <a:pt x="3937" y="0"/>
                    <a:pt x="28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14"/>
            <p:cNvSpPr/>
            <p:nvPr/>
          </p:nvSpPr>
          <p:spPr>
            <a:xfrm>
              <a:off x="-141881" y="331730"/>
              <a:ext cx="101055" cy="101055"/>
            </a:xfrm>
            <a:custGeom>
              <a:rect b="b" l="l" r="r" t="t"/>
              <a:pathLst>
                <a:path extrusionOk="0" h="1870" w="1870">
                  <a:moveTo>
                    <a:pt x="931" y="0"/>
                  </a:moveTo>
                  <a:cubicBezTo>
                    <a:pt x="420" y="0"/>
                    <a:pt x="1" y="419"/>
                    <a:pt x="1" y="931"/>
                  </a:cubicBezTo>
                  <a:cubicBezTo>
                    <a:pt x="1" y="1450"/>
                    <a:pt x="420" y="1869"/>
                    <a:pt x="931" y="1869"/>
                  </a:cubicBezTo>
                  <a:cubicBezTo>
                    <a:pt x="1451" y="1869"/>
                    <a:pt x="1870" y="1450"/>
                    <a:pt x="1870" y="931"/>
                  </a:cubicBezTo>
                  <a:cubicBezTo>
                    <a:pt x="1870" y="419"/>
                    <a:pt x="1451" y="0"/>
                    <a:pt x="9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3" name="Google Shape;433;p14"/>
          <p:cNvSpPr/>
          <p:nvPr/>
        </p:nvSpPr>
        <p:spPr>
          <a:xfrm>
            <a:off x="-823938" y="2154975"/>
            <a:ext cx="1727427" cy="1929540"/>
          </a:xfrm>
          <a:custGeom>
            <a:rect b="b" l="l" r="r" t="t"/>
            <a:pathLst>
              <a:path extrusionOk="0" h="34130" w="30555">
                <a:moveTo>
                  <a:pt x="29779" y="0"/>
                </a:moveTo>
                <a:cubicBezTo>
                  <a:pt x="29221" y="0"/>
                  <a:pt x="28911" y="636"/>
                  <a:pt x="29252" y="1071"/>
                </a:cubicBezTo>
                <a:lnTo>
                  <a:pt x="26251" y="4080"/>
                </a:lnTo>
                <a:cubicBezTo>
                  <a:pt x="26235" y="4095"/>
                  <a:pt x="26227" y="4118"/>
                  <a:pt x="26227" y="4134"/>
                </a:cubicBezTo>
                <a:lnTo>
                  <a:pt x="26227" y="7794"/>
                </a:lnTo>
                <a:lnTo>
                  <a:pt x="21272" y="12742"/>
                </a:lnTo>
                <a:lnTo>
                  <a:pt x="20528" y="12718"/>
                </a:lnTo>
                <a:lnTo>
                  <a:pt x="17720" y="15526"/>
                </a:lnTo>
                <a:lnTo>
                  <a:pt x="17744" y="16270"/>
                </a:lnTo>
                <a:lnTo>
                  <a:pt x="32" y="33990"/>
                </a:lnTo>
                <a:cubicBezTo>
                  <a:pt x="1" y="34021"/>
                  <a:pt x="1" y="34075"/>
                  <a:pt x="32" y="34106"/>
                </a:cubicBezTo>
                <a:cubicBezTo>
                  <a:pt x="47" y="34122"/>
                  <a:pt x="70" y="34129"/>
                  <a:pt x="86" y="34129"/>
                </a:cubicBezTo>
                <a:cubicBezTo>
                  <a:pt x="109" y="34129"/>
                  <a:pt x="133" y="34122"/>
                  <a:pt x="148" y="34106"/>
                </a:cubicBezTo>
                <a:lnTo>
                  <a:pt x="26367" y="7887"/>
                </a:lnTo>
                <a:cubicBezTo>
                  <a:pt x="26382" y="7872"/>
                  <a:pt x="26390" y="7848"/>
                  <a:pt x="26390" y="7825"/>
                </a:cubicBezTo>
                <a:lnTo>
                  <a:pt x="26390" y="4165"/>
                </a:lnTo>
                <a:lnTo>
                  <a:pt x="29368" y="1187"/>
                </a:lnTo>
                <a:cubicBezTo>
                  <a:pt x="29490" y="1283"/>
                  <a:pt x="29633" y="1327"/>
                  <a:pt x="29774" y="1327"/>
                </a:cubicBezTo>
                <a:cubicBezTo>
                  <a:pt x="30046" y="1327"/>
                  <a:pt x="30310" y="1162"/>
                  <a:pt x="30407" y="877"/>
                </a:cubicBezTo>
                <a:cubicBezTo>
                  <a:pt x="30555" y="450"/>
                  <a:pt x="30229" y="0"/>
                  <a:pt x="297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14"/>
          <p:cNvSpPr/>
          <p:nvPr/>
        </p:nvSpPr>
        <p:spPr>
          <a:xfrm>
            <a:off x="-37705" y="2800328"/>
            <a:ext cx="723026" cy="722574"/>
          </a:xfrm>
          <a:custGeom>
            <a:rect b="b" l="l" r="r" t="t"/>
            <a:pathLst>
              <a:path extrusionOk="0" h="12781" w="12789">
                <a:moveTo>
                  <a:pt x="12696" y="1"/>
                </a:moveTo>
                <a:cubicBezTo>
                  <a:pt x="12676" y="1"/>
                  <a:pt x="12656" y="9"/>
                  <a:pt x="12641" y="24"/>
                </a:cubicBezTo>
                <a:lnTo>
                  <a:pt x="32" y="12641"/>
                </a:lnTo>
                <a:cubicBezTo>
                  <a:pt x="1" y="12672"/>
                  <a:pt x="1" y="12719"/>
                  <a:pt x="32" y="12758"/>
                </a:cubicBezTo>
                <a:cubicBezTo>
                  <a:pt x="47" y="12773"/>
                  <a:pt x="63" y="12781"/>
                  <a:pt x="86" y="12781"/>
                </a:cubicBezTo>
                <a:cubicBezTo>
                  <a:pt x="109" y="12781"/>
                  <a:pt x="132" y="12773"/>
                  <a:pt x="140" y="12758"/>
                </a:cubicBezTo>
                <a:lnTo>
                  <a:pt x="12757" y="141"/>
                </a:lnTo>
                <a:cubicBezTo>
                  <a:pt x="12788" y="110"/>
                  <a:pt x="12788" y="55"/>
                  <a:pt x="12757" y="24"/>
                </a:cubicBezTo>
                <a:cubicBezTo>
                  <a:pt x="12738" y="9"/>
                  <a:pt x="12717" y="1"/>
                  <a:pt x="1269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35" name="Google Shape;435;p14"/>
          <p:cNvGrpSpPr/>
          <p:nvPr/>
        </p:nvGrpSpPr>
        <p:grpSpPr>
          <a:xfrm>
            <a:off x="-363200" y="2435356"/>
            <a:ext cx="921187" cy="920619"/>
            <a:chOff x="3429875" y="1645831"/>
            <a:chExt cx="921187" cy="920619"/>
          </a:xfrm>
        </p:grpSpPr>
        <p:sp>
          <p:nvSpPr>
            <p:cNvPr id="436" name="Google Shape;436;p14"/>
            <p:cNvSpPr/>
            <p:nvPr/>
          </p:nvSpPr>
          <p:spPr>
            <a:xfrm>
              <a:off x="4300181" y="1645831"/>
              <a:ext cx="50882" cy="50542"/>
            </a:xfrm>
            <a:custGeom>
              <a:rect b="b" l="l" r="r" t="t"/>
              <a:pathLst>
                <a:path extrusionOk="0" h="894" w="900">
                  <a:moveTo>
                    <a:pt x="437" y="0"/>
                  </a:moveTo>
                  <a:cubicBezTo>
                    <a:pt x="413" y="0"/>
                    <a:pt x="388" y="2"/>
                    <a:pt x="365" y="6"/>
                  </a:cubicBezTo>
                  <a:cubicBezTo>
                    <a:pt x="334" y="14"/>
                    <a:pt x="303" y="21"/>
                    <a:pt x="279" y="37"/>
                  </a:cubicBezTo>
                  <a:cubicBezTo>
                    <a:pt x="248" y="45"/>
                    <a:pt x="225" y="60"/>
                    <a:pt x="202" y="76"/>
                  </a:cubicBezTo>
                  <a:cubicBezTo>
                    <a:pt x="179" y="91"/>
                    <a:pt x="155" y="107"/>
                    <a:pt x="132" y="130"/>
                  </a:cubicBezTo>
                  <a:cubicBezTo>
                    <a:pt x="93" y="177"/>
                    <a:pt x="55" y="223"/>
                    <a:pt x="31" y="277"/>
                  </a:cubicBezTo>
                  <a:cubicBezTo>
                    <a:pt x="23" y="301"/>
                    <a:pt x="16" y="332"/>
                    <a:pt x="8" y="363"/>
                  </a:cubicBezTo>
                  <a:cubicBezTo>
                    <a:pt x="0" y="386"/>
                    <a:pt x="0" y="417"/>
                    <a:pt x="0" y="448"/>
                  </a:cubicBezTo>
                  <a:cubicBezTo>
                    <a:pt x="0" y="479"/>
                    <a:pt x="8" y="510"/>
                    <a:pt x="8" y="533"/>
                  </a:cubicBezTo>
                  <a:cubicBezTo>
                    <a:pt x="16" y="564"/>
                    <a:pt x="23" y="595"/>
                    <a:pt x="31" y="619"/>
                  </a:cubicBezTo>
                  <a:cubicBezTo>
                    <a:pt x="47" y="650"/>
                    <a:pt x="62" y="673"/>
                    <a:pt x="78" y="696"/>
                  </a:cubicBezTo>
                  <a:cubicBezTo>
                    <a:pt x="93" y="719"/>
                    <a:pt x="109" y="743"/>
                    <a:pt x="132" y="766"/>
                  </a:cubicBezTo>
                  <a:cubicBezTo>
                    <a:pt x="221" y="851"/>
                    <a:pt x="336" y="894"/>
                    <a:pt x="450" y="894"/>
                  </a:cubicBezTo>
                  <a:cubicBezTo>
                    <a:pt x="564" y="894"/>
                    <a:pt x="679" y="851"/>
                    <a:pt x="768" y="766"/>
                  </a:cubicBezTo>
                  <a:cubicBezTo>
                    <a:pt x="783" y="743"/>
                    <a:pt x="807" y="719"/>
                    <a:pt x="822" y="696"/>
                  </a:cubicBezTo>
                  <a:cubicBezTo>
                    <a:pt x="838" y="673"/>
                    <a:pt x="853" y="650"/>
                    <a:pt x="861" y="619"/>
                  </a:cubicBezTo>
                  <a:cubicBezTo>
                    <a:pt x="877" y="595"/>
                    <a:pt x="884" y="564"/>
                    <a:pt x="884" y="533"/>
                  </a:cubicBezTo>
                  <a:cubicBezTo>
                    <a:pt x="892" y="510"/>
                    <a:pt x="900" y="479"/>
                    <a:pt x="900" y="448"/>
                  </a:cubicBezTo>
                  <a:cubicBezTo>
                    <a:pt x="900" y="417"/>
                    <a:pt x="892" y="386"/>
                    <a:pt x="884" y="363"/>
                  </a:cubicBezTo>
                  <a:cubicBezTo>
                    <a:pt x="884" y="332"/>
                    <a:pt x="877" y="301"/>
                    <a:pt x="861" y="277"/>
                  </a:cubicBezTo>
                  <a:cubicBezTo>
                    <a:pt x="853" y="246"/>
                    <a:pt x="838" y="223"/>
                    <a:pt x="822" y="200"/>
                  </a:cubicBezTo>
                  <a:cubicBezTo>
                    <a:pt x="807" y="177"/>
                    <a:pt x="783" y="153"/>
                    <a:pt x="768" y="130"/>
                  </a:cubicBezTo>
                  <a:cubicBezTo>
                    <a:pt x="678" y="46"/>
                    <a:pt x="556" y="0"/>
                    <a:pt x="4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14"/>
            <p:cNvSpPr/>
            <p:nvPr/>
          </p:nvSpPr>
          <p:spPr>
            <a:xfrm>
              <a:off x="3918737" y="2018681"/>
              <a:ext cx="67559" cy="50599"/>
            </a:xfrm>
            <a:custGeom>
              <a:rect b="b" l="l" r="r" t="t"/>
              <a:pathLst>
                <a:path extrusionOk="0" h="895" w="1195">
                  <a:moveTo>
                    <a:pt x="598" y="1"/>
                  </a:moveTo>
                  <a:cubicBezTo>
                    <a:pt x="483" y="1"/>
                    <a:pt x="369" y="45"/>
                    <a:pt x="280" y="134"/>
                  </a:cubicBezTo>
                  <a:cubicBezTo>
                    <a:pt x="1" y="414"/>
                    <a:pt x="202" y="894"/>
                    <a:pt x="598" y="894"/>
                  </a:cubicBezTo>
                  <a:cubicBezTo>
                    <a:pt x="1001" y="894"/>
                    <a:pt x="1195" y="414"/>
                    <a:pt x="916" y="134"/>
                  </a:cubicBezTo>
                  <a:cubicBezTo>
                    <a:pt x="826" y="45"/>
                    <a:pt x="712" y="1"/>
                    <a:pt x="5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14"/>
            <p:cNvSpPr/>
            <p:nvPr/>
          </p:nvSpPr>
          <p:spPr>
            <a:xfrm>
              <a:off x="4166022" y="1769869"/>
              <a:ext cx="70160" cy="50825"/>
            </a:xfrm>
            <a:custGeom>
              <a:rect b="b" l="l" r="r" t="t"/>
              <a:pathLst>
                <a:path extrusionOk="0" h="899" w="1241">
                  <a:moveTo>
                    <a:pt x="628" y="1"/>
                  </a:moveTo>
                  <a:cubicBezTo>
                    <a:pt x="571" y="1"/>
                    <a:pt x="511" y="12"/>
                    <a:pt x="450" y="38"/>
                  </a:cubicBezTo>
                  <a:cubicBezTo>
                    <a:pt x="0" y="224"/>
                    <a:pt x="132" y="898"/>
                    <a:pt x="621" y="898"/>
                  </a:cubicBezTo>
                  <a:cubicBezTo>
                    <a:pt x="745" y="898"/>
                    <a:pt x="853" y="852"/>
                    <a:pt x="939" y="766"/>
                  </a:cubicBezTo>
                  <a:cubicBezTo>
                    <a:pt x="1240" y="465"/>
                    <a:pt x="991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14"/>
            <p:cNvSpPr/>
            <p:nvPr/>
          </p:nvSpPr>
          <p:spPr>
            <a:xfrm>
              <a:off x="3544868" y="2391417"/>
              <a:ext cx="70103" cy="50938"/>
            </a:xfrm>
            <a:custGeom>
              <a:rect b="b" l="l" r="r" t="t"/>
              <a:pathLst>
                <a:path extrusionOk="0" h="901" w="1240">
                  <a:moveTo>
                    <a:pt x="606" y="1"/>
                  </a:moveTo>
                  <a:cubicBezTo>
                    <a:pt x="241" y="1"/>
                    <a:pt x="1" y="468"/>
                    <a:pt x="301" y="769"/>
                  </a:cubicBezTo>
                  <a:cubicBezTo>
                    <a:pt x="379" y="854"/>
                    <a:pt x="495" y="901"/>
                    <a:pt x="611" y="901"/>
                  </a:cubicBezTo>
                  <a:cubicBezTo>
                    <a:pt x="1108" y="901"/>
                    <a:pt x="1240" y="226"/>
                    <a:pt x="790" y="40"/>
                  </a:cubicBezTo>
                  <a:cubicBezTo>
                    <a:pt x="726" y="13"/>
                    <a:pt x="664" y="1"/>
                    <a:pt x="6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14"/>
            <p:cNvSpPr/>
            <p:nvPr/>
          </p:nvSpPr>
          <p:spPr>
            <a:xfrm>
              <a:off x="4043227" y="1894190"/>
              <a:ext cx="67616" cy="50542"/>
            </a:xfrm>
            <a:custGeom>
              <a:rect b="b" l="l" r="r" t="t"/>
              <a:pathLst>
                <a:path extrusionOk="0" h="894" w="1196">
                  <a:moveTo>
                    <a:pt x="598" y="0"/>
                  </a:moveTo>
                  <a:cubicBezTo>
                    <a:pt x="484" y="0"/>
                    <a:pt x="369" y="45"/>
                    <a:pt x="280" y="134"/>
                  </a:cubicBezTo>
                  <a:cubicBezTo>
                    <a:pt x="1" y="413"/>
                    <a:pt x="195" y="894"/>
                    <a:pt x="598" y="894"/>
                  </a:cubicBezTo>
                  <a:cubicBezTo>
                    <a:pt x="994" y="894"/>
                    <a:pt x="1195" y="413"/>
                    <a:pt x="916" y="134"/>
                  </a:cubicBezTo>
                  <a:cubicBezTo>
                    <a:pt x="827" y="45"/>
                    <a:pt x="712" y="0"/>
                    <a:pt x="5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14"/>
            <p:cNvSpPr/>
            <p:nvPr/>
          </p:nvSpPr>
          <p:spPr>
            <a:xfrm>
              <a:off x="3670151" y="2267266"/>
              <a:ext cx="67559" cy="50599"/>
            </a:xfrm>
            <a:custGeom>
              <a:rect b="b" l="l" r="r" t="t"/>
              <a:pathLst>
                <a:path extrusionOk="0" h="895" w="1195">
                  <a:moveTo>
                    <a:pt x="598" y="1"/>
                  </a:moveTo>
                  <a:cubicBezTo>
                    <a:pt x="483" y="1"/>
                    <a:pt x="369" y="45"/>
                    <a:pt x="280" y="134"/>
                  </a:cubicBezTo>
                  <a:cubicBezTo>
                    <a:pt x="1" y="413"/>
                    <a:pt x="202" y="894"/>
                    <a:pt x="598" y="894"/>
                  </a:cubicBezTo>
                  <a:cubicBezTo>
                    <a:pt x="993" y="894"/>
                    <a:pt x="1195" y="413"/>
                    <a:pt x="916" y="134"/>
                  </a:cubicBezTo>
                  <a:cubicBezTo>
                    <a:pt x="826" y="45"/>
                    <a:pt x="712" y="1"/>
                    <a:pt x="5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14"/>
            <p:cNvSpPr/>
            <p:nvPr/>
          </p:nvSpPr>
          <p:spPr>
            <a:xfrm>
              <a:off x="3794246" y="2142775"/>
              <a:ext cx="68012" cy="50995"/>
            </a:xfrm>
            <a:custGeom>
              <a:rect b="b" l="l" r="r" t="t"/>
              <a:pathLst>
                <a:path extrusionOk="0" h="902" w="1203">
                  <a:moveTo>
                    <a:pt x="601" y="0"/>
                  </a:moveTo>
                  <a:cubicBezTo>
                    <a:pt x="487" y="0"/>
                    <a:pt x="372" y="45"/>
                    <a:pt x="287" y="134"/>
                  </a:cubicBezTo>
                  <a:cubicBezTo>
                    <a:pt x="0" y="413"/>
                    <a:pt x="202" y="902"/>
                    <a:pt x="605" y="902"/>
                  </a:cubicBezTo>
                  <a:cubicBezTo>
                    <a:pt x="1001" y="902"/>
                    <a:pt x="1202" y="413"/>
                    <a:pt x="915" y="134"/>
                  </a:cubicBezTo>
                  <a:cubicBezTo>
                    <a:pt x="830" y="45"/>
                    <a:pt x="716" y="0"/>
                    <a:pt x="6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14"/>
            <p:cNvSpPr/>
            <p:nvPr/>
          </p:nvSpPr>
          <p:spPr>
            <a:xfrm>
              <a:off x="3429875" y="2515851"/>
              <a:ext cx="50938" cy="50599"/>
            </a:xfrm>
            <a:custGeom>
              <a:rect b="b" l="l" r="r" t="t"/>
              <a:pathLst>
                <a:path extrusionOk="0" h="895" w="901">
                  <a:moveTo>
                    <a:pt x="451" y="0"/>
                  </a:moveTo>
                  <a:cubicBezTo>
                    <a:pt x="336" y="0"/>
                    <a:pt x="222" y="45"/>
                    <a:pt x="133" y="134"/>
                  </a:cubicBezTo>
                  <a:cubicBezTo>
                    <a:pt x="110" y="150"/>
                    <a:pt x="94" y="173"/>
                    <a:pt x="79" y="196"/>
                  </a:cubicBezTo>
                  <a:cubicBezTo>
                    <a:pt x="63" y="227"/>
                    <a:pt x="48" y="251"/>
                    <a:pt x="40" y="274"/>
                  </a:cubicBezTo>
                  <a:cubicBezTo>
                    <a:pt x="24" y="305"/>
                    <a:pt x="17" y="336"/>
                    <a:pt x="9" y="359"/>
                  </a:cubicBezTo>
                  <a:cubicBezTo>
                    <a:pt x="9" y="390"/>
                    <a:pt x="1" y="421"/>
                    <a:pt x="1" y="452"/>
                  </a:cubicBezTo>
                  <a:cubicBezTo>
                    <a:pt x="1" y="569"/>
                    <a:pt x="48" y="685"/>
                    <a:pt x="133" y="762"/>
                  </a:cubicBezTo>
                  <a:cubicBezTo>
                    <a:pt x="156" y="786"/>
                    <a:pt x="179" y="809"/>
                    <a:pt x="203" y="824"/>
                  </a:cubicBezTo>
                  <a:cubicBezTo>
                    <a:pt x="226" y="840"/>
                    <a:pt x="249" y="855"/>
                    <a:pt x="280" y="863"/>
                  </a:cubicBezTo>
                  <a:cubicBezTo>
                    <a:pt x="303" y="871"/>
                    <a:pt x="334" y="879"/>
                    <a:pt x="358" y="886"/>
                  </a:cubicBezTo>
                  <a:cubicBezTo>
                    <a:pt x="389" y="894"/>
                    <a:pt x="420" y="894"/>
                    <a:pt x="451" y="894"/>
                  </a:cubicBezTo>
                  <a:cubicBezTo>
                    <a:pt x="482" y="894"/>
                    <a:pt x="505" y="894"/>
                    <a:pt x="536" y="886"/>
                  </a:cubicBezTo>
                  <a:cubicBezTo>
                    <a:pt x="598" y="879"/>
                    <a:pt x="652" y="855"/>
                    <a:pt x="699" y="824"/>
                  </a:cubicBezTo>
                  <a:cubicBezTo>
                    <a:pt x="722" y="809"/>
                    <a:pt x="745" y="786"/>
                    <a:pt x="769" y="762"/>
                  </a:cubicBezTo>
                  <a:cubicBezTo>
                    <a:pt x="846" y="685"/>
                    <a:pt x="901" y="569"/>
                    <a:pt x="901" y="452"/>
                  </a:cubicBezTo>
                  <a:cubicBezTo>
                    <a:pt x="901" y="421"/>
                    <a:pt x="893" y="390"/>
                    <a:pt x="893" y="359"/>
                  </a:cubicBezTo>
                  <a:cubicBezTo>
                    <a:pt x="885" y="336"/>
                    <a:pt x="877" y="305"/>
                    <a:pt x="862" y="274"/>
                  </a:cubicBezTo>
                  <a:cubicBezTo>
                    <a:pt x="854" y="251"/>
                    <a:pt x="839" y="227"/>
                    <a:pt x="823" y="196"/>
                  </a:cubicBezTo>
                  <a:cubicBezTo>
                    <a:pt x="807" y="173"/>
                    <a:pt x="784" y="150"/>
                    <a:pt x="769" y="134"/>
                  </a:cubicBezTo>
                  <a:cubicBezTo>
                    <a:pt x="680" y="45"/>
                    <a:pt x="565" y="0"/>
                    <a:pt x="4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44" name="Google Shape;444;p14"/>
          <p:cNvSpPr/>
          <p:nvPr/>
        </p:nvSpPr>
        <p:spPr>
          <a:xfrm>
            <a:off x="-59960" y="3184075"/>
            <a:ext cx="595683" cy="833729"/>
          </a:xfrm>
          <a:custGeom>
            <a:rect b="b" l="l" r="r" t="t"/>
            <a:pathLst>
              <a:path extrusionOk="0" h="15428" w="11023">
                <a:moveTo>
                  <a:pt x="10442" y="1"/>
                </a:moveTo>
                <a:cubicBezTo>
                  <a:pt x="10443" y="1"/>
                  <a:pt x="10444" y="1"/>
                  <a:pt x="10446" y="1"/>
                </a:cubicBezTo>
                <a:lnTo>
                  <a:pt x="10446" y="1"/>
                </a:lnTo>
                <a:cubicBezTo>
                  <a:pt x="10447" y="1"/>
                  <a:pt x="10448" y="1"/>
                  <a:pt x="10449" y="1"/>
                </a:cubicBezTo>
                <a:close/>
                <a:moveTo>
                  <a:pt x="10446" y="1"/>
                </a:moveTo>
                <a:lnTo>
                  <a:pt x="10446" y="1"/>
                </a:lnTo>
                <a:cubicBezTo>
                  <a:pt x="10037" y="4"/>
                  <a:pt x="9807" y="475"/>
                  <a:pt x="10062" y="792"/>
                </a:cubicBezTo>
                <a:lnTo>
                  <a:pt x="5773" y="5080"/>
                </a:lnTo>
                <a:cubicBezTo>
                  <a:pt x="5766" y="5096"/>
                  <a:pt x="5758" y="5111"/>
                  <a:pt x="5758" y="5127"/>
                </a:cubicBezTo>
                <a:lnTo>
                  <a:pt x="5758" y="9617"/>
                </a:lnTo>
                <a:lnTo>
                  <a:pt x="43" y="15324"/>
                </a:lnTo>
                <a:cubicBezTo>
                  <a:pt x="1" y="15366"/>
                  <a:pt x="42" y="15427"/>
                  <a:pt x="88" y="15427"/>
                </a:cubicBezTo>
                <a:cubicBezTo>
                  <a:pt x="102" y="15427"/>
                  <a:pt x="116" y="15422"/>
                  <a:pt x="128" y="15410"/>
                </a:cubicBezTo>
                <a:lnTo>
                  <a:pt x="5859" y="9679"/>
                </a:lnTo>
                <a:cubicBezTo>
                  <a:pt x="5874" y="9671"/>
                  <a:pt x="5874" y="9656"/>
                  <a:pt x="5874" y="9640"/>
                </a:cubicBezTo>
                <a:lnTo>
                  <a:pt x="5874" y="5150"/>
                </a:lnTo>
                <a:lnTo>
                  <a:pt x="10139" y="885"/>
                </a:lnTo>
                <a:cubicBezTo>
                  <a:pt x="10231" y="953"/>
                  <a:pt x="10336" y="985"/>
                  <a:pt x="10439" y="985"/>
                </a:cubicBezTo>
                <a:cubicBezTo>
                  <a:pt x="10641" y="985"/>
                  <a:pt x="10835" y="863"/>
                  <a:pt x="10907" y="652"/>
                </a:cubicBezTo>
                <a:cubicBezTo>
                  <a:pt x="11023" y="336"/>
                  <a:pt x="10785" y="3"/>
                  <a:pt x="1044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TITLE_ONLY_1_1"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15"/>
          <p:cNvSpPr txBox="1"/>
          <p:nvPr>
            <p:ph type="title"/>
          </p:nvPr>
        </p:nvSpPr>
        <p:spPr>
          <a:xfrm>
            <a:off x="720000" y="368275"/>
            <a:ext cx="7704000" cy="64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447" name="Google Shape;447;p15"/>
          <p:cNvGrpSpPr/>
          <p:nvPr/>
        </p:nvGrpSpPr>
        <p:grpSpPr>
          <a:xfrm>
            <a:off x="-220613" y="4438015"/>
            <a:ext cx="743488" cy="602656"/>
            <a:chOff x="1005462" y="33090"/>
            <a:chExt cx="743488" cy="602656"/>
          </a:xfrm>
        </p:grpSpPr>
        <p:sp>
          <p:nvSpPr>
            <p:cNvPr id="448" name="Google Shape;448;p15"/>
            <p:cNvSpPr/>
            <p:nvPr/>
          </p:nvSpPr>
          <p:spPr>
            <a:xfrm>
              <a:off x="1005462" y="603862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0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15"/>
            <p:cNvSpPr/>
            <p:nvPr/>
          </p:nvSpPr>
          <p:spPr>
            <a:xfrm>
              <a:off x="1100573" y="508697"/>
              <a:ext cx="172712" cy="31938"/>
            </a:xfrm>
            <a:custGeom>
              <a:rect b="b" l="l" r="r" t="t"/>
              <a:pathLst>
                <a:path extrusionOk="0" h="591" w="3196">
                  <a:moveTo>
                    <a:pt x="590" y="1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15"/>
            <p:cNvSpPr/>
            <p:nvPr/>
          </p:nvSpPr>
          <p:spPr>
            <a:xfrm>
              <a:off x="1195739" y="413586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1"/>
                  </a:moveTo>
                  <a:lnTo>
                    <a:pt x="0" y="590"/>
                  </a:lnTo>
                  <a:lnTo>
                    <a:pt x="2614" y="590"/>
                  </a:lnTo>
                  <a:lnTo>
                    <a:pt x="31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15"/>
            <p:cNvSpPr/>
            <p:nvPr/>
          </p:nvSpPr>
          <p:spPr>
            <a:xfrm>
              <a:off x="1290850" y="318476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0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15"/>
            <p:cNvSpPr/>
            <p:nvPr/>
          </p:nvSpPr>
          <p:spPr>
            <a:xfrm>
              <a:off x="1385961" y="223311"/>
              <a:ext cx="172712" cy="31938"/>
            </a:xfrm>
            <a:custGeom>
              <a:rect b="b" l="l" r="r" t="t"/>
              <a:pathLst>
                <a:path extrusionOk="0" h="591" w="3196">
                  <a:moveTo>
                    <a:pt x="590" y="1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15"/>
            <p:cNvSpPr/>
            <p:nvPr/>
          </p:nvSpPr>
          <p:spPr>
            <a:xfrm>
              <a:off x="1481126" y="128200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1"/>
                  </a:moveTo>
                  <a:lnTo>
                    <a:pt x="0" y="590"/>
                  </a:lnTo>
                  <a:lnTo>
                    <a:pt x="2614" y="590"/>
                  </a:lnTo>
                  <a:lnTo>
                    <a:pt x="31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15"/>
            <p:cNvSpPr/>
            <p:nvPr/>
          </p:nvSpPr>
          <p:spPr>
            <a:xfrm>
              <a:off x="1576238" y="33090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0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5" name="Google Shape;455;p15"/>
          <p:cNvGrpSpPr/>
          <p:nvPr/>
        </p:nvGrpSpPr>
        <p:grpSpPr>
          <a:xfrm>
            <a:off x="522874" y="4037870"/>
            <a:ext cx="269497" cy="230589"/>
            <a:chOff x="-245801" y="266720"/>
            <a:chExt cx="269497" cy="230589"/>
          </a:xfrm>
        </p:grpSpPr>
        <p:sp>
          <p:nvSpPr>
            <p:cNvPr id="456" name="Google Shape;456;p15"/>
            <p:cNvSpPr/>
            <p:nvPr/>
          </p:nvSpPr>
          <p:spPr>
            <a:xfrm>
              <a:off x="-245801" y="266720"/>
              <a:ext cx="269497" cy="230589"/>
            </a:xfrm>
            <a:custGeom>
              <a:rect b="b" l="l" r="r" t="t"/>
              <a:pathLst>
                <a:path extrusionOk="0" h="4267" w="4987">
                  <a:moveTo>
                    <a:pt x="2837" y="166"/>
                  </a:moveTo>
                  <a:cubicBezTo>
                    <a:pt x="3846" y="166"/>
                    <a:pt x="4816" y="952"/>
                    <a:pt x="4816" y="2134"/>
                  </a:cubicBezTo>
                  <a:cubicBezTo>
                    <a:pt x="4816" y="3219"/>
                    <a:pt x="3940" y="4096"/>
                    <a:pt x="2854" y="4103"/>
                  </a:cubicBezTo>
                  <a:cubicBezTo>
                    <a:pt x="1102" y="4103"/>
                    <a:pt x="226" y="1986"/>
                    <a:pt x="1466" y="746"/>
                  </a:cubicBezTo>
                  <a:cubicBezTo>
                    <a:pt x="1865" y="345"/>
                    <a:pt x="2355" y="166"/>
                    <a:pt x="2837" y="166"/>
                  </a:cubicBezTo>
                  <a:close/>
                  <a:moveTo>
                    <a:pt x="2840" y="0"/>
                  </a:moveTo>
                  <a:cubicBezTo>
                    <a:pt x="2315" y="0"/>
                    <a:pt x="1779" y="195"/>
                    <a:pt x="1342" y="629"/>
                  </a:cubicBezTo>
                  <a:cubicBezTo>
                    <a:pt x="1" y="1971"/>
                    <a:pt x="955" y="4266"/>
                    <a:pt x="2854" y="4266"/>
                  </a:cubicBezTo>
                  <a:cubicBezTo>
                    <a:pt x="4033" y="4266"/>
                    <a:pt x="4987" y="3312"/>
                    <a:pt x="4987" y="2134"/>
                  </a:cubicBezTo>
                  <a:cubicBezTo>
                    <a:pt x="4987" y="849"/>
                    <a:pt x="3937" y="0"/>
                    <a:pt x="28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15"/>
            <p:cNvSpPr/>
            <p:nvPr/>
          </p:nvSpPr>
          <p:spPr>
            <a:xfrm>
              <a:off x="-141881" y="331730"/>
              <a:ext cx="101055" cy="101055"/>
            </a:xfrm>
            <a:custGeom>
              <a:rect b="b" l="l" r="r" t="t"/>
              <a:pathLst>
                <a:path extrusionOk="0" h="1870" w="1870">
                  <a:moveTo>
                    <a:pt x="931" y="0"/>
                  </a:moveTo>
                  <a:cubicBezTo>
                    <a:pt x="420" y="0"/>
                    <a:pt x="1" y="419"/>
                    <a:pt x="1" y="931"/>
                  </a:cubicBezTo>
                  <a:cubicBezTo>
                    <a:pt x="1" y="1450"/>
                    <a:pt x="420" y="1869"/>
                    <a:pt x="931" y="1869"/>
                  </a:cubicBezTo>
                  <a:cubicBezTo>
                    <a:pt x="1451" y="1869"/>
                    <a:pt x="1870" y="1450"/>
                    <a:pt x="1870" y="931"/>
                  </a:cubicBezTo>
                  <a:cubicBezTo>
                    <a:pt x="1870" y="419"/>
                    <a:pt x="1451" y="0"/>
                    <a:pt x="9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8" name="Google Shape;458;p15"/>
          <p:cNvSpPr/>
          <p:nvPr/>
        </p:nvSpPr>
        <p:spPr>
          <a:xfrm>
            <a:off x="-623738" y="4268450"/>
            <a:ext cx="1727427" cy="1929540"/>
          </a:xfrm>
          <a:custGeom>
            <a:rect b="b" l="l" r="r" t="t"/>
            <a:pathLst>
              <a:path extrusionOk="0" h="34130" w="30555">
                <a:moveTo>
                  <a:pt x="29779" y="0"/>
                </a:moveTo>
                <a:cubicBezTo>
                  <a:pt x="29221" y="0"/>
                  <a:pt x="28911" y="636"/>
                  <a:pt x="29252" y="1071"/>
                </a:cubicBezTo>
                <a:lnTo>
                  <a:pt x="26251" y="4080"/>
                </a:lnTo>
                <a:cubicBezTo>
                  <a:pt x="26235" y="4095"/>
                  <a:pt x="26227" y="4118"/>
                  <a:pt x="26227" y="4134"/>
                </a:cubicBezTo>
                <a:lnTo>
                  <a:pt x="26227" y="7794"/>
                </a:lnTo>
                <a:lnTo>
                  <a:pt x="21272" y="12742"/>
                </a:lnTo>
                <a:lnTo>
                  <a:pt x="20528" y="12718"/>
                </a:lnTo>
                <a:lnTo>
                  <a:pt x="17720" y="15526"/>
                </a:lnTo>
                <a:lnTo>
                  <a:pt x="17744" y="16270"/>
                </a:lnTo>
                <a:lnTo>
                  <a:pt x="32" y="33990"/>
                </a:lnTo>
                <a:cubicBezTo>
                  <a:pt x="1" y="34021"/>
                  <a:pt x="1" y="34075"/>
                  <a:pt x="32" y="34106"/>
                </a:cubicBezTo>
                <a:cubicBezTo>
                  <a:pt x="47" y="34122"/>
                  <a:pt x="70" y="34129"/>
                  <a:pt x="86" y="34129"/>
                </a:cubicBezTo>
                <a:cubicBezTo>
                  <a:pt x="109" y="34129"/>
                  <a:pt x="133" y="34122"/>
                  <a:pt x="148" y="34106"/>
                </a:cubicBezTo>
                <a:lnTo>
                  <a:pt x="26367" y="7887"/>
                </a:lnTo>
                <a:cubicBezTo>
                  <a:pt x="26382" y="7872"/>
                  <a:pt x="26390" y="7848"/>
                  <a:pt x="26390" y="7825"/>
                </a:cubicBezTo>
                <a:lnTo>
                  <a:pt x="26390" y="4165"/>
                </a:lnTo>
                <a:lnTo>
                  <a:pt x="29368" y="1187"/>
                </a:lnTo>
                <a:cubicBezTo>
                  <a:pt x="29490" y="1283"/>
                  <a:pt x="29633" y="1327"/>
                  <a:pt x="29774" y="1327"/>
                </a:cubicBezTo>
                <a:cubicBezTo>
                  <a:pt x="30046" y="1327"/>
                  <a:pt x="30310" y="1162"/>
                  <a:pt x="30407" y="877"/>
                </a:cubicBezTo>
                <a:cubicBezTo>
                  <a:pt x="30555" y="450"/>
                  <a:pt x="30229" y="0"/>
                  <a:pt x="297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59" name="Google Shape;459;p15"/>
          <p:cNvGrpSpPr/>
          <p:nvPr/>
        </p:nvGrpSpPr>
        <p:grpSpPr>
          <a:xfrm>
            <a:off x="-220625" y="4570231"/>
            <a:ext cx="921187" cy="920619"/>
            <a:chOff x="3429875" y="1645831"/>
            <a:chExt cx="921187" cy="920619"/>
          </a:xfrm>
        </p:grpSpPr>
        <p:sp>
          <p:nvSpPr>
            <p:cNvPr id="460" name="Google Shape;460;p15"/>
            <p:cNvSpPr/>
            <p:nvPr/>
          </p:nvSpPr>
          <p:spPr>
            <a:xfrm>
              <a:off x="4300181" y="1645831"/>
              <a:ext cx="50882" cy="50542"/>
            </a:xfrm>
            <a:custGeom>
              <a:rect b="b" l="l" r="r" t="t"/>
              <a:pathLst>
                <a:path extrusionOk="0" h="894" w="900">
                  <a:moveTo>
                    <a:pt x="437" y="0"/>
                  </a:moveTo>
                  <a:cubicBezTo>
                    <a:pt x="413" y="0"/>
                    <a:pt x="388" y="2"/>
                    <a:pt x="365" y="6"/>
                  </a:cubicBezTo>
                  <a:cubicBezTo>
                    <a:pt x="334" y="14"/>
                    <a:pt x="303" y="21"/>
                    <a:pt x="279" y="37"/>
                  </a:cubicBezTo>
                  <a:cubicBezTo>
                    <a:pt x="248" y="45"/>
                    <a:pt x="225" y="60"/>
                    <a:pt x="202" y="76"/>
                  </a:cubicBezTo>
                  <a:cubicBezTo>
                    <a:pt x="179" y="91"/>
                    <a:pt x="155" y="107"/>
                    <a:pt x="132" y="130"/>
                  </a:cubicBezTo>
                  <a:cubicBezTo>
                    <a:pt x="93" y="177"/>
                    <a:pt x="55" y="223"/>
                    <a:pt x="31" y="277"/>
                  </a:cubicBezTo>
                  <a:cubicBezTo>
                    <a:pt x="23" y="301"/>
                    <a:pt x="16" y="332"/>
                    <a:pt x="8" y="363"/>
                  </a:cubicBezTo>
                  <a:cubicBezTo>
                    <a:pt x="0" y="386"/>
                    <a:pt x="0" y="417"/>
                    <a:pt x="0" y="448"/>
                  </a:cubicBezTo>
                  <a:cubicBezTo>
                    <a:pt x="0" y="479"/>
                    <a:pt x="8" y="510"/>
                    <a:pt x="8" y="533"/>
                  </a:cubicBezTo>
                  <a:cubicBezTo>
                    <a:pt x="16" y="564"/>
                    <a:pt x="23" y="595"/>
                    <a:pt x="31" y="619"/>
                  </a:cubicBezTo>
                  <a:cubicBezTo>
                    <a:pt x="47" y="650"/>
                    <a:pt x="62" y="673"/>
                    <a:pt x="78" y="696"/>
                  </a:cubicBezTo>
                  <a:cubicBezTo>
                    <a:pt x="93" y="719"/>
                    <a:pt x="109" y="743"/>
                    <a:pt x="132" y="766"/>
                  </a:cubicBezTo>
                  <a:cubicBezTo>
                    <a:pt x="221" y="851"/>
                    <a:pt x="336" y="894"/>
                    <a:pt x="450" y="894"/>
                  </a:cubicBezTo>
                  <a:cubicBezTo>
                    <a:pt x="564" y="894"/>
                    <a:pt x="679" y="851"/>
                    <a:pt x="768" y="766"/>
                  </a:cubicBezTo>
                  <a:cubicBezTo>
                    <a:pt x="783" y="743"/>
                    <a:pt x="807" y="719"/>
                    <a:pt x="822" y="696"/>
                  </a:cubicBezTo>
                  <a:cubicBezTo>
                    <a:pt x="838" y="673"/>
                    <a:pt x="853" y="650"/>
                    <a:pt x="861" y="619"/>
                  </a:cubicBezTo>
                  <a:cubicBezTo>
                    <a:pt x="877" y="595"/>
                    <a:pt x="884" y="564"/>
                    <a:pt x="884" y="533"/>
                  </a:cubicBezTo>
                  <a:cubicBezTo>
                    <a:pt x="892" y="510"/>
                    <a:pt x="900" y="479"/>
                    <a:pt x="900" y="448"/>
                  </a:cubicBezTo>
                  <a:cubicBezTo>
                    <a:pt x="900" y="417"/>
                    <a:pt x="892" y="386"/>
                    <a:pt x="884" y="363"/>
                  </a:cubicBezTo>
                  <a:cubicBezTo>
                    <a:pt x="884" y="332"/>
                    <a:pt x="877" y="301"/>
                    <a:pt x="861" y="277"/>
                  </a:cubicBezTo>
                  <a:cubicBezTo>
                    <a:pt x="853" y="246"/>
                    <a:pt x="838" y="223"/>
                    <a:pt x="822" y="200"/>
                  </a:cubicBezTo>
                  <a:cubicBezTo>
                    <a:pt x="807" y="177"/>
                    <a:pt x="783" y="153"/>
                    <a:pt x="768" y="130"/>
                  </a:cubicBezTo>
                  <a:cubicBezTo>
                    <a:pt x="678" y="46"/>
                    <a:pt x="556" y="0"/>
                    <a:pt x="4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15"/>
            <p:cNvSpPr/>
            <p:nvPr/>
          </p:nvSpPr>
          <p:spPr>
            <a:xfrm>
              <a:off x="3918737" y="2018681"/>
              <a:ext cx="67559" cy="50599"/>
            </a:xfrm>
            <a:custGeom>
              <a:rect b="b" l="l" r="r" t="t"/>
              <a:pathLst>
                <a:path extrusionOk="0" h="895" w="1195">
                  <a:moveTo>
                    <a:pt x="598" y="1"/>
                  </a:moveTo>
                  <a:cubicBezTo>
                    <a:pt x="483" y="1"/>
                    <a:pt x="369" y="45"/>
                    <a:pt x="280" y="134"/>
                  </a:cubicBezTo>
                  <a:cubicBezTo>
                    <a:pt x="1" y="414"/>
                    <a:pt x="202" y="894"/>
                    <a:pt x="598" y="894"/>
                  </a:cubicBezTo>
                  <a:cubicBezTo>
                    <a:pt x="1001" y="894"/>
                    <a:pt x="1195" y="414"/>
                    <a:pt x="916" y="134"/>
                  </a:cubicBezTo>
                  <a:cubicBezTo>
                    <a:pt x="826" y="45"/>
                    <a:pt x="712" y="1"/>
                    <a:pt x="5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15"/>
            <p:cNvSpPr/>
            <p:nvPr/>
          </p:nvSpPr>
          <p:spPr>
            <a:xfrm>
              <a:off x="4166022" y="1769869"/>
              <a:ext cx="70160" cy="50825"/>
            </a:xfrm>
            <a:custGeom>
              <a:rect b="b" l="l" r="r" t="t"/>
              <a:pathLst>
                <a:path extrusionOk="0" h="899" w="1241">
                  <a:moveTo>
                    <a:pt x="628" y="1"/>
                  </a:moveTo>
                  <a:cubicBezTo>
                    <a:pt x="571" y="1"/>
                    <a:pt x="511" y="12"/>
                    <a:pt x="450" y="38"/>
                  </a:cubicBezTo>
                  <a:cubicBezTo>
                    <a:pt x="0" y="224"/>
                    <a:pt x="132" y="898"/>
                    <a:pt x="621" y="898"/>
                  </a:cubicBezTo>
                  <a:cubicBezTo>
                    <a:pt x="745" y="898"/>
                    <a:pt x="853" y="852"/>
                    <a:pt x="939" y="766"/>
                  </a:cubicBezTo>
                  <a:cubicBezTo>
                    <a:pt x="1240" y="465"/>
                    <a:pt x="991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15"/>
            <p:cNvSpPr/>
            <p:nvPr/>
          </p:nvSpPr>
          <p:spPr>
            <a:xfrm>
              <a:off x="3544868" y="2391417"/>
              <a:ext cx="70103" cy="50938"/>
            </a:xfrm>
            <a:custGeom>
              <a:rect b="b" l="l" r="r" t="t"/>
              <a:pathLst>
                <a:path extrusionOk="0" h="901" w="1240">
                  <a:moveTo>
                    <a:pt x="606" y="1"/>
                  </a:moveTo>
                  <a:cubicBezTo>
                    <a:pt x="241" y="1"/>
                    <a:pt x="1" y="468"/>
                    <a:pt x="301" y="769"/>
                  </a:cubicBezTo>
                  <a:cubicBezTo>
                    <a:pt x="379" y="854"/>
                    <a:pt x="495" y="901"/>
                    <a:pt x="611" y="901"/>
                  </a:cubicBezTo>
                  <a:cubicBezTo>
                    <a:pt x="1108" y="901"/>
                    <a:pt x="1240" y="226"/>
                    <a:pt x="790" y="40"/>
                  </a:cubicBezTo>
                  <a:cubicBezTo>
                    <a:pt x="726" y="13"/>
                    <a:pt x="664" y="1"/>
                    <a:pt x="6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15"/>
            <p:cNvSpPr/>
            <p:nvPr/>
          </p:nvSpPr>
          <p:spPr>
            <a:xfrm>
              <a:off x="4043227" y="1894190"/>
              <a:ext cx="67616" cy="50542"/>
            </a:xfrm>
            <a:custGeom>
              <a:rect b="b" l="l" r="r" t="t"/>
              <a:pathLst>
                <a:path extrusionOk="0" h="894" w="1196">
                  <a:moveTo>
                    <a:pt x="598" y="0"/>
                  </a:moveTo>
                  <a:cubicBezTo>
                    <a:pt x="484" y="0"/>
                    <a:pt x="369" y="45"/>
                    <a:pt x="280" y="134"/>
                  </a:cubicBezTo>
                  <a:cubicBezTo>
                    <a:pt x="1" y="413"/>
                    <a:pt x="195" y="894"/>
                    <a:pt x="598" y="894"/>
                  </a:cubicBezTo>
                  <a:cubicBezTo>
                    <a:pt x="994" y="894"/>
                    <a:pt x="1195" y="413"/>
                    <a:pt x="916" y="134"/>
                  </a:cubicBezTo>
                  <a:cubicBezTo>
                    <a:pt x="827" y="45"/>
                    <a:pt x="712" y="0"/>
                    <a:pt x="5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15"/>
            <p:cNvSpPr/>
            <p:nvPr/>
          </p:nvSpPr>
          <p:spPr>
            <a:xfrm>
              <a:off x="3670151" y="2267266"/>
              <a:ext cx="67559" cy="50599"/>
            </a:xfrm>
            <a:custGeom>
              <a:rect b="b" l="l" r="r" t="t"/>
              <a:pathLst>
                <a:path extrusionOk="0" h="895" w="1195">
                  <a:moveTo>
                    <a:pt x="598" y="1"/>
                  </a:moveTo>
                  <a:cubicBezTo>
                    <a:pt x="483" y="1"/>
                    <a:pt x="369" y="45"/>
                    <a:pt x="280" y="134"/>
                  </a:cubicBezTo>
                  <a:cubicBezTo>
                    <a:pt x="1" y="413"/>
                    <a:pt x="202" y="894"/>
                    <a:pt x="598" y="894"/>
                  </a:cubicBezTo>
                  <a:cubicBezTo>
                    <a:pt x="993" y="894"/>
                    <a:pt x="1195" y="413"/>
                    <a:pt x="916" y="134"/>
                  </a:cubicBezTo>
                  <a:cubicBezTo>
                    <a:pt x="826" y="45"/>
                    <a:pt x="712" y="1"/>
                    <a:pt x="5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15"/>
            <p:cNvSpPr/>
            <p:nvPr/>
          </p:nvSpPr>
          <p:spPr>
            <a:xfrm>
              <a:off x="3794246" y="2142775"/>
              <a:ext cx="68012" cy="50995"/>
            </a:xfrm>
            <a:custGeom>
              <a:rect b="b" l="l" r="r" t="t"/>
              <a:pathLst>
                <a:path extrusionOk="0" h="902" w="1203">
                  <a:moveTo>
                    <a:pt x="601" y="0"/>
                  </a:moveTo>
                  <a:cubicBezTo>
                    <a:pt x="487" y="0"/>
                    <a:pt x="372" y="45"/>
                    <a:pt x="287" y="134"/>
                  </a:cubicBezTo>
                  <a:cubicBezTo>
                    <a:pt x="0" y="413"/>
                    <a:pt x="202" y="902"/>
                    <a:pt x="605" y="902"/>
                  </a:cubicBezTo>
                  <a:cubicBezTo>
                    <a:pt x="1001" y="902"/>
                    <a:pt x="1202" y="413"/>
                    <a:pt x="915" y="134"/>
                  </a:cubicBezTo>
                  <a:cubicBezTo>
                    <a:pt x="830" y="45"/>
                    <a:pt x="716" y="0"/>
                    <a:pt x="6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15"/>
            <p:cNvSpPr/>
            <p:nvPr/>
          </p:nvSpPr>
          <p:spPr>
            <a:xfrm>
              <a:off x="3429875" y="2515851"/>
              <a:ext cx="50938" cy="50599"/>
            </a:xfrm>
            <a:custGeom>
              <a:rect b="b" l="l" r="r" t="t"/>
              <a:pathLst>
                <a:path extrusionOk="0" h="895" w="901">
                  <a:moveTo>
                    <a:pt x="451" y="0"/>
                  </a:moveTo>
                  <a:cubicBezTo>
                    <a:pt x="336" y="0"/>
                    <a:pt x="222" y="45"/>
                    <a:pt x="133" y="134"/>
                  </a:cubicBezTo>
                  <a:cubicBezTo>
                    <a:pt x="110" y="150"/>
                    <a:pt x="94" y="173"/>
                    <a:pt x="79" y="196"/>
                  </a:cubicBezTo>
                  <a:cubicBezTo>
                    <a:pt x="63" y="227"/>
                    <a:pt x="48" y="251"/>
                    <a:pt x="40" y="274"/>
                  </a:cubicBezTo>
                  <a:cubicBezTo>
                    <a:pt x="24" y="305"/>
                    <a:pt x="17" y="336"/>
                    <a:pt x="9" y="359"/>
                  </a:cubicBezTo>
                  <a:cubicBezTo>
                    <a:pt x="9" y="390"/>
                    <a:pt x="1" y="421"/>
                    <a:pt x="1" y="452"/>
                  </a:cubicBezTo>
                  <a:cubicBezTo>
                    <a:pt x="1" y="569"/>
                    <a:pt x="48" y="685"/>
                    <a:pt x="133" y="762"/>
                  </a:cubicBezTo>
                  <a:cubicBezTo>
                    <a:pt x="156" y="786"/>
                    <a:pt x="179" y="809"/>
                    <a:pt x="203" y="824"/>
                  </a:cubicBezTo>
                  <a:cubicBezTo>
                    <a:pt x="226" y="840"/>
                    <a:pt x="249" y="855"/>
                    <a:pt x="280" y="863"/>
                  </a:cubicBezTo>
                  <a:cubicBezTo>
                    <a:pt x="303" y="871"/>
                    <a:pt x="334" y="879"/>
                    <a:pt x="358" y="886"/>
                  </a:cubicBezTo>
                  <a:cubicBezTo>
                    <a:pt x="389" y="894"/>
                    <a:pt x="420" y="894"/>
                    <a:pt x="451" y="894"/>
                  </a:cubicBezTo>
                  <a:cubicBezTo>
                    <a:pt x="482" y="894"/>
                    <a:pt x="505" y="894"/>
                    <a:pt x="536" y="886"/>
                  </a:cubicBezTo>
                  <a:cubicBezTo>
                    <a:pt x="598" y="879"/>
                    <a:pt x="652" y="855"/>
                    <a:pt x="699" y="824"/>
                  </a:cubicBezTo>
                  <a:cubicBezTo>
                    <a:pt x="722" y="809"/>
                    <a:pt x="745" y="786"/>
                    <a:pt x="769" y="762"/>
                  </a:cubicBezTo>
                  <a:cubicBezTo>
                    <a:pt x="846" y="685"/>
                    <a:pt x="901" y="569"/>
                    <a:pt x="901" y="452"/>
                  </a:cubicBezTo>
                  <a:cubicBezTo>
                    <a:pt x="901" y="421"/>
                    <a:pt x="893" y="390"/>
                    <a:pt x="893" y="359"/>
                  </a:cubicBezTo>
                  <a:cubicBezTo>
                    <a:pt x="885" y="336"/>
                    <a:pt x="877" y="305"/>
                    <a:pt x="862" y="274"/>
                  </a:cubicBezTo>
                  <a:cubicBezTo>
                    <a:pt x="854" y="251"/>
                    <a:pt x="839" y="227"/>
                    <a:pt x="823" y="196"/>
                  </a:cubicBezTo>
                  <a:cubicBezTo>
                    <a:pt x="807" y="173"/>
                    <a:pt x="784" y="150"/>
                    <a:pt x="769" y="134"/>
                  </a:cubicBezTo>
                  <a:cubicBezTo>
                    <a:pt x="680" y="45"/>
                    <a:pt x="565" y="0"/>
                    <a:pt x="4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8" name="Google Shape;468;p15"/>
          <p:cNvSpPr/>
          <p:nvPr/>
        </p:nvSpPr>
        <p:spPr>
          <a:xfrm>
            <a:off x="8595145" y="2736272"/>
            <a:ext cx="1263293" cy="1576725"/>
          </a:xfrm>
          <a:custGeom>
            <a:rect b="b" l="l" r="r" t="t"/>
            <a:pathLst>
              <a:path extrusionOk="0" h="29177" w="23377">
                <a:moveTo>
                  <a:pt x="23291" y="1"/>
                </a:moveTo>
                <a:cubicBezTo>
                  <a:pt x="23271" y="1"/>
                  <a:pt x="23252" y="7"/>
                  <a:pt x="23237" y="18"/>
                </a:cubicBezTo>
                <a:lnTo>
                  <a:pt x="11372" y="11883"/>
                </a:lnTo>
                <a:lnTo>
                  <a:pt x="10635" y="11852"/>
                </a:lnTo>
                <a:lnTo>
                  <a:pt x="7828" y="14667"/>
                </a:lnTo>
                <a:lnTo>
                  <a:pt x="7851" y="15404"/>
                </a:lnTo>
                <a:lnTo>
                  <a:pt x="7114" y="16141"/>
                </a:lnTo>
                <a:cubicBezTo>
                  <a:pt x="7099" y="16156"/>
                  <a:pt x="7091" y="16179"/>
                  <a:pt x="7091" y="16203"/>
                </a:cubicBezTo>
                <a:lnTo>
                  <a:pt x="7091" y="22236"/>
                </a:lnTo>
                <a:lnTo>
                  <a:pt x="1345" y="27982"/>
                </a:lnTo>
                <a:cubicBezTo>
                  <a:pt x="1209" y="27875"/>
                  <a:pt x="1067" y="27829"/>
                  <a:pt x="932" y="27829"/>
                </a:cubicBezTo>
                <a:cubicBezTo>
                  <a:pt x="412" y="27829"/>
                  <a:pt x="1" y="28507"/>
                  <a:pt x="469" y="28975"/>
                </a:cubicBezTo>
                <a:cubicBezTo>
                  <a:pt x="610" y="29116"/>
                  <a:pt x="772" y="29176"/>
                  <a:pt x="928" y="29176"/>
                </a:cubicBezTo>
                <a:cubicBezTo>
                  <a:pt x="1414" y="29176"/>
                  <a:pt x="1848" y="28597"/>
                  <a:pt x="1461" y="28099"/>
                </a:cubicBezTo>
                <a:lnTo>
                  <a:pt x="7231" y="22329"/>
                </a:lnTo>
                <a:cubicBezTo>
                  <a:pt x="7246" y="22313"/>
                  <a:pt x="7254" y="22290"/>
                  <a:pt x="7254" y="22267"/>
                </a:cubicBezTo>
                <a:lnTo>
                  <a:pt x="7254" y="16226"/>
                </a:lnTo>
                <a:lnTo>
                  <a:pt x="23345" y="135"/>
                </a:lnTo>
                <a:cubicBezTo>
                  <a:pt x="23376" y="104"/>
                  <a:pt x="23376" y="49"/>
                  <a:pt x="23345" y="18"/>
                </a:cubicBezTo>
                <a:cubicBezTo>
                  <a:pt x="23330" y="7"/>
                  <a:pt x="23310" y="1"/>
                  <a:pt x="2329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15"/>
          <p:cNvSpPr/>
          <p:nvPr/>
        </p:nvSpPr>
        <p:spPr>
          <a:xfrm>
            <a:off x="8432052" y="4751162"/>
            <a:ext cx="595683" cy="833729"/>
          </a:xfrm>
          <a:custGeom>
            <a:rect b="b" l="l" r="r" t="t"/>
            <a:pathLst>
              <a:path extrusionOk="0" h="15428" w="11023">
                <a:moveTo>
                  <a:pt x="10442" y="1"/>
                </a:moveTo>
                <a:cubicBezTo>
                  <a:pt x="10443" y="1"/>
                  <a:pt x="10444" y="1"/>
                  <a:pt x="10446" y="1"/>
                </a:cubicBezTo>
                <a:lnTo>
                  <a:pt x="10446" y="1"/>
                </a:lnTo>
                <a:cubicBezTo>
                  <a:pt x="10447" y="1"/>
                  <a:pt x="10448" y="1"/>
                  <a:pt x="10449" y="1"/>
                </a:cubicBezTo>
                <a:close/>
                <a:moveTo>
                  <a:pt x="10446" y="1"/>
                </a:moveTo>
                <a:lnTo>
                  <a:pt x="10446" y="1"/>
                </a:lnTo>
                <a:cubicBezTo>
                  <a:pt x="10037" y="4"/>
                  <a:pt x="9807" y="475"/>
                  <a:pt x="10062" y="792"/>
                </a:cubicBezTo>
                <a:lnTo>
                  <a:pt x="5773" y="5080"/>
                </a:lnTo>
                <a:cubicBezTo>
                  <a:pt x="5766" y="5096"/>
                  <a:pt x="5758" y="5111"/>
                  <a:pt x="5758" y="5127"/>
                </a:cubicBezTo>
                <a:lnTo>
                  <a:pt x="5758" y="9617"/>
                </a:lnTo>
                <a:lnTo>
                  <a:pt x="43" y="15324"/>
                </a:lnTo>
                <a:cubicBezTo>
                  <a:pt x="1" y="15366"/>
                  <a:pt x="42" y="15427"/>
                  <a:pt x="88" y="15427"/>
                </a:cubicBezTo>
                <a:cubicBezTo>
                  <a:pt x="102" y="15427"/>
                  <a:pt x="116" y="15422"/>
                  <a:pt x="128" y="15410"/>
                </a:cubicBezTo>
                <a:lnTo>
                  <a:pt x="5859" y="9679"/>
                </a:lnTo>
                <a:cubicBezTo>
                  <a:pt x="5874" y="9671"/>
                  <a:pt x="5874" y="9656"/>
                  <a:pt x="5874" y="9640"/>
                </a:cubicBezTo>
                <a:lnTo>
                  <a:pt x="5874" y="5150"/>
                </a:lnTo>
                <a:lnTo>
                  <a:pt x="10139" y="885"/>
                </a:lnTo>
                <a:cubicBezTo>
                  <a:pt x="10231" y="953"/>
                  <a:pt x="10336" y="985"/>
                  <a:pt x="10439" y="985"/>
                </a:cubicBezTo>
                <a:cubicBezTo>
                  <a:pt x="10641" y="985"/>
                  <a:pt x="10835" y="863"/>
                  <a:pt x="10907" y="652"/>
                </a:cubicBezTo>
                <a:cubicBezTo>
                  <a:pt x="11023" y="336"/>
                  <a:pt x="10785" y="3"/>
                  <a:pt x="1044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15"/>
          <p:cNvSpPr/>
          <p:nvPr/>
        </p:nvSpPr>
        <p:spPr>
          <a:xfrm>
            <a:off x="7848194" y="4786730"/>
            <a:ext cx="692631" cy="690469"/>
          </a:xfrm>
          <a:custGeom>
            <a:rect b="b" l="l" r="r" t="t"/>
            <a:pathLst>
              <a:path extrusionOk="0" h="12777" w="12817">
                <a:moveTo>
                  <a:pt x="12701" y="1"/>
                </a:moveTo>
                <a:cubicBezTo>
                  <a:pt x="12681" y="1"/>
                  <a:pt x="12660" y="9"/>
                  <a:pt x="12641" y="27"/>
                </a:cubicBezTo>
                <a:lnTo>
                  <a:pt x="32" y="12637"/>
                </a:lnTo>
                <a:cubicBezTo>
                  <a:pt x="1" y="12668"/>
                  <a:pt x="1" y="12722"/>
                  <a:pt x="32" y="12753"/>
                </a:cubicBezTo>
                <a:cubicBezTo>
                  <a:pt x="47" y="12769"/>
                  <a:pt x="63" y="12776"/>
                  <a:pt x="86" y="12776"/>
                </a:cubicBezTo>
                <a:cubicBezTo>
                  <a:pt x="109" y="12776"/>
                  <a:pt x="133" y="12769"/>
                  <a:pt x="148" y="12753"/>
                </a:cubicBezTo>
                <a:lnTo>
                  <a:pt x="12757" y="136"/>
                </a:lnTo>
                <a:cubicBezTo>
                  <a:pt x="12816" y="77"/>
                  <a:pt x="12764" y="1"/>
                  <a:pt x="127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15"/>
          <p:cNvSpPr/>
          <p:nvPr/>
        </p:nvSpPr>
        <p:spPr>
          <a:xfrm>
            <a:off x="6974300" y="3939449"/>
            <a:ext cx="1595777" cy="1929553"/>
          </a:xfrm>
          <a:custGeom>
            <a:rect b="b" l="l" r="r" t="t"/>
            <a:pathLst>
              <a:path extrusionOk="0" h="38062" w="31478">
                <a:moveTo>
                  <a:pt x="30702" y="1"/>
                </a:moveTo>
                <a:cubicBezTo>
                  <a:pt x="30151" y="1"/>
                  <a:pt x="29841" y="637"/>
                  <a:pt x="30174" y="1071"/>
                </a:cubicBezTo>
                <a:lnTo>
                  <a:pt x="24413" y="6840"/>
                </a:lnTo>
                <a:cubicBezTo>
                  <a:pt x="24397" y="6856"/>
                  <a:pt x="24389" y="6872"/>
                  <a:pt x="24389" y="6895"/>
                </a:cubicBezTo>
                <a:lnTo>
                  <a:pt x="24389" y="12936"/>
                </a:lnTo>
                <a:lnTo>
                  <a:pt x="20675" y="16650"/>
                </a:lnTo>
                <a:lnTo>
                  <a:pt x="20535" y="16650"/>
                </a:lnTo>
                <a:lnTo>
                  <a:pt x="17728" y="19465"/>
                </a:lnTo>
                <a:lnTo>
                  <a:pt x="17736" y="19597"/>
                </a:lnTo>
                <a:lnTo>
                  <a:pt x="16689" y="20636"/>
                </a:lnTo>
                <a:cubicBezTo>
                  <a:pt x="16642" y="20691"/>
                  <a:pt x="16673" y="20776"/>
                  <a:pt x="16751" y="20776"/>
                </a:cubicBezTo>
                <a:cubicBezTo>
                  <a:pt x="16766" y="20776"/>
                  <a:pt x="16790" y="20768"/>
                  <a:pt x="16805" y="20753"/>
                </a:cubicBezTo>
                <a:lnTo>
                  <a:pt x="17736" y="19822"/>
                </a:lnTo>
                <a:lnTo>
                  <a:pt x="17751" y="20210"/>
                </a:lnTo>
                <a:lnTo>
                  <a:pt x="32" y="37922"/>
                </a:lnTo>
                <a:cubicBezTo>
                  <a:pt x="1" y="37953"/>
                  <a:pt x="1" y="38007"/>
                  <a:pt x="32" y="38038"/>
                </a:cubicBezTo>
                <a:cubicBezTo>
                  <a:pt x="47" y="38054"/>
                  <a:pt x="70" y="38061"/>
                  <a:pt x="94" y="38061"/>
                </a:cubicBezTo>
                <a:cubicBezTo>
                  <a:pt x="117" y="38061"/>
                  <a:pt x="132" y="38054"/>
                  <a:pt x="148" y="38038"/>
                </a:cubicBezTo>
                <a:lnTo>
                  <a:pt x="26375" y="11819"/>
                </a:lnTo>
                <a:cubicBezTo>
                  <a:pt x="26390" y="11804"/>
                  <a:pt x="26398" y="11780"/>
                  <a:pt x="26398" y="11757"/>
                </a:cubicBezTo>
                <a:lnTo>
                  <a:pt x="26398" y="8097"/>
                </a:lnTo>
                <a:lnTo>
                  <a:pt x="29376" y="5119"/>
                </a:lnTo>
                <a:cubicBezTo>
                  <a:pt x="29512" y="5226"/>
                  <a:pt x="29654" y="5272"/>
                  <a:pt x="29789" y="5272"/>
                </a:cubicBezTo>
                <a:cubicBezTo>
                  <a:pt x="30308" y="5272"/>
                  <a:pt x="30720" y="4594"/>
                  <a:pt x="30252" y="4126"/>
                </a:cubicBezTo>
                <a:cubicBezTo>
                  <a:pt x="30108" y="3982"/>
                  <a:pt x="29944" y="3922"/>
                  <a:pt x="29787" y="3922"/>
                </a:cubicBezTo>
                <a:cubicBezTo>
                  <a:pt x="29298" y="3922"/>
                  <a:pt x="28867" y="4504"/>
                  <a:pt x="29259" y="5003"/>
                </a:cubicBezTo>
                <a:lnTo>
                  <a:pt x="26251" y="8011"/>
                </a:lnTo>
                <a:cubicBezTo>
                  <a:pt x="26235" y="8027"/>
                  <a:pt x="26227" y="8042"/>
                  <a:pt x="26227" y="8066"/>
                </a:cubicBezTo>
                <a:lnTo>
                  <a:pt x="26227" y="11726"/>
                </a:lnTo>
                <a:lnTo>
                  <a:pt x="21280" y="16674"/>
                </a:lnTo>
                <a:lnTo>
                  <a:pt x="20892" y="16658"/>
                </a:lnTo>
                <a:lnTo>
                  <a:pt x="24521" y="13029"/>
                </a:lnTo>
                <a:cubicBezTo>
                  <a:pt x="24537" y="13013"/>
                  <a:pt x="24544" y="12990"/>
                  <a:pt x="24552" y="12975"/>
                </a:cubicBezTo>
                <a:lnTo>
                  <a:pt x="24552" y="6934"/>
                </a:lnTo>
                <a:lnTo>
                  <a:pt x="30291" y="1187"/>
                </a:lnTo>
                <a:cubicBezTo>
                  <a:pt x="30416" y="1283"/>
                  <a:pt x="30559" y="1327"/>
                  <a:pt x="30701" y="1327"/>
                </a:cubicBezTo>
                <a:cubicBezTo>
                  <a:pt x="30972" y="1327"/>
                  <a:pt x="31233" y="1163"/>
                  <a:pt x="31330" y="877"/>
                </a:cubicBezTo>
                <a:cubicBezTo>
                  <a:pt x="31477" y="443"/>
                  <a:pt x="31159" y="1"/>
                  <a:pt x="3070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72" name="Google Shape;472;p15"/>
          <p:cNvGrpSpPr/>
          <p:nvPr/>
        </p:nvGrpSpPr>
        <p:grpSpPr>
          <a:xfrm>
            <a:off x="8595149" y="4493283"/>
            <a:ext cx="269497" cy="230589"/>
            <a:chOff x="-245801" y="266720"/>
            <a:chExt cx="269497" cy="230589"/>
          </a:xfrm>
        </p:grpSpPr>
        <p:sp>
          <p:nvSpPr>
            <p:cNvPr id="473" name="Google Shape;473;p15"/>
            <p:cNvSpPr/>
            <p:nvPr/>
          </p:nvSpPr>
          <p:spPr>
            <a:xfrm>
              <a:off x="-245801" y="266720"/>
              <a:ext cx="269497" cy="230589"/>
            </a:xfrm>
            <a:custGeom>
              <a:rect b="b" l="l" r="r" t="t"/>
              <a:pathLst>
                <a:path extrusionOk="0" h="4267" w="4987">
                  <a:moveTo>
                    <a:pt x="2837" y="166"/>
                  </a:moveTo>
                  <a:cubicBezTo>
                    <a:pt x="3846" y="166"/>
                    <a:pt x="4816" y="952"/>
                    <a:pt x="4816" y="2134"/>
                  </a:cubicBezTo>
                  <a:cubicBezTo>
                    <a:pt x="4816" y="3219"/>
                    <a:pt x="3940" y="4096"/>
                    <a:pt x="2854" y="4103"/>
                  </a:cubicBezTo>
                  <a:cubicBezTo>
                    <a:pt x="1102" y="4103"/>
                    <a:pt x="226" y="1986"/>
                    <a:pt x="1466" y="746"/>
                  </a:cubicBezTo>
                  <a:cubicBezTo>
                    <a:pt x="1865" y="345"/>
                    <a:pt x="2355" y="166"/>
                    <a:pt x="2837" y="166"/>
                  </a:cubicBezTo>
                  <a:close/>
                  <a:moveTo>
                    <a:pt x="2840" y="0"/>
                  </a:moveTo>
                  <a:cubicBezTo>
                    <a:pt x="2315" y="0"/>
                    <a:pt x="1779" y="195"/>
                    <a:pt x="1342" y="629"/>
                  </a:cubicBezTo>
                  <a:cubicBezTo>
                    <a:pt x="1" y="1971"/>
                    <a:pt x="955" y="4266"/>
                    <a:pt x="2854" y="4266"/>
                  </a:cubicBezTo>
                  <a:cubicBezTo>
                    <a:pt x="4033" y="4266"/>
                    <a:pt x="4987" y="3312"/>
                    <a:pt x="4987" y="2134"/>
                  </a:cubicBezTo>
                  <a:cubicBezTo>
                    <a:pt x="4987" y="849"/>
                    <a:pt x="3937" y="0"/>
                    <a:pt x="28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15"/>
            <p:cNvSpPr/>
            <p:nvPr/>
          </p:nvSpPr>
          <p:spPr>
            <a:xfrm>
              <a:off x="-141881" y="331730"/>
              <a:ext cx="101055" cy="101055"/>
            </a:xfrm>
            <a:custGeom>
              <a:rect b="b" l="l" r="r" t="t"/>
              <a:pathLst>
                <a:path extrusionOk="0" h="1870" w="1870">
                  <a:moveTo>
                    <a:pt x="931" y="0"/>
                  </a:moveTo>
                  <a:cubicBezTo>
                    <a:pt x="420" y="0"/>
                    <a:pt x="1" y="419"/>
                    <a:pt x="1" y="931"/>
                  </a:cubicBezTo>
                  <a:cubicBezTo>
                    <a:pt x="1" y="1450"/>
                    <a:pt x="420" y="1869"/>
                    <a:pt x="931" y="1869"/>
                  </a:cubicBezTo>
                  <a:cubicBezTo>
                    <a:pt x="1451" y="1869"/>
                    <a:pt x="1870" y="1450"/>
                    <a:pt x="1870" y="931"/>
                  </a:cubicBezTo>
                  <a:cubicBezTo>
                    <a:pt x="1870" y="419"/>
                    <a:pt x="1451" y="0"/>
                    <a:pt x="9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ONE_COLUMN_TEXT_1"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16"/>
          <p:cNvSpPr/>
          <p:nvPr/>
        </p:nvSpPr>
        <p:spPr>
          <a:xfrm>
            <a:off x="5319850" y="0"/>
            <a:ext cx="3824400" cy="2527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16"/>
          <p:cNvSpPr txBox="1"/>
          <p:nvPr>
            <p:ph type="title"/>
          </p:nvPr>
        </p:nvSpPr>
        <p:spPr>
          <a:xfrm>
            <a:off x="713299" y="1146550"/>
            <a:ext cx="3603300" cy="1167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78" name="Google Shape;478;p16"/>
          <p:cNvSpPr txBox="1"/>
          <p:nvPr>
            <p:ph idx="1" type="subTitle"/>
          </p:nvPr>
        </p:nvSpPr>
        <p:spPr>
          <a:xfrm>
            <a:off x="713225" y="2314150"/>
            <a:ext cx="3216300" cy="168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B4E5"/>
              </a:buClr>
              <a:buSzPts val="1500"/>
              <a:buFont typeface="Barlow"/>
              <a:buAutoNum type="arabicPeriod"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mo"/>
              <a:buAutoNum type="alphaLcPeriod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mo"/>
              <a:buAutoNum type="romanLcPeriod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mo"/>
              <a:buAutoNum type="arabicPeriod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mo"/>
              <a:buAutoNum type="alphaLcPeriod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mo"/>
              <a:buAutoNum type="romanLcPeriod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mo"/>
              <a:buAutoNum type="arabicPeriod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mo"/>
              <a:buAutoNum type="alphaLcPeriod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mo"/>
              <a:buAutoNum type="romanLcPeriod"/>
              <a:defRPr/>
            </a:lvl9pPr>
          </a:lstStyle>
          <a:p/>
        </p:txBody>
      </p:sp>
      <p:sp>
        <p:nvSpPr>
          <p:cNvPr id="479" name="Google Shape;479;p16"/>
          <p:cNvSpPr/>
          <p:nvPr>
            <p:ph idx="2" type="pic"/>
          </p:nvPr>
        </p:nvSpPr>
        <p:spPr>
          <a:xfrm>
            <a:off x="4984475" y="924250"/>
            <a:ext cx="3294900" cy="3294900"/>
          </a:xfrm>
          <a:prstGeom prst="ellipse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0" name="Google Shape;480;p16"/>
          <p:cNvSpPr/>
          <p:nvPr/>
        </p:nvSpPr>
        <p:spPr>
          <a:xfrm>
            <a:off x="0" y="4836725"/>
            <a:ext cx="5319900" cy="306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8"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17"/>
          <p:cNvSpPr txBox="1"/>
          <p:nvPr>
            <p:ph type="title"/>
          </p:nvPr>
        </p:nvSpPr>
        <p:spPr>
          <a:xfrm>
            <a:off x="4205775" y="3205263"/>
            <a:ext cx="4023300" cy="596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3" name="Google Shape;483;p17"/>
          <p:cNvSpPr txBox="1"/>
          <p:nvPr>
            <p:ph idx="1" type="subTitle"/>
          </p:nvPr>
        </p:nvSpPr>
        <p:spPr>
          <a:xfrm>
            <a:off x="4205825" y="1341538"/>
            <a:ext cx="4023300" cy="163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84" name="Google Shape;484;p17"/>
          <p:cNvSpPr/>
          <p:nvPr>
            <p:ph idx="2" type="pic"/>
          </p:nvPr>
        </p:nvSpPr>
        <p:spPr>
          <a:xfrm>
            <a:off x="733400" y="1135500"/>
            <a:ext cx="2872500" cy="2872500"/>
          </a:xfrm>
          <a:prstGeom prst="ellipse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grpSp>
        <p:nvGrpSpPr>
          <p:cNvPr id="485" name="Google Shape;485;p17"/>
          <p:cNvGrpSpPr/>
          <p:nvPr/>
        </p:nvGrpSpPr>
        <p:grpSpPr>
          <a:xfrm>
            <a:off x="6843149" y="681195"/>
            <a:ext cx="269497" cy="230589"/>
            <a:chOff x="-245801" y="266720"/>
            <a:chExt cx="269497" cy="230589"/>
          </a:xfrm>
        </p:grpSpPr>
        <p:sp>
          <p:nvSpPr>
            <p:cNvPr id="486" name="Google Shape;486;p17"/>
            <p:cNvSpPr/>
            <p:nvPr/>
          </p:nvSpPr>
          <p:spPr>
            <a:xfrm>
              <a:off x="-245801" y="266720"/>
              <a:ext cx="269497" cy="230589"/>
            </a:xfrm>
            <a:custGeom>
              <a:rect b="b" l="l" r="r" t="t"/>
              <a:pathLst>
                <a:path extrusionOk="0" h="4267" w="4987">
                  <a:moveTo>
                    <a:pt x="2837" y="166"/>
                  </a:moveTo>
                  <a:cubicBezTo>
                    <a:pt x="3846" y="166"/>
                    <a:pt x="4816" y="952"/>
                    <a:pt x="4816" y="2134"/>
                  </a:cubicBezTo>
                  <a:cubicBezTo>
                    <a:pt x="4816" y="3219"/>
                    <a:pt x="3940" y="4096"/>
                    <a:pt x="2854" y="4103"/>
                  </a:cubicBezTo>
                  <a:cubicBezTo>
                    <a:pt x="1102" y="4103"/>
                    <a:pt x="226" y="1986"/>
                    <a:pt x="1466" y="746"/>
                  </a:cubicBezTo>
                  <a:cubicBezTo>
                    <a:pt x="1865" y="345"/>
                    <a:pt x="2355" y="166"/>
                    <a:pt x="2837" y="166"/>
                  </a:cubicBezTo>
                  <a:close/>
                  <a:moveTo>
                    <a:pt x="2840" y="0"/>
                  </a:moveTo>
                  <a:cubicBezTo>
                    <a:pt x="2315" y="0"/>
                    <a:pt x="1779" y="195"/>
                    <a:pt x="1342" y="629"/>
                  </a:cubicBezTo>
                  <a:cubicBezTo>
                    <a:pt x="1" y="1971"/>
                    <a:pt x="955" y="4266"/>
                    <a:pt x="2854" y="4266"/>
                  </a:cubicBezTo>
                  <a:cubicBezTo>
                    <a:pt x="4033" y="4266"/>
                    <a:pt x="4987" y="3312"/>
                    <a:pt x="4987" y="2134"/>
                  </a:cubicBezTo>
                  <a:cubicBezTo>
                    <a:pt x="4987" y="849"/>
                    <a:pt x="3937" y="0"/>
                    <a:pt x="28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17"/>
            <p:cNvSpPr/>
            <p:nvPr/>
          </p:nvSpPr>
          <p:spPr>
            <a:xfrm>
              <a:off x="-141881" y="331730"/>
              <a:ext cx="101055" cy="101055"/>
            </a:xfrm>
            <a:custGeom>
              <a:rect b="b" l="l" r="r" t="t"/>
              <a:pathLst>
                <a:path extrusionOk="0" h="1870" w="1870">
                  <a:moveTo>
                    <a:pt x="931" y="0"/>
                  </a:moveTo>
                  <a:cubicBezTo>
                    <a:pt x="420" y="0"/>
                    <a:pt x="1" y="419"/>
                    <a:pt x="1" y="931"/>
                  </a:cubicBezTo>
                  <a:cubicBezTo>
                    <a:pt x="1" y="1450"/>
                    <a:pt x="420" y="1869"/>
                    <a:pt x="931" y="1869"/>
                  </a:cubicBezTo>
                  <a:cubicBezTo>
                    <a:pt x="1451" y="1869"/>
                    <a:pt x="1870" y="1450"/>
                    <a:pt x="1870" y="931"/>
                  </a:cubicBezTo>
                  <a:cubicBezTo>
                    <a:pt x="1870" y="419"/>
                    <a:pt x="1451" y="0"/>
                    <a:pt x="9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8" name="Google Shape;488;p17"/>
          <p:cNvSpPr/>
          <p:nvPr/>
        </p:nvSpPr>
        <p:spPr>
          <a:xfrm>
            <a:off x="3453158" y="4548214"/>
            <a:ext cx="645424" cy="813550"/>
          </a:xfrm>
          <a:custGeom>
            <a:rect b="b" l="l" r="r" t="t"/>
            <a:pathLst>
              <a:path extrusionOk="0" h="13549" w="10749">
                <a:moveTo>
                  <a:pt x="10253" y="1"/>
                </a:moveTo>
                <a:cubicBezTo>
                  <a:pt x="9826" y="1"/>
                  <a:pt x="9593" y="482"/>
                  <a:pt x="9849" y="815"/>
                </a:cubicBezTo>
                <a:lnTo>
                  <a:pt x="7569" y="3095"/>
                </a:lnTo>
                <a:cubicBezTo>
                  <a:pt x="7562" y="3103"/>
                  <a:pt x="7554" y="3126"/>
                  <a:pt x="7554" y="3141"/>
                </a:cubicBezTo>
                <a:lnTo>
                  <a:pt x="7554" y="5918"/>
                </a:lnTo>
                <a:lnTo>
                  <a:pt x="32" y="13440"/>
                </a:lnTo>
                <a:cubicBezTo>
                  <a:pt x="1" y="13463"/>
                  <a:pt x="1" y="13502"/>
                  <a:pt x="32" y="13525"/>
                </a:cubicBezTo>
                <a:cubicBezTo>
                  <a:pt x="40" y="13541"/>
                  <a:pt x="55" y="13548"/>
                  <a:pt x="71" y="13548"/>
                </a:cubicBezTo>
                <a:cubicBezTo>
                  <a:pt x="86" y="13541"/>
                  <a:pt x="102" y="13541"/>
                  <a:pt x="117" y="13525"/>
                </a:cubicBezTo>
                <a:lnTo>
                  <a:pt x="7663" y="5987"/>
                </a:lnTo>
                <a:cubicBezTo>
                  <a:pt x="7670" y="5972"/>
                  <a:pt x="7678" y="5956"/>
                  <a:pt x="7678" y="5941"/>
                </a:cubicBezTo>
                <a:lnTo>
                  <a:pt x="7678" y="3165"/>
                </a:lnTo>
                <a:lnTo>
                  <a:pt x="9942" y="900"/>
                </a:lnTo>
                <a:cubicBezTo>
                  <a:pt x="10028" y="970"/>
                  <a:pt x="10136" y="1009"/>
                  <a:pt x="10253" y="1009"/>
                </a:cubicBezTo>
                <a:cubicBezTo>
                  <a:pt x="10524" y="1009"/>
                  <a:pt x="10749" y="784"/>
                  <a:pt x="10749" y="505"/>
                </a:cubicBezTo>
                <a:cubicBezTo>
                  <a:pt x="10749" y="226"/>
                  <a:pt x="10524" y="1"/>
                  <a:pt x="1025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89" name="Google Shape;489;p17"/>
          <p:cNvGrpSpPr/>
          <p:nvPr/>
        </p:nvGrpSpPr>
        <p:grpSpPr>
          <a:xfrm>
            <a:off x="3283896" y="4703800"/>
            <a:ext cx="297649" cy="255317"/>
            <a:chOff x="7284331" y="1245293"/>
            <a:chExt cx="279352" cy="239621"/>
          </a:xfrm>
        </p:grpSpPr>
        <p:sp>
          <p:nvSpPr>
            <p:cNvPr id="490" name="Google Shape;490;p17"/>
            <p:cNvSpPr/>
            <p:nvPr/>
          </p:nvSpPr>
          <p:spPr>
            <a:xfrm>
              <a:off x="7284331" y="1245293"/>
              <a:ext cx="279352" cy="239621"/>
            </a:xfrm>
            <a:custGeom>
              <a:rect b="b" l="l" r="r" t="t"/>
              <a:pathLst>
                <a:path extrusionOk="0" h="4252" w="4957">
                  <a:moveTo>
                    <a:pt x="2820" y="125"/>
                  </a:moveTo>
                  <a:cubicBezTo>
                    <a:pt x="3846" y="125"/>
                    <a:pt x="4832" y="920"/>
                    <a:pt x="4832" y="2126"/>
                  </a:cubicBezTo>
                  <a:cubicBezTo>
                    <a:pt x="4832" y="3227"/>
                    <a:pt x="3932" y="4119"/>
                    <a:pt x="2831" y="4119"/>
                  </a:cubicBezTo>
                  <a:cubicBezTo>
                    <a:pt x="1055" y="4119"/>
                    <a:pt x="164" y="1971"/>
                    <a:pt x="1420" y="714"/>
                  </a:cubicBezTo>
                  <a:cubicBezTo>
                    <a:pt x="1827" y="308"/>
                    <a:pt x="2328" y="125"/>
                    <a:pt x="2820" y="125"/>
                  </a:cubicBezTo>
                  <a:close/>
                  <a:moveTo>
                    <a:pt x="2831" y="1"/>
                  </a:moveTo>
                  <a:cubicBezTo>
                    <a:pt x="947" y="1"/>
                    <a:pt x="1" y="2289"/>
                    <a:pt x="1335" y="3622"/>
                  </a:cubicBezTo>
                  <a:cubicBezTo>
                    <a:pt x="1767" y="4057"/>
                    <a:pt x="2299" y="4252"/>
                    <a:pt x="2821" y="4252"/>
                  </a:cubicBezTo>
                  <a:cubicBezTo>
                    <a:pt x="3911" y="4252"/>
                    <a:pt x="4956" y="3405"/>
                    <a:pt x="4956" y="2126"/>
                  </a:cubicBezTo>
                  <a:cubicBezTo>
                    <a:pt x="4956" y="955"/>
                    <a:pt x="4002" y="9"/>
                    <a:pt x="28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17"/>
            <p:cNvSpPr/>
            <p:nvPr/>
          </p:nvSpPr>
          <p:spPr>
            <a:xfrm>
              <a:off x="7390954" y="1311735"/>
              <a:ext cx="106286" cy="106286"/>
            </a:xfrm>
            <a:custGeom>
              <a:rect b="b" l="l" r="r" t="t"/>
              <a:pathLst>
                <a:path extrusionOk="0" h="1886" w="1886">
                  <a:moveTo>
                    <a:pt x="939" y="1"/>
                  </a:moveTo>
                  <a:cubicBezTo>
                    <a:pt x="420" y="1"/>
                    <a:pt x="1" y="427"/>
                    <a:pt x="1" y="947"/>
                  </a:cubicBezTo>
                  <a:cubicBezTo>
                    <a:pt x="1" y="1466"/>
                    <a:pt x="420" y="1885"/>
                    <a:pt x="939" y="1885"/>
                  </a:cubicBezTo>
                  <a:cubicBezTo>
                    <a:pt x="1459" y="1885"/>
                    <a:pt x="1885" y="1466"/>
                    <a:pt x="1885" y="947"/>
                  </a:cubicBezTo>
                  <a:cubicBezTo>
                    <a:pt x="1885" y="427"/>
                    <a:pt x="1459" y="1"/>
                    <a:pt x="9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92" name="Google Shape;492;p17"/>
          <p:cNvSpPr/>
          <p:nvPr/>
        </p:nvSpPr>
        <p:spPr>
          <a:xfrm>
            <a:off x="8864099" y="-365980"/>
            <a:ext cx="656592" cy="813970"/>
          </a:xfrm>
          <a:custGeom>
            <a:rect b="b" l="l" r="r" t="t"/>
            <a:pathLst>
              <a:path extrusionOk="0" h="13556" w="10935">
                <a:moveTo>
                  <a:pt x="10858" y="1"/>
                </a:moveTo>
                <a:cubicBezTo>
                  <a:pt x="10839" y="1"/>
                  <a:pt x="10822" y="8"/>
                  <a:pt x="10810" y="24"/>
                </a:cubicBezTo>
                <a:lnTo>
                  <a:pt x="3265" y="7569"/>
                </a:lnTo>
                <a:cubicBezTo>
                  <a:pt x="3257" y="7577"/>
                  <a:pt x="3249" y="7593"/>
                  <a:pt x="3249" y="7608"/>
                </a:cubicBezTo>
                <a:lnTo>
                  <a:pt x="3249" y="10392"/>
                </a:lnTo>
                <a:lnTo>
                  <a:pt x="985" y="12649"/>
                </a:lnTo>
                <a:cubicBezTo>
                  <a:pt x="900" y="12579"/>
                  <a:pt x="791" y="12540"/>
                  <a:pt x="675" y="12540"/>
                </a:cubicBezTo>
                <a:cubicBezTo>
                  <a:pt x="225" y="12540"/>
                  <a:pt x="0" y="13083"/>
                  <a:pt x="318" y="13409"/>
                </a:cubicBezTo>
                <a:cubicBezTo>
                  <a:pt x="420" y="13510"/>
                  <a:pt x="544" y="13556"/>
                  <a:pt x="667" y="13556"/>
                </a:cubicBezTo>
                <a:cubicBezTo>
                  <a:pt x="927" y="13556"/>
                  <a:pt x="1179" y="13350"/>
                  <a:pt x="1179" y="13044"/>
                </a:cubicBezTo>
                <a:cubicBezTo>
                  <a:pt x="1179" y="12936"/>
                  <a:pt x="1140" y="12827"/>
                  <a:pt x="1070" y="12742"/>
                </a:cubicBezTo>
                <a:lnTo>
                  <a:pt x="3358" y="10462"/>
                </a:lnTo>
                <a:cubicBezTo>
                  <a:pt x="3366" y="10446"/>
                  <a:pt x="3373" y="10431"/>
                  <a:pt x="3373" y="10415"/>
                </a:cubicBezTo>
                <a:lnTo>
                  <a:pt x="3373" y="7639"/>
                </a:lnTo>
                <a:lnTo>
                  <a:pt x="10911" y="109"/>
                </a:lnTo>
                <a:cubicBezTo>
                  <a:pt x="10934" y="86"/>
                  <a:pt x="10934" y="47"/>
                  <a:pt x="10911" y="24"/>
                </a:cubicBezTo>
                <a:cubicBezTo>
                  <a:pt x="10895" y="8"/>
                  <a:pt x="10876" y="1"/>
                  <a:pt x="1085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17"/>
          <p:cNvSpPr/>
          <p:nvPr/>
        </p:nvSpPr>
        <p:spPr>
          <a:xfrm>
            <a:off x="8421726" y="222998"/>
            <a:ext cx="367896" cy="345619"/>
          </a:xfrm>
          <a:custGeom>
            <a:rect b="b" l="l" r="r" t="t"/>
            <a:pathLst>
              <a:path extrusionOk="0" h="5756" w="6127">
                <a:moveTo>
                  <a:pt x="5456" y="1"/>
                </a:moveTo>
                <a:cubicBezTo>
                  <a:pt x="5197" y="1"/>
                  <a:pt x="4948" y="202"/>
                  <a:pt x="4948" y="506"/>
                </a:cubicBezTo>
                <a:cubicBezTo>
                  <a:pt x="4948" y="615"/>
                  <a:pt x="4987" y="724"/>
                  <a:pt x="5057" y="817"/>
                </a:cubicBezTo>
                <a:lnTo>
                  <a:pt x="1024" y="4841"/>
                </a:lnTo>
                <a:cubicBezTo>
                  <a:pt x="939" y="4772"/>
                  <a:pt x="830" y="4733"/>
                  <a:pt x="714" y="4733"/>
                </a:cubicBezTo>
                <a:cubicBezTo>
                  <a:pt x="179" y="4733"/>
                  <a:pt x="1" y="5462"/>
                  <a:pt x="489" y="5702"/>
                </a:cubicBezTo>
                <a:cubicBezTo>
                  <a:pt x="566" y="5739"/>
                  <a:pt x="643" y="5755"/>
                  <a:pt x="716" y="5755"/>
                </a:cubicBezTo>
                <a:cubicBezTo>
                  <a:pt x="1107" y="5755"/>
                  <a:pt x="1398" y="5286"/>
                  <a:pt x="1117" y="4927"/>
                </a:cubicBezTo>
                <a:lnTo>
                  <a:pt x="5142" y="902"/>
                </a:lnTo>
                <a:cubicBezTo>
                  <a:pt x="5227" y="972"/>
                  <a:pt x="5336" y="1011"/>
                  <a:pt x="5452" y="1011"/>
                </a:cubicBezTo>
                <a:cubicBezTo>
                  <a:pt x="5902" y="1011"/>
                  <a:pt x="6127" y="468"/>
                  <a:pt x="5809" y="150"/>
                </a:cubicBezTo>
                <a:cubicBezTo>
                  <a:pt x="5706" y="47"/>
                  <a:pt x="5580" y="1"/>
                  <a:pt x="545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17"/>
          <p:cNvSpPr/>
          <p:nvPr/>
        </p:nvSpPr>
        <p:spPr>
          <a:xfrm>
            <a:off x="7914341" y="335172"/>
            <a:ext cx="345619" cy="346039"/>
          </a:xfrm>
          <a:custGeom>
            <a:rect b="b" l="l" r="r" t="t"/>
            <a:pathLst>
              <a:path extrusionOk="0" h="5763" w="5756">
                <a:moveTo>
                  <a:pt x="5251" y="1"/>
                </a:moveTo>
                <a:cubicBezTo>
                  <a:pt x="4832" y="1"/>
                  <a:pt x="4592" y="481"/>
                  <a:pt x="4855" y="815"/>
                </a:cubicBezTo>
                <a:lnTo>
                  <a:pt x="823" y="4847"/>
                </a:lnTo>
                <a:cubicBezTo>
                  <a:pt x="728" y="4770"/>
                  <a:pt x="619" y="4736"/>
                  <a:pt x="513" y="4736"/>
                </a:cubicBezTo>
                <a:cubicBezTo>
                  <a:pt x="254" y="4736"/>
                  <a:pt x="9" y="4941"/>
                  <a:pt x="9" y="5243"/>
                </a:cubicBezTo>
                <a:cubicBezTo>
                  <a:pt x="1" y="5530"/>
                  <a:pt x="226" y="5762"/>
                  <a:pt x="513" y="5762"/>
                </a:cubicBezTo>
                <a:cubicBezTo>
                  <a:pt x="807" y="5762"/>
                  <a:pt x="1032" y="5530"/>
                  <a:pt x="1025" y="5243"/>
                </a:cubicBezTo>
                <a:cubicBezTo>
                  <a:pt x="1017" y="5126"/>
                  <a:pt x="978" y="5018"/>
                  <a:pt x="916" y="4933"/>
                </a:cubicBezTo>
                <a:lnTo>
                  <a:pt x="4941" y="900"/>
                </a:lnTo>
                <a:cubicBezTo>
                  <a:pt x="5026" y="970"/>
                  <a:pt x="5135" y="1009"/>
                  <a:pt x="5251" y="1009"/>
                </a:cubicBezTo>
                <a:cubicBezTo>
                  <a:pt x="5530" y="1009"/>
                  <a:pt x="5755" y="784"/>
                  <a:pt x="5755" y="505"/>
                </a:cubicBezTo>
                <a:cubicBezTo>
                  <a:pt x="5755" y="225"/>
                  <a:pt x="5530" y="1"/>
                  <a:pt x="525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17"/>
          <p:cNvSpPr/>
          <p:nvPr/>
        </p:nvSpPr>
        <p:spPr>
          <a:xfrm>
            <a:off x="4192525" y="4196236"/>
            <a:ext cx="704448" cy="684873"/>
          </a:xfrm>
          <a:custGeom>
            <a:rect b="b" l="l" r="r" t="t"/>
            <a:pathLst>
              <a:path extrusionOk="0" h="11406" w="11732">
                <a:moveTo>
                  <a:pt x="11012" y="1"/>
                </a:moveTo>
                <a:cubicBezTo>
                  <a:pt x="10623" y="1"/>
                  <a:pt x="10336" y="474"/>
                  <a:pt x="10622" y="832"/>
                </a:cubicBezTo>
                <a:lnTo>
                  <a:pt x="8404" y="3042"/>
                </a:lnTo>
                <a:lnTo>
                  <a:pt x="8404" y="3034"/>
                </a:lnTo>
                <a:lnTo>
                  <a:pt x="5675" y="5756"/>
                </a:lnTo>
                <a:lnTo>
                  <a:pt x="5682" y="5756"/>
                </a:lnTo>
                <a:lnTo>
                  <a:pt x="944" y="10510"/>
                </a:lnTo>
                <a:cubicBezTo>
                  <a:pt x="845" y="10431"/>
                  <a:pt x="737" y="10397"/>
                  <a:pt x="633" y="10397"/>
                </a:cubicBezTo>
                <a:cubicBezTo>
                  <a:pt x="297" y="10397"/>
                  <a:pt x="1" y="10755"/>
                  <a:pt x="184" y="11123"/>
                </a:cubicBezTo>
                <a:cubicBezTo>
                  <a:pt x="279" y="11318"/>
                  <a:pt x="454" y="11406"/>
                  <a:pt x="629" y="11406"/>
                </a:cubicBezTo>
                <a:cubicBezTo>
                  <a:pt x="884" y="11406"/>
                  <a:pt x="1138" y="11218"/>
                  <a:pt x="1138" y="10905"/>
                </a:cubicBezTo>
                <a:cubicBezTo>
                  <a:pt x="1138" y="10789"/>
                  <a:pt x="1099" y="10680"/>
                  <a:pt x="1030" y="10595"/>
                </a:cubicBezTo>
                <a:lnTo>
                  <a:pt x="5853" y="5764"/>
                </a:lnTo>
                <a:lnTo>
                  <a:pt x="6287" y="5779"/>
                </a:lnTo>
                <a:lnTo>
                  <a:pt x="8428" y="3647"/>
                </a:lnTo>
                <a:lnTo>
                  <a:pt x="8412" y="3213"/>
                </a:lnTo>
                <a:lnTo>
                  <a:pt x="10708" y="917"/>
                </a:lnTo>
                <a:cubicBezTo>
                  <a:pt x="10793" y="987"/>
                  <a:pt x="10901" y="1026"/>
                  <a:pt x="11018" y="1026"/>
                </a:cubicBezTo>
                <a:cubicBezTo>
                  <a:pt x="11561" y="1026"/>
                  <a:pt x="11731" y="289"/>
                  <a:pt x="11243" y="56"/>
                </a:cubicBezTo>
                <a:cubicBezTo>
                  <a:pt x="11164" y="18"/>
                  <a:pt x="11086" y="1"/>
                  <a:pt x="1101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6" name="Google Shape;496;p17"/>
          <p:cNvGrpSpPr/>
          <p:nvPr/>
        </p:nvGrpSpPr>
        <p:grpSpPr>
          <a:xfrm>
            <a:off x="7754428" y="-330536"/>
            <a:ext cx="743251" cy="743068"/>
            <a:chOff x="7909701" y="231134"/>
            <a:chExt cx="697561" cy="697389"/>
          </a:xfrm>
        </p:grpSpPr>
        <p:sp>
          <p:nvSpPr>
            <p:cNvPr id="497" name="Google Shape;497;p17"/>
            <p:cNvSpPr/>
            <p:nvPr/>
          </p:nvSpPr>
          <p:spPr>
            <a:xfrm>
              <a:off x="8568771" y="231134"/>
              <a:ext cx="38490" cy="38378"/>
            </a:xfrm>
            <a:custGeom>
              <a:rect b="b" l="l" r="r" t="t"/>
              <a:pathLst>
                <a:path extrusionOk="0" h="681" w="683">
                  <a:moveTo>
                    <a:pt x="341" y="0"/>
                  </a:moveTo>
                  <a:cubicBezTo>
                    <a:pt x="254" y="0"/>
                    <a:pt x="167" y="33"/>
                    <a:pt x="101" y="99"/>
                  </a:cubicBezTo>
                  <a:cubicBezTo>
                    <a:pt x="85" y="114"/>
                    <a:pt x="70" y="130"/>
                    <a:pt x="54" y="153"/>
                  </a:cubicBezTo>
                  <a:cubicBezTo>
                    <a:pt x="47" y="169"/>
                    <a:pt x="31" y="192"/>
                    <a:pt x="23" y="207"/>
                  </a:cubicBezTo>
                  <a:cubicBezTo>
                    <a:pt x="16" y="231"/>
                    <a:pt x="8" y="254"/>
                    <a:pt x="8" y="277"/>
                  </a:cubicBezTo>
                  <a:cubicBezTo>
                    <a:pt x="0" y="293"/>
                    <a:pt x="0" y="316"/>
                    <a:pt x="0" y="339"/>
                  </a:cubicBezTo>
                  <a:cubicBezTo>
                    <a:pt x="0" y="363"/>
                    <a:pt x="0" y="386"/>
                    <a:pt x="8" y="409"/>
                  </a:cubicBezTo>
                  <a:cubicBezTo>
                    <a:pt x="16" y="432"/>
                    <a:pt x="16" y="448"/>
                    <a:pt x="31" y="471"/>
                  </a:cubicBezTo>
                  <a:cubicBezTo>
                    <a:pt x="39" y="494"/>
                    <a:pt x="47" y="510"/>
                    <a:pt x="62" y="533"/>
                  </a:cubicBezTo>
                  <a:cubicBezTo>
                    <a:pt x="70" y="549"/>
                    <a:pt x="85" y="564"/>
                    <a:pt x="101" y="580"/>
                  </a:cubicBezTo>
                  <a:cubicBezTo>
                    <a:pt x="116" y="595"/>
                    <a:pt x="132" y="611"/>
                    <a:pt x="155" y="626"/>
                  </a:cubicBezTo>
                  <a:cubicBezTo>
                    <a:pt x="171" y="634"/>
                    <a:pt x="194" y="650"/>
                    <a:pt x="209" y="657"/>
                  </a:cubicBezTo>
                  <a:cubicBezTo>
                    <a:pt x="233" y="665"/>
                    <a:pt x="256" y="673"/>
                    <a:pt x="279" y="673"/>
                  </a:cubicBezTo>
                  <a:cubicBezTo>
                    <a:pt x="295" y="681"/>
                    <a:pt x="318" y="681"/>
                    <a:pt x="341" y="681"/>
                  </a:cubicBezTo>
                  <a:cubicBezTo>
                    <a:pt x="364" y="681"/>
                    <a:pt x="388" y="681"/>
                    <a:pt x="411" y="673"/>
                  </a:cubicBezTo>
                  <a:cubicBezTo>
                    <a:pt x="434" y="673"/>
                    <a:pt x="450" y="665"/>
                    <a:pt x="473" y="657"/>
                  </a:cubicBezTo>
                  <a:cubicBezTo>
                    <a:pt x="496" y="650"/>
                    <a:pt x="512" y="634"/>
                    <a:pt x="535" y="626"/>
                  </a:cubicBezTo>
                  <a:cubicBezTo>
                    <a:pt x="551" y="611"/>
                    <a:pt x="566" y="595"/>
                    <a:pt x="582" y="580"/>
                  </a:cubicBezTo>
                  <a:cubicBezTo>
                    <a:pt x="597" y="564"/>
                    <a:pt x="613" y="549"/>
                    <a:pt x="628" y="533"/>
                  </a:cubicBezTo>
                  <a:cubicBezTo>
                    <a:pt x="636" y="510"/>
                    <a:pt x="651" y="494"/>
                    <a:pt x="659" y="471"/>
                  </a:cubicBezTo>
                  <a:cubicBezTo>
                    <a:pt x="667" y="448"/>
                    <a:pt x="675" y="432"/>
                    <a:pt x="675" y="409"/>
                  </a:cubicBezTo>
                  <a:cubicBezTo>
                    <a:pt x="682" y="386"/>
                    <a:pt x="682" y="363"/>
                    <a:pt x="682" y="339"/>
                  </a:cubicBezTo>
                  <a:cubicBezTo>
                    <a:pt x="682" y="316"/>
                    <a:pt x="682" y="293"/>
                    <a:pt x="675" y="277"/>
                  </a:cubicBezTo>
                  <a:cubicBezTo>
                    <a:pt x="675" y="254"/>
                    <a:pt x="667" y="231"/>
                    <a:pt x="659" y="207"/>
                  </a:cubicBezTo>
                  <a:cubicBezTo>
                    <a:pt x="651" y="192"/>
                    <a:pt x="636" y="169"/>
                    <a:pt x="628" y="153"/>
                  </a:cubicBezTo>
                  <a:cubicBezTo>
                    <a:pt x="613" y="130"/>
                    <a:pt x="597" y="114"/>
                    <a:pt x="582" y="99"/>
                  </a:cubicBezTo>
                  <a:cubicBezTo>
                    <a:pt x="516" y="33"/>
                    <a:pt x="428" y="0"/>
                    <a:pt x="3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17"/>
            <p:cNvSpPr/>
            <p:nvPr/>
          </p:nvSpPr>
          <p:spPr>
            <a:xfrm>
              <a:off x="8373219" y="419190"/>
              <a:ext cx="53086" cy="38660"/>
            </a:xfrm>
            <a:custGeom>
              <a:rect b="b" l="l" r="r" t="t"/>
              <a:pathLst>
                <a:path extrusionOk="0" h="686" w="942">
                  <a:moveTo>
                    <a:pt x="468" y="0"/>
                  </a:moveTo>
                  <a:cubicBezTo>
                    <a:pt x="186" y="0"/>
                    <a:pt x="1" y="363"/>
                    <a:pt x="236" y="585"/>
                  </a:cubicBezTo>
                  <a:cubicBezTo>
                    <a:pt x="298" y="647"/>
                    <a:pt x="384" y="686"/>
                    <a:pt x="477" y="686"/>
                  </a:cubicBezTo>
                  <a:cubicBezTo>
                    <a:pt x="849" y="678"/>
                    <a:pt x="942" y="166"/>
                    <a:pt x="601" y="27"/>
                  </a:cubicBezTo>
                  <a:cubicBezTo>
                    <a:pt x="555" y="8"/>
                    <a:pt x="510" y="0"/>
                    <a:pt x="4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17"/>
            <p:cNvSpPr/>
            <p:nvPr/>
          </p:nvSpPr>
          <p:spPr>
            <a:xfrm>
              <a:off x="7996882" y="795413"/>
              <a:ext cx="53199" cy="38716"/>
            </a:xfrm>
            <a:custGeom>
              <a:rect b="b" l="l" r="r" t="t"/>
              <a:pathLst>
                <a:path extrusionOk="0" h="687" w="944">
                  <a:moveTo>
                    <a:pt x="464" y="1"/>
                  </a:moveTo>
                  <a:cubicBezTo>
                    <a:pt x="187" y="1"/>
                    <a:pt x="1" y="365"/>
                    <a:pt x="230" y="594"/>
                  </a:cubicBezTo>
                  <a:cubicBezTo>
                    <a:pt x="299" y="656"/>
                    <a:pt x="385" y="687"/>
                    <a:pt x="470" y="687"/>
                  </a:cubicBezTo>
                  <a:cubicBezTo>
                    <a:pt x="842" y="687"/>
                    <a:pt x="943" y="167"/>
                    <a:pt x="594" y="28"/>
                  </a:cubicBezTo>
                  <a:cubicBezTo>
                    <a:pt x="549" y="9"/>
                    <a:pt x="505" y="1"/>
                    <a:pt x="4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8467219" y="325190"/>
              <a:ext cx="53086" cy="38265"/>
            </a:xfrm>
            <a:custGeom>
              <a:rect b="b" l="l" r="r" t="t"/>
              <a:pathLst>
                <a:path extrusionOk="0" h="679" w="942">
                  <a:moveTo>
                    <a:pt x="465" y="0"/>
                  </a:moveTo>
                  <a:cubicBezTo>
                    <a:pt x="185" y="0"/>
                    <a:pt x="0" y="357"/>
                    <a:pt x="236" y="586"/>
                  </a:cubicBezTo>
                  <a:cubicBezTo>
                    <a:pt x="298" y="648"/>
                    <a:pt x="383" y="679"/>
                    <a:pt x="476" y="679"/>
                  </a:cubicBezTo>
                  <a:cubicBezTo>
                    <a:pt x="848" y="679"/>
                    <a:pt x="941" y="167"/>
                    <a:pt x="600" y="27"/>
                  </a:cubicBezTo>
                  <a:cubicBezTo>
                    <a:pt x="554" y="9"/>
                    <a:pt x="508" y="0"/>
                    <a:pt x="4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8185276" y="607527"/>
              <a:ext cx="53143" cy="38265"/>
            </a:xfrm>
            <a:custGeom>
              <a:rect b="b" l="l" r="r" t="t"/>
              <a:pathLst>
                <a:path extrusionOk="0" h="679" w="943">
                  <a:moveTo>
                    <a:pt x="461" y="0"/>
                  </a:moveTo>
                  <a:cubicBezTo>
                    <a:pt x="186" y="0"/>
                    <a:pt x="0" y="357"/>
                    <a:pt x="229" y="585"/>
                  </a:cubicBezTo>
                  <a:cubicBezTo>
                    <a:pt x="291" y="647"/>
                    <a:pt x="376" y="678"/>
                    <a:pt x="469" y="678"/>
                  </a:cubicBezTo>
                  <a:cubicBezTo>
                    <a:pt x="842" y="678"/>
                    <a:pt x="942" y="167"/>
                    <a:pt x="593" y="27"/>
                  </a:cubicBezTo>
                  <a:cubicBezTo>
                    <a:pt x="548" y="8"/>
                    <a:pt x="504" y="0"/>
                    <a:pt x="4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8279220" y="513133"/>
              <a:ext cx="53143" cy="38716"/>
            </a:xfrm>
            <a:custGeom>
              <a:rect b="b" l="l" r="r" t="t"/>
              <a:pathLst>
                <a:path extrusionOk="0" h="687" w="943">
                  <a:moveTo>
                    <a:pt x="463" y="0"/>
                  </a:moveTo>
                  <a:cubicBezTo>
                    <a:pt x="187" y="0"/>
                    <a:pt x="0" y="363"/>
                    <a:pt x="229" y="585"/>
                  </a:cubicBezTo>
                  <a:cubicBezTo>
                    <a:pt x="299" y="647"/>
                    <a:pt x="384" y="686"/>
                    <a:pt x="470" y="686"/>
                  </a:cubicBezTo>
                  <a:cubicBezTo>
                    <a:pt x="842" y="686"/>
                    <a:pt x="943" y="167"/>
                    <a:pt x="594" y="27"/>
                  </a:cubicBezTo>
                  <a:cubicBezTo>
                    <a:pt x="549" y="9"/>
                    <a:pt x="505" y="0"/>
                    <a:pt x="4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8090938" y="701470"/>
              <a:ext cx="53086" cy="38716"/>
            </a:xfrm>
            <a:custGeom>
              <a:rect b="b" l="l" r="r" t="t"/>
              <a:pathLst>
                <a:path extrusionOk="0" h="687" w="942">
                  <a:moveTo>
                    <a:pt x="465" y="0"/>
                  </a:moveTo>
                  <a:cubicBezTo>
                    <a:pt x="185" y="0"/>
                    <a:pt x="0" y="357"/>
                    <a:pt x="236" y="586"/>
                  </a:cubicBezTo>
                  <a:cubicBezTo>
                    <a:pt x="298" y="648"/>
                    <a:pt x="383" y="686"/>
                    <a:pt x="476" y="686"/>
                  </a:cubicBezTo>
                  <a:cubicBezTo>
                    <a:pt x="848" y="679"/>
                    <a:pt x="941" y="167"/>
                    <a:pt x="600" y="27"/>
                  </a:cubicBezTo>
                  <a:cubicBezTo>
                    <a:pt x="554" y="9"/>
                    <a:pt x="508" y="0"/>
                    <a:pt x="4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17"/>
            <p:cNvSpPr/>
            <p:nvPr/>
          </p:nvSpPr>
          <p:spPr>
            <a:xfrm>
              <a:off x="7909701" y="890146"/>
              <a:ext cx="38941" cy="38378"/>
            </a:xfrm>
            <a:custGeom>
              <a:rect b="b" l="l" r="r" t="t"/>
              <a:pathLst>
                <a:path extrusionOk="0" h="681" w="691">
                  <a:moveTo>
                    <a:pt x="346" y="0"/>
                  </a:moveTo>
                  <a:cubicBezTo>
                    <a:pt x="259" y="0"/>
                    <a:pt x="171" y="33"/>
                    <a:pt x="102" y="99"/>
                  </a:cubicBezTo>
                  <a:cubicBezTo>
                    <a:pt x="86" y="115"/>
                    <a:pt x="71" y="130"/>
                    <a:pt x="63" y="146"/>
                  </a:cubicBezTo>
                  <a:cubicBezTo>
                    <a:pt x="47" y="169"/>
                    <a:pt x="40" y="184"/>
                    <a:pt x="32" y="208"/>
                  </a:cubicBezTo>
                  <a:cubicBezTo>
                    <a:pt x="24" y="231"/>
                    <a:pt x="16" y="246"/>
                    <a:pt x="9" y="270"/>
                  </a:cubicBezTo>
                  <a:cubicBezTo>
                    <a:pt x="9" y="293"/>
                    <a:pt x="1" y="316"/>
                    <a:pt x="9" y="340"/>
                  </a:cubicBezTo>
                  <a:cubicBezTo>
                    <a:pt x="1" y="526"/>
                    <a:pt x="156" y="681"/>
                    <a:pt x="342" y="681"/>
                  </a:cubicBezTo>
                  <a:lnTo>
                    <a:pt x="350" y="681"/>
                  </a:lnTo>
                  <a:cubicBezTo>
                    <a:pt x="536" y="681"/>
                    <a:pt x="691" y="526"/>
                    <a:pt x="691" y="340"/>
                  </a:cubicBezTo>
                  <a:cubicBezTo>
                    <a:pt x="691" y="316"/>
                    <a:pt x="683" y="293"/>
                    <a:pt x="683" y="270"/>
                  </a:cubicBezTo>
                  <a:cubicBezTo>
                    <a:pt x="675" y="246"/>
                    <a:pt x="668" y="231"/>
                    <a:pt x="660" y="208"/>
                  </a:cubicBezTo>
                  <a:cubicBezTo>
                    <a:pt x="652" y="184"/>
                    <a:pt x="644" y="169"/>
                    <a:pt x="629" y="146"/>
                  </a:cubicBezTo>
                  <a:cubicBezTo>
                    <a:pt x="621" y="130"/>
                    <a:pt x="606" y="115"/>
                    <a:pt x="590" y="99"/>
                  </a:cubicBezTo>
                  <a:cubicBezTo>
                    <a:pt x="520" y="33"/>
                    <a:pt x="433" y="0"/>
                    <a:pt x="3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05" name="Google Shape;505;p17"/>
          <p:cNvSpPr/>
          <p:nvPr/>
        </p:nvSpPr>
        <p:spPr>
          <a:xfrm>
            <a:off x="8736223" y="368282"/>
            <a:ext cx="584298" cy="582497"/>
          </a:xfrm>
          <a:custGeom>
            <a:rect b="b" l="l" r="r" t="t"/>
            <a:pathLst>
              <a:path extrusionOk="0" h="9701" w="9731">
                <a:moveTo>
                  <a:pt x="9645" y="0"/>
                </a:moveTo>
                <a:cubicBezTo>
                  <a:pt x="9633" y="0"/>
                  <a:pt x="9620" y="4"/>
                  <a:pt x="9609" y="14"/>
                </a:cubicBezTo>
                <a:lnTo>
                  <a:pt x="32" y="9592"/>
                </a:lnTo>
                <a:cubicBezTo>
                  <a:pt x="0" y="9615"/>
                  <a:pt x="0" y="9654"/>
                  <a:pt x="24" y="9685"/>
                </a:cubicBezTo>
                <a:cubicBezTo>
                  <a:pt x="39" y="9692"/>
                  <a:pt x="55" y="9700"/>
                  <a:pt x="70" y="9700"/>
                </a:cubicBezTo>
                <a:cubicBezTo>
                  <a:pt x="86" y="9700"/>
                  <a:pt x="101" y="9692"/>
                  <a:pt x="117" y="9685"/>
                </a:cubicBezTo>
                <a:lnTo>
                  <a:pt x="9694" y="100"/>
                </a:lnTo>
                <a:cubicBezTo>
                  <a:pt x="9730" y="57"/>
                  <a:pt x="9691" y="0"/>
                  <a:pt x="964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17"/>
          <p:cNvSpPr/>
          <p:nvPr/>
        </p:nvSpPr>
        <p:spPr>
          <a:xfrm>
            <a:off x="7190213" y="-3"/>
            <a:ext cx="583037" cy="582677"/>
          </a:xfrm>
          <a:custGeom>
            <a:rect b="b" l="l" r="r" t="t"/>
            <a:pathLst>
              <a:path extrusionOk="0" h="9704" w="9710">
                <a:moveTo>
                  <a:pt x="9644" y="0"/>
                </a:moveTo>
                <a:cubicBezTo>
                  <a:pt x="9628" y="0"/>
                  <a:pt x="9613" y="6"/>
                  <a:pt x="9601" y="18"/>
                </a:cubicBezTo>
                <a:lnTo>
                  <a:pt x="24" y="9602"/>
                </a:lnTo>
                <a:cubicBezTo>
                  <a:pt x="1" y="9626"/>
                  <a:pt x="1" y="9664"/>
                  <a:pt x="24" y="9688"/>
                </a:cubicBezTo>
                <a:cubicBezTo>
                  <a:pt x="32" y="9695"/>
                  <a:pt x="47" y="9703"/>
                  <a:pt x="63" y="9703"/>
                </a:cubicBezTo>
                <a:cubicBezTo>
                  <a:pt x="78" y="9695"/>
                  <a:pt x="94" y="9695"/>
                  <a:pt x="109" y="9680"/>
                </a:cubicBezTo>
                <a:lnTo>
                  <a:pt x="9686" y="103"/>
                </a:lnTo>
                <a:cubicBezTo>
                  <a:pt x="9710" y="80"/>
                  <a:pt x="9710" y="41"/>
                  <a:pt x="9686" y="18"/>
                </a:cubicBezTo>
                <a:cubicBezTo>
                  <a:pt x="9675" y="6"/>
                  <a:pt x="9659" y="0"/>
                  <a:pt x="964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17"/>
          <p:cNvSpPr/>
          <p:nvPr/>
        </p:nvSpPr>
        <p:spPr>
          <a:xfrm>
            <a:off x="4682670" y="4639203"/>
            <a:ext cx="723026" cy="722574"/>
          </a:xfrm>
          <a:custGeom>
            <a:rect b="b" l="l" r="r" t="t"/>
            <a:pathLst>
              <a:path extrusionOk="0" h="12781" w="12789">
                <a:moveTo>
                  <a:pt x="12696" y="1"/>
                </a:moveTo>
                <a:cubicBezTo>
                  <a:pt x="12676" y="1"/>
                  <a:pt x="12656" y="9"/>
                  <a:pt x="12641" y="24"/>
                </a:cubicBezTo>
                <a:lnTo>
                  <a:pt x="32" y="12641"/>
                </a:lnTo>
                <a:cubicBezTo>
                  <a:pt x="1" y="12672"/>
                  <a:pt x="1" y="12719"/>
                  <a:pt x="32" y="12758"/>
                </a:cubicBezTo>
                <a:cubicBezTo>
                  <a:pt x="47" y="12773"/>
                  <a:pt x="63" y="12781"/>
                  <a:pt x="86" y="12781"/>
                </a:cubicBezTo>
                <a:cubicBezTo>
                  <a:pt x="109" y="12781"/>
                  <a:pt x="132" y="12773"/>
                  <a:pt x="140" y="12758"/>
                </a:cubicBezTo>
                <a:lnTo>
                  <a:pt x="12757" y="141"/>
                </a:lnTo>
                <a:cubicBezTo>
                  <a:pt x="12788" y="110"/>
                  <a:pt x="12788" y="55"/>
                  <a:pt x="12757" y="24"/>
                </a:cubicBezTo>
                <a:cubicBezTo>
                  <a:pt x="12738" y="9"/>
                  <a:pt x="12717" y="1"/>
                  <a:pt x="1269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">
  <p:cSld name="CUSTOM_4"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8"/>
          <p:cNvSpPr/>
          <p:nvPr/>
        </p:nvSpPr>
        <p:spPr>
          <a:xfrm>
            <a:off x="5786575" y="0"/>
            <a:ext cx="3357600" cy="514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18"/>
          <p:cNvSpPr txBox="1"/>
          <p:nvPr>
            <p:ph hasCustomPrompt="1" type="title"/>
          </p:nvPr>
        </p:nvSpPr>
        <p:spPr>
          <a:xfrm>
            <a:off x="1264225" y="539500"/>
            <a:ext cx="3035100" cy="5778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3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511" name="Google Shape;511;p18"/>
          <p:cNvSpPr txBox="1"/>
          <p:nvPr>
            <p:ph idx="1" type="subTitle"/>
          </p:nvPr>
        </p:nvSpPr>
        <p:spPr>
          <a:xfrm>
            <a:off x="1264230" y="1117288"/>
            <a:ext cx="3035100" cy="3936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tillium Web"/>
              <a:buNone/>
              <a:defRPr b="1" sz="20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tillium Web"/>
              <a:buNone/>
              <a:defRPr b="1" sz="20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tillium Web"/>
              <a:buNone/>
              <a:defRPr b="1" sz="20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tillium Web"/>
              <a:buNone/>
              <a:defRPr b="1" sz="20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tillium Web"/>
              <a:buNone/>
              <a:defRPr b="1" sz="20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tillium Web"/>
              <a:buNone/>
              <a:defRPr b="1" sz="20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tillium Web"/>
              <a:buNone/>
              <a:defRPr b="1" sz="20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tillium Web"/>
              <a:buNone/>
              <a:defRPr b="1" sz="20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tillium Web"/>
              <a:buNone/>
              <a:defRPr b="1" sz="20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/>
        </p:txBody>
      </p:sp>
      <p:sp>
        <p:nvSpPr>
          <p:cNvPr id="512" name="Google Shape;512;p18"/>
          <p:cNvSpPr txBox="1"/>
          <p:nvPr>
            <p:ph hasCustomPrompt="1" idx="2" type="title"/>
          </p:nvPr>
        </p:nvSpPr>
        <p:spPr>
          <a:xfrm>
            <a:off x="1264225" y="1920663"/>
            <a:ext cx="3035100" cy="5778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3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513" name="Google Shape;513;p18"/>
          <p:cNvSpPr txBox="1"/>
          <p:nvPr>
            <p:ph idx="3" type="subTitle"/>
          </p:nvPr>
        </p:nvSpPr>
        <p:spPr>
          <a:xfrm>
            <a:off x="1264223" y="2498753"/>
            <a:ext cx="3035100" cy="3936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/>
        </p:txBody>
      </p:sp>
      <p:sp>
        <p:nvSpPr>
          <p:cNvPr id="514" name="Google Shape;514;p18"/>
          <p:cNvSpPr txBox="1"/>
          <p:nvPr>
            <p:ph hasCustomPrompt="1" idx="4" type="title"/>
          </p:nvPr>
        </p:nvSpPr>
        <p:spPr>
          <a:xfrm>
            <a:off x="1264225" y="3302150"/>
            <a:ext cx="3035100" cy="5778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3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515" name="Google Shape;515;p18"/>
          <p:cNvSpPr txBox="1"/>
          <p:nvPr>
            <p:ph idx="5" type="subTitle"/>
          </p:nvPr>
        </p:nvSpPr>
        <p:spPr>
          <a:xfrm>
            <a:off x="1264230" y="3879940"/>
            <a:ext cx="3035100" cy="3936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000"/>
              <a:buFont typeface="Titillium Web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/>
        </p:txBody>
      </p:sp>
      <p:sp>
        <p:nvSpPr>
          <p:cNvPr id="516" name="Google Shape;516;p18"/>
          <p:cNvSpPr txBox="1"/>
          <p:nvPr>
            <p:ph idx="6" type="subTitle"/>
          </p:nvPr>
        </p:nvSpPr>
        <p:spPr>
          <a:xfrm>
            <a:off x="1264225" y="1572200"/>
            <a:ext cx="3035100" cy="29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17" name="Google Shape;517;p18"/>
          <p:cNvSpPr txBox="1"/>
          <p:nvPr>
            <p:ph idx="7" type="subTitle"/>
          </p:nvPr>
        </p:nvSpPr>
        <p:spPr>
          <a:xfrm>
            <a:off x="1264225" y="2953688"/>
            <a:ext cx="3035100" cy="29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18" name="Google Shape;518;p18"/>
          <p:cNvSpPr txBox="1"/>
          <p:nvPr>
            <p:ph idx="8" type="subTitle"/>
          </p:nvPr>
        </p:nvSpPr>
        <p:spPr>
          <a:xfrm>
            <a:off x="1264225" y="4334750"/>
            <a:ext cx="3035100" cy="29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19" name="Google Shape;519;p18"/>
          <p:cNvSpPr/>
          <p:nvPr>
            <p:ph idx="9" type="pic"/>
          </p:nvPr>
        </p:nvSpPr>
        <p:spPr>
          <a:xfrm>
            <a:off x="5066750" y="938975"/>
            <a:ext cx="3265500" cy="3265500"/>
          </a:xfrm>
          <a:prstGeom prst="ellipse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0" name="Google Shape;520;p18"/>
          <p:cNvSpPr/>
          <p:nvPr/>
        </p:nvSpPr>
        <p:spPr>
          <a:xfrm>
            <a:off x="0" y="0"/>
            <a:ext cx="496800" cy="514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1" name="Google Shape;521;p18"/>
          <p:cNvGrpSpPr/>
          <p:nvPr/>
        </p:nvGrpSpPr>
        <p:grpSpPr>
          <a:xfrm>
            <a:off x="5943327" y="3665228"/>
            <a:ext cx="3460854" cy="2514510"/>
            <a:chOff x="5943327" y="3665228"/>
            <a:chExt cx="3460854" cy="2514510"/>
          </a:xfrm>
        </p:grpSpPr>
        <p:sp>
          <p:nvSpPr>
            <p:cNvPr id="522" name="Google Shape;522;p18"/>
            <p:cNvSpPr/>
            <p:nvPr/>
          </p:nvSpPr>
          <p:spPr>
            <a:xfrm rot="10800000">
              <a:off x="5943327" y="4334759"/>
              <a:ext cx="1659839" cy="1844980"/>
            </a:xfrm>
            <a:custGeom>
              <a:rect b="b" l="l" r="r" t="t"/>
              <a:pathLst>
                <a:path extrusionOk="0" h="34141" w="30715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23" name="Google Shape;523;p18"/>
            <p:cNvGrpSpPr/>
            <p:nvPr/>
          </p:nvGrpSpPr>
          <p:grpSpPr>
            <a:xfrm>
              <a:off x="8004046" y="3861472"/>
              <a:ext cx="1400135" cy="1397586"/>
              <a:chOff x="1182471" y="-1089503"/>
              <a:chExt cx="1400135" cy="1397586"/>
            </a:xfrm>
          </p:grpSpPr>
          <p:sp>
            <p:nvSpPr>
              <p:cNvPr id="524" name="Google Shape;524;p18"/>
              <p:cNvSpPr/>
              <p:nvPr/>
            </p:nvSpPr>
            <p:spPr>
              <a:xfrm>
                <a:off x="2530619" y="-1089503"/>
                <a:ext cx="51986" cy="48582"/>
              </a:xfrm>
              <a:custGeom>
                <a:rect b="b" l="l" r="r" t="t"/>
                <a:pathLst>
                  <a:path extrusionOk="0" h="899" w="962">
                    <a:moveTo>
                      <a:pt x="469" y="1"/>
                    </a:moveTo>
                    <a:cubicBezTo>
                      <a:pt x="440" y="1"/>
                      <a:pt x="411" y="3"/>
                      <a:pt x="380" y="7"/>
                    </a:cubicBezTo>
                    <a:cubicBezTo>
                      <a:pt x="357" y="15"/>
                      <a:pt x="326" y="22"/>
                      <a:pt x="303" y="30"/>
                    </a:cubicBezTo>
                    <a:cubicBezTo>
                      <a:pt x="272" y="46"/>
                      <a:pt x="248" y="61"/>
                      <a:pt x="225" y="77"/>
                    </a:cubicBezTo>
                    <a:cubicBezTo>
                      <a:pt x="194" y="92"/>
                      <a:pt x="171" y="108"/>
                      <a:pt x="155" y="131"/>
                    </a:cubicBezTo>
                    <a:cubicBezTo>
                      <a:pt x="132" y="154"/>
                      <a:pt x="117" y="170"/>
                      <a:pt x="101" y="201"/>
                    </a:cubicBezTo>
                    <a:cubicBezTo>
                      <a:pt x="86" y="224"/>
                      <a:pt x="70" y="247"/>
                      <a:pt x="54" y="278"/>
                    </a:cubicBezTo>
                    <a:cubicBezTo>
                      <a:pt x="47" y="301"/>
                      <a:pt x="39" y="332"/>
                      <a:pt x="31" y="356"/>
                    </a:cubicBezTo>
                    <a:cubicBezTo>
                      <a:pt x="0" y="503"/>
                      <a:pt x="47" y="658"/>
                      <a:pt x="155" y="767"/>
                    </a:cubicBezTo>
                    <a:cubicBezTo>
                      <a:pt x="171" y="782"/>
                      <a:pt x="194" y="805"/>
                      <a:pt x="225" y="821"/>
                    </a:cubicBezTo>
                    <a:cubicBezTo>
                      <a:pt x="248" y="837"/>
                      <a:pt x="272" y="852"/>
                      <a:pt x="303" y="860"/>
                    </a:cubicBezTo>
                    <a:cubicBezTo>
                      <a:pt x="326" y="868"/>
                      <a:pt x="357" y="883"/>
                      <a:pt x="380" y="883"/>
                    </a:cubicBezTo>
                    <a:cubicBezTo>
                      <a:pt x="411" y="891"/>
                      <a:pt x="442" y="899"/>
                      <a:pt x="473" y="899"/>
                    </a:cubicBezTo>
                    <a:cubicBezTo>
                      <a:pt x="752" y="899"/>
                      <a:pt x="962" y="635"/>
                      <a:pt x="908" y="356"/>
                    </a:cubicBezTo>
                    <a:cubicBezTo>
                      <a:pt x="900" y="332"/>
                      <a:pt x="892" y="301"/>
                      <a:pt x="884" y="278"/>
                    </a:cubicBezTo>
                    <a:cubicBezTo>
                      <a:pt x="877" y="247"/>
                      <a:pt x="861" y="224"/>
                      <a:pt x="845" y="201"/>
                    </a:cubicBezTo>
                    <a:cubicBezTo>
                      <a:pt x="830" y="170"/>
                      <a:pt x="807" y="154"/>
                      <a:pt x="783" y="131"/>
                    </a:cubicBezTo>
                    <a:cubicBezTo>
                      <a:pt x="768" y="108"/>
                      <a:pt x="745" y="92"/>
                      <a:pt x="721" y="77"/>
                    </a:cubicBezTo>
                    <a:cubicBezTo>
                      <a:pt x="690" y="61"/>
                      <a:pt x="667" y="46"/>
                      <a:pt x="644" y="30"/>
                    </a:cubicBezTo>
                    <a:cubicBezTo>
                      <a:pt x="613" y="22"/>
                      <a:pt x="590" y="15"/>
                      <a:pt x="559" y="7"/>
                    </a:cubicBezTo>
                    <a:cubicBezTo>
                      <a:pt x="528" y="3"/>
                      <a:pt x="498" y="1"/>
                      <a:pt x="46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5" name="Google Shape;525;p18"/>
              <p:cNvSpPr/>
              <p:nvPr/>
            </p:nvSpPr>
            <p:spPr>
              <a:xfrm>
                <a:off x="2399895" y="-967102"/>
                <a:ext cx="67064" cy="48528"/>
              </a:xfrm>
              <a:custGeom>
                <a:rect b="b" l="l" r="r" t="t"/>
                <a:pathLst>
                  <a:path extrusionOk="0" h="898" w="1241">
                    <a:moveTo>
                      <a:pt x="615" y="1"/>
                    </a:moveTo>
                    <a:cubicBezTo>
                      <a:pt x="250" y="1"/>
                      <a:pt x="0" y="471"/>
                      <a:pt x="302" y="766"/>
                    </a:cubicBezTo>
                    <a:cubicBezTo>
                      <a:pt x="387" y="851"/>
                      <a:pt x="504" y="898"/>
                      <a:pt x="620" y="898"/>
                    </a:cubicBezTo>
                    <a:cubicBezTo>
                      <a:pt x="1109" y="898"/>
                      <a:pt x="1240" y="223"/>
                      <a:pt x="791" y="37"/>
                    </a:cubicBezTo>
                    <a:cubicBezTo>
                      <a:pt x="730" y="12"/>
                      <a:pt x="671" y="1"/>
                      <a:pt x="6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6" name="Google Shape;526;p18"/>
              <p:cNvSpPr/>
              <p:nvPr/>
            </p:nvSpPr>
            <p:spPr>
              <a:xfrm>
                <a:off x="1418844" y="14375"/>
                <a:ext cx="67064" cy="48528"/>
              </a:xfrm>
              <a:custGeom>
                <a:rect b="b" l="l" r="r" t="t"/>
                <a:pathLst>
                  <a:path extrusionOk="0" h="898" w="1241">
                    <a:moveTo>
                      <a:pt x="611" y="0"/>
                    </a:moveTo>
                    <a:cubicBezTo>
                      <a:pt x="244" y="0"/>
                      <a:pt x="1" y="464"/>
                      <a:pt x="302" y="766"/>
                    </a:cubicBezTo>
                    <a:cubicBezTo>
                      <a:pt x="388" y="851"/>
                      <a:pt x="496" y="898"/>
                      <a:pt x="620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29" y="12"/>
                      <a:pt x="668" y="0"/>
                      <a:pt x="61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7" name="Google Shape;527;p18"/>
              <p:cNvSpPr/>
              <p:nvPr/>
            </p:nvSpPr>
            <p:spPr>
              <a:xfrm>
                <a:off x="2277494" y="-844323"/>
                <a:ext cx="67118" cy="48582"/>
              </a:xfrm>
              <a:custGeom>
                <a:rect b="b" l="l" r="r" t="t"/>
                <a:pathLst>
                  <a:path extrusionOk="0" h="899" w="1242">
                    <a:moveTo>
                      <a:pt x="606" y="1"/>
                    </a:moveTo>
                    <a:cubicBezTo>
                      <a:pt x="244" y="1"/>
                      <a:pt x="0" y="465"/>
                      <a:pt x="295" y="766"/>
                    </a:cubicBezTo>
                    <a:cubicBezTo>
                      <a:pt x="380" y="852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1"/>
                      <a:pt x="60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8" name="Google Shape;528;p18"/>
              <p:cNvSpPr/>
              <p:nvPr/>
            </p:nvSpPr>
            <p:spPr>
              <a:xfrm>
                <a:off x="1296064" y="136722"/>
                <a:ext cx="67064" cy="48582"/>
              </a:xfrm>
              <a:custGeom>
                <a:rect b="b" l="l" r="r" t="t"/>
                <a:pathLst>
                  <a:path extrusionOk="0" h="899" w="1241">
                    <a:moveTo>
                      <a:pt x="605" y="1"/>
                    </a:moveTo>
                    <a:cubicBezTo>
                      <a:pt x="243" y="1"/>
                      <a:pt x="0" y="465"/>
                      <a:pt x="302" y="766"/>
                    </a:cubicBezTo>
                    <a:cubicBezTo>
                      <a:pt x="380" y="852"/>
                      <a:pt x="496" y="898"/>
                      <a:pt x="620" y="898"/>
                    </a:cubicBezTo>
                    <a:cubicBezTo>
                      <a:pt x="1109" y="898"/>
                      <a:pt x="1240" y="223"/>
                      <a:pt x="783" y="37"/>
                    </a:cubicBezTo>
                    <a:cubicBezTo>
                      <a:pt x="722" y="12"/>
                      <a:pt x="662" y="1"/>
                      <a:pt x="60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9" name="Google Shape;529;p18"/>
              <p:cNvSpPr/>
              <p:nvPr/>
            </p:nvSpPr>
            <p:spPr>
              <a:xfrm>
                <a:off x="1909532" y="-476363"/>
                <a:ext cx="67118" cy="48528"/>
              </a:xfrm>
              <a:custGeom>
                <a:rect b="b" l="l" r="r" t="t"/>
                <a:pathLst>
                  <a:path extrusionOk="0" h="898" w="1242">
                    <a:moveTo>
                      <a:pt x="606" y="0"/>
                    </a:moveTo>
                    <a:cubicBezTo>
                      <a:pt x="244" y="0"/>
                      <a:pt x="0" y="464"/>
                      <a:pt x="295" y="766"/>
                    </a:cubicBezTo>
                    <a:cubicBezTo>
                      <a:pt x="381" y="851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0"/>
                      <a:pt x="60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0" name="Google Shape;530;p18"/>
              <p:cNvSpPr/>
              <p:nvPr/>
            </p:nvSpPr>
            <p:spPr>
              <a:xfrm>
                <a:off x="2154714" y="-721922"/>
                <a:ext cx="67064" cy="48528"/>
              </a:xfrm>
              <a:custGeom>
                <a:rect b="b" l="l" r="r" t="t"/>
                <a:pathLst>
                  <a:path extrusionOk="0" h="898" w="1241">
                    <a:moveTo>
                      <a:pt x="613" y="0"/>
                    </a:moveTo>
                    <a:cubicBezTo>
                      <a:pt x="245" y="0"/>
                      <a:pt x="0" y="471"/>
                      <a:pt x="303" y="773"/>
                    </a:cubicBezTo>
                    <a:cubicBezTo>
                      <a:pt x="388" y="851"/>
                      <a:pt x="496" y="898"/>
                      <a:pt x="621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1" name="Google Shape;531;p18"/>
              <p:cNvSpPr/>
              <p:nvPr/>
            </p:nvSpPr>
            <p:spPr>
              <a:xfrm>
                <a:off x="2031934" y="-599143"/>
                <a:ext cx="67496" cy="48528"/>
              </a:xfrm>
              <a:custGeom>
                <a:rect b="b" l="l" r="r" t="t"/>
                <a:pathLst>
                  <a:path extrusionOk="0" h="898" w="1249">
                    <a:moveTo>
                      <a:pt x="613" y="0"/>
                    </a:moveTo>
                    <a:cubicBezTo>
                      <a:pt x="250" y="0"/>
                      <a:pt x="1" y="464"/>
                      <a:pt x="302" y="766"/>
                    </a:cubicBezTo>
                    <a:cubicBezTo>
                      <a:pt x="388" y="851"/>
                      <a:pt x="504" y="898"/>
                      <a:pt x="620" y="898"/>
                    </a:cubicBezTo>
                    <a:cubicBezTo>
                      <a:pt x="1109" y="898"/>
                      <a:pt x="1249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2" name="Google Shape;532;p18"/>
              <p:cNvSpPr/>
              <p:nvPr/>
            </p:nvSpPr>
            <p:spPr>
              <a:xfrm>
                <a:off x="1786752" y="-353962"/>
                <a:ext cx="67118" cy="48528"/>
              </a:xfrm>
              <a:custGeom>
                <a:rect b="b" l="l" r="r" t="t"/>
                <a:pathLst>
                  <a:path extrusionOk="0" h="898" w="1242">
                    <a:moveTo>
                      <a:pt x="613" y="0"/>
                    </a:moveTo>
                    <a:cubicBezTo>
                      <a:pt x="245" y="0"/>
                      <a:pt x="1" y="471"/>
                      <a:pt x="303" y="773"/>
                    </a:cubicBezTo>
                    <a:cubicBezTo>
                      <a:pt x="388" y="851"/>
                      <a:pt x="497" y="897"/>
                      <a:pt x="621" y="897"/>
                    </a:cubicBezTo>
                    <a:cubicBezTo>
                      <a:pt x="1109" y="897"/>
                      <a:pt x="1241" y="223"/>
                      <a:pt x="791" y="36"/>
                    </a:cubicBezTo>
                    <a:cubicBezTo>
                      <a:pt x="730" y="11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3" name="Google Shape;533;p18"/>
              <p:cNvSpPr/>
              <p:nvPr/>
            </p:nvSpPr>
            <p:spPr>
              <a:xfrm>
                <a:off x="1664026" y="-231237"/>
                <a:ext cx="67442" cy="48582"/>
              </a:xfrm>
              <a:custGeom>
                <a:rect b="b" l="l" r="r" t="t"/>
                <a:pathLst>
                  <a:path extrusionOk="0" h="899" w="1248">
                    <a:moveTo>
                      <a:pt x="613" y="1"/>
                    </a:moveTo>
                    <a:cubicBezTo>
                      <a:pt x="249" y="1"/>
                      <a:pt x="0" y="465"/>
                      <a:pt x="302" y="767"/>
                    </a:cubicBezTo>
                    <a:cubicBezTo>
                      <a:pt x="387" y="852"/>
                      <a:pt x="503" y="898"/>
                      <a:pt x="620" y="898"/>
                    </a:cubicBezTo>
                    <a:cubicBezTo>
                      <a:pt x="1108" y="898"/>
                      <a:pt x="1248" y="224"/>
                      <a:pt x="790" y="38"/>
                    </a:cubicBezTo>
                    <a:cubicBezTo>
                      <a:pt x="729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4" name="Google Shape;534;p18"/>
              <p:cNvSpPr/>
              <p:nvPr/>
            </p:nvSpPr>
            <p:spPr>
              <a:xfrm>
                <a:off x="1541624" y="-108836"/>
                <a:ext cx="67064" cy="48960"/>
              </a:xfrm>
              <a:custGeom>
                <a:rect b="b" l="l" r="r" t="t"/>
                <a:pathLst>
                  <a:path extrusionOk="0" h="906" w="1241">
                    <a:moveTo>
                      <a:pt x="613" y="1"/>
                    </a:moveTo>
                    <a:cubicBezTo>
                      <a:pt x="245" y="1"/>
                      <a:pt x="0" y="472"/>
                      <a:pt x="302" y="774"/>
                    </a:cubicBezTo>
                    <a:cubicBezTo>
                      <a:pt x="380" y="859"/>
                      <a:pt x="496" y="906"/>
                      <a:pt x="613" y="906"/>
                    </a:cubicBezTo>
                    <a:cubicBezTo>
                      <a:pt x="1109" y="906"/>
                      <a:pt x="1241" y="231"/>
                      <a:pt x="791" y="37"/>
                    </a:cubicBezTo>
                    <a:cubicBezTo>
                      <a:pt x="730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5" name="Google Shape;535;p18"/>
              <p:cNvSpPr/>
              <p:nvPr/>
            </p:nvSpPr>
            <p:spPr>
              <a:xfrm>
                <a:off x="1182471" y="259501"/>
                <a:ext cx="48636" cy="48582"/>
              </a:xfrm>
              <a:custGeom>
                <a:rect b="b" l="l" r="r" t="t"/>
                <a:pathLst>
                  <a:path extrusionOk="0" h="899" w="900">
                    <a:moveTo>
                      <a:pt x="454" y="1"/>
                    </a:moveTo>
                    <a:cubicBezTo>
                      <a:pt x="425" y="1"/>
                      <a:pt x="396" y="3"/>
                      <a:pt x="365" y="6"/>
                    </a:cubicBezTo>
                    <a:cubicBezTo>
                      <a:pt x="334" y="14"/>
                      <a:pt x="310" y="22"/>
                      <a:pt x="279" y="37"/>
                    </a:cubicBezTo>
                    <a:cubicBezTo>
                      <a:pt x="256" y="45"/>
                      <a:pt x="225" y="61"/>
                      <a:pt x="202" y="76"/>
                    </a:cubicBezTo>
                    <a:cubicBezTo>
                      <a:pt x="178" y="92"/>
                      <a:pt x="155" y="107"/>
                      <a:pt x="140" y="131"/>
                    </a:cubicBezTo>
                    <a:cubicBezTo>
                      <a:pt x="116" y="154"/>
                      <a:pt x="93" y="177"/>
                      <a:pt x="78" y="200"/>
                    </a:cubicBezTo>
                    <a:cubicBezTo>
                      <a:pt x="62" y="224"/>
                      <a:pt x="47" y="247"/>
                      <a:pt x="39" y="278"/>
                    </a:cubicBezTo>
                    <a:cubicBezTo>
                      <a:pt x="31" y="301"/>
                      <a:pt x="23" y="332"/>
                      <a:pt x="16" y="363"/>
                    </a:cubicBezTo>
                    <a:cubicBezTo>
                      <a:pt x="0" y="417"/>
                      <a:pt x="0" y="479"/>
                      <a:pt x="16" y="534"/>
                    </a:cubicBezTo>
                    <a:cubicBezTo>
                      <a:pt x="23" y="565"/>
                      <a:pt x="31" y="596"/>
                      <a:pt x="39" y="619"/>
                    </a:cubicBezTo>
                    <a:cubicBezTo>
                      <a:pt x="47" y="642"/>
                      <a:pt x="62" y="673"/>
                      <a:pt x="78" y="697"/>
                    </a:cubicBezTo>
                    <a:cubicBezTo>
                      <a:pt x="93" y="720"/>
                      <a:pt x="116" y="743"/>
                      <a:pt x="140" y="766"/>
                    </a:cubicBezTo>
                    <a:cubicBezTo>
                      <a:pt x="217" y="852"/>
                      <a:pt x="334" y="898"/>
                      <a:pt x="450" y="898"/>
                    </a:cubicBezTo>
                    <a:cubicBezTo>
                      <a:pt x="481" y="898"/>
                      <a:pt x="512" y="890"/>
                      <a:pt x="543" y="890"/>
                    </a:cubicBezTo>
                    <a:cubicBezTo>
                      <a:pt x="566" y="883"/>
                      <a:pt x="597" y="875"/>
                      <a:pt x="628" y="859"/>
                    </a:cubicBezTo>
                    <a:cubicBezTo>
                      <a:pt x="652" y="852"/>
                      <a:pt x="675" y="836"/>
                      <a:pt x="706" y="821"/>
                    </a:cubicBezTo>
                    <a:cubicBezTo>
                      <a:pt x="729" y="805"/>
                      <a:pt x="752" y="782"/>
                      <a:pt x="768" y="766"/>
                    </a:cubicBezTo>
                    <a:cubicBezTo>
                      <a:pt x="791" y="743"/>
                      <a:pt x="807" y="720"/>
                      <a:pt x="822" y="697"/>
                    </a:cubicBezTo>
                    <a:cubicBezTo>
                      <a:pt x="838" y="673"/>
                      <a:pt x="853" y="642"/>
                      <a:pt x="869" y="619"/>
                    </a:cubicBezTo>
                    <a:cubicBezTo>
                      <a:pt x="876" y="596"/>
                      <a:pt x="884" y="565"/>
                      <a:pt x="892" y="534"/>
                    </a:cubicBezTo>
                    <a:cubicBezTo>
                      <a:pt x="900" y="479"/>
                      <a:pt x="900" y="417"/>
                      <a:pt x="892" y="363"/>
                    </a:cubicBezTo>
                    <a:cubicBezTo>
                      <a:pt x="884" y="332"/>
                      <a:pt x="876" y="301"/>
                      <a:pt x="869" y="278"/>
                    </a:cubicBezTo>
                    <a:cubicBezTo>
                      <a:pt x="853" y="247"/>
                      <a:pt x="838" y="224"/>
                      <a:pt x="822" y="200"/>
                    </a:cubicBezTo>
                    <a:cubicBezTo>
                      <a:pt x="807" y="177"/>
                      <a:pt x="791" y="154"/>
                      <a:pt x="768" y="131"/>
                    </a:cubicBezTo>
                    <a:cubicBezTo>
                      <a:pt x="752" y="107"/>
                      <a:pt x="729" y="92"/>
                      <a:pt x="706" y="76"/>
                    </a:cubicBezTo>
                    <a:cubicBezTo>
                      <a:pt x="675" y="61"/>
                      <a:pt x="652" y="45"/>
                      <a:pt x="628" y="37"/>
                    </a:cubicBezTo>
                    <a:cubicBezTo>
                      <a:pt x="597" y="22"/>
                      <a:pt x="566" y="14"/>
                      <a:pt x="543" y="6"/>
                    </a:cubicBezTo>
                    <a:cubicBezTo>
                      <a:pt x="512" y="3"/>
                      <a:pt x="483" y="1"/>
                      <a:pt x="4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36" name="Google Shape;536;p18"/>
            <p:cNvSpPr/>
            <p:nvPr/>
          </p:nvSpPr>
          <p:spPr>
            <a:xfrm>
              <a:off x="6891287" y="4086025"/>
              <a:ext cx="1727427" cy="1929540"/>
            </a:xfrm>
            <a:custGeom>
              <a:rect b="b" l="l" r="r" t="t"/>
              <a:pathLst>
                <a:path extrusionOk="0" h="34130" w="30555">
                  <a:moveTo>
                    <a:pt x="29779" y="0"/>
                  </a:moveTo>
                  <a:cubicBezTo>
                    <a:pt x="29221" y="0"/>
                    <a:pt x="28911" y="636"/>
                    <a:pt x="29252" y="1071"/>
                  </a:cubicBezTo>
                  <a:lnTo>
                    <a:pt x="26251" y="4080"/>
                  </a:lnTo>
                  <a:cubicBezTo>
                    <a:pt x="26235" y="4095"/>
                    <a:pt x="26227" y="4118"/>
                    <a:pt x="26227" y="4134"/>
                  </a:cubicBezTo>
                  <a:lnTo>
                    <a:pt x="26227" y="7794"/>
                  </a:lnTo>
                  <a:lnTo>
                    <a:pt x="21272" y="12742"/>
                  </a:lnTo>
                  <a:lnTo>
                    <a:pt x="20528" y="12718"/>
                  </a:lnTo>
                  <a:lnTo>
                    <a:pt x="17720" y="15526"/>
                  </a:lnTo>
                  <a:lnTo>
                    <a:pt x="17744" y="16270"/>
                  </a:lnTo>
                  <a:lnTo>
                    <a:pt x="32" y="33990"/>
                  </a:lnTo>
                  <a:cubicBezTo>
                    <a:pt x="1" y="34021"/>
                    <a:pt x="1" y="34075"/>
                    <a:pt x="32" y="34106"/>
                  </a:cubicBezTo>
                  <a:cubicBezTo>
                    <a:pt x="47" y="34122"/>
                    <a:pt x="70" y="34129"/>
                    <a:pt x="86" y="34129"/>
                  </a:cubicBezTo>
                  <a:cubicBezTo>
                    <a:pt x="109" y="34129"/>
                    <a:pt x="133" y="34122"/>
                    <a:pt x="148" y="34106"/>
                  </a:cubicBezTo>
                  <a:lnTo>
                    <a:pt x="26367" y="7887"/>
                  </a:lnTo>
                  <a:cubicBezTo>
                    <a:pt x="26382" y="7872"/>
                    <a:pt x="26390" y="7848"/>
                    <a:pt x="26390" y="7825"/>
                  </a:cubicBezTo>
                  <a:lnTo>
                    <a:pt x="26390" y="4165"/>
                  </a:lnTo>
                  <a:lnTo>
                    <a:pt x="29368" y="1187"/>
                  </a:lnTo>
                  <a:cubicBezTo>
                    <a:pt x="29490" y="1283"/>
                    <a:pt x="29633" y="1327"/>
                    <a:pt x="29774" y="1327"/>
                  </a:cubicBezTo>
                  <a:cubicBezTo>
                    <a:pt x="30046" y="1327"/>
                    <a:pt x="30310" y="1162"/>
                    <a:pt x="30407" y="877"/>
                  </a:cubicBezTo>
                  <a:cubicBezTo>
                    <a:pt x="30555" y="450"/>
                    <a:pt x="30229" y="0"/>
                    <a:pt x="297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18"/>
            <p:cNvSpPr/>
            <p:nvPr/>
          </p:nvSpPr>
          <p:spPr>
            <a:xfrm>
              <a:off x="7798045" y="3665228"/>
              <a:ext cx="723026" cy="722574"/>
            </a:xfrm>
            <a:custGeom>
              <a:rect b="b" l="l" r="r" t="t"/>
              <a:pathLst>
                <a:path extrusionOk="0" h="12781" w="12789">
                  <a:moveTo>
                    <a:pt x="12696" y="1"/>
                  </a:moveTo>
                  <a:cubicBezTo>
                    <a:pt x="12676" y="1"/>
                    <a:pt x="12656" y="9"/>
                    <a:pt x="12641" y="24"/>
                  </a:cubicBezTo>
                  <a:lnTo>
                    <a:pt x="32" y="12641"/>
                  </a:lnTo>
                  <a:cubicBezTo>
                    <a:pt x="1" y="12672"/>
                    <a:pt x="1" y="12719"/>
                    <a:pt x="32" y="12758"/>
                  </a:cubicBezTo>
                  <a:cubicBezTo>
                    <a:pt x="47" y="12773"/>
                    <a:pt x="63" y="12781"/>
                    <a:pt x="86" y="12781"/>
                  </a:cubicBezTo>
                  <a:cubicBezTo>
                    <a:pt x="109" y="12781"/>
                    <a:pt x="132" y="12773"/>
                    <a:pt x="140" y="12758"/>
                  </a:cubicBezTo>
                  <a:lnTo>
                    <a:pt x="12757" y="141"/>
                  </a:lnTo>
                  <a:cubicBezTo>
                    <a:pt x="12788" y="110"/>
                    <a:pt x="12788" y="55"/>
                    <a:pt x="12757" y="24"/>
                  </a:cubicBezTo>
                  <a:cubicBezTo>
                    <a:pt x="12738" y="9"/>
                    <a:pt x="12717" y="1"/>
                    <a:pt x="1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38" name="Google Shape;538;p18"/>
            <p:cNvGrpSpPr/>
            <p:nvPr/>
          </p:nvGrpSpPr>
          <p:grpSpPr>
            <a:xfrm>
              <a:off x="7294400" y="4387806"/>
              <a:ext cx="921187" cy="920619"/>
              <a:chOff x="3429875" y="1645831"/>
              <a:chExt cx="921187" cy="920619"/>
            </a:xfrm>
          </p:grpSpPr>
          <p:sp>
            <p:nvSpPr>
              <p:cNvPr id="539" name="Google Shape;539;p18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rect b="b" l="l" r="r" t="t"/>
                <a:pathLst>
                  <a:path extrusionOk="0" h="894" w="90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0" name="Google Shape;540;p18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1" name="Google Shape;541;p18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rect b="b" l="l" r="r" t="t"/>
                <a:pathLst>
                  <a:path extrusionOk="0" h="899" w="1241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2" name="Google Shape;542;p18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rect b="b" l="l" r="r" t="t"/>
                <a:pathLst>
                  <a:path extrusionOk="0" h="901" w="124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3" name="Google Shape;543;p18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rect b="b" l="l" r="r" t="t"/>
                <a:pathLst>
                  <a:path extrusionOk="0" h="894" w="1196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4" name="Google Shape;544;p18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5" name="Google Shape;545;p18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rect b="b" l="l" r="r" t="t"/>
                <a:pathLst>
                  <a:path extrusionOk="0" h="902" w="1203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6" name="Google Shape;546;p18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rect b="b" l="l" r="r" t="t"/>
                <a:pathLst>
                  <a:path extrusionOk="0" h="895" w="901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547" name="Google Shape;547;p18"/>
          <p:cNvGrpSpPr/>
          <p:nvPr/>
        </p:nvGrpSpPr>
        <p:grpSpPr>
          <a:xfrm>
            <a:off x="7143400" y="-331928"/>
            <a:ext cx="2292338" cy="3506281"/>
            <a:chOff x="7143400" y="-331928"/>
            <a:chExt cx="2292338" cy="3506281"/>
          </a:xfrm>
        </p:grpSpPr>
        <p:grpSp>
          <p:nvGrpSpPr>
            <p:cNvPr id="548" name="Google Shape;548;p18"/>
            <p:cNvGrpSpPr/>
            <p:nvPr/>
          </p:nvGrpSpPr>
          <p:grpSpPr>
            <a:xfrm>
              <a:off x="8247387" y="-184785"/>
              <a:ext cx="743488" cy="602656"/>
              <a:chOff x="1005462" y="33090"/>
              <a:chExt cx="743488" cy="602656"/>
            </a:xfrm>
          </p:grpSpPr>
          <p:sp>
            <p:nvSpPr>
              <p:cNvPr id="549" name="Google Shape;549;p18"/>
              <p:cNvSpPr/>
              <p:nvPr/>
            </p:nvSpPr>
            <p:spPr>
              <a:xfrm>
                <a:off x="1005462" y="603862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0" name="Google Shape;550;p18"/>
              <p:cNvSpPr/>
              <p:nvPr/>
            </p:nvSpPr>
            <p:spPr>
              <a:xfrm>
                <a:off x="1100573" y="508697"/>
                <a:ext cx="172712" cy="31938"/>
              </a:xfrm>
              <a:custGeom>
                <a:rect b="b" l="l" r="r" t="t"/>
                <a:pathLst>
                  <a:path extrusionOk="0" h="591" w="3196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1" name="Google Shape;551;p18"/>
              <p:cNvSpPr/>
              <p:nvPr/>
            </p:nvSpPr>
            <p:spPr>
              <a:xfrm>
                <a:off x="1195739" y="413586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2" name="Google Shape;552;p18"/>
              <p:cNvSpPr/>
              <p:nvPr/>
            </p:nvSpPr>
            <p:spPr>
              <a:xfrm>
                <a:off x="1290850" y="318476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3" name="Google Shape;553;p18"/>
              <p:cNvSpPr/>
              <p:nvPr/>
            </p:nvSpPr>
            <p:spPr>
              <a:xfrm>
                <a:off x="1385961" y="223311"/>
                <a:ext cx="172712" cy="31938"/>
              </a:xfrm>
              <a:custGeom>
                <a:rect b="b" l="l" r="r" t="t"/>
                <a:pathLst>
                  <a:path extrusionOk="0" h="591" w="3196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4" name="Google Shape;554;p18"/>
              <p:cNvSpPr/>
              <p:nvPr/>
            </p:nvSpPr>
            <p:spPr>
              <a:xfrm>
                <a:off x="1481126" y="128200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5" name="Google Shape;555;p18"/>
              <p:cNvSpPr/>
              <p:nvPr/>
            </p:nvSpPr>
            <p:spPr>
              <a:xfrm>
                <a:off x="1576238" y="33090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56" name="Google Shape;556;p18"/>
            <p:cNvSpPr/>
            <p:nvPr/>
          </p:nvSpPr>
          <p:spPr>
            <a:xfrm>
              <a:off x="8172445" y="-331928"/>
              <a:ext cx="1263293" cy="1576725"/>
            </a:xfrm>
            <a:custGeom>
              <a:rect b="b" l="l" r="r" t="t"/>
              <a:pathLst>
                <a:path extrusionOk="0" h="29177" w="23377">
                  <a:moveTo>
                    <a:pt x="23291" y="1"/>
                  </a:moveTo>
                  <a:cubicBezTo>
                    <a:pt x="23271" y="1"/>
                    <a:pt x="23252" y="7"/>
                    <a:pt x="23237" y="18"/>
                  </a:cubicBezTo>
                  <a:lnTo>
                    <a:pt x="11372" y="11883"/>
                  </a:lnTo>
                  <a:lnTo>
                    <a:pt x="10635" y="11852"/>
                  </a:lnTo>
                  <a:lnTo>
                    <a:pt x="7828" y="14667"/>
                  </a:lnTo>
                  <a:lnTo>
                    <a:pt x="7851" y="15404"/>
                  </a:lnTo>
                  <a:lnTo>
                    <a:pt x="7114" y="16141"/>
                  </a:lnTo>
                  <a:cubicBezTo>
                    <a:pt x="7099" y="16156"/>
                    <a:pt x="7091" y="16179"/>
                    <a:pt x="7091" y="16203"/>
                  </a:cubicBezTo>
                  <a:lnTo>
                    <a:pt x="7091" y="22236"/>
                  </a:lnTo>
                  <a:lnTo>
                    <a:pt x="1345" y="27982"/>
                  </a:lnTo>
                  <a:cubicBezTo>
                    <a:pt x="1209" y="27875"/>
                    <a:pt x="1067" y="27829"/>
                    <a:pt x="932" y="27829"/>
                  </a:cubicBezTo>
                  <a:cubicBezTo>
                    <a:pt x="412" y="27829"/>
                    <a:pt x="1" y="28507"/>
                    <a:pt x="469" y="28975"/>
                  </a:cubicBezTo>
                  <a:cubicBezTo>
                    <a:pt x="610" y="29116"/>
                    <a:pt x="772" y="29176"/>
                    <a:pt x="928" y="29176"/>
                  </a:cubicBezTo>
                  <a:cubicBezTo>
                    <a:pt x="1414" y="29176"/>
                    <a:pt x="1848" y="28597"/>
                    <a:pt x="1461" y="28099"/>
                  </a:cubicBezTo>
                  <a:lnTo>
                    <a:pt x="7231" y="22329"/>
                  </a:lnTo>
                  <a:cubicBezTo>
                    <a:pt x="7246" y="22313"/>
                    <a:pt x="7254" y="22290"/>
                    <a:pt x="7254" y="22267"/>
                  </a:cubicBezTo>
                  <a:lnTo>
                    <a:pt x="7254" y="16226"/>
                  </a:lnTo>
                  <a:lnTo>
                    <a:pt x="23345" y="135"/>
                  </a:lnTo>
                  <a:cubicBezTo>
                    <a:pt x="23376" y="104"/>
                    <a:pt x="23376" y="49"/>
                    <a:pt x="23345" y="18"/>
                  </a:cubicBezTo>
                  <a:cubicBezTo>
                    <a:pt x="23330" y="7"/>
                    <a:pt x="23310" y="1"/>
                    <a:pt x="2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18"/>
            <p:cNvSpPr/>
            <p:nvPr/>
          </p:nvSpPr>
          <p:spPr>
            <a:xfrm>
              <a:off x="7624990" y="539512"/>
              <a:ext cx="595683" cy="833729"/>
            </a:xfrm>
            <a:custGeom>
              <a:rect b="b" l="l" r="r" t="t"/>
              <a:pathLst>
                <a:path extrusionOk="0" h="15428" w="11023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18"/>
            <p:cNvSpPr/>
            <p:nvPr/>
          </p:nvSpPr>
          <p:spPr>
            <a:xfrm>
              <a:off x="8739169" y="76480"/>
              <a:ext cx="692631" cy="690469"/>
            </a:xfrm>
            <a:custGeom>
              <a:rect b="b" l="l" r="r" t="t"/>
              <a:pathLst>
                <a:path extrusionOk="0" h="12777" w="12817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18"/>
            <p:cNvSpPr/>
            <p:nvPr/>
          </p:nvSpPr>
          <p:spPr>
            <a:xfrm>
              <a:off x="7143400" y="1244799"/>
              <a:ext cx="1595777" cy="1929553"/>
            </a:xfrm>
            <a:custGeom>
              <a:rect b="b" l="l" r="r" t="t"/>
              <a:pathLst>
                <a:path extrusionOk="0" h="38062" w="31478">
                  <a:moveTo>
                    <a:pt x="30702" y="1"/>
                  </a:moveTo>
                  <a:cubicBezTo>
                    <a:pt x="30151" y="1"/>
                    <a:pt x="29841" y="637"/>
                    <a:pt x="30174" y="1071"/>
                  </a:cubicBezTo>
                  <a:lnTo>
                    <a:pt x="24413" y="6840"/>
                  </a:lnTo>
                  <a:cubicBezTo>
                    <a:pt x="24397" y="6856"/>
                    <a:pt x="24389" y="6872"/>
                    <a:pt x="24389" y="6895"/>
                  </a:cubicBezTo>
                  <a:lnTo>
                    <a:pt x="24389" y="12936"/>
                  </a:lnTo>
                  <a:lnTo>
                    <a:pt x="20675" y="16650"/>
                  </a:lnTo>
                  <a:lnTo>
                    <a:pt x="20535" y="16650"/>
                  </a:lnTo>
                  <a:lnTo>
                    <a:pt x="17728" y="19465"/>
                  </a:lnTo>
                  <a:lnTo>
                    <a:pt x="17736" y="19597"/>
                  </a:lnTo>
                  <a:lnTo>
                    <a:pt x="16689" y="20636"/>
                  </a:lnTo>
                  <a:cubicBezTo>
                    <a:pt x="16642" y="20691"/>
                    <a:pt x="16673" y="20776"/>
                    <a:pt x="16751" y="20776"/>
                  </a:cubicBezTo>
                  <a:cubicBezTo>
                    <a:pt x="16766" y="20776"/>
                    <a:pt x="16790" y="20768"/>
                    <a:pt x="16805" y="20753"/>
                  </a:cubicBezTo>
                  <a:lnTo>
                    <a:pt x="17736" y="19822"/>
                  </a:lnTo>
                  <a:lnTo>
                    <a:pt x="17751" y="20210"/>
                  </a:lnTo>
                  <a:lnTo>
                    <a:pt x="32" y="37922"/>
                  </a:lnTo>
                  <a:cubicBezTo>
                    <a:pt x="1" y="37953"/>
                    <a:pt x="1" y="38007"/>
                    <a:pt x="32" y="38038"/>
                  </a:cubicBezTo>
                  <a:cubicBezTo>
                    <a:pt x="47" y="38054"/>
                    <a:pt x="70" y="38061"/>
                    <a:pt x="94" y="38061"/>
                  </a:cubicBezTo>
                  <a:cubicBezTo>
                    <a:pt x="117" y="38061"/>
                    <a:pt x="132" y="38054"/>
                    <a:pt x="148" y="38038"/>
                  </a:cubicBezTo>
                  <a:lnTo>
                    <a:pt x="26375" y="11819"/>
                  </a:lnTo>
                  <a:cubicBezTo>
                    <a:pt x="26390" y="11804"/>
                    <a:pt x="26398" y="11780"/>
                    <a:pt x="26398" y="11757"/>
                  </a:cubicBezTo>
                  <a:lnTo>
                    <a:pt x="26398" y="8097"/>
                  </a:lnTo>
                  <a:lnTo>
                    <a:pt x="29376" y="5119"/>
                  </a:lnTo>
                  <a:cubicBezTo>
                    <a:pt x="29512" y="5226"/>
                    <a:pt x="29654" y="5272"/>
                    <a:pt x="29789" y="5272"/>
                  </a:cubicBezTo>
                  <a:cubicBezTo>
                    <a:pt x="30308" y="5272"/>
                    <a:pt x="30720" y="4594"/>
                    <a:pt x="30252" y="4126"/>
                  </a:cubicBezTo>
                  <a:cubicBezTo>
                    <a:pt x="30108" y="3982"/>
                    <a:pt x="29944" y="3922"/>
                    <a:pt x="29787" y="3922"/>
                  </a:cubicBezTo>
                  <a:cubicBezTo>
                    <a:pt x="29298" y="3922"/>
                    <a:pt x="28867" y="4504"/>
                    <a:pt x="29259" y="5003"/>
                  </a:cubicBezTo>
                  <a:lnTo>
                    <a:pt x="26251" y="8011"/>
                  </a:lnTo>
                  <a:cubicBezTo>
                    <a:pt x="26235" y="8027"/>
                    <a:pt x="26227" y="8042"/>
                    <a:pt x="26227" y="8066"/>
                  </a:cubicBezTo>
                  <a:lnTo>
                    <a:pt x="26227" y="11726"/>
                  </a:lnTo>
                  <a:lnTo>
                    <a:pt x="21280" y="16674"/>
                  </a:lnTo>
                  <a:lnTo>
                    <a:pt x="20892" y="16658"/>
                  </a:lnTo>
                  <a:lnTo>
                    <a:pt x="24521" y="13029"/>
                  </a:lnTo>
                  <a:cubicBezTo>
                    <a:pt x="24537" y="13013"/>
                    <a:pt x="24544" y="12990"/>
                    <a:pt x="24552" y="12975"/>
                  </a:cubicBezTo>
                  <a:lnTo>
                    <a:pt x="24552" y="6934"/>
                  </a:lnTo>
                  <a:lnTo>
                    <a:pt x="30291" y="1187"/>
                  </a:lnTo>
                  <a:cubicBezTo>
                    <a:pt x="30416" y="1283"/>
                    <a:pt x="30559" y="1327"/>
                    <a:pt x="30701" y="1327"/>
                  </a:cubicBezTo>
                  <a:cubicBezTo>
                    <a:pt x="30972" y="1327"/>
                    <a:pt x="31233" y="1163"/>
                    <a:pt x="31330" y="877"/>
                  </a:cubicBezTo>
                  <a:cubicBezTo>
                    <a:pt x="31477" y="443"/>
                    <a:pt x="31159" y="1"/>
                    <a:pt x="307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0" name="Google Shape;560;p18"/>
            <p:cNvGrpSpPr/>
            <p:nvPr/>
          </p:nvGrpSpPr>
          <p:grpSpPr>
            <a:xfrm>
              <a:off x="8806174" y="889795"/>
              <a:ext cx="269497" cy="230589"/>
              <a:chOff x="-245801" y="266720"/>
              <a:chExt cx="269497" cy="230589"/>
            </a:xfrm>
          </p:grpSpPr>
          <p:sp>
            <p:nvSpPr>
              <p:cNvPr id="561" name="Google Shape;561;p18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rect b="b" l="l" r="r" t="t"/>
                <a:pathLst>
                  <a:path extrusionOk="0" h="4267" w="4987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2" name="Google Shape;562;p18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rect b="b" l="l" r="r" t="t"/>
                <a:pathLst>
                  <a:path extrusionOk="0" h="1870" w="187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63" name="Google Shape;563;p18"/>
            <p:cNvGrpSpPr/>
            <p:nvPr/>
          </p:nvGrpSpPr>
          <p:grpSpPr>
            <a:xfrm>
              <a:off x="7191250" y="-95546"/>
              <a:ext cx="1208950" cy="1034520"/>
              <a:chOff x="5451525" y="-113896"/>
              <a:chExt cx="1208950" cy="1034520"/>
            </a:xfrm>
          </p:grpSpPr>
          <p:sp>
            <p:nvSpPr>
              <p:cNvPr id="564" name="Google Shape;564;p18"/>
              <p:cNvSpPr/>
              <p:nvPr/>
            </p:nvSpPr>
            <p:spPr>
              <a:xfrm>
                <a:off x="5889324" y="-113896"/>
                <a:ext cx="771151" cy="964344"/>
              </a:xfrm>
              <a:custGeom>
                <a:rect b="b" l="l" r="r" t="t"/>
                <a:pathLst>
                  <a:path extrusionOk="0" h="17845" w="14270">
                    <a:moveTo>
                      <a:pt x="14184" y="1"/>
                    </a:moveTo>
                    <a:cubicBezTo>
                      <a:pt x="14165" y="1"/>
                      <a:pt x="14146" y="9"/>
                      <a:pt x="14130" y="24"/>
                    </a:cubicBezTo>
                    <a:lnTo>
                      <a:pt x="4188" y="9958"/>
                    </a:lnTo>
                    <a:cubicBezTo>
                      <a:pt x="4173" y="9973"/>
                      <a:pt x="4165" y="9997"/>
                      <a:pt x="4165" y="10020"/>
                    </a:cubicBezTo>
                    <a:lnTo>
                      <a:pt x="4165" y="13680"/>
                    </a:lnTo>
                    <a:lnTo>
                      <a:pt x="1187" y="16658"/>
                    </a:lnTo>
                    <a:cubicBezTo>
                      <a:pt x="1065" y="16560"/>
                      <a:pt x="921" y="16514"/>
                      <a:pt x="780" y="16514"/>
                    </a:cubicBezTo>
                    <a:cubicBezTo>
                      <a:pt x="509" y="16514"/>
                      <a:pt x="245" y="16680"/>
                      <a:pt x="148" y="16961"/>
                    </a:cubicBezTo>
                    <a:cubicBezTo>
                      <a:pt x="1" y="17395"/>
                      <a:pt x="327" y="17845"/>
                      <a:pt x="776" y="17845"/>
                    </a:cubicBezTo>
                    <a:cubicBezTo>
                      <a:pt x="1335" y="17845"/>
                      <a:pt x="1645" y="17209"/>
                      <a:pt x="1304" y="16774"/>
                    </a:cubicBezTo>
                    <a:lnTo>
                      <a:pt x="4305" y="13766"/>
                    </a:lnTo>
                    <a:cubicBezTo>
                      <a:pt x="4320" y="13750"/>
                      <a:pt x="4328" y="13735"/>
                      <a:pt x="4336" y="13711"/>
                    </a:cubicBezTo>
                    <a:lnTo>
                      <a:pt x="4336" y="10051"/>
                    </a:lnTo>
                    <a:lnTo>
                      <a:pt x="14239" y="140"/>
                    </a:lnTo>
                    <a:cubicBezTo>
                      <a:pt x="14270" y="109"/>
                      <a:pt x="14270" y="55"/>
                      <a:pt x="14239" y="24"/>
                    </a:cubicBezTo>
                    <a:cubicBezTo>
                      <a:pt x="14223" y="9"/>
                      <a:pt x="14204" y="1"/>
                      <a:pt x="1418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565" name="Google Shape;565;p18"/>
              <p:cNvGrpSpPr/>
              <p:nvPr/>
            </p:nvGrpSpPr>
            <p:grpSpPr>
              <a:xfrm>
                <a:off x="5451525" y="6"/>
                <a:ext cx="921187" cy="920619"/>
                <a:chOff x="3429875" y="1645831"/>
                <a:chExt cx="921187" cy="920619"/>
              </a:xfrm>
            </p:grpSpPr>
            <p:sp>
              <p:nvSpPr>
                <p:cNvPr id="566" name="Google Shape;566;p18"/>
                <p:cNvSpPr/>
                <p:nvPr/>
              </p:nvSpPr>
              <p:spPr>
                <a:xfrm>
                  <a:off x="4300181" y="1645831"/>
                  <a:ext cx="50882" cy="50542"/>
                </a:xfrm>
                <a:custGeom>
                  <a:rect b="b" l="l" r="r" t="t"/>
                  <a:pathLst>
                    <a:path extrusionOk="0" h="894" w="900">
                      <a:moveTo>
                        <a:pt x="437" y="0"/>
                      </a:moveTo>
                      <a:cubicBezTo>
                        <a:pt x="413" y="0"/>
                        <a:pt x="388" y="2"/>
                        <a:pt x="365" y="6"/>
                      </a:cubicBezTo>
                      <a:cubicBezTo>
                        <a:pt x="334" y="14"/>
                        <a:pt x="303" y="21"/>
                        <a:pt x="279" y="37"/>
                      </a:cubicBezTo>
                      <a:cubicBezTo>
                        <a:pt x="248" y="45"/>
                        <a:pt x="225" y="60"/>
                        <a:pt x="202" y="76"/>
                      </a:cubicBezTo>
                      <a:cubicBezTo>
                        <a:pt x="179" y="91"/>
                        <a:pt x="155" y="107"/>
                        <a:pt x="132" y="130"/>
                      </a:cubicBezTo>
                      <a:cubicBezTo>
                        <a:pt x="93" y="177"/>
                        <a:pt x="55" y="223"/>
                        <a:pt x="31" y="277"/>
                      </a:cubicBezTo>
                      <a:cubicBezTo>
                        <a:pt x="23" y="301"/>
                        <a:pt x="16" y="332"/>
                        <a:pt x="8" y="363"/>
                      </a:cubicBezTo>
                      <a:cubicBezTo>
                        <a:pt x="0" y="386"/>
                        <a:pt x="0" y="417"/>
                        <a:pt x="0" y="448"/>
                      </a:cubicBezTo>
                      <a:cubicBezTo>
                        <a:pt x="0" y="479"/>
                        <a:pt x="8" y="510"/>
                        <a:pt x="8" y="533"/>
                      </a:cubicBezTo>
                      <a:cubicBezTo>
                        <a:pt x="16" y="564"/>
                        <a:pt x="23" y="595"/>
                        <a:pt x="31" y="619"/>
                      </a:cubicBezTo>
                      <a:cubicBezTo>
                        <a:pt x="47" y="650"/>
                        <a:pt x="62" y="673"/>
                        <a:pt x="78" y="696"/>
                      </a:cubicBezTo>
                      <a:cubicBezTo>
                        <a:pt x="93" y="719"/>
                        <a:pt x="109" y="743"/>
                        <a:pt x="132" y="766"/>
                      </a:cubicBezTo>
                      <a:cubicBezTo>
                        <a:pt x="221" y="851"/>
                        <a:pt x="336" y="894"/>
                        <a:pt x="450" y="894"/>
                      </a:cubicBezTo>
                      <a:cubicBezTo>
                        <a:pt x="564" y="894"/>
                        <a:pt x="679" y="851"/>
                        <a:pt x="768" y="766"/>
                      </a:cubicBezTo>
                      <a:cubicBezTo>
                        <a:pt x="783" y="743"/>
                        <a:pt x="807" y="719"/>
                        <a:pt x="822" y="696"/>
                      </a:cubicBezTo>
                      <a:cubicBezTo>
                        <a:pt x="838" y="673"/>
                        <a:pt x="853" y="650"/>
                        <a:pt x="861" y="619"/>
                      </a:cubicBezTo>
                      <a:cubicBezTo>
                        <a:pt x="877" y="595"/>
                        <a:pt x="884" y="564"/>
                        <a:pt x="884" y="533"/>
                      </a:cubicBezTo>
                      <a:cubicBezTo>
                        <a:pt x="892" y="510"/>
                        <a:pt x="900" y="479"/>
                        <a:pt x="900" y="448"/>
                      </a:cubicBezTo>
                      <a:cubicBezTo>
                        <a:pt x="900" y="417"/>
                        <a:pt x="892" y="386"/>
                        <a:pt x="884" y="363"/>
                      </a:cubicBezTo>
                      <a:cubicBezTo>
                        <a:pt x="884" y="332"/>
                        <a:pt x="877" y="301"/>
                        <a:pt x="861" y="277"/>
                      </a:cubicBezTo>
                      <a:cubicBezTo>
                        <a:pt x="853" y="246"/>
                        <a:pt x="838" y="223"/>
                        <a:pt x="822" y="200"/>
                      </a:cubicBezTo>
                      <a:cubicBezTo>
                        <a:pt x="807" y="177"/>
                        <a:pt x="783" y="153"/>
                        <a:pt x="768" y="130"/>
                      </a:cubicBezTo>
                      <a:cubicBezTo>
                        <a:pt x="678" y="46"/>
                        <a:pt x="556" y="0"/>
                        <a:pt x="43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67" name="Google Shape;567;p18"/>
                <p:cNvSpPr/>
                <p:nvPr/>
              </p:nvSpPr>
              <p:spPr>
                <a:xfrm>
                  <a:off x="3918737" y="2018681"/>
                  <a:ext cx="67559" cy="50599"/>
                </a:xfrm>
                <a:custGeom>
                  <a:rect b="b" l="l" r="r" t="t"/>
                  <a:pathLst>
                    <a:path extrusionOk="0" h="895" w="1195">
                      <a:moveTo>
                        <a:pt x="598" y="1"/>
                      </a:moveTo>
                      <a:cubicBezTo>
                        <a:pt x="483" y="1"/>
                        <a:pt x="369" y="45"/>
                        <a:pt x="280" y="134"/>
                      </a:cubicBezTo>
                      <a:cubicBezTo>
                        <a:pt x="1" y="414"/>
                        <a:pt x="202" y="894"/>
                        <a:pt x="598" y="894"/>
                      </a:cubicBezTo>
                      <a:cubicBezTo>
                        <a:pt x="1001" y="894"/>
                        <a:pt x="1195" y="414"/>
                        <a:pt x="916" y="134"/>
                      </a:cubicBezTo>
                      <a:cubicBezTo>
                        <a:pt x="826" y="45"/>
                        <a:pt x="712" y="1"/>
                        <a:pt x="59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68" name="Google Shape;568;p18"/>
                <p:cNvSpPr/>
                <p:nvPr/>
              </p:nvSpPr>
              <p:spPr>
                <a:xfrm>
                  <a:off x="4166022" y="1769869"/>
                  <a:ext cx="70160" cy="50825"/>
                </a:xfrm>
                <a:custGeom>
                  <a:rect b="b" l="l" r="r" t="t"/>
                  <a:pathLst>
                    <a:path extrusionOk="0" h="899" w="1241">
                      <a:moveTo>
                        <a:pt x="628" y="1"/>
                      </a:moveTo>
                      <a:cubicBezTo>
                        <a:pt x="571" y="1"/>
                        <a:pt x="511" y="12"/>
                        <a:pt x="450" y="38"/>
                      </a:cubicBezTo>
                      <a:cubicBezTo>
                        <a:pt x="0" y="224"/>
                        <a:pt x="132" y="898"/>
                        <a:pt x="621" y="898"/>
                      </a:cubicBezTo>
                      <a:cubicBezTo>
                        <a:pt x="745" y="898"/>
                        <a:pt x="853" y="852"/>
                        <a:pt x="939" y="766"/>
                      </a:cubicBezTo>
                      <a:cubicBezTo>
                        <a:pt x="1240" y="465"/>
                        <a:pt x="991" y="1"/>
                        <a:pt x="62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69" name="Google Shape;569;p18"/>
                <p:cNvSpPr/>
                <p:nvPr/>
              </p:nvSpPr>
              <p:spPr>
                <a:xfrm>
                  <a:off x="3544868" y="2391417"/>
                  <a:ext cx="70103" cy="50938"/>
                </a:xfrm>
                <a:custGeom>
                  <a:rect b="b" l="l" r="r" t="t"/>
                  <a:pathLst>
                    <a:path extrusionOk="0" h="901" w="1240">
                      <a:moveTo>
                        <a:pt x="606" y="1"/>
                      </a:moveTo>
                      <a:cubicBezTo>
                        <a:pt x="241" y="1"/>
                        <a:pt x="1" y="468"/>
                        <a:pt x="301" y="769"/>
                      </a:cubicBezTo>
                      <a:cubicBezTo>
                        <a:pt x="379" y="854"/>
                        <a:pt x="495" y="901"/>
                        <a:pt x="611" y="901"/>
                      </a:cubicBezTo>
                      <a:cubicBezTo>
                        <a:pt x="1108" y="901"/>
                        <a:pt x="1240" y="226"/>
                        <a:pt x="790" y="40"/>
                      </a:cubicBezTo>
                      <a:cubicBezTo>
                        <a:pt x="726" y="13"/>
                        <a:pt x="664" y="1"/>
                        <a:pt x="606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0" name="Google Shape;570;p18"/>
                <p:cNvSpPr/>
                <p:nvPr/>
              </p:nvSpPr>
              <p:spPr>
                <a:xfrm>
                  <a:off x="4043227" y="1894190"/>
                  <a:ext cx="67616" cy="50542"/>
                </a:xfrm>
                <a:custGeom>
                  <a:rect b="b" l="l" r="r" t="t"/>
                  <a:pathLst>
                    <a:path extrusionOk="0" h="894" w="1196">
                      <a:moveTo>
                        <a:pt x="598" y="0"/>
                      </a:moveTo>
                      <a:cubicBezTo>
                        <a:pt x="484" y="0"/>
                        <a:pt x="369" y="45"/>
                        <a:pt x="280" y="134"/>
                      </a:cubicBezTo>
                      <a:cubicBezTo>
                        <a:pt x="1" y="413"/>
                        <a:pt x="195" y="894"/>
                        <a:pt x="598" y="894"/>
                      </a:cubicBezTo>
                      <a:cubicBezTo>
                        <a:pt x="994" y="894"/>
                        <a:pt x="1195" y="413"/>
                        <a:pt x="916" y="134"/>
                      </a:cubicBezTo>
                      <a:cubicBezTo>
                        <a:pt x="827" y="45"/>
                        <a:pt x="712" y="0"/>
                        <a:pt x="59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1" name="Google Shape;571;p18"/>
                <p:cNvSpPr/>
                <p:nvPr/>
              </p:nvSpPr>
              <p:spPr>
                <a:xfrm>
                  <a:off x="3670151" y="2267266"/>
                  <a:ext cx="67559" cy="50599"/>
                </a:xfrm>
                <a:custGeom>
                  <a:rect b="b" l="l" r="r" t="t"/>
                  <a:pathLst>
                    <a:path extrusionOk="0" h="895" w="1195">
                      <a:moveTo>
                        <a:pt x="598" y="1"/>
                      </a:moveTo>
                      <a:cubicBezTo>
                        <a:pt x="483" y="1"/>
                        <a:pt x="369" y="45"/>
                        <a:pt x="280" y="134"/>
                      </a:cubicBezTo>
                      <a:cubicBezTo>
                        <a:pt x="1" y="413"/>
                        <a:pt x="202" y="894"/>
                        <a:pt x="598" y="894"/>
                      </a:cubicBezTo>
                      <a:cubicBezTo>
                        <a:pt x="993" y="894"/>
                        <a:pt x="1195" y="413"/>
                        <a:pt x="916" y="134"/>
                      </a:cubicBezTo>
                      <a:cubicBezTo>
                        <a:pt x="826" y="45"/>
                        <a:pt x="712" y="1"/>
                        <a:pt x="59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2" name="Google Shape;572;p18"/>
                <p:cNvSpPr/>
                <p:nvPr/>
              </p:nvSpPr>
              <p:spPr>
                <a:xfrm>
                  <a:off x="3794246" y="2142775"/>
                  <a:ext cx="68012" cy="50995"/>
                </a:xfrm>
                <a:custGeom>
                  <a:rect b="b" l="l" r="r" t="t"/>
                  <a:pathLst>
                    <a:path extrusionOk="0" h="902" w="1203">
                      <a:moveTo>
                        <a:pt x="601" y="0"/>
                      </a:moveTo>
                      <a:cubicBezTo>
                        <a:pt x="487" y="0"/>
                        <a:pt x="372" y="45"/>
                        <a:pt x="287" y="134"/>
                      </a:cubicBezTo>
                      <a:cubicBezTo>
                        <a:pt x="0" y="413"/>
                        <a:pt x="202" y="902"/>
                        <a:pt x="605" y="902"/>
                      </a:cubicBezTo>
                      <a:cubicBezTo>
                        <a:pt x="1001" y="902"/>
                        <a:pt x="1202" y="413"/>
                        <a:pt x="915" y="134"/>
                      </a:cubicBezTo>
                      <a:cubicBezTo>
                        <a:pt x="830" y="45"/>
                        <a:pt x="716" y="0"/>
                        <a:pt x="60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3" name="Google Shape;573;p18"/>
                <p:cNvSpPr/>
                <p:nvPr/>
              </p:nvSpPr>
              <p:spPr>
                <a:xfrm>
                  <a:off x="3429875" y="2515851"/>
                  <a:ext cx="50938" cy="50599"/>
                </a:xfrm>
                <a:custGeom>
                  <a:rect b="b" l="l" r="r" t="t"/>
                  <a:pathLst>
                    <a:path extrusionOk="0" h="895" w="901">
                      <a:moveTo>
                        <a:pt x="451" y="0"/>
                      </a:moveTo>
                      <a:cubicBezTo>
                        <a:pt x="336" y="0"/>
                        <a:pt x="222" y="45"/>
                        <a:pt x="133" y="134"/>
                      </a:cubicBezTo>
                      <a:cubicBezTo>
                        <a:pt x="110" y="150"/>
                        <a:pt x="94" y="173"/>
                        <a:pt x="79" y="196"/>
                      </a:cubicBezTo>
                      <a:cubicBezTo>
                        <a:pt x="63" y="227"/>
                        <a:pt x="48" y="251"/>
                        <a:pt x="40" y="274"/>
                      </a:cubicBezTo>
                      <a:cubicBezTo>
                        <a:pt x="24" y="305"/>
                        <a:pt x="17" y="336"/>
                        <a:pt x="9" y="359"/>
                      </a:cubicBezTo>
                      <a:cubicBezTo>
                        <a:pt x="9" y="390"/>
                        <a:pt x="1" y="421"/>
                        <a:pt x="1" y="452"/>
                      </a:cubicBezTo>
                      <a:cubicBezTo>
                        <a:pt x="1" y="569"/>
                        <a:pt x="48" y="685"/>
                        <a:pt x="133" y="762"/>
                      </a:cubicBezTo>
                      <a:cubicBezTo>
                        <a:pt x="156" y="786"/>
                        <a:pt x="179" y="809"/>
                        <a:pt x="203" y="824"/>
                      </a:cubicBezTo>
                      <a:cubicBezTo>
                        <a:pt x="226" y="840"/>
                        <a:pt x="249" y="855"/>
                        <a:pt x="280" y="863"/>
                      </a:cubicBezTo>
                      <a:cubicBezTo>
                        <a:pt x="303" y="871"/>
                        <a:pt x="334" y="879"/>
                        <a:pt x="358" y="886"/>
                      </a:cubicBezTo>
                      <a:cubicBezTo>
                        <a:pt x="389" y="894"/>
                        <a:pt x="420" y="894"/>
                        <a:pt x="451" y="894"/>
                      </a:cubicBezTo>
                      <a:cubicBezTo>
                        <a:pt x="482" y="894"/>
                        <a:pt x="505" y="894"/>
                        <a:pt x="536" y="886"/>
                      </a:cubicBezTo>
                      <a:cubicBezTo>
                        <a:pt x="598" y="879"/>
                        <a:pt x="652" y="855"/>
                        <a:pt x="699" y="824"/>
                      </a:cubicBezTo>
                      <a:cubicBezTo>
                        <a:pt x="722" y="809"/>
                        <a:pt x="745" y="786"/>
                        <a:pt x="769" y="762"/>
                      </a:cubicBezTo>
                      <a:cubicBezTo>
                        <a:pt x="846" y="685"/>
                        <a:pt x="901" y="569"/>
                        <a:pt x="901" y="452"/>
                      </a:cubicBezTo>
                      <a:cubicBezTo>
                        <a:pt x="901" y="421"/>
                        <a:pt x="893" y="390"/>
                        <a:pt x="893" y="359"/>
                      </a:cubicBezTo>
                      <a:cubicBezTo>
                        <a:pt x="885" y="336"/>
                        <a:pt x="877" y="305"/>
                        <a:pt x="862" y="274"/>
                      </a:cubicBezTo>
                      <a:cubicBezTo>
                        <a:pt x="854" y="251"/>
                        <a:pt x="839" y="227"/>
                        <a:pt x="823" y="196"/>
                      </a:cubicBezTo>
                      <a:cubicBezTo>
                        <a:pt x="807" y="173"/>
                        <a:pt x="784" y="150"/>
                        <a:pt x="769" y="134"/>
                      </a:cubicBezTo>
                      <a:cubicBezTo>
                        <a:pt x="680" y="45"/>
                        <a:pt x="565" y="0"/>
                        <a:pt x="45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BODY_1"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19"/>
          <p:cNvSpPr txBox="1"/>
          <p:nvPr>
            <p:ph type="title"/>
          </p:nvPr>
        </p:nvSpPr>
        <p:spPr>
          <a:xfrm>
            <a:off x="720000" y="36827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76" name="Google Shape;576;p19"/>
          <p:cNvSpPr txBox="1"/>
          <p:nvPr>
            <p:ph idx="1" type="body"/>
          </p:nvPr>
        </p:nvSpPr>
        <p:spPr>
          <a:xfrm>
            <a:off x="720000" y="1203200"/>
            <a:ext cx="3837900" cy="34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/>
            </a:lvl9pPr>
          </a:lstStyle>
          <a:p/>
        </p:txBody>
      </p:sp>
      <p:sp>
        <p:nvSpPr>
          <p:cNvPr id="577" name="Google Shape;577;p19"/>
          <p:cNvSpPr txBox="1"/>
          <p:nvPr>
            <p:ph idx="2" type="body"/>
          </p:nvPr>
        </p:nvSpPr>
        <p:spPr>
          <a:xfrm>
            <a:off x="4557900" y="1203200"/>
            <a:ext cx="3837900" cy="34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2"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20"/>
          <p:cNvSpPr txBox="1"/>
          <p:nvPr>
            <p:ph idx="1" type="subTitle"/>
          </p:nvPr>
        </p:nvSpPr>
        <p:spPr>
          <a:xfrm>
            <a:off x="730925" y="2146275"/>
            <a:ext cx="2389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0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0" name="Google Shape;580;p20"/>
          <p:cNvSpPr txBox="1"/>
          <p:nvPr>
            <p:ph idx="2" type="subTitle"/>
          </p:nvPr>
        </p:nvSpPr>
        <p:spPr>
          <a:xfrm>
            <a:off x="5937425" y="2146275"/>
            <a:ext cx="2389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0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1" name="Google Shape;581;p20"/>
          <p:cNvSpPr txBox="1"/>
          <p:nvPr>
            <p:ph idx="3" type="subTitle"/>
          </p:nvPr>
        </p:nvSpPr>
        <p:spPr>
          <a:xfrm>
            <a:off x="3334212" y="2146275"/>
            <a:ext cx="2389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0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2" name="Google Shape;582;p20"/>
          <p:cNvSpPr txBox="1"/>
          <p:nvPr>
            <p:ph idx="4" type="subTitle"/>
          </p:nvPr>
        </p:nvSpPr>
        <p:spPr>
          <a:xfrm>
            <a:off x="731525" y="2539804"/>
            <a:ext cx="2389800" cy="18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83" name="Google Shape;583;p20"/>
          <p:cNvSpPr txBox="1"/>
          <p:nvPr>
            <p:ph idx="5" type="subTitle"/>
          </p:nvPr>
        </p:nvSpPr>
        <p:spPr>
          <a:xfrm>
            <a:off x="3334738" y="2539650"/>
            <a:ext cx="2389800" cy="18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84" name="Google Shape;584;p20"/>
          <p:cNvSpPr txBox="1"/>
          <p:nvPr>
            <p:ph idx="6" type="subTitle"/>
          </p:nvPr>
        </p:nvSpPr>
        <p:spPr>
          <a:xfrm>
            <a:off x="5937425" y="2539688"/>
            <a:ext cx="2389800" cy="18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85" name="Google Shape;585;p20"/>
          <p:cNvSpPr txBox="1"/>
          <p:nvPr>
            <p:ph type="title"/>
          </p:nvPr>
        </p:nvSpPr>
        <p:spPr>
          <a:xfrm>
            <a:off x="720000" y="368275"/>
            <a:ext cx="7704000" cy="64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586" name="Google Shape;586;p20"/>
          <p:cNvGrpSpPr/>
          <p:nvPr/>
        </p:nvGrpSpPr>
        <p:grpSpPr>
          <a:xfrm>
            <a:off x="521183" y="4314634"/>
            <a:ext cx="246301" cy="210632"/>
            <a:chOff x="6506733" y="1087209"/>
            <a:chExt cx="246301" cy="210632"/>
          </a:xfrm>
        </p:grpSpPr>
        <p:sp>
          <p:nvSpPr>
            <p:cNvPr id="587" name="Google Shape;587;p20"/>
            <p:cNvSpPr/>
            <p:nvPr/>
          </p:nvSpPr>
          <p:spPr>
            <a:xfrm>
              <a:off x="6506733" y="1087209"/>
              <a:ext cx="246301" cy="210632"/>
            </a:xfrm>
            <a:custGeom>
              <a:rect b="b" l="l" r="r" t="t"/>
              <a:pathLst>
                <a:path extrusionOk="0" h="2799" w="3273">
                  <a:moveTo>
                    <a:pt x="1404" y="123"/>
                  </a:moveTo>
                  <a:cubicBezTo>
                    <a:pt x="2536" y="123"/>
                    <a:pt x="3110" y="1496"/>
                    <a:pt x="2304" y="2302"/>
                  </a:cubicBezTo>
                  <a:cubicBezTo>
                    <a:pt x="2043" y="2563"/>
                    <a:pt x="1723" y="2680"/>
                    <a:pt x="1410" y="2680"/>
                  </a:cubicBezTo>
                  <a:cubicBezTo>
                    <a:pt x="753" y="2680"/>
                    <a:pt x="125" y="2169"/>
                    <a:pt x="125" y="1403"/>
                  </a:cubicBezTo>
                  <a:cubicBezTo>
                    <a:pt x="125" y="697"/>
                    <a:pt x="698" y="123"/>
                    <a:pt x="1404" y="123"/>
                  </a:cubicBezTo>
                  <a:close/>
                  <a:moveTo>
                    <a:pt x="1410" y="0"/>
                  </a:moveTo>
                  <a:cubicBezTo>
                    <a:pt x="690" y="0"/>
                    <a:pt x="0" y="558"/>
                    <a:pt x="0" y="1403"/>
                  </a:cubicBezTo>
                  <a:cubicBezTo>
                    <a:pt x="0" y="2171"/>
                    <a:pt x="629" y="2799"/>
                    <a:pt x="1404" y="2799"/>
                  </a:cubicBezTo>
                  <a:cubicBezTo>
                    <a:pt x="2645" y="2799"/>
                    <a:pt x="3273" y="1294"/>
                    <a:pt x="2389" y="410"/>
                  </a:cubicBezTo>
                  <a:cubicBezTo>
                    <a:pt x="2103" y="127"/>
                    <a:pt x="1753" y="0"/>
                    <a:pt x="14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20"/>
            <p:cNvSpPr/>
            <p:nvPr/>
          </p:nvSpPr>
          <p:spPr>
            <a:xfrm>
              <a:off x="6566258" y="1146659"/>
              <a:ext cx="92260" cy="92260"/>
            </a:xfrm>
            <a:custGeom>
              <a:rect b="b" l="l" r="r" t="t"/>
              <a:pathLst>
                <a:path extrusionOk="0" h="1226" w="1226">
                  <a:moveTo>
                    <a:pt x="613" y="0"/>
                  </a:moveTo>
                  <a:cubicBezTo>
                    <a:pt x="272" y="0"/>
                    <a:pt x="0" y="272"/>
                    <a:pt x="0" y="613"/>
                  </a:cubicBezTo>
                  <a:cubicBezTo>
                    <a:pt x="0" y="946"/>
                    <a:pt x="272" y="1226"/>
                    <a:pt x="613" y="1226"/>
                  </a:cubicBezTo>
                  <a:cubicBezTo>
                    <a:pt x="947" y="1226"/>
                    <a:pt x="1226" y="946"/>
                    <a:pt x="1226" y="613"/>
                  </a:cubicBezTo>
                  <a:cubicBezTo>
                    <a:pt x="1226" y="272"/>
                    <a:pt x="947" y="0"/>
                    <a:pt x="6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9" name="Google Shape;589;p20"/>
          <p:cNvGrpSpPr/>
          <p:nvPr/>
        </p:nvGrpSpPr>
        <p:grpSpPr>
          <a:xfrm>
            <a:off x="211073" y="4706474"/>
            <a:ext cx="786165" cy="637318"/>
            <a:chOff x="6109323" y="430024"/>
            <a:chExt cx="786165" cy="637318"/>
          </a:xfrm>
        </p:grpSpPr>
        <p:sp>
          <p:nvSpPr>
            <p:cNvPr id="590" name="Google Shape;590;p20"/>
            <p:cNvSpPr/>
            <p:nvPr/>
          </p:nvSpPr>
          <p:spPr>
            <a:xfrm>
              <a:off x="6109323" y="1033403"/>
              <a:ext cx="182713" cy="33939"/>
            </a:xfrm>
            <a:custGeom>
              <a:rect b="b" l="l" r="r" t="t"/>
              <a:pathLst>
                <a:path extrusionOk="0" h="451" w="2428">
                  <a:moveTo>
                    <a:pt x="442" y="1"/>
                  </a:moveTo>
                  <a:lnTo>
                    <a:pt x="0" y="451"/>
                  </a:lnTo>
                  <a:lnTo>
                    <a:pt x="1978" y="451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20"/>
            <p:cNvSpPr/>
            <p:nvPr/>
          </p:nvSpPr>
          <p:spPr>
            <a:xfrm>
              <a:off x="6209710" y="933091"/>
              <a:ext cx="182713" cy="33337"/>
            </a:xfrm>
            <a:custGeom>
              <a:rect b="b" l="l" r="r" t="t"/>
              <a:pathLst>
                <a:path extrusionOk="0" h="443" w="2428">
                  <a:moveTo>
                    <a:pt x="450" y="0"/>
                  </a:moveTo>
                  <a:lnTo>
                    <a:pt x="0" y="442"/>
                  </a:lnTo>
                  <a:lnTo>
                    <a:pt x="1978" y="442"/>
                  </a:lnTo>
                  <a:lnTo>
                    <a:pt x="24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20"/>
            <p:cNvSpPr/>
            <p:nvPr/>
          </p:nvSpPr>
          <p:spPr>
            <a:xfrm>
              <a:off x="6310097" y="832101"/>
              <a:ext cx="182713" cy="33939"/>
            </a:xfrm>
            <a:custGeom>
              <a:rect b="b" l="l" r="r" t="t"/>
              <a:pathLst>
                <a:path extrusionOk="0" h="451" w="2428">
                  <a:moveTo>
                    <a:pt x="450" y="0"/>
                  </a:moveTo>
                  <a:lnTo>
                    <a:pt x="0" y="450"/>
                  </a:lnTo>
                  <a:lnTo>
                    <a:pt x="1985" y="450"/>
                  </a:lnTo>
                  <a:lnTo>
                    <a:pt x="24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20"/>
            <p:cNvSpPr/>
            <p:nvPr/>
          </p:nvSpPr>
          <p:spPr>
            <a:xfrm>
              <a:off x="6411011" y="731713"/>
              <a:ext cx="182713" cy="33337"/>
            </a:xfrm>
            <a:custGeom>
              <a:rect b="b" l="l" r="r" t="t"/>
              <a:pathLst>
                <a:path extrusionOk="0" h="443" w="2428">
                  <a:moveTo>
                    <a:pt x="443" y="1"/>
                  </a:moveTo>
                  <a:lnTo>
                    <a:pt x="1" y="443"/>
                  </a:lnTo>
                  <a:lnTo>
                    <a:pt x="1978" y="443"/>
                  </a:lnTo>
                  <a:lnTo>
                    <a:pt x="242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20"/>
            <p:cNvSpPr/>
            <p:nvPr/>
          </p:nvSpPr>
          <p:spPr>
            <a:xfrm>
              <a:off x="6511398" y="630799"/>
              <a:ext cx="182713" cy="33864"/>
            </a:xfrm>
            <a:custGeom>
              <a:rect b="b" l="l" r="r" t="t"/>
              <a:pathLst>
                <a:path extrusionOk="0" h="450" w="2428">
                  <a:moveTo>
                    <a:pt x="450" y="0"/>
                  </a:moveTo>
                  <a:lnTo>
                    <a:pt x="1" y="450"/>
                  </a:lnTo>
                  <a:lnTo>
                    <a:pt x="1986" y="450"/>
                  </a:lnTo>
                  <a:lnTo>
                    <a:pt x="24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20"/>
            <p:cNvSpPr/>
            <p:nvPr/>
          </p:nvSpPr>
          <p:spPr>
            <a:xfrm>
              <a:off x="6612388" y="530412"/>
              <a:ext cx="182713" cy="33864"/>
            </a:xfrm>
            <a:custGeom>
              <a:rect b="b" l="l" r="r" t="t"/>
              <a:pathLst>
                <a:path extrusionOk="0" h="450" w="2428">
                  <a:moveTo>
                    <a:pt x="442" y="0"/>
                  </a:moveTo>
                  <a:lnTo>
                    <a:pt x="0" y="450"/>
                  </a:lnTo>
                  <a:lnTo>
                    <a:pt x="1978" y="450"/>
                  </a:lnTo>
                  <a:lnTo>
                    <a:pt x="242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20"/>
            <p:cNvSpPr/>
            <p:nvPr/>
          </p:nvSpPr>
          <p:spPr>
            <a:xfrm>
              <a:off x="6712699" y="430024"/>
              <a:ext cx="182788" cy="33337"/>
            </a:xfrm>
            <a:custGeom>
              <a:rect b="b" l="l" r="r" t="t"/>
              <a:pathLst>
                <a:path extrusionOk="0" h="443" w="2429">
                  <a:moveTo>
                    <a:pt x="443" y="0"/>
                  </a:moveTo>
                  <a:lnTo>
                    <a:pt x="1" y="442"/>
                  </a:lnTo>
                  <a:lnTo>
                    <a:pt x="1978" y="442"/>
                  </a:lnTo>
                  <a:lnTo>
                    <a:pt x="24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7" name="Google Shape;597;p20"/>
          <p:cNvSpPr/>
          <p:nvPr/>
        </p:nvSpPr>
        <p:spPr>
          <a:xfrm>
            <a:off x="-1132675" y="4500074"/>
            <a:ext cx="1595777" cy="1929553"/>
          </a:xfrm>
          <a:custGeom>
            <a:rect b="b" l="l" r="r" t="t"/>
            <a:pathLst>
              <a:path extrusionOk="0" h="38062" w="31478">
                <a:moveTo>
                  <a:pt x="30702" y="1"/>
                </a:moveTo>
                <a:cubicBezTo>
                  <a:pt x="30151" y="1"/>
                  <a:pt x="29841" y="637"/>
                  <a:pt x="30174" y="1071"/>
                </a:cubicBezTo>
                <a:lnTo>
                  <a:pt x="24413" y="6840"/>
                </a:lnTo>
                <a:cubicBezTo>
                  <a:pt x="24397" y="6856"/>
                  <a:pt x="24389" y="6872"/>
                  <a:pt x="24389" y="6895"/>
                </a:cubicBezTo>
                <a:lnTo>
                  <a:pt x="24389" y="12936"/>
                </a:lnTo>
                <a:lnTo>
                  <a:pt x="20675" y="16650"/>
                </a:lnTo>
                <a:lnTo>
                  <a:pt x="20535" y="16650"/>
                </a:lnTo>
                <a:lnTo>
                  <a:pt x="17728" y="19465"/>
                </a:lnTo>
                <a:lnTo>
                  <a:pt x="17736" y="19597"/>
                </a:lnTo>
                <a:lnTo>
                  <a:pt x="16689" y="20636"/>
                </a:lnTo>
                <a:cubicBezTo>
                  <a:pt x="16642" y="20691"/>
                  <a:pt x="16673" y="20776"/>
                  <a:pt x="16751" y="20776"/>
                </a:cubicBezTo>
                <a:cubicBezTo>
                  <a:pt x="16766" y="20776"/>
                  <a:pt x="16790" y="20768"/>
                  <a:pt x="16805" y="20753"/>
                </a:cubicBezTo>
                <a:lnTo>
                  <a:pt x="17736" y="19822"/>
                </a:lnTo>
                <a:lnTo>
                  <a:pt x="17751" y="20210"/>
                </a:lnTo>
                <a:lnTo>
                  <a:pt x="32" y="37922"/>
                </a:lnTo>
                <a:cubicBezTo>
                  <a:pt x="1" y="37953"/>
                  <a:pt x="1" y="38007"/>
                  <a:pt x="32" y="38038"/>
                </a:cubicBezTo>
                <a:cubicBezTo>
                  <a:pt x="47" y="38054"/>
                  <a:pt x="70" y="38061"/>
                  <a:pt x="94" y="38061"/>
                </a:cubicBezTo>
                <a:cubicBezTo>
                  <a:pt x="117" y="38061"/>
                  <a:pt x="132" y="38054"/>
                  <a:pt x="148" y="38038"/>
                </a:cubicBezTo>
                <a:lnTo>
                  <a:pt x="26375" y="11819"/>
                </a:lnTo>
                <a:cubicBezTo>
                  <a:pt x="26390" y="11804"/>
                  <a:pt x="26398" y="11780"/>
                  <a:pt x="26398" y="11757"/>
                </a:cubicBezTo>
                <a:lnTo>
                  <a:pt x="26398" y="8097"/>
                </a:lnTo>
                <a:lnTo>
                  <a:pt x="29376" y="5119"/>
                </a:lnTo>
                <a:cubicBezTo>
                  <a:pt x="29512" y="5226"/>
                  <a:pt x="29654" y="5272"/>
                  <a:pt x="29789" y="5272"/>
                </a:cubicBezTo>
                <a:cubicBezTo>
                  <a:pt x="30308" y="5272"/>
                  <a:pt x="30720" y="4594"/>
                  <a:pt x="30252" y="4126"/>
                </a:cubicBezTo>
                <a:cubicBezTo>
                  <a:pt x="30108" y="3982"/>
                  <a:pt x="29944" y="3922"/>
                  <a:pt x="29787" y="3922"/>
                </a:cubicBezTo>
                <a:cubicBezTo>
                  <a:pt x="29298" y="3922"/>
                  <a:pt x="28867" y="4504"/>
                  <a:pt x="29259" y="5003"/>
                </a:cubicBezTo>
                <a:lnTo>
                  <a:pt x="26251" y="8011"/>
                </a:lnTo>
                <a:cubicBezTo>
                  <a:pt x="26235" y="8027"/>
                  <a:pt x="26227" y="8042"/>
                  <a:pt x="26227" y="8066"/>
                </a:cubicBezTo>
                <a:lnTo>
                  <a:pt x="26227" y="11726"/>
                </a:lnTo>
                <a:lnTo>
                  <a:pt x="21280" y="16674"/>
                </a:lnTo>
                <a:lnTo>
                  <a:pt x="20892" y="16658"/>
                </a:lnTo>
                <a:lnTo>
                  <a:pt x="24521" y="13029"/>
                </a:lnTo>
                <a:cubicBezTo>
                  <a:pt x="24537" y="13013"/>
                  <a:pt x="24544" y="12990"/>
                  <a:pt x="24552" y="12975"/>
                </a:cubicBezTo>
                <a:lnTo>
                  <a:pt x="24552" y="6934"/>
                </a:lnTo>
                <a:lnTo>
                  <a:pt x="30291" y="1187"/>
                </a:lnTo>
                <a:cubicBezTo>
                  <a:pt x="30416" y="1283"/>
                  <a:pt x="30559" y="1327"/>
                  <a:pt x="30701" y="1327"/>
                </a:cubicBezTo>
                <a:cubicBezTo>
                  <a:pt x="30972" y="1327"/>
                  <a:pt x="31233" y="1163"/>
                  <a:pt x="31330" y="877"/>
                </a:cubicBezTo>
                <a:cubicBezTo>
                  <a:pt x="31477" y="443"/>
                  <a:pt x="31159" y="1"/>
                  <a:pt x="3070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8" name="Google Shape;598;p20"/>
          <p:cNvSpPr/>
          <p:nvPr/>
        </p:nvSpPr>
        <p:spPr>
          <a:xfrm>
            <a:off x="8675195" y="3031847"/>
            <a:ext cx="1263293" cy="1576725"/>
          </a:xfrm>
          <a:custGeom>
            <a:rect b="b" l="l" r="r" t="t"/>
            <a:pathLst>
              <a:path extrusionOk="0" h="29177" w="23377">
                <a:moveTo>
                  <a:pt x="23291" y="1"/>
                </a:moveTo>
                <a:cubicBezTo>
                  <a:pt x="23271" y="1"/>
                  <a:pt x="23252" y="7"/>
                  <a:pt x="23237" y="18"/>
                </a:cubicBezTo>
                <a:lnTo>
                  <a:pt x="11372" y="11883"/>
                </a:lnTo>
                <a:lnTo>
                  <a:pt x="10635" y="11852"/>
                </a:lnTo>
                <a:lnTo>
                  <a:pt x="7828" y="14667"/>
                </a:lnTo>
                <a:lnTo>
                  <a:pt x="7851" y="15404"/>
                </a:lnTo>
                <a:lnTo>
                  <a:pt x="7114" y="16141"/>
                </a:lnTo>
                <a:cubicBezTo>
                  <a:pt x="7099" y="16156"/>
                  <a:pt x="7091" y="16179"/>
                  <a:pt x="7091" y="16203"/>
                </a:cubicBezTo>
                <a:lnTo>
                  <a:pt x="7091" y="22236"/>
                </a:lnTo>
                <a:lnTo>
                  <a:pt x="1345" y="27982"/>
                </a:lnTo>
                <a:cubicBezTo>
                  <a:pt x="1209" y="27875"/>
                  <a:pt x="1067" y="27829"/>
                  <a:pt x="932" y="27829"/>
                </a:cubicBezTo>
                <a:cubicBezTo>
                  <a:pt x="412" y="27829"/>
                  <a:pt x="1" y="28507"/>
                  <a:pt x="469" y="28975"/>
                </a:cubicBezTo>
                <a:cubicBezTo>
                  <a:pt x="610" y="29116"/>
                  <a:pt x="772" y="29176"/>
                  <a:pt x="928" y="29176"/>
                </a:cubicBezTo>
                <a:cubicBezTo>
                  <a:pt x="1414" y="29176"/>
                  <a:pt x="1848" y="28597"/>
                  <a:pt x="1461" y="28099"/>
                </a:cubicBezTo>
                <a:lnTo>
                  <a:pt x="7231" y="22329"/>
                </a:lnTo>
                <a:cubicBezTo>
                  <a:pt x="7246" y="22313"/>
                  <a:pt x="7254" y="22290"/>
                  <a:pt x="7254" y="22267"/>
                </a:cubicBezTo>
                <a:lnTo>
                  <a:pt x="7254" y="16226"/>
                </a:lnTo>
                <a:lnTo>
                  <a:pt x="23345" y="135"/>
                </a:lnTo>
                <a:cubicBezTo>
                  <a:pt x="23376" y="104"/>
                  <a:pt x="23376" y="49"/>
                  <a:pt x="23345" y="18"/>
                </a:cubicBezTo>
                <a:cubicBezTo>
                  <a:pt x="23330" y="7"/>
                  <a:pt x="23310" y="1"/>
                  <a:pt x="2329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9" name="Google Shape;599;p20"/>
          <p:cNvSpPr/>
          <p:nvPr/>
        </p:nvSpPr>
        <p:spPr>
          <a:xfrm>
            <a:off x="7828315" y="4404912"/>
            <a:ext cx="595683" cy="833729"/>
          </a:xfrm>
          <a:custGeom>
            <a:rect b="b" l="l" r="r" t="t"/>
            <a:pathLst>
              <a:path extrusionOk="0" h="15428" w="11023">
                <a:moveTo>
                  <a:pt x="10442" y="1"/>
                </a:moveTo>
                <a:cubicBezTo>
                  <a:pt x="10443" y="1"/>
                  <a:pt x="10444" y="1"/>
                  <a:pt x="10446" y="1"/>
                </a:cubicBezTo>
                <a:lnTo>
                  <a:pt x="10446" y="1"/>
                </a:lnTo>
                <a:cubicBezTo>
                  <a:pt x="10447" y="1"/>
                  <a:pt x="10448" y="1"/>
                  <a:pt x="10449" y="1"/>
                </a:cubicBezTo>
                <a:close/>
                <a:moveTo>
                  <a:pt x="10446" y="1"/>
                </a:moveTo>
                <a:lnTo>
                  <a:pt x="10446" y="1"/>
                </a:lnTo>
                <a:cubicBezTo>
                  <a:pt x="10037" y="4"/>
                  <a:pt x="9807" y="475"/>
                  <a:pt x="10062" y="792"/>
                </a:cubicBezTo>
                <a:lnTo>
                  <a:pt x="5773" y="5080"/>
                </a:lnTo>
                <a:cubicBezTo>
                  <a:pt x="5766" y="5096"/>
                  <a:pt x="5758" y="5111"/>
                  <a:pt x="5758" y="5127"/>
                </a:cubicBezTo>
                <a:lnTo>
                  <a:pt x="5758" y="9617"/>
                </a:lnTo>
                <a:lnTo>
                  <a:pt x="43" y="15324"/>
                </a:lnTo>
                <a:cubicBezTo>
                  <a:pt x="1" y="15366"/>
                  <a:pt x="42" y="15427"/>
                  <a:pt x="88" y="15427"/>
                </a:cubicBezTo>
                <a:cubicBezTo>
                  <a:pt x="102" y="15427"/>
                  <a:pt x="116" y="15422"/>
                  <a:pt x="128" y="15410"/>
                </a:cubicBezTo>
                <a:lnTo>
                  <a:pt x="5859" y="9679"/>
                </a:lnTo>
                <a:cubicBezTo>
                  <a:pt x="5874" y="9671"/>
                  <a:pt x="5874" y="9656"/>
                  <a:pt x="5874" y="9640"/>
                </a:cubicBezTo>
                <a:lnTo>
                  <a:pt x="5874" y="5150"/>
                </a:lnTo>
                <a:lnTo>
                  <a:pt x="10139" y="885"/>
                </a:lnTo>
                <a:cubicBezTo>
                  <a:pt x="10231" y="953"/>
                  <a:pt x="10336" y="985"/>
                  <a:pt x="10439" y="985"/>
                </a:cubicBezTo>
                <a:cubicBezTo>
                  <a:pt x="10641" y="985"/>
                  <a:pt x="10835" y="863"/>
                  <a:pt x="10907" y="652"/>
                </a:cubicBezTo>
                <a:cubicBezTo>
                  <a:pt x="11023" y="336"/>
                  <a:pt x="10785" y="3"/>
                  <a:pt x="1044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0" name="Google Shape;600;p20"/>
          <p:cNvSpPr/>
          <p:nvPr/>
        </p:nvSpPr>
        <p:spPr>
          <a:xfrm>
            <a:off x="8560094" y="4662155"/>
            <a:ext cx="692631" cy="690469"/>
          </a:xfrm>
          <a:custGeom>
            <a:rect b="b" l="l" r="r" t="t"/>
            <a:pathLst>
              <a:path extrusionOk="0" h="12777" w="12817">
                <a:moveTo>
                  <a:pt x="12701" y="1"/>
                </a:moveTo>
                <a:cubicBezTo>
                  <a:pt x="12681" y="1"/>
                  <a:pt x="12660" y="9"/>
                  <a:pt x="12641" y="27"/>
                </a:cubicBezTo>
                <a:lnTo>
                  <a:pt x="32" y="12637"/>
                </a:lnTo>
                <a:cubicBezTo>
                  <a:pt x="1" y="12668"/>
                  <a:pt x="1" y="12722"/>
                  <a:pt x="32" y="12753"/>
                </a:cubicBezTo>
                <a:cubicBezTo>
                  <a:pt x="47" y="12769"/>
                  <a:pt x="63" y="12776"/>
                  <a:pt x="86" y="12776"/>
                </a:cubicBezTo>
                <a:cubicBezTo>
                  <a:pt x="109" y="12776"/>
                  <a:pt x="133" y="12769"/>
                  <a:pt x="148" y="12753"/>
                </a:cubicBezTo>
                <a:lnTo>
                  <a:pt x="12757" y="136"/>
                </a:lnTo>
                <a:cubicBezTo>
                  <a:pt x="12816" y="77"/>
                  <a:pt x="12764" y="1"/>
                  <a:pt x="127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1" name="Google Shape;601;p20"/>
          <p:cNvGrpSpPr/>
          <p:nvPr/>
        </p:nvGrpSpPr>
        <p:grpSpPr>
          <a:xfrm>
            <a:off x="8405699" y="4706483"/>
            <a:ext cx="269497" cy="230589"/>
            <a:chOff x="-245801" y="266720"/>
            <a:chExt cx="269497" cy="230589"/>
          </a:xfrm>
        </p:grpSpPr>
        <p:sp>
          <p:nvSpPr>
            <p:cNvPr id="602" name="Google Shape;602;p20"/>
            <p:cNvSpPr/>
            <p:nvPr/>
          </p:nvSpPr>
          <p:spPr>
            <a:xfrm>
              <a:off x="-245801" y="266720"/>
              <a:ext cx="269497" cy="230589"/>
            </a:xfrm>
            <a:custGeom>
              <a:rect b="b" l="l" r="r" t="t"/>
              <a:pathLst>
                <a:path extrusionOk="0" h="4267" w="4987">
                  <a:moveTo>
                    <a:pt x="2837" y="166"/>
                  </a:moveTo>
                  <a:cubicBezTo>
                    <a:pt x="3846" y="166"/>
                    <a:pt x="4816" y="952"/>
                    <a:pt x="4816" y="2134"/>
                  </a:cubicBezTo>
                  <a:cubicBezTo>
                    <a:pt x="4816" y="3219"/>
                    <a:pt x="3940" y="4096"/>
                    <a:pt x="2854" y="4103"/>
                  </a:cubicBezTo>
                  <a:cubicBezTo>
                    <a:pt x="1102" y="4103"/>
                    <a:pt x="226" y="1986"/>
                    <a:pt x="1466" y="746"/>
                  </a:cubicBezTo>
                  <a:cubicBezTo>
                    <a:pt x="1865" y="345"/>
                    <a:pt x="2355" y="166"/>
                    <a:pt x="2837" y="166"/>
                  </a:cubicBezTo>
                  <a:close/>
                  <a:moveTo>
                    <a:pt x="2840" y="0"/>
                  </a:moveTo>
                  <a:cubicBezTo>
                    <a:pt x="2315" y="0"/>
                    <a:pt x="1779" y="195"/>
                    <a:pt x="1342" y="629"/>
                  </a:cubicBezTo>
                  <a:cubicBezTo>
                    <a:pt x="1" y="1971"/>
                    <a:pt x="955" y="4266"/>
                    <a:pt x="2854" y="4266"/>
                  </a:cubicBezTo>
                  <a:cubicBezTo>
                    <a:pt x="4033" y="4266"/>
                    <a:pt x="4987" y="3312"/>
                    <a:pt x="4987" y="2134"/>
                  </a:cubicBezTo>
                  <a:cubicBezTo>
                    <a:pt x="4987" y="849"/>
                    <a:pt x="3937" y="0"/>
                    <a:pt x="28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20"/>
            <p:cNvSpPr/>
            <p:nvPr/>
          </p:nvSpPr>
          <p:spPr>
            <a:xfrm>
              <a:off x="-141881" y="331730"/>
              <a:ext cx="101055" cy="101055"/>
            </a:xfrm>
            <a:custGeom>
              <a:rect b="b" l="l" r="r" t="t"/>
              <a:pathLst>
                <a:path extrusionOk="0" h="1870" w="1870">
                  <a:moveTo>
                    <a:pt x="931" y="0"/>
                  </a:moveTo>
                  <a:cubicBezTo>
                    <a:pt x="420" y="0"/>
                    <a:pt x="1" y="419"/>
                    <a:pt x="1" y="931"/>
                  </a:cubicBezTo>
                  <a:cubicBezTo>
                    <a:pt x="1" y="1450"/>
                    <a:pt x="420" y="1869"/>
                    <a:pt x="931" y="1869"/>
                  </a:cubicBezTo>
                  <a:cubicBezTo>
                    <a:pt x="1451" y="1869"/>
                    <a:pt x="1870" y="1450"/>
                    <a:pt x="1870" y="931"/>
                  </a:cubicBezTo>
                  <a:cubicBezTo>
                    <a:pt x="1870" y="419"/>
                    <a:pt x="1451" y="0"/>
                    <a:pt x="9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>
            <p:ph type="title"/>
          </p:nvPr>
        </p:nvSpPr>
        <p:spPr>
          <a:xfrm>
            <a:off x="1640000" y="2554200"/>
            <a:ext cx="5864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2" name="Google Shape;72;p3"/>
          <p:cNvSpPr txBox="1"/>
          <p:nvPr>
            <p:ph hasCustomPrompt="1" idx="2" type="title"/>
          </p:nvPr>
        </p:nvSpPr>
        <p:spPr>
          <a:xfrm>
            <a:off x="3960300" y="1149000"/>
            <a:ext cx="1223100" cy="1223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6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73" name="Google Shape;73;p3"/>
          <p:cNvSpPr txBox="1"/>
          <p:nvPr>
            <p:ph idx="1" type="subTitle"/>
          </p:nvPr>
        </p:nvSpPr>
        <p:spPr>
          <a:xfrm>
            <a:off x="2144550" y="3396000"/>
            <a:ext cx="4854600" cy="59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grpSp>
        <p:nvGrpSpPr>
          <p:cNvPr id="74" name="Google Shape;74;p3"/>
          <p:cNvGrpSpPr/>
          <p:nvPr/>
        </p:nvGrpSpPr>
        <p:grpSpPr>
          <a:xfrm>
            <a:off x="7517519" y="2918009"/>
            <a:ext cx="2499397" cy="2480016"/>
            <a:chOff x="7517519" y="2918009"/>
            <a:chExt cx="2499397" cy="2480016"/>
          </a:xfrm>
        </p:grpSpPr>
        <p:sp>
          <p:nvSpPr>
            <p:cNvPr id="75" name="Google Shape;75;p3"/>
            <p:cNvSpPr/>
            <p:nvPr/>
          </p:nvSpPr>
          <p:spPr>
            <a:xfrm>
              <a:off x="8357077" y="2918009"/>
              <a:ext cx="1659839" cy="1844980"/>
            </a:xfrm>
            <a:custGeom>
              <a:rect b="b" l="l" r="r" t="t"/>
              <a:pathLst>
                <a:path extrusionOk="0" h="34141" w="30715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6" name="Google Shape;76;p3"/>
            <p:cNvGrpSpPr/>
            <p:nvPr/>
          </p:nvGrpSpPr>
          <p:grpSpPr>
            <a:xfrm>
              <a:off x="8540225" y="4477406"/>
              <a:ext cx="921187" cy="920619"/>
              <a:chOff x="3429875" y="1645831"/>
              <a:chExt cx="921187" cy="920619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rect b="b" l="l" r="r" t="t"/>
                <a:pathLst>
                  <a:path extrusionOk="0" h="894" w="90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rect b="b" l="l" r="r" t="t"/>
                <a:pathLst>
                  <a:path extrusionOk="0" h="899" w="1241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rect b="b" l="l" r="r" t="t"/>
                <a:pathLst>
                  <a:path extrusionOk="0" h="901" w="124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rect b="b" l="l" r="r" t="t"/>
                <a:pathLst>
                  <a:path extrusionOk="0" h="894" w="1196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3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3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rect b="b" l="l" r="r" t="t"/>
                <a:pathLst>
                  <a:path extrusionOk="0" h="902" w="1203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3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rect b="b" l="l" r="r" t="t"/>
                <a:pathLst>
                  <a:path extrusionOk="0" h="895" w="901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5" name="Google Shape;85;p3"/>
            <p:cNvSpPr/>
            <p:nvPr/>
          </p:nvSpPr>
          <p:spPr>
            <a:xfrm>
              <a:off x="8310165" y="4564287"/>
              <a:ext cx="595683" cy="833729"/>
            </a:xfrm>
            <a:custGeom>
              <a:rect b="b" l="l" r="r" t="t"/>
              <a:pathLst>
                <a:path extrusionOk="0" h="15428" w="11023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7517519" y="4564280"/>
              <a:ext cx="692631" cy="690469"/>
            </a:xfrm>
            <a:custGeom>
              <a:rect b="b" l="l" r="r" t="t"/>
              <a:pathLst>
                <a:path extrusionOk="0" h="12777" w="12817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7" name="Google Shape;87;p3"/>
            <p:cNvGrpSpPr/>
            <p:nvPr/>
          </p:nvGrpSpPr>
          <p:grpSpPr>
            <a:xfrm>
              <a:off x="8061224" y="4842895"/>
              <a:ext cx="269497" cy="230589"/>
              <a:chOff x="-245801" y="266720"/>
              <a:chExt cx="269497" cy="230589"/>
            </a:xfrm>
          </p:grpSpPr>
          <p:sp>
            <p:nvSpPr>
              <p:cNvPr id="88" name="Google Shape;88;p3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rect b="b" l="l" r="r" t="t"/>
                <a:pathLst>
                  <a:path extrusionOk="0" h="4267" w="4987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3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rect b="b" l="l" r="r" t="t"/>
                <a:pathLst>
                  <a:path extrusionOk="0" h="1870" w="187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0" name="Google Shape;90;p3"/>
          <p:cNvGrpSpPr/>
          <p:nvPr/>
        </p:nvGrpSpPr>
        <p:grpSpPr>
          <a:xfrm rot="10800000">
            <a:off x="-674131" y="9"/>
            <a:ext cx="2499397" cy="2480016"/>
            <a:chOff x="7517519" y="2918009"/>
            <a:chExt cx="2499397" cy="2480016"/>
          </a:xfrm>
        </p:grpSpPr>
        <p:sp>
          <p:nvSpPr>
            <p:cNvPr id="91" name="Google Shape;91;p3"/>
            <p:cNvSpPr/>
            <p:nvPr/>
          </p:nvSpPr>
          <p:spPr>
            <a:xfrm>
              <a:off x="8357077" y="2918009"/>
              <a:ext cx="1659839" cy="1844980"/>
            </a:xfrm>
            <a:custGeom>
              <a:rect b="b" l="l" r="r" t="t"/>
              <a:pathLst>
                <a:path extrusionOk="0" h="34141" w="30715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2" name="Google Shape;92;p3"/>
            <p:cNvGrpSpPr/>
            <p:nvPr/>
          </p:nvGrpSpPr>
          <p:grpSpPr>
            <a:xfrm>
              <a:off x="8540225" y="4477406"/>
              <a:ext cx="921187" cy="920619"/>
              <a:chOff x="3429875" y="1645831"/>
              <a:chExt cx="921187" cy="920619"/>
            </a:xfrm>
          </p:grpSpPr>
          <p:sp>
            <p:nvSpPr>
              <p:cNvPr id="93" name="Google Shape;93;p3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rect b="b" l="l" r="r" t="t"/>
                <a:pathLst>
                  <a:path extrusionOk="0" h="894" w="90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3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3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rect b="b" l="l" r="r" t="t"/>
                <a:pathLst>
                  <a:path extrusionOk="0" h="899" w="1241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3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rect b="b" l="l" r="r" t="t"/>
                <a:pathLst>
                  <a:path extrusionOk="0" h="901" w="124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3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rect b="b" l="l" r="r" t="t"/>
                <a:pathLst>
                  <a:path extrusionOk="0" h="894" w="1196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rect b="b" l="l" r="r" t="t"/>
                <a:pathLst>
                  <a:path extrusionOk="0" h="902" w="1203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3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rect b="b" l="l" r="r" t="t"/>
                <a:pathLst>
                  <a:path extrusionOk="0" h="895" w="901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1" name="Google Shape;101;p3"/>
            <p:cNvSpPr/>
            <p:nvPr/>
          </p:nvSpPr>
          <p:spPr>
            <a:xfrm>
              <a:off x="8310165" y="4564287"/>
              <a:ext cx="595683" cy="833729"/>
            </a:xfrm>
            <a:custGeom>
              <a:rect b="b" l="l" r="r" t="t"/>
              <a:pathLst>
                <a:path extrusionOk="0" h="15428" w="11023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7517519" y="4564280"/>
              <a:ext cx="692631" cy="690469"/>
            </a:xfrm>
            <a:custGeom>
              <a:rect b="b" l="l" r="r" t="t"/>
              <a:pathLst>
                <a:path extrusionOk="0" h="12777" w="12817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3" name="Google Shape;103;p3"/>
            <p:cNvGrpSpPr/>
            <p:nvPr/>
          </p:nvGrpSpPr>
          <p:grpSpPr>
            <a:xfrm>
              <a:off x="8061224" y="4842895"/>
              <a:ext cx="269497" cy="230589"/>
              <a:chOff x="-245801" y="266720"/>
              <a:chExt cx="269497" cy="230589"/>
            </a:xfrm>
          </p:grpSpPr>
          <p:sp>
            <p:nvSpPr>
              <p:cNvPr id="104" name="Google Shape;104;p3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rect b="b" l="l" r="r" t="t"/>
                <a:pathLst>
                  <a:path extrusionOk="0" h="4267" w="4987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3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rect b="b" l="l" r="r" t="t"/>
                <a:pathLst>
                  <a:path extrusionOk="0" h="1870" w="187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5">
    <p:spTree>
      <p:nvGrpSpPr>
        <p:cNvPr id="604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21"/>
          <p:cNvSpPr/>
          <p:nvPr/>
        </p:nvSpPr>
        <p:spPr>
          <a:xfrm>
            <a:off x="8758375" y="0"/>
            <a:ext cx="385800" cy="514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21"/>
          <p:cNvSpPr/>
          <p:nvPr/>
        </p:nvSpPr>
        <p:spPr>
          <a:xfrm>
            <a:off x="-175" y="0"/>
            <a:ext cx="178800" cy="514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p21"/>
          <p:cNvSpPr txBox="1"/>
          <p:nvPr>
            <p:ph idx="1" type="subTitle"/>
          </p:nvPr>
        </p:nvSpPr>
        <p:spPr>
          <a:xfrm>
            <a:off x="836950" y="1890450"/>
            <a:ext cx="2029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8" name="Google Shape;608;p21"/>
          <p:cNvSpPr txBox="1"/>
          <p:nvPr>
            <p:ph idx="2" type="subTitle"/>
          </p:nvPr>
        </p:nvSpPr>
        <p:spPr>
          <a:xfrm>
            <a:off x="3557463" y="1890450"/>
            <a:ext cx="2029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9" name="Google Shape;609;p21"/>
          <p:cNvSpPr txBox="1"/>
          <p:nvPr>
            <p:ph idx="3" type="subTitle"/>
          </p:nvPr>
        </p:nvSpPr>
        <p:spPr>
          <a:xfrm>
            <a:off x="6277925" y="1890450"/>
            <a:ext cx="2029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10" name="Google Shape;610;p21"/>
          <p:cNvSpPr txBox="1"/>
          <p:nvPr>
            <p:ph idx="4" type="subTitle"/>
          </p:nvPr>
        </p:nvSpPr>
        <p:spPr>
          <a:xfrm>
            <a:off x="836950" y="3642625"/>
            <a:ext cx="2029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11" name="Google Shape;611;p21"/>
          <p:cNvSpPr txBox="1"/>
          <p:nvPr>
            <p:ph idx="5" type="subTitle"/>
          </p:nvPr>
        </p:nvSpPr>
        <p:spPr>
          <a:xfrm>
            <a:off x="3557463" y="3642625"/>
            <a:ext cx="2029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12" name="Google Shape;612;p21"/>
          <p:cNvSpPr txBox="1"/>
          <p:nvPr>
            <p:ph idx="6" type="subTitle"/>
          </p:nvPr>
        </p:nvSpPr>
        <p:spPr>
          <a:xfrm>
            <a:off x="6277925" y="3642625"/>
            <a:ext cx="2029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13" name="Google Shape;613;p21"/>
          <p:cNvSpPr txBox="1"/>
          <p:nvPr>
            <p:ph idx="7" type="subTitle"/>
          </p:nvPr>
        </p:nvSpPr>
        <p:spPr>
          <a:xfrm>
            <a:off x="836950" y="2171413"/>
            <a:ext cx="20292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14" name="Google Shape;614;p21"/>
          <p:cNvSpPr txBox="1"/>
          <p:nvPr>
            <p:ph idx="8" type="subTitle"/>
          </p:nvPr>
        </p:nvSpPr>
        <p:spPr>
          <a:xfrm>
            <a:off x="3557463" y="2171413"/>
            <a:ext cx="20292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15" name="Google Shape;615;p21"/>
          <p:cNvSpPr txBox="1"/>
          <p:nvPr>
            <p:ph idx="9" type="subTitle"/>
          </p:nvPr>
        </p:nvSpPr>
        <p:spPr>
          <a:xfrm>
            <a:off x="836950" y="3923588"/>
            <a:ext cx="20292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16" name="Google Shape;616;p21"/>
          <p:cNvSpPr txBox="1"/>
          <p:nvPr>
            <p:ph idx="13" type="subTitle"/>
          </p:nvPr>
        </p:nvSpPr>
        <p:spPr>
          <a:xfrm>
            <a:off x="3557463" y="3923588"/>
            <a:ext cx="20292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17" name="Google Shape;617;p21"/>
          <p:cNvSpPr txBox="1"/>
          <p:nvPr>
            <p:ph type="title"/>
          </p:nvPr>
        </p:nvSpPr>
        <p:spPr>
          <a:xfrm>
            <a:off x="720000" y="36827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618" name="Google Shape;618;p21"/>
          <p:cNvSpPr txBox="1"/>
          <p:nvPr>
            <p:ph idx="14" type="subTitle"/>
          </p:nvPr>
        </p:nvSpPr>
        <p:spPr>
          <a:xfrm>
            <a:off x="6277927" y="2171413"/>
            <a:ext cx="20292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19" name="Google Shape;619;p21"/>
          <p:cNvSpPr txBox="1"/>
          <p:nvPr>
            <p:ph idx="15" type="subTitle"/>
          </p:nvPr>
        </p:nvSpPr>
        <p:spPr>
          <a:xfrm>
            <a:off x="6277927" y="3923588"/>
            <a:ext cx="20292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grpSp>
        <p:nvGrpSpPr>
          <p:cNvPr id="620" name="Google Shape;620;p21"/>
          <p:cNvGrpSpPr/>
          <p:nvPr/>
        </p:nvGrpSpPr>
        <p:grpSpPr>
          <a:xfrm>
            <a:off x="-406744" y="-398844"/>
            <a:ext cx="2119863" cy="2659372"/>
            <a:chOff x="-406744" y="-398844"/>
            <a:chExt cx="2119863" cy="2659372"/>
          </a:xfrm>
        </p:grpSpPr>
        <p:grpSp>
          <p:nvGrpSpPr>
            <p:cNvPr id="621" name="Google Shape;621;p21"/>
            <p:cNvGrpSpPr/>
            <p:nvPr/>
          </p:nvGrpSpPr>
          <p:grpSpPr>
            <a:xfrm>
              <a:off x="-406744" y="78859"/>
              <a:ext cx="1329000" cy="2181669"/>
              <a:chOff x="6565456" y="2107784"/>
              <a:chExt cx="1329000" cy="2181669"/>
            </a:xfrm>
          </p:grpSpPr>
          <p:sp>
            <p:nvSpPr>
              <p:cNvPr id="622" name="Google Shape;622;p21"/>
              <p:cNvSpPr/>
              <p:nvPr/>
            </p:nvSpPr>
            <p:spPr>
              <a:xfrm>
                <a:off x="6565456" y="2801264"/>
                <a:ext cx="1094061" cy="1379449"/>
              </a:xfrm>
              <a:custGeom>
                <a:rect b="b" l="l" r="r" t="t"/>
                <a:pathLst>
                  <a:path extrusionOk="0" h="21669" w="17186">
                    <a:moveTo>
                      <a:pt x="16693" y="1"/>
                    </a:moveTo>
                    <a:cubicBezTo>
                      <a:pt x="16684" y="1"/>
                      <a:pt x="16675" y="1"/>
                      <a:pt x="16666" y="1"/>
                    </a:cubicBezTo>
                    <a:lnTo>
                      <a:pt x="16673" y="1"/>
                    </a:lnTo>
                    <a:cubicBezTo>
                      <a:pt x="16262" y="1"/>
                      <a:pt x="16030" y="475"/>
                      <a:pt x="16286" y="800"/>
                    </a:cubicBezTo>
                    <a:lnTo>
                      <a:pt x="11997" y="5081"/>
                    </a:lnTo>
                    <a:cubicBezTo>
                      <a:pt x="11982" y="5096"/>
                      <a:pt x="11982" y="5112"/>
                      <a:pt x="11982" y="5127"/>
                    </a:cubicBezTo>
                    <a:lnTo>
                      <a:pt x="11982" y="9617"/>
                    </a:lnTo>
                    <a:lnTo>
                      <a:pt x="24" y="21568"/>
                    </a:lnTo>
                    <a:cubicBezTo>
                      <a:pt x="1" y="21591"/>
                      <a:pt x="1" y="21630"/>
                      <a:pt x="24" y="21653"/>
                    </a:cubicBezTo>
                    <a:cubicBezTo>
                      <a:pt x="32" y="21668"/>
                      <a:pt x="47" y="21668"/>
                      <a:pt x="63" y="21668"/>
                    </a:cubicBezTo>
                    <a:cubicBezTo>
                      <a:pt x="78" y="21668"/>
                      <a:pt x="94" y="21668"/>
                      <a:pt x="109" y="21653"/>
                    </a:cubicBezTo>
                    <a:lnTo>
                      <a:pt x="8919" y="12843"/>
                    </a:lnTo>
                    <a:lnTo>
                      <a:pt x="9469" y="12859"/>
                    </a:lnTo>
                    <a:lnTo>
                      <a:pt x="11555" y="10773"/>
                    </a:lnTo>
                    <a:lnTo>
                      <a:pt x="11532" y="10230"/>
                    </a:lnTo>
                    <a:lnTo>
                      <a:pt x="12083" y="9679"/>
                    </a:lnTo>
                    <a:cubicBezTo>
                      <a:pt x="12090" y="9664"/>
                      <a:pt x="12098" y="9648"/>
                      <a:pt x="12098" y="9633"/>
                    </a:cubicBezTo>
                    <a:lnTo>
                      <a:pt x="12098" y="5151"/>
                    </a:lnTo>
                    <a:lnTo>
                      <a:pt x="16363" y="886"/>
                    </a:lnTo>
                    <a:cubicBezTo>
                      <a:pt x="16449" y="948"/>
                      <a:pt x="16557" y="986"/>
                      <a:pt x="16666" y="986"/>
                    </a:cubicBezTo>
                    <a:cubicBezTo>
                      <a:pt x="16675" y="987"/>
                      <a:pt x="16684" y="987"/>
                      <a:pt x="16693" y="987"/>
                    </a:cubicBezTo>
                    <a:cubicBezTo>
                      <a:pt x="16960" y="987"/>
                      <a:pt x="17185" y="768"/>
                      <a:pt x="17185" y="498"/>
                    </a:cubicBezTo>
                    <a:cubicBezTo>
                      <a:pt x="17185" y="220"/>
                      <a:pt x="16960" y="1"/>
                      <a:pt x="166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3" name="Google Shape;623;p21"/>
              <p:cNvSpPr/>
              <p:nvPr/>
            </p:nvSpPr>
            <p:spPr>
              <a:xfrm>
                <a:off x="7158866" y="2213000"/>
                <a:ext cx="735591" cy="710828"/>
              </a:xfrm>
              <a:custGeom>
                <a:rect b="b" l="l" r="r" t="t"/>
                <a:pathLst>
                  <a:path extrusionOk="0" h="11166" w="11555">
                    <a:moveTo>
                      <a:pt x="10855" y="1"/>
                    </a:moveTo>
                    <a:cubicBezTo>
                      <a:pt x="10489" y="1"/>
                      <a:pt x="10166" y="438"/>
                      <a:pt x="10459" y="813"/>
                    </a:cubicBezTo>
                    <a:lnTo>
                      <a:pt x="8296" y="2977"/>
                    </a:lnTo>
                    <a:lnTo>
                      <a:pt x="8296" y="2969"/>
                    </a:lnTo>
                    <a:lnTo>
                      <a:pt x="5628" y="5637"/>
                    </a:lnTo>
                    <a:lnTo>
                      <a:pt x="5636" y="5637"/>
                    </a:lnTo>
                    <a:lnTo>
                      <a:pt x="998" y="10274"/>
                    </a:lnTo>
                    <a:cubicBezTo>
                      <a:pt x="913" y="10204"/>
                      <a:pt x="804" y="10165"/>
                      <a:pt x="696" y="10165"/>
                    </a:cubicBezTo>
                    <a:cubicBezTo>
                      <a:pt x="693" y="10165"/>
                      <a:pt x="690" y="10165"/>
                      <a:pt x="687" y="10165"/>
                    </a:cubicBezTo>
                    <a:cubicBezTo>
                      <a:pt x="167" y="10165"/>
                      <a:pt x="0" y="10872"/>
                      <a:pt x="463" y="11112"/>
                    </a:cubicBezTo>
                    <a:cubicBezTo>
                      <a:pt x="539" y="11149"/>
                      <a:pt x="615" y="11166"/>
                      <a:pt x="688" y="11166"/>
                    </a:cubicBezTo>
                    <a:cubicBezTo>
                      <a:pt x="1066" y="11166"/>
                      <a:pt x="1350" y="10711"/>
                      <a:pt x="1084" y="10359"/>
                    </a:cubicBezTo>
                    <a:lnTo>
                      <a:pt x="5799" y="5644"/>
                    </a:lnTo>
                    <a:lnTo>
                      <a:pt x="6233" y="5660"/>
                    </a:lnTo>
                    <a:lnTo>
                      <a:pt x="8311" y="3574"/>
                    </a:lnTo>
                    <a:lnTo>
                      <a:pt x="8303" y="3147"/>
                    </a:lnTo>
                    <a:lnTo>
                      <a:pt x="10544" y="898"/>
                    </a:lnTo>
                    <a:cubicBezTo>
                      <a:pt x="10647" y="978"/>
                      <a:pt x="10753" y="1012"/>
                      <a:pt x="10855" y="1012"/>
                    </a:cubicBezTo>
                    <a:cubicBezTo>
                      <a:pt x="11246" y="1012"/>
                      <a:pt x="11555" y="505"/>
                      <a:pt x="11204" y="154"/>
                    </a:cubicBezTo>
                    <a:cubicBezTo>
                      <a:pt x="11096" y="46"/>
                      <a:pt x="10973" y="1"/>
                      <a:pt x="1085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4" name="Google Shape;624;p21"/>
              <p:cNvSpPr/>
              <p:nvPr/>
            </p:nvSpPr>
            <p:spPr>
              <a:xfrm>
                <a:off x="6931252" y="3685129"/>
                <a:ext cx="606425" cy="604324"/>
              </a:xfrm>
              <a:custGeom>
                <a:rect b="b" l="l" r="r" t="t"/>
                <a:pathLst>
                  <a:path extrusionOk="0" h="9493" w="9526">
                    <a:moveTo>
                      <a:pt x="9443" y="0"/>
                    </a:moveTo>
                    <a:cubicBezTo>
                      <a:pt x="9428" y="0"/>
                      <a:pt x="9413" y="7"/>
                      <a:pt x="9400" y="22"/>
                    </a:cubicBezTo>
                    <a:lnTo>
                      <a:pt x="32" y="9390"/>
                    </a:lnTo>
                    <a:cubicBezTo>
                      <a:pt x="1" y="9413"/>
                      <a:pt x="1" y="9452"/>
                      <a:pt x="32" y="9475"/>
                    </a:cubicBezTo>
                    <a:cubicBezTo>
                      <a:pt x="40" y="9487"/>
                      <a:pt x="55" y="9492"/>
                      <a:pt x="72" y="9492"/>
                    </a:cubicBezTo>
                    <a:cubicBezTo>
                      <a:pt x="88" y="9492"/>
                      <a:pt x="106" y="9487"/>
                      <a:pt x="117" y="9475"/>
                    </a:cubicBezTo>
                    <a:lnTo>
                      <a:pt x="9485" y="107"/>
                    </a:lnTo>
                    <a:cubicBezTo>
                      <a:pt x="9526" y="60"/>
                      <a:pt x="9487" y="0"/>
                      <a:pt x="94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5" name="Google Shape;625;p21"/>
              <p:cNvSpPr/>
              <p:nvPr/>
            </p:nvSpPr>
            <p:spPr>
              <a:xfrm>
                <a:off x="7534434" y="2107784"/>
                <a:ext cx="42016" cy="42270"/>
              </a:xfrm>
              <a:custGeom>
                <a:rect b="b" l="l" r="r" t="t"/>
                <a:pathLst>
                  <a:path extrusionOk="0" h="664" w="660">
                    <a:moveTo>
                      <a:pt x="330" y="0"/>
                    </a:moveTo>
                    <a:cubicBezTo>
                      <a:pt x="309" y="0"/>
                      <a:pt x="287" y="2"/>
                      <a:pt x="264" y="6"/>
                    </a:cubicBezTo>
                    <a:cubicBezTo>
                      <a:pt x="241" y="6"/>
                      <a:pt x="225" y="14"/>
                      <a:pt x="202" y="21"/>
                    </a:cubicBezTo>
                    <a:cubicBezTo>
                      <a:pt x="179" y="29"/>
                      <a:pt x="163" y="45"/>
                      <a:pt x="148" y="52"/>
                    </a:cubicBezTo>
                    <a:cubicBezTo>
                      <a:pt x="124" y="68"/>
                      <a:pt x="109" y="76"/>
                      <a:pt x="93" y="91"/>
                    </a:cubicBezTo>
                    <a:cubicBezTo>
                      <a:pt x="78" y="107"/>
                      <a:pt x="62" y="130"/>
                      <a:pt x="55" y="145"/>
                    </a:cubicBezTo>
                    <a:cubicBezTo>
                      <a:pt x="39" y="161"/>
                      <a:pt x="31" y="184"/>
                      <a:pt x="24" y="200"/>
                    </a:cubicBezTo>
                    <a:cubicBezTo>
                      <a:pt x="16" y="223"/>
                      <a:pt x="8" y="246"/>
                      <a:pt x="0" y="262"/>
                    </a:cubicBezTo>
                    <a:cubicBezTo>
                      <a:pt x="0" y="285"/>
                      <a:pt x="0" y="308"/>
                      <a:pt x="0" y="332"/>
                    </a:cubicBezTo>
                    <a:cubicBezTo>
                      <a:pt x="0" y="355"/>
                      <a:pt x="0" y="370"/>
                      <a:pt x="0" y="394"/>
                    </a:cubicBezTo>
                    <a:cubicBezTo>
                      <a:pt x="8" y="417"/>
                      <a:pt x="16" y="440"/>
                      <a:pt x="24" y="456"/>
                    </a:cubicBezTo>
                    <a:cubicBezTo>
                      <a:pt x="31" y="479"/>
                      <a:pt x="39" y="494"/>
                      <a:pt x="55" y="510"/>
                    </a:cubicBezTo>
                    <a:cubicBezTo>
                      <a:pt x="62" y="533"/>
                      <a:pt x="78" y="549"/>
                      <a:pt x="93" y="564"/>
                    </a:cubicBezTo>
                    <a:cubicBezTo>
                      <a:pt x="109" y="580"/>
                      <a:pt x="124" y="595"/>
                      <a:pt x="148" y="611"/>
                    </a:cubicBezTo>
                    <a:cubicBezTo>
                      <a:pt x="163" y="619"/>
                      <a:pt x="179" y="626"/>
                      <a:pt x="202" y="634"/>
                    </a:cubicBezTo>
                    <a:cubicBezTo>
                      <a:pt x="225" y="642"/>
                      <a:pt x="241" y="650"/>
                      <a:pt x="264" y="657"/>
                    </a:cubicBezTo>
                    <a:cubicBezTo>
                      <a:pt x="287" y="661"/>
                      <a:pt x="309" y="663"/>
                      <a:pt x="330" y="663"/>
                    </a:cubicBezTo>
                    <a:cubicBezTo>
                      <a:pt x="351" y="663"/>
                      <a:pt x="373" y="661"/>
                      <a:pt x="396" y="657"/>
                    </a:cubicBezTo>
                    <a:cubicBezTo>
                      <a:pt x="419" y="650"/>
                      <a:pt x="435" y="642"/>
                      <a:pt x="458" y="634"/>
                    </a:cubicBezTo>
                    <a:cubicBezTo>
                      <a:pt x="473" y="626"/>
                      <a:pt x="497" y="619"/>
                      <a:pt x="512" y="611"/>
                    </a:cubicBezTo>
                    <a:cubicBezTo>
                      <a:pt x="535" y="595"/>
                      <a:pt x="551" y="580"/>
                      <a:pt x="566" y="564"/>
                    </a:cubicBezTo>
                    <a:cubicBezTo>
                      <a:pt x="628" y="502"/>
                      <a:pt x="659" y="417"/>
                      <a:pt x="659" y="332"/>
                    </a:cubicBezTo>
                    <a:cubicBezTo>
                      <a:pt x="659" y="308"/>
                      <a:pt x="659" y="285"/>
                      <a:pt x="652" y="262"/>
                    </a:cubicBezTo>
                    <a:cubicBezTo>
                      <a:pt x="652" y="239"/>
                      <a:pt x="644" y="223"/>
                      <a:pt x="636" y="200"/>
                    </a:cubicBezTo>
                    <a:cubicBezTo>
                      <a:pt x="628" y="184"/>
                      <a:pt x="621" y="161"/>
                      <a:pt x="605" y="145"/>
                    </a:cubicBezTo>
                    <a:cubicBezTo>
                      <a:pt x="597" y="130"/>
                      <a:pt x="582" y="107"/>
                      <a:pt x="566" y="91"/>
                    </a:cubicBezTo>
                    <a:cubicBezTo>
                      <a:pt x="551" y="76"/>
                      <a:pt x="535" y="68"/>
                      <a:pt x="512" y="52"/>
                    </a:cubicBezTo>
                    <a:cubicBezTo>
                      <a:pt x="497" y="45"/>
                      <a:pt x="473" y="29"/>
                      <a:pt x="458" y="21"/>
                    </a:cubicBezTo>
                    <a:cubicBezTo>
                      <a:pt x="435" y="14"/>
                      <a:pt x="419" y="6"/>
                      <a:pt x="396" y="6"/>
                    </a:cubicBezTo>
                    <a:cubicBezTo>
                      <a:pt x="373" y="2"/>
                      <a:pt x="351" y="0"/>
                      <a:pt x="3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6" name="Google Shape;626;p21"/>
              <p:cNvSpPr/>
              <p:nvPr/>
            </p:nvSpPr>
            <p:spPr>
              <a:xfrm>
                <a:off x="7319196" y="2315573"/>
                <a:ext cx="56339" cy="42398"/>
              </a:xfrm>
              <a:custGeom>
                <a:rect b="b" l="l" r="r" t="t"/>
                <a:pathLst>
                  <a:path extrusionOk="0" h="666" w="885">
                    <a:moveTo>
                      <a:pt x="442" y="1"/>
                    </a:moveTo>
                    <a:cubicBezTo>
                      <a:pt x="357" y="1"/>
                      <a:pt x="272" y="34"/>
                      <a:pt x="210" y="100"/>
                    </a:cubicBezTo>
                    <a:cubicBezTo>
                      <a:pt x="0" y="309"/>
                      <a:pt x="148" y="666"/>
                      <a:pt x="442" y="666"/>
                    </a:cubicBezTo>
                    <a:cubicBezTo>
                      <a:pt x="737" y="666"/>
                      <a:pt x="884" y="309"/>
                      <a:pt x="675" y="100"/>
                    </a:cubicBezTo>
                    <a:cubicBezTo>
                      <a:pt x="613" y="34"/>
                      <a:pt x="528" y="1"/>
                      <a:pt x="44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7" name="Google Shape;627;p21"/>
              <p:cNvSpPr/>
              <p:nvPr/>
            </p:nvSpPr>
            <p:spPr>
              <a:xfrm>
                <a:off x="7111343" y="2523425"/>
                <a:ext cx="56339" cy="42398"/>
              </a:xfrm>
              <a:custGeom>
                <a:rect b="b" l="l" r="r" t="t"/>
                <a:pathLst>
                  <a:path extrusionOk="0" h="666" w="885">
                    <a:moveTo>
                      <a:pt x="439" y="1"/>
                    </a:moveTo>
                    <a:cubicBezTo>
                      <a:pt x="353" y="1"/>
                      <a:pt x="268" y="34"/>
                      <a:pt x="202" y="99"/>
                    </a:cubicBezTo>
                    <a:cubicBezTo>
                      <a:pt x="1" y="309"/>
                      <a:pt x="148" y="666"/>
                      <a:pt x="443" y="666"/>
                    </a:cubicBezTo>
                    <a:cubicBezTo>
                      <a:pt x="737" y="666"/>
                      <a:pt x="885" y="309"/>
                      <a:pt x="675" y="99"/>
                    </a:cubicBezTo>
                    <a:cubicBezTo>
                      <a:pt x="609" y="34"/>
                      <a:pt x="524" y="1"/>
                      <a:pt x="4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8" name="Google Shape;628;p21"/>
              <p:cNvSpPr/>
              <p:nvPr/>
            </p:nvSpPr>
            <p:spPr>
              <a:xfrm>
                <a:off x="7422836" y="2211806"/>
                <a:ext cx="57612" cy="42016"/>
              </a:xfrm>
              <a:custGeom>
                <a:rect b="b" l="l" r="r" t="t"/>
                <a:pathLst>
                  <a:path extrusionOk="0" h="660" w="905">
                    <a:moveTo>
                      <a:pt x="436" y="1"/>
                    </a:moveTo>
                    <a:cubicBezTo>
                      <a:pt x="361" y="1"/>
                      <a:pt x="282" y="28"/>
                      <a:pt x="210" y="93"/>
                    </a:cubicBezTo>
                    <a:cubicBezTo>
                      <a:pt x="1" y="303"/>
                      <a:pt x="156" y="660"/>
                      <a:pt x="451" y="660"/>
                    </a:cubicBezTo>
                    <a:cubicBezTo>
                      <a:pt x="536" y="660"/>
                      <a:pt x="621" y="629"/>
                      <a:pt x="683" y="566"/>
                    </a:cubicBezTo>
                    <a:cubicBezTo>
                      <a:pt x="905" y="321"/>
                      <a:pt x="691" y="1"/>
                      <a:pt x="4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9" name="Google Shape;629;p21"/>
              <p:cNvSpPr/>
              <p:nvPr/>
            </p:nvSpPr>
            <p:spPr>
              <a:xfrm>
                <a:off x="7215047" y="2419276"/>
                <a:ext cx="56785" cy="42398"/>
              </a:xfrm>
              <a:custGeom>
                <a:rect b="b" l="l" r="r" t="t"/>
                <a:pathLst>
                  <a:path extrusionOk="0" h="666" w="892">
                    <a:moveTo>
                      <a:pt x="446" y="0"/>
                    </a:moveTo>
                    <a:cubicBezTo>
                      <a:pt x="361" y="0"/>
                      <a:pt x="275" y="33"/>
                      <a:pt x="209" y="99"/>
                    </a:cubicBezTo>
                    <a:cubicBezTo>
                      <a:pt x="0" y="309"/>
                      <a:pt x="147" y="665"/>
                      <a:pt x="442" y="665"/>
                    </a:cubicBezTo>
                    <a:cubicBezTo>
                      <a:pt x="744" y="665"/>
                      <a:pt x="892" y="309"/>
                      <a:pt x="682" y="99"/>
                    </a:cubicBezTo>
                    <a:cubicBezTo>
                      <a:pt x="617" y="33"/>
                      <a:pt x="531" y="0"/>
                      <a:pt x="4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0" name="Google Shape;630;p21"/>
              <p:cNvSpPr/>
              <p:nvPr/>
            </p:nvSpPr>
            <p:spPr>
              <a:xfrm>
                <a:off x="6902981" y="2731722"/>
                <a:ext cx="57676" cy="42461"/>
              </a:xfrm>
              <a:custGeom>
                <a:rect b="b" l="l" r="r" t="t"/>
                <a:pathLst>
                  <a:path extrusionOk="0" h="667" w="906">
                    <a:moveTo>
                      <a:pt x="434" y="0"/>
                    </a:moveTo>
                    <a:cubicBezTo>
                      <a:pt x="360" y="0"/>
                      <a:pt x="282" y="28"/>
                      <a:pt x="210" y="92"/>
                    </a:cubicBezTo>
                    <a:cubicBezTo>
                      <a:pt x="1" y="302"/>
                      <a:pt x="148" y="666"/>
                      <a:pt x="443" y="666"/>
                    </a:cubicBezTo>
                    <a:cubicBezTo>
                      <a:pt x="536" y="666"/>
                      <a:pt x="621" y="627"/>
                      <a:pt x="683" y="565"/>
                    </a:cubicBezTo>
                    <a:cubicBezTo>
                      <a:pt x="906" y="325"/>
                      <a:pt x="690" y="0"/>
                      <a:pt x="4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1" name="Google Shape;631;p21"/>
              <p:cNvSpPr/>
              <p:nvPr/>
            </p:nvSpPr>
            <p:spPr>
              <a:xfrm>
                <a:off x="7007194" y="2627573"/>
                <a:ext cx="57803" cy="42398"/>
              </a:xfrm>
              <a:custGeom>
                <a:rect b="b" l="l" r="r" t="t"/>
                <a:pathLst>
                  <a:path extrusionOk="0" h="666" w="908">
                    <a:moveTo>
                      <a:pt x="436" y="1"/>
                    </a:moveTo>
                    <a:cubicBezTo>
                      <a:pt x="360" y="1"/>
                      <a:pt x="281" y="30"/>
                      <a:pt x="210" y="100"/>
                    </a:cubicBezTo>
                    <a:cubicBezTo>
                      <a:pt x="0" y="309"/>
                      <a:pt x="148" y="666"/>
                      <a:pt x="442" y="666"/>
                    </a:cubicBezTo>
                    <a:cubicBezTo>
                      <a:pt x="528" y="666"/>
                      <a:pt x="613" y="635"/>
                      <a:pt x="675" y="573"/>
                    </a:cubicBezTo>
                    <a:cubicBezTo>
                      <a:pt x="908" y="328"/>
                      <a:pt x="690" y="1"/>
                      <a:pt x="4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2" name="Google Shape;632;p21"/>
              <p:cNvSpPr/>
              <p:nvPr/>
            </p:nvSpPr>
            <p:spPr>
              <a:xfrm>
                <a:off x="6806280" y="2835807"/>
                <a:ext cx="42016" cy="42016"/>
              </a:xfrm>
              <a:custGeom>
                <a:rect b="b" l="l" r="r" t="t"/>
                <a:pathLst>
                  <a:path extrusionOk="0" h="660" w="660">
                    <a:moveTo>
                      <a:pt x="330" y="0"/>
                    </a:moveTo>
                    <a:cubicBezTo>
                      <a:pt x="244" y="0"/>
                      <a:pt x="159" y="31"/>
                      <a:pt x="93" y="94"/>
                    </a:cubicBezTo>
                    <a:cubicBezTo>
                      <a:pt x="78" y="109"/>
                      <a:pt x="70" y="125"/>
                      <a:pt x="54" y="148"/>
                    </a:cubicBezTo>
                    <a:cubicBezTo>
                      <a:pt x="39" y="163"/>
                      <a:pt x="31" y="179"/>
                      <a:pt x="23" y="202"/>
                    </a:cubicBezTo>
                    <a:cubicBezTo>
                      <a:pt x="16" y="225"/>
                      <a:pt x="8" y="241"/>
                      <a:pt x="8" y="264"/>
                    </a:cubicBezTo>
                    <a:cubicBezTo>
                      <a:pt x="0" y="287"/>
                      <a:pt x="0" y="311"/>
                      <a:pt x="0" y="326"/>
                    </a:cubicBezTo>
                    <a:cubicBezTo>
                      <a:pt x="0" y="419"/>
                      <a:pt x="31" y="505"/>
                      <a:pt x="93" y="567"/>
                    </a:cubicBezTo>
                    <a:cubicBezTo>
                      <a:pt x="109" y="582"/>
                      <a:pt x="124" y="598"/>
                      <a:pt x="147" y="605"/>
                    </a:cubicBezTo>
                    <a:cubicBezTo>
                      <a:pt x="163" y="621"/>
                      <a:pt x="186" y="629"/>
                      <a:pt x="202" y="636"/>
                    </a:cubicBezTo>
                    <a:cubicBezTo>
                      <a:pt x="225" y="644"/>
                      <a:pt x="240" y="652"/>
                      <a:pt x="264" y="652"/>
                    </a:cubicBezTo>
                    <a:cubicBezTo>
                      <a:pt x="287" y="660"/>
                      <a:pt x="310" y="660"/>
                      <a:pt x="326" y="660"/>
                    </a:cubicBezTo>
                    <a:cubicBezTo>
                      <a:pt x="349" y="660"/>
                      <a:pt x="372" y="660"/>
                      <a:pt x="396" y="652"/>
                    </a:cubicBezTo>
                    <a:cubicBezTo>
                      <a:pt x="419" y="652"/>
                      <a:pt x="434" y="644"/>
                      <a:pt x="458" y="636"/>
                    </a:cubicBezTo>
                    <a:cubicBezTo>
                      <a:pt x="481" y="629"/>
                      <a:pt x="496" y="621"/>
                      <a:pt x="512" y="605"/>
                    </a:cubicBezTo>
                    <a:cubicBezTo>
                      <a:pt x="535" y="598"/>
                      <a:pt x="551" y="582"/>
                      <a:pt x="566" y="567"/>
                    </a:cubicBezTo>
                    <a:cubicBezTo>
                      <a:pt x="628" y="505"/>
                      <a:pt x="659" y="419"/>
                      <a:pt x="659" y="326"/>
                    </a:cubicBezTo>
                    <a:cubicBezTo>
                      <a:pt x="659" y="311"/>
                      <a:pt x="659" y="287"/>
                      <a:pt x="651" y="264"/>
                    </a:cubicBezTo>
                    <a:cubicBezTo>
                      <a:pt x="651" y="241"/>
                      <a:pt x="644" y="225"/>
                      <a:pt x="636" y="202"/>
                    </a:cubicBezTo>
                    <a:cubicBezTo>
                      <a:pt x="628" y="179"/>
                      <a:pt x="620" y="163"/>
                      <a:pt x="605" y="148"/>
                    </a:cubicBezTo>
                    <a:cubicBezTo>
                      <a:pt x="597" y="125"/>
                      <a:pt x="582" y="109"/>
                      <a:pt x="566" y="94"/>
                    </a:cubicBezTo>
                    <a:cubicBezTo>
                      <a:pt x="500" y="31"/>
                      <a:pt x="415" y="0"/>
                      <a:pt x="3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33" name="Google Shape;633;p21"/>
            <p:cNvSpPr/>
            <p:nvPr/>
          </p:nvSpPr>
          <p:spPr>
            <a:xfrm>
              <a:off x="1033231" y="-398844"/>
              <a:ext cx="679889" cy="843877"/>
            </a:xfrm>
            <a:custGeom>
              <a:rect b="b" l="l" r="r" t="t"/>
              <a:pathLst>
                <a:path extrusionOk="0" h="13256" w="10680">
                  <a:moveTo>
                    <a:pt x="10613" y="0"/>
                  </a:moveTo>
                  <a:cubicBezTo>
                    <a:pt x="10598" y="0"/>
                    <a:pt x="10582" y="6"/>
                    <a:pt x="10571" y="18"/>
                  </a:cubicBezTo>
                  <a:lnTo>
                    <a:pt x="3196" y="7400"/>
                  </a:lnTo>
                  <a:cubicBezTo>
                    <a:pt x="3180" y="7408"/>
                    <a:pt x="3173" y="7423"/>
                    <a:pt x="3173" y="7447"/>
                  </a:cubicBezTo>
                  <a:lnTo>
                    <a:pt x="3173" y="10161"/>
                  </a:lnTo>
                  <a:lnTo>
                    <a:pt x="963" y="12371"/>
                  </a:lnTo>
                  <a:cubicBezTo>
                    <a:pt x="877" y="12301"/>
                    <a:pt x="769" y="12262"/>
                    <a:pt x="660" y="12262"/>
                  </a:cubicBezTo>
                  <a:cubicBezTo>
                    <a:pt x="1" y="12262"/>
                    <a:pt x="1" y="13255"/>
                    <a:pt x="660" y="13255"/>
                  </a:cubicBezTo>
                  <a:lnTo>
                    <a:pt x="660" y="13247"/>
                  </a:lnTo>
                  <a:cubicBezTo>
                    <a:pt x="663" y="13247"/>
                    <a:pt x="667" y="13247"/>
                    <a:pt x="670" y="13247"/>
                  </a:cubicBezTo>
                  <a:cubicBezTo>
                    <a:pt x="1075" y="13247"/>
                    <a:pt x="1302" y="12772"/>
                    <a:pt x="1048" y="12456"/>
                  </a:cubicBezTo>
                  <a:lnTo>
                    <a:pt x="3281" y="10223"/>
                  </a:lnTo>
                  <a:cubicBezTo>
                    <a:pt x="3289" y="10215"/>
                    <a:pt x="3297" y="10200"/>
                    <a:pt x="3297" y="10184"/>
                  </a:cubicBezTo>
                  <a:lnTo>
                    <a:pt x="3297" y="7470"/>
                  </a:lnTo>
                  <a:lnTo>
                    <a:pt x="10656" y="103"/>
                  </a:lnTo>
                  <a:cubicBezTo>
                    <a:pt x="10679" y="80"/>
                    <a:pt x="10679" y="41"/>
                    <a:pt x="10656" y="18"/>
                  </a:cubicBezTo>
                  <a:cubicBezTo>
                    <a:pt x="10644" y="6"/>
                    <a:pt x="10629" y="0"/>
                    <a:pt x="106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 1">
  <p:cSld name="CUSTOM_5_1"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22"/>
          <p:cNvSpPr txBox="1"/>
          <p:nvPr>
            <p:ph idx="1" type="subTitle"/>
          </p:nvPr>
        </p:nvSpPr>
        <p:spPr>
          <a:xfrm>
            <a:off x="3211207" y="1355700"/>
            <a:ext cx="2029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6" name="Google Shape;636;p22"/>
          <p:cNvSpPr txBox="1"/>
          <p:nvPr>
            <p:ph idx="2" type="subTitle"/>
          </p:nvPr>
        </p:nvSpPr>
        <p:spPr>
          <a:xfrm>
            <a:off x="5648400" y="2487613"/>
            <a:ext cx="2775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7" name="Google Shape;637;p22"/>
          <p:cNvSpPr txBox="1"/>
          <p:nvPr>
            <p:ph idx="3" type="subTitle"/>
          </p:nvPr>
        </p:nvSpPr>
        <p:spPr>
          <a:xfrm>
            <a:off x="5648400" y="1355700"/>
            <a:ext cx="2775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8" name="Google Shape;638;p22"/>
          <p:cNvSpPr txBox="1"/>
          <p:nvPr>
            <p:ph idx="4" type="subTitle"/>
          </p:nvPr>
        </p:nvSpPr>
        <p:spPr>
          <a:xfrm>
            <a:off x="3211207" y="2487625"/>
            <a:ext cx="2029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9" name="Google Shape;639;p22"/>
          <p:cNvSpPr txBox="1"/>
          <p:nvPr>
            <p:ph idx="5" type="subTitle"/>
          </p:nvPr>
        </p:nvSpPr>
        <p:spPr>
          <a:xfrm>
            <a:off x="3211207" y="3619550"/>
            <a:ext cx="2029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0" name="Google Shape;640;p22"/>
          <p:cNvSpPr txBox="1"/>
          <p:nvPr>
            <p:ph idx="6" type="subTitle"/>
          </p:nvPr>
        </p:nvSpPr>
        <p:spPr>
          <a:xfrm>
            <a:off x="5648400" y="3619550"/>
            <a:ext cx="2775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000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1" name="Google Shape;641;p22"/>
          <p:cNvSpPr txBox="1"/>
          <p:nvPr>
            <p:ph idx="7" type="subTitle"/>
          </p:nvPr>
        </p:nvSpPr>
        <p:spPr>
          <a:xfrm>
            <a:off x="3211207" y="1666825"/>
            <a:ext cx="20292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42" name="Google Shape;642;p22"/>
          <p:cNvSpPr txBox="1"/>
          <p:nvPr>
            <p:ph idx="8" type="subTitle"/>
          </p:nvPr>
        </p:nvSpPr>
        <p:spPr>
          <a:xfrm>
            <a:off x="5648400" y="2798738"/>
            <a:ext cx="27756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43" name="Google Shape;643;p22"/>
          <p:cNvSpPr txBox="1"/>
          <p:nvPr>
            <p:ph idx="9" type="subTitle"/>
          </p:nvPr>
        </p:nvSpPr>
        <p:spPr>
          <a:xfrm>
            <a:off x="3211207" y="2798750"/>
            <a:ext cx="20292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44" name="Google Shape;644;p22"/>
          <p:cNvSpPr txBox="1"/>
          <p:nvPr>
            <p:ph idx="13" type="subTitle"/>
          </p:nvPr>
        </p:nvSpPr>
        <p:spPr>
          <a:xfrm>
            <a:off x="3211207" y="3930675"/>
            <a:ext cx="20292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45" name="Google Shape;645;p22"/>
          <p:cNvSpPr txBox="1"/>
          <p:nvPr>
            <p:ph type="title"/>
          </p:nvPr>
        </p:nvSpPr>
        <p:spPr>
          <a:xfrm>
            <a:off x="720000" y="36827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646" name="Google Shape;646;p22"/>
          <p:cNvSpPr txBox="1"/>
          <p:nvPr>
            <p:ph idx="14" type="subTitle"/>
          </p:nvPr>
        </p:nvSpPr>
        <p:spPr>
          <a:xfrm>
            <a:off x="5648400" y="1666825"/>
            <a:ext cx="27756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47" name="Google Shape;647;p22"/>
          <p:cNvSpPr txBox="1"/>
          <p:nvPr>
            <p:ph idx="15" type="subTitle"/>
          </p:nvPr>
        </p:nvSpPr>
        <p:spPr>
          <a:xfrm>
            <a:off x="5648400" y="3930675"/>
            <a:ext cx="27756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7">
    <p:spTree>
      <p:nvGrpSpPr>
        <p:cNvPr id="648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23"/>
          <p:cNvSpPr/>
          <p:nvPr/>
        </p:nvSpPr>
        <p:spPr>
          <a:xfrm>
            <a:off x="6480625" y="2558650"/>
            <a:ext cx="2663400" cy="2589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0" name="Google Shape;650;p23"/>
          <p:cNvSpPr/>
          <p:nvPr/>
        </p:nvSpPr>
        <p:spPr>
          <a:xfrm>
            <a:off x="8261420" y="-525128"/>
            <a:ext cx="1263293" cy="1576725"/>
          </a:xfrm>
          <a:custGeom>
            <a:rect b="b" l="l" r="r" t="t"/>
            <a:pathLst>
              <a:path extrusionOk="0" h="29177" w="23377">
                <a:moveTo>
                  <a:pt x="23291" y="1"/>
                </a:moveTo>
                <a:cubicBezTo>
                  <a:pt x="23271" y="1"/>
                  <a:pt x="23252" y="7"/>
                  <a:pt x="23237" y="18"/>
                </a:cubicBezTo>
                <a:lnTo>
                  <a:pt x="11372" y="11883"/>
                </a:lnTo>
                <a:lnTo>
                  <a:pt x="10635" y="11852"/>
                </a:lnTo>
                <a:lnTo>
                  <a:pt x="7828" y="14667"/>
                </a:lnTo>
                <a:lnTo>
                  <a:pt x="7851" y="15404"/>
                </a:lnTo>
                <a:lnTo>
                  <a:pt x="7114" y="16141"/>
                </a:lnTo>
                <a:cubicBezTo>
                  <a:pt x="7099" y="16156"/>
                  <a:pt x="7091" y="16179"/>
                  <a:pt x="7091" y="16203"/>
                </a:cubicBezTo>
                <a:lnTo>
                  <a:pt x="7091" y="22236"/>
                </a:lnTo>
                <a:lnTo>
                  <a:pt x="1345" y="27982"/>
                </a:lnTo>
                <a:cubicBezTo>
                  <a:pt x="1209" y="27875"/>
                  <a:pt x="1067" y="27829"/>
                  <a:pt x="932" y="27829"/>
                </a:cubicBezTo>
                <a:cubicBezTo>
                  <a:pt x="412" y="27829"/>
                  <a:pt x="1" y="28507"/>
                  <a:pt x="469" y="28975"/>
                </a:cubicBezTo>
                <a:cubicBezTo>
                  <a:pt x="610" y="29116"/>
                  <a:pt x="772" y="29176"/>
                  <a:pt x="928" y="29176"/>
                </a:cubicBezTo>
                <a:cubicBezTo>
                  <a:pt x="1414" y="29176"/>
                  <a:pt x="1848" y="28597"/>
                  <a:pt x="1461" y="28099"/>
                </a:cubicBezTo>
                <a:lnTo>
                  <a:pt x="7231" y="22329"/>
                </a:lnTo>
                <a:cubicBezTo>
                  <a:pt x="7246" y="22313"/>
                  <a:pt x="7254" y="22290"/>
                  <a:pt x="7254" y="22267"/>
                </a:cubicBezTo>
                <a:lnTo>
                  <a:pt x="7254" y="16226"/>
                </a:lnTo>
                <a:lnTo>
                  <a:pt x="23345" y="135"/>
                </a:lnTo>
                <a:cubicBezTo>
                  <a:pt x="23376" y="104"/>
                  <a:pt x="23376" y="49"/>
                  <a:pt x="23345" y="18"/>
                </a:cubicBezTo>
                <a:cubicBezTo>
                  <a:pt x="23330" y="7"/>
                  <a:pt x="23310" y="1"/>
                  <a:pt x="2329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23"/>
          <p:cNvSpPr/>
          <p:nvPr/>
        </p:nvSpPr>
        <p:spPr>
          <a:xfrm>
            <a:off x="6665650" y="337949"/>
            <a:ext cx="1595777" cy="1929553"/>
          </a:xfrm>
          <a:custGeom>
            <a:rect b="b" l="l" r="r" t="t"/>
            <a:pathLst>
              <a:path extrusionOk="0" h="38062" w="31478">
                <a:moveTo>
                  <a:pt x="30702" y="1"/>
                </a:moveTo>
                <a:cubicBezTo>
                  <a:pt x="30151" y="1"/>
                  <a:pt x="29841" y="637"/>
                  <a:pt x="30174" y="1071"/>
                </a:cubicBezTo>
                <a:lnTo>
                  <a:pt x="24413" y="6840"/>
                </a:lnTo>
                <a:cubicBezTo>
                  <a:pt x="24397" y="6856"/>
                  <a:pt x="24389" y="6872"/>
                  <a:pt x="24389" y="6895"/>
                </a:cubicBezTo>
                <a:lnTo>
                  <a:pt x="24389" y="12936"/>
                </a:lnTo>
                <a:lnTo>
                  <a:pt x="20675" y="16650"/>
                </a:lnTo>
                <a:lnTo>
                  <a:pt x="20535" y="16650"/>
                </a:lnTo>
                <a:lnTo>
                  <a:pt x="17728" y="19465"/>
                </a:lnTo>
                <a:lnTo>
                  <a:pt x="17736" y="19597"/>
                </a:lnTo>
                <a:lnTo>
                  <a:pt x="16689" y="20636"/>
                </a:lnTo>
                <a:cubicBezTo>
                  <a:pt x="16642" y="20691"/>
                  <a:pt x="16673" y="20776"/>
                  <a:pt x="16751" y="20776"/>
                </a:cubicBezTo>
                <a:cubicBezTo>
                  <a:pt x="16766" y="20776"/>
                  <a:pt x="16790" y="20768"/>
                  <a:pt x="16805" y="20753"/>
                </a:cubicBezTo>
                <a:lnTo>
                  <a:pt x="17736" y="19822"/>
                </a:lnTo>
                <a:lnTo>
                  <a:pt x="17751" y="20210"/>
                </a:lnTo>
                <a:lnTo>
                  <a:pt x="32" y="37922"/>
                </a:lnTo>
                <a:cubicBezTo>
                  <a:pt x="1" y="37953"/>
                  <a:pt x="1" y="38007"/>
                  <a:pt x="32" y="38038"/>
                </a:cubicBezTo>
                <a:cubicBezTo>
                  <a:pt x="47" y="38054"/>
                  <a:pt x="70" y="38061"/>
                  <a:pt x="94" y="38061"/>
                </a:cubicBezTo>
                <a:cubicBezTo>
                  <a:pt x="117" y="38061"/>
                  <a:pt x="132" y="38054"/>
                  <a:pt x="148" y="38038"/>
                </a:cubicBezTo>
                <a:lnTo>
                  <a:pt x="26375" y="11819"/>
                </a:lnTo>
                <a:cubicBezTo>
                  <a:pt x="26390" y="11804"/>
                  <a:pt x="26398" y="11780"/>
                  <a:pt x="26398" y="11757"/>
                </a:cubicBezTo>
                <a:lnTo>
                  <a:pt x="26398" y="8097"/>
                </a:lnTo>
                <a:lnTo>
                  <a:pt x="29376" y="5119"/>
                </a:lnTo>
                <a:cubicBezTo>
                  <a:pt x="29512" y="5226"/>
                  <a:pt x="29654" y="5272"/>
                  <a:pt x="29789" y="5272"/>
                </a:cubicBezTo>
                <a:cubicBezTo>
                  <a:pt x="30308" y="5272"/>
                  <a:pt x="30720" y="4594"/>
                  <a:pt x="30252" y="4126"/>
                </a:cubicBezTo>
                <a:cubicBezTo>
                  <a:pt x="30108" y="3982"/>
                  <a:pt x="29944" y="3922"/>
                  <a:pt x="29787" y="3922"/>
                </a:cubicBezTo>
                <a:cubicBezTo>
                  <a:pt x="29298" y="3922"/>
                  <a:pt x="28867" y="4504"/>
                  <a:pt x="29259" y="5003"/>
                </a:cubicBezTo>
                <a:lnTo>
                  <a:pt x="26251" y="8011"/>
                </a:lnTo>
                <a:cubicBezTo>
                  <a:pt x="26235" y="8027"/>
                  <a:pt x="26227" y="8042"/>
                  <a:pt x="26227" y="8066"/>
                </a:cubicBezTo>
                <a:lnTo>
                  <a:pt x="26227" y="11726"/>
                </a:lnTo>
                <a:lnTo>
                  <a:pt x="21280" y="16674"/>
                </a:lnTo>
                <a:lnTo>
                  <a:pt x="20892" y="16658"/>
                </a:lnTo>
                <a:lnTo>
                  <a:pt x="24521" y="13029"/>
                </a:lnTo>
                <a:cubicBezTo>
                  <a:pt x="24537" y="13013"/>
                  <a:pt x="24544" y="12990"/>
                  <a:pt x="24552" y="12975"/>
                </a:cubicBezTo>
                <a:lnTo>
                  <a:pt x="24552" y="6934"/>
                </a:lnTo>
                <a:lnTo>
                  <a:pt x="30291" y="1187"/>
                </a:lnTo>
                <a:cubicBezTo>
                  <a:pt x="30416" y="1283"/>
                  <a:pt x="30559" y="1327"/>
                  <a:pt x="30701" y="1327"/>
                </a:cubicBezTo>
                <a:cubicBezTo>
                  <a:pt x="30972" y="1327"/>
                  <a:pt x="31233" y="1163"/>
                  <a:pt x="31330" y="877"/>
                </a:cubicBezTo>
                <a:cubicBezTo>
                  <a:pt x="31477" y="443"/>
                  <a:pt x="31159" y="1"/>
                  <a:pt x="3070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23"/>
          <p:cNvSpPr/>
          <p:nvPr/>
        </p:nvSpPr>
        <p:spPr>
          <a:xfrm>
            <a:off x="5440340" y="4489937"/>
            <a:ext cx="595683" cy="833729"/>
          </a:xfrm>
          <a:custGeom>
            <a:rect b="b" l="l" r="r" t="t"/>
            <a:pathLst>
              <a:path extrusionOk="0" h="15428" w="11023">
                <a:moveTo>
                  <a:pt x="10442" y="1"/>
                </a:moveTo>
                <a:cubicBezTo>
                  <a:pt x="10443" y="1"/>
                  <a:pt x="10444" y="1"/>
                  <a:pt x="10446" y="1"/>
                </a:cubicBezTo>
                <a:lnTo>
                  <a:pt x="10446" y="1"/>
                </a:lnTo>
                <a:cubicBezTo>
                  <a:pt x="10447" y="1"/>
                  <a:pt x="10448" y="1"/>
                  <a:pt x="10449" y="1"/>
                </a:cubicBezTo>
                <a:close/>
                <a:moveTo>
                  <a:pt x="10446" y="1"/>
                </a:moveTo>
                <a:lnTo>
                  <a:pt x="10446" y="1"/>
                </a:lnTo>
                <a:cubicBezTo>
                  <a:pt x="10037" y="4"/>
                  <a:pt x="9807" y="475"/>
                  <a:pt x="10062" y="792"/>
                </a:cubicBezTo>
                <a:lnTo>
                  <a:pt x="5773" y="5080"/>
                </a:lnTo>
                <a:cubicBezTo>
                  <a:pt x="5766" y="5096"/>
                  <a:pt x="5758" y="5111"/>
                  <a:pt x="5758" y="5127"/>
                </a:cubicBezTo>
                <a:lnTo>
                  <a:pt x="5758" y="9617"/>
                </a:lnTo>
                <a:lnTo>
                  <a:pt x="43" y="15324"/>
                </a:lnTo>
                <a:cubicBezTo>
                  <a:pt x="1" y="15366"/>
                  <a:pt x="42" y="15427"/>
                  <a:pt x="88" y="15427"/>
                </a:cubicBezTo>
                <a:cubicBezTo>
                  <a:pt x="102" y="15427"/>
                  <a:pt x="116" y="15422"/>
                  <a:pt x="128" y="15410"/>
                </a:cubicBezTo>
                <a:lnTo>
                  <a:pt x="5859" y="9679"/>
                </a:lnTo>
                <a:cubicBezTo>
                  <a:pt x="5874" y="9671"/>
                  <a:pt x="5874" y="9656"/>
                  <a:pt x="5874" y="9640"/>
                </a:cubicBezTo>
                <a:lnTo>
                  <a:pt x="5874" y="5150"/>
                </a:lnTo>
                <a:lnTo>
                  <a:pt x="10139" y="885"/>
                </a:lnTo>
                <a:cubicBezTo>
                  <a:pt x="10231" y="953"/>
                  <a:pt x="10336" y="985"/>
                  <a:pt x="10439" y="985"/>
                </a:cubicBezTo>
                <a:cubicBezTo>
                  <a:pt x="10641" y="985"/>
                  <a:pt x="10835" y="863"/>
                  <a:pt x="10907" y="652"/>
                </a:cubicBezTo>
                <a:cubicBezTo>
                  <a:pt x="11023" y="336"/>
                  <a:pt x="10785" y="3"/>
                  <a:pt x="1044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3" name="Google Shape;653;p23"/>
          <p:cNvSpPr/>
          <p:nvPr/>
        </p:nvSpPr>
        <p:spPr>
          <a:xfrm>
            <a:off x="5632444" y="3890855"/>
            <a:ext cx="692631" cy="690469"/>
          </a:xfrm>
          <a:custGeom>
            <a:rect b="b" l="l" r="r" t="t"/>
            <a:pathLst>
              <a:path extrusionOk="0" h="12777" w="12817">
                <a:moveTo>
                  <a:pt x="12701" y="1"/>
                </a:moveTo>
                <a:cubicBezTo>
                  <a:pt x="12681" y="1"/>
                  <a:pt x="12660" y="9"/>
                  <a:pt x="12641" y="27"/>
                </a:cubicBezTo>
                <a:lnTo>
                  <a:pt x="32" y="12637"/>
                </a:lnTo>
                <a:cubicBezTo>
                  <a:pt x="1" y="12668"/>
                  <a:pt x="1" y="12722"/>
                  <a:pt x="32" y="12753"/>
                </a:cubicBezTo>
                <a:cubicBezTo>
                  <a:pt x="47" y="12769"/>
                  <a:pt x="63" y="12776"/>
                  <a:pt x="86" y="12776"/>
                </a:cubicBezTo>
                <a:cubicBezTo>
                  <a:pt x="109" y="12776"/>
                  <a:pt x="133" y="12769"/>
                  <a:pt x="148" y="12753"/>
                </a:cubicBezTo>
                <a:lnTo>
                  <a:pt x="12757" y="136"/>
                </a:lnTo>
                <a:cubicBezTo>
                  <a:pt x="12816" y="77"/>
                  <a:pt x="12764" y="1"/>
                  <a:pt x="127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23"/>
          <p:cNvSpPr txBox="1"/>
          <p:nvPr>
            <p:ph type="ctrTitle"/>
          </p:nvPr>
        </p:nvSpPr>
        <p:spPr>
          <a:xfrm>
            <a:off x="713428" y="712150"/>
            <a:ext cx="3799800" cy="98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/>
        </p:txBody>
      </p:sp>
      <p:sp>
        <p:nvSpPr>
          <p:cNvPr id="655" name="Google Shape;655;p23"/>
          <p:cNvSpPr txBox="1"/>
          <p:nvPr>
            <p:ph idx="1" type="subTitle"/>
          </p:nvPr>
        </p:nvSpPr>
        <p:spPr>
          <a:xfrm>
            <a:off x="713225" y="1695325"/>
            <a:ext cx="3800100" cy="10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0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56" name="Google Shape;656;p23"/>
          <p:cNvSpPr txBox="1"/>
          <p:nvPr/>
        </p:nvSpPr>
        <p:spPr>
          <a:xfrm>
            <a:off x="899825" y="3517325"/>
            <a:ext cx="3426900" cy="64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CREDITS: This presentation template was created by </a:t>
            </a:r>
            <a:r>
              <a:rPr b="1" lang="en" sz="1200" u="sng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, and includes icons by </a:t>
            </a:r>
            <a:r>
              <a:rPr b="1" lang="en" sz="1200" u="sng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, and infographics &amp; images by </a:t>
            </a:r>
            <a:r>
              <a:rPr b="1" lang="en" sz="1200" u="sng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 u="sng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657" name="Google Shape;657;p23"/>
          <p:cNvSpPr/>
          <p:nvPr>
            <p:ph idx="2" type="pic"/>
          </p:nvPr>
        </p:nvSpPr>
        <p:spPr>
          <a:xfrm>
            <a:off x="5066750" y="938975"/>
            <a:ext cx="3265500" cy="3265500"/>
          </a:xfrm>
          <a:prstGeom prst="ellipse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8" name="Google Shape;658;p23"/>
          <p:cNvSpPr/>
          <p:nvPr/>
        </p:nvSpPr>
        <p:spPr>
          <a:xfrm>
            <a:off x="364877" y="-845991"/>
            <a:ext cx="1659839" cy="1844980"/>
          </a:xfrm>
          <a:custGeom>
            <a:rect b="b" l="l" r="r" t="t"/>
            <a:pathLst>
              <a:path extrusionOk="0" h="34141" w="30715">
                <a:moveTo>
                  <a:pt x="30626" y="1"/>
                </a:moveTo>
                <a:cubicBezTo>
                  <a:pt x="30604" y="1"/>
                  <a:pt x="30583" y="8"/>
                  <a:pt x="30567" y="24"/>
                </a:cubicBezTo>
                <a:lnTo>
                  <a:pt x="4349" y="26243"/>
                </a:lnTo>
                <a:cubicBezTo>
                  <a:pt x="4333" y="26258"/>
                  <a:pt x="4325" y="26282"/>
                  <a:pt x="4325" y="26305"/>
                </a:cubicBezTo>
                <a:lnTo>
                  <a:pt x="4325" y="29965"/>
                </a:lnTo>
                <a:lnTo>
                  <a:pt x="1347" y="32943"/>
                </a:lnTo>
                <a:cubicBezTo>
                  <a:pt x="1213" y="32838"/>
                  <a:pt x="1072" y="32794"/>
                  <a:pt x="938" y="32794"/>
                </a:cubicBezTo>
                <a:cubicBezTo>
                  <a:pt x="417" y="32794"/>
                  <a:pt x="1" y="33473"/>
                  <a:pt x="463" y="33936"/>
                </a:cubicBezTo>
                <a:cubicBezTo>
                  <a:pt x="607" y="34079"/>
                  <a:pt x="771" y="34140"/>
                  <a:pt x="929" y="34140"/>
                </a:cubicBezTo>
                <a:cubicBezTo>
                  <a:pt x="1418" y="34140"/>
                  <a:pt x="1851" y="33558"/>
                  <a:pt x="1464" y="33059"/>
                </a:cubicBezTo>
                <a:lnTo>
                  <a:pt x="4465" y="30050"/>
                </a:lnTo>
                <a:cubicBezTo>
                  <a:pt x="4480" y="30035"/>
                  <a:pt x="4488" y="30019"/>
                  <a:pt x="4488" y="29996"/>
                </a:cubicBezTo>
                <a:lnTo>
                  <a:pt x="4488" y="26336"/>
                </a:lnTo>
                <a:lnTo>
                  <a:pt x="9436" y="21388"/>
                </a:lnTo>
                <a:lnTo>
                  <a:pt x="10180" y="21412"/>
                </a:lnTo>
                <a:lnTo>
                  <a:pt x="12995" y="18604"/>
                </a:lnTo>
                <a:lnTo>
                  <a:pt x="12972" y="17860"/>
                </a:lnTo>
                <a:lnTo>
                  <a:pt x="30684" y="140"/>
                </a:lnTo>
                <a:cubicBezTo>
                  <a:pt x="30715" y="109"/>
                  <a:pt x="30715" y="55"/>
                  <a:pt x="30684" y="24"/>
                </a:cubicBezTo>
                <a:cubicBezTo>
                  <a:pt x="30668" y="8"/>
                  <a:pt x="30647" y="1"/>
                  <a:pt x="3062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9" name="Google Shape;659;p23"/>
          <p:cNvGrpSpPr/>
          <p:nvPr/>
        </p:nvGrpSpPr>
        <p:grpSpPr>
          <a:xfrm>
            <a:off x="394921" y="-1001703"/>
            <a:ext cx="1400135" cy="1397586"/>
            <a:chOff x="1182471" y="-1089503"/>
            <a:chExt cx="1400135" cy="1397586"/>
          </a:xfrm>
        </p:grpSpPr>
        <p:sp>
          <p:nvSpPr>
            <p:cNvPr id="660" name="Google Shape;660;p23"/>
            <p:cNvSpPr/>
            <p:nvPr/>
          </p:nvSpPr>
          <p:spPr>
            <a:xfrm>
              <a:off x="2530619" y="-1089503"/>
              <a:ext cx="51986" cy="48582"/>
            </a:xfrm>
            <a:custGeom>
              <a:rect b="b" l="l" r="r" t="t"/>
              <a:pathLst>
                <a:path extrusionOk="0" h="899" w="962">
                  <a:moveTo>
                    <a:pt x="469" y="1"/>
                  </a:moveTo>
                  <a:cubicBezTo>
                    <a:pt x="440" y="1"/>
                    <a:pt x="411" y="3"/>
                    <a:pt x="380" y="7"/>
                  </a:cubicBezTo>
                  <a:cubicBezTo>
                    <a:pt x="357" y="15"/>
                    <a:pt x="326" y="22"/>
                    <a:pt x="303" y="30"/>
                  </a:cubicBezTo>
                  <a:cubicBezTo>
                    <a:pt x="272" y="46"/>
                    <a:pt x="248" y="61"/>
                    <a:pt x="225" y="77"/>
                  </a:cubicBezTo>
                  <a:cubicBezTo>
                    <a:pt x="194" y="92"/>
                    <a:pt x="171" y="108"/>
                    <a:pt x="155" y="131"/>
                  </a:cubicBezTo>
                  <a:cubicBezTo>
                    <a:pt x="132" y="154"/>
                    <a:pt x="117" y="170"/>
                    <a:pt x="101" y="201"/>
                  </a:cubicBezTo>
                  <a:cubicBezTo>
                    <a:pt x="86" y="224"/>
                    <a:pt x="70" y="247"/>
                    <a:pt x="54" y="278"/>
                  </a:cubicBezTo>
                  <a:cubicBezTo>
                    <a:pt x="47" y="301"/>
                    <a:pt x="39" y="332"/>
                    <a:pt x="31" y="356"/>
                  </a:cubicBezTo>
                  <a:cubicBezTo>
                    <a:pt x="0" y="503"/>
                    <a:pt x="47" y="658"/>
                    <a:pt x="155" y="767"/>
                  </a:cubicBezTo>
                  <a:cubicBezTo>
                    <a:pt x="171" y="782"/>
                    <a:pt x="194" y="805"/>
                    <a:pt x="225" y="821"/>
                  </a:cubicBezTo>
                  <a:cubicBezTo>
                    <a:pt x="248" y="837"/>
                    <a:pt x="272" y="852"/>
                    <a:pt x="303" y="860"/>
                  </a:cubicBezTo>
                  <a:cubicBezTo>
                    <a:pt x="326" y="868"/>
                    <a:pt x="357" y="883"/>
                    <a:pt x="380" y="883"/>
                  </a:cubicBezTo>
                  <a:cubicBezTo>
                    <a:pt x="411" y="891"/>
                    <a:pt x="442" y="899"/>
                    <a:pt x="473" y="899"/>
                  </a:cubicBezTo>
                  <a:cubicBezTo>
                    <a:pt x="752" y="899"/>
                    <a:pt x="962" y="635"/>
                    <a:pt x="908" y="356"/>
                  </a:cubicBezTo>
                  <a:cubicBezTo>
                    <a:pt x="900" y="332"/>
                    <a:pt x="892" y="301"/>
                    <a:pt x="884" y="278"/>
                  </a:cubicBezTo>
                  <a:cubicBezTo>
                    <a:pt x="877" y="247"/>
                    <a:pt x="861" y="224"/>
                    <a:pt x="845" y="201"/>
                  </a:cubicBezTo>
                  <a:cubicBezTo>
                    <a:pt x="830" y="170"/>
                    <a:pt x="807" y="154"/>
                    <a:pt x="783" y="131"/>
                  </a:cubicBezTo>
                  <a:cubicBezTo>
                    <a:pt x="768" y="108"/>
                    <a:pt x="745" y="92"/>
                    <a:pt x="721" y="77"/>
                  </a:cubicBezTo>
                  <a:cubicBezTo>
                    <a:pt x="690" y="61"/>
                    <a:pt x="667" y="46"/>
                    <a:pt x="644" y="30"/>
                  </a:cubicBezTo>
                  <a:cubicBezTo>
                    <a:pt x="613" y="22"/>
                    <a:pt x="590" y="15"/>
                    <a:pt x="559" y="7"/>
                  </a:cubicBezTo>
                  <a:cubicBezTo>
                    <a:pt x="528" y="3"/>
                    <a:pt x="498" y="1"/>
                    <a:pt x="4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23"/>
            <p:cNvSpPr/>
            <p:nvPr/>
          </p:nvSpPr>
          <p:spPr>
            <a:xfrm>
              <a:off x="2399895" y="-967102"/>
              <a:ext cx="67064" cy="48528"/>
            </a:xfrm>
            <a:custGeom>
              <a:rect b="b" l="l" r="r" t="t"/>
              <a:pathLst>
                <a:path extrusionOk="0" h="898" w="1241">
                  <a:moveTo>
                    <a:pt x="615" y="1"/>
                  </a:moveTo>
                  <a:cubicBezTo>
                    <a:pt x="250" y="1"/>
                    <a:pt x="0" y="471"/>
                    <a:pt x="302" y="766"/>
                  </a:cubicBezTo>
                  <a:cubicBezTo>
                    <a:pt x="387" y="851"/>
                    <a:pt x="504" y="898"/>
                    <a:pt x="620" y="898"/>
                  </a:cubicBezTo>
                  <a:cubicBezTo>
                    <a:pt x="1109" y="898"/>
                    <a:pt x="1240" y="223"/>
                    <a:pt x="791" y="37"/>
                  </a:cubicBezTo>
                  <a:cubicBezTo>
                    <a:pt x="730" y="12"/>
                    <a:pt x="67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23"/>
            <p:cNvSpPr/>
            <p:nvPr/>
          </p:nvSpPr>
          <p:spPr>
            <a:xfrm>
              <a:off x="1418844" y="14375"/>
              <a:ext cx="67064" cy="48528"/>
            </a:xfrm>
            <a:custGeom>
              <a:rect b="b" l="l" r="r" t="t"/>
              <a:pathLst>
                <a:path extrusionOk="0" h="898" w="1241">
                  <a:moveTo>
                    <a:pt x="611" y="0"/>
                  </a:moveTo>
                  <a:cubicBezTo>
                    <a:pt x="244" y="0"/>
                    <a:pt x="1" y="464"/>
                    <a:pt x="302" y="766"/>
                  </a:cubicBezTo>
                  <a:cubicBezTo>
                    <a:pt x="388" y="851"/>
                    <a:pt x="496" y="898"/>
                    <a:pt x="620" y="898"/>
                  </a:cubicBezTo>
                  <a:cubicBezTo>
                    <a:pt x="1109" y="898"/>
                    <a:pt x="1241" y="223"/>
                    <a:pt x="791" y="37"/>
                  </a:cubicBezTo>
                  <a:cubicBezTo>
                    <a:pt x="729" y="12"/>
                    <a:pt x="668" y="0"/>
                    <a:pt x="6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23"/>
            <p:cNvSpPr/>
            <p:nvPr/>
          </p:nvSpPr>
          <p:spPr>
            <a:xfrm>
              <a:off x="2277494" y="-844323"/>
              <a:ext cx="67118" cy="48582"/>
            </a:xfrm>
            <a:custGeom>
              <a:rect b="b" l="l" r="r" t="t"/>
              <a:pathLst>
                <a:path extrusionOk="0" h="899" w="1242">
                  <a:moveTo>
                    <a:pt x="606" y="1"/>
                  </a:moveTo>
                  <a:cubicBezTo>
                    <a:pt x="244" y="1"/>
                    <a:pt x="0" y="465"/>
                    <a:pt x="295" y="766"/>
                  </a:cubicBezTo>
                  <a:cubicBezTo>
                    <a:pt x="380" y="852"/>
                    <a:pt x="497" y="898"/>
                    <a:pt x="613" y="898"/>
                  </a:cubicBezTo>
                  <a:cubicBezTo>
                    <a:pt x="1102" y="898"/>
                    <a:pt x="1241" y="223"/>
                    <a:pt x="784" y="37"/>
                  </a:cubicBezTo>
                  <a:cubicBezTo>
                    <a:pt x="723" y="12"/>
                    <a:pt x="663" y="1"/>
                    <a:pt x="6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23"/>
            <p:cNvSpPr/>
            <p:nvPr/>
          </p:nvSpPr>
          <p:spPr>
            <a:xfrm>
              <a:off x="1296064" y="136722"/>
              <a:ext cx="67064" cy="48582"/>
            </a:xfrm>
            <a:custGeom>
              <a:rect b="b" l="l" r="r" t="t"/>
              <a:pathLst>
                <a:path extrusionOk="0" h="899" w="1241">
                  <a:moveTo>
                    <a:pt x="605" y="1"/>
                  </a:moveTo>
                  <a:cubicBezTo>
                    <a:pt x="243" y="1"/>
                    <a:pt x="0" y="465"/>
                    <a:pt x="302" y="766"/>
                  </a:cubicBezTo>
                  <a:cubicBezTo>
                    <a:pt x="380" y="852"/>
                    <a:pt x="496" y="898"/>
                    <a:pt x="620" y="898"/>
                  </a:cubicBezTo>
                  <a:cubicBezTo>
                    <a:pt x="1109" y="898"/>
                    <a:pt x="1240" y="223"/>
                    <a:pt x="783" y="37"/>
                  </a:cubicBezTo>
                  <a:cubicBezTo>
                    <a:pt x="722" y="12"/>
                    <a:pt x="662" y="1"/>
                    <a:pt x="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23"/>
            <p:cNvSpPr/>
            <p:nvPr/>
          </p:nvSpPr>
          <p:spPr>
            <a:xfrm>
              <a:off x="1909532" y="-476363"/>
              <a:ext cx="67118" cy="48528"/>
            </a:xfrm>
            <a:custGeom>
              <a:rect b="b" l="l" r="r" t="t"/>
              <a:pathLst>
                <a:path extrusionOk="0" h="898" w="1242">
                  <a:moveTo>
                    <a:pt x="606" y="0"/>
                  </a:moveTo>
                  <a:cubicBezTo>
                    <a:pt x="244" y="0"/>
                    <a:pt x="0" y="464"/>
                    <a:pt x="295" y="766"/>
                  </a:cubicBezTo>
                  <a:cubicBezTo>
                    <a:pt x="381" y="851"/>
                    <a:pt x="497" y="898"/>
                    <a:pt x="613" y="898"/>
                  </a:cubicBezTo>
                  <a:cubicBezTo>
                    <a:pt x="1102" y="898"/>
                    <a:pt x="1241" y="223"/>
                    <a:pt x="784" y="37"/>
                  </a:cubicBezTo>
                  <a:cubicBezTo>
                    <a:pt x="723" y="12"/>
                    <a:pt x="663" y="0"/>
                    <a:pt x="6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23"/>
            <p:cNvSpPr/>
            <p:nvPr/>
          </p:nvSpPr>
          <p:spPr>
            <a:xfrm>
              <a:off x="2154714" y="-721922"/>
              <a:ext cx="67064" cy="48528"/>
            </a:xfrm>
            <a:custGeom>
              <a:rect b="b" l="l" r="r" t="t"/>
              <a:pathLst>
                <a:path extrusionOk="0" h="898" w="1241">
                  <a:moveTo>
                    <a:pt x="613" y="0"/>
                  </a:moveTo>
                  <a:cubicBezTo>
                    <a:pt x="245" y="0"/>
                    <a:pt x="0" y="471"/>
                    <a:pt x="303" y="773"/>
                  </a:cubicBezTo>
                  <a:cubicBezTo>
                    <a:pt x="388" y="851"/>
                    <a:pt x="496" y="898"/>
                    <a:pt x="621" y="898"/>
                  </a:cubicBezTo>
                  <a:cubicBezTo>
                    <a:pt x="1109" y="898"/>
                    <a:pt x="1241" y="223"/>
                    <a:pt x="791" y="37"/>
                  </a:cubicBezTo>
                  <a:cubicBezTo>
                    <a:pt x="730" y="12"/>
                    <a:pt x="670" y="0"/>
                    <a:pt x="6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23"/>
            <p:cNvSpPr/>
            <p:nvPr/>
          </p:nvSpPr>
          <p:spPr>
            <a:xfrm>
              <a:off x="2031934" y="-599143"/>
              <a:ext cx="67496" cy="48528"/>
            </a:xfrm>
            <a:custGeom>
              <a:rect b="b" l="l" r="r" t="t"/>
              <a:pathLst>
                <a:path extrusionOk="0" h="898" w="1249">
                  <a:moveTo>
                    <a:pt x="613" y="0"/>
                  </a:moveTo>
                  <a:cubicBezTo>
                    <a:pt x="250" y="0"/>
                    <a:pt x="1" y="464"/>
                    <a:pt x="302" y="766"/>
                  </a:cubicBezTo>
                  <a:cubicBezTo>
                    <a:pt x="388" y="851"/>
                    <a:pt x="504" y="898"/>
                    <a:pt x="620" y="898"/>
                  </a:cubicBezTo>
                  <a:cubicBezTo>
                    <a:pt x="1109" y="898"/>
                    <a:pt x="1249" y="223"/>
                    <a:pt x="791" y="37"/>
                  </a:cubicBezTo>
                  <a:cubicBezTo>
                    <a:pt x="730" y="12"/>
                    <a:pt x="670" y="0"/>
                    <a:pt x="6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23"/>
            <p:cNvSpPr/>
            <p:nvPr/>
          </p:nvSpPr>
          <p:spPr>
            <a:xfrm>
              <a:off x="1786752" y="-353962"/>
              <a:ext cx="67118" cy="48528"/>
            </a:xfrm>
            <a:custGeom>
              <a:rect b="b" l="l" r="r" t="t"/>
              <a:pathLst>
                <a:path extrusionOk="0" h="898" w="1242">
                  <a:moveTo>
                    <a:pt x="613" y="0"/>
                  </a:moveTo>
                  <a:cubicBezTo>
                    <a:pt x="245" y="0"/>
                    <a:pt x="1" y="471"/>
                    <a:pt x="303" y="773"/>
                  </a:cubicBezTo>
                  <a:cubicBezTo>
                    <a:pt x="388" y="851"/>
                    <a:pt x="497" y="897"/>
                    <a:pt x="621" y="897"/>
                  </a:cubicBezTo>
                  <a:cubicBezTo>
                    <a:pt x="1109" y="897"/>
                    <a:pt x="1241" y="223"/>
                    <a:pt x="791" y="36"/>
                  </a:cubicBezTo>
                  <a:cubicBezTo>
                    <a:pt x="730" y="11"/>
                    <a:pt x="670" y="0"/>
                    <a:pt x="6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23"/>
            <p:cNvSpPr/>
            <p:nvPr/>
          </p:nvSpPr>
          <p:spPr>
            <a:xfrm>
              <a:off x="1664026" y="-231237"/>
              <a:ext cx="67442" cy="48582"/>
            </a:xfrm>
            <a:custGeom>
              <a:rect b="b" l="l" r="r" t="t"/>
              <a:pathLst>
                <a:path extrusionOk="0" h="899" w="1248">
                  <a:moveTo>
                    <a:pt x="613" y="1"/>
                  </a:moveTo>
                  <a:cubicBezTo>
                    <a:pt x="249" y="1"/>
                    <a:pt x="0" y="465"/>
                    <a:pt x="302" y="767"/>
                  </a:cubicBezTo>
                  <a:cubicBezTo>
                    <a:pt x="387" y="852"/>
                    <a:pt x="503" y="898"/>
                    <a:pt x="620" y="898"/>
                  </a:cubicBezTo>
                  <a:cubicBezTo>
                    <a:pt x="1108" y="898"/>
                    <a:pt x="1248" y="224"/>
                    <a:pt x="790" y="38"/>
                  </a:cubicBezTo>
                  <a:cubicBezTo>
                    <a:pt x="729" y="12"/>
                    <a:pt x="670" y="1"/>
                    <a:pt x="6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23"/>
            <p:cNvSpPr/>
            <p:nvPr/>
          </p:nvSpPr>
          <p:spPr>
            <a:xfrm>
              <a:off x="1541624" y="-108836"/>
              <a:ext cx="67064" cy="48960"/>
            </a:xfrm>
            <a:custGeom>
              <a:rect b="b" l="l" r="r" t="t"/>
              <a:pathLst>
                <a:path extrusionOk="0" h="906" w="1241">
                  <a:moveTo>
                    <a:pt x="613" y="1"/>
                  </a:moveTo>
                  <a:cubicBezTo>
                    <a:pt x="245" y="1"/>
                    <a:pt x="0" y="472"/>
                    <a:pt x="302" y="774"/>
                  </a:cubicBezTo>
                  <a:cubicBezTo>
                    <a:pt x="380" y="859"/>
                    <a:pt x="496" y="906"/>
                    <a:pt x="613" y="906"/>
                  </a:cubicBezTo>
                  <a:cubicBezTo>
                    <a:pt x="1109" y="906"/>
                    <a:pt x="1241" y="231"/>
                    <a:pt x="791" y="37"/>
                  </a:cubicBezTo>
                  <a:cubicBezTo>
                    <a:pt x="730" y="12"/>
                    <a:pt x="670" y="1"/>
                    <a:pt x="6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23"/>
            <p:cNvSpPr/>
            <p:nvPr/>
          </p:nvSpPr>
          <p:spPr>
            <a:xfrm>
              <a:off x="1182471" y="259501"/>
              <a:ext cx="48636" cy="48582"/>
            </a:xfrm>
            <a:custGeom>
              <a:rect b="b" l="l" r="r" t="t"/>
              <a:pathLst>
                <a:path extrusionOk="0" h="899" w="900">
                  <a:moveTo>
                    <a:pt x="454" y="1"/>
                  </a:moveTo>
                  <a:cubicBezTo>
                    <a:pt x="425" y="1"/>
                    <a:pt x="396" y="3"/>
                    <a:pt x="365" y="6"/>
                  </a:cubicBezTo>
                  <a:cubicBezTo>
                    <a:pt x="334" y="14"/>
                    <a:pt x="310" y="22"/>
                    <a:pt x="279" y="37"/>
                  </a:cubicBezTo>
                  <a:cubicBezTo>
                    <a:pt x="256" y="45"/>
                    <a:pt x="225" y="61"/>
                    <a:pt x="202" y="76"/>
                  </a:cubicBezTo>
                  <a:cubicBezTo>
                    <a:pt x="178" y="92"/>
                    <a:pt x="155" y="107"/>
                    <a:pt x="140" y="131"/>
                  </a:cubicBezTo>
                  <a:cubicBezTo>
                    <a:pt x="116" y="154"/>
                    <a:pt x="93" y="177"/>
                    <a:pt x="78" y="200"/>
                  </a:cubicBezTo>
                  <a:cubicBezTo>
                    <a:pt x="62" y="224"/>
                    <a:pt x="47" y="247"/>
                    <a:pt x="39" y="278"/>
                  </a:cubicBezTo>
                  <a:cubicBezTo>
                    <a:pt x="31" y="301"/>
                    <a:pt x="23" y="332"/>
                    <a:pt x="16" y="363"/>
                  </a:cubicBezTo>
                  <a:cubicBezTo>
                    <a:pt x="0" y="417"/>
                    <a:pt x="0" y="479"/>
                    <a:pt x="16" y="534"/>
                  </a:cubicBezTo>
                  <a:cubicBezTo>
                    <a:pt x="23" y="565"/>
                    <a:pt x="31" y="596"/>
                    <a:pt x="39" y="619"/>
                  </a:cubicBezTo>
                  <a:cubicBezTo>
                    <a:pt x="47" y="642"/>
                    <a:pt x="62" y="673"/>
                    <a:pt x="78" y="697"/>
                  </a:cubicBezTo>
                  <a:cubicBezTo>
                    <a:pt x="93" y="720"/>
                    <a:pt x="116" y="743"/>
                    <a:pt x="140" y="766"/>
                  </a:cubicBezTo>
                  <a:cubicBezTo>
                    <a:pt x="217" y="852"/>
                    <a:pt x="334" y="898"/>
                    <a:pt x="450" y="898"/>
                  </a:cubicBezTo>
                  <a:cubicBezTo>
                    <a:pt x="481" y="898"/>
                    <a:pt x="512" y="890"/>
                    <a:pt x="543" y="890"/>
                  </a:cubicBezTo>
                  <a:cubicBezTo>
                    <a:pt x="566" y="883"/>
                    <a:pt x="597" y="875"/>
                    <a:pt x="628" y="859"/>
                  </a:cubicBezTo>
                  <a:cubicBezTo>
                    <a:pt x="652" y="852"/>
                    <a:pt x="675" y="836"/>
                    <a:pt x="706" y="821"/>
                  </a:cubicBezTo>
                  <a:cubicBezTo>
                    <a:pt x="729" y="805"/>
                    <a:pt x="752" y="782"/>
                    <a:pt x="768" y="766"/>
                  </a:cubicBezTo>
                  <a:cubicBezTo>
                    <a:pt x="791" y="743"/>
                    <a:pt x="807" y="720"/>
                    <a:pt x="822" y="697"/>
                  </a:cubicBezTo>
                  <a:cubicBezTo>
                    <a:pt x="838" y="673"/>
                    <a:pt x="853" y="642"/>
                    <a:pt x="869" y="619"/>
                  </a:cubicBezTo>
                  <a:cubicBezTo>
                    <a:pt x="876" y="596"/>
                    <a:pt x="884" y="565"/>
                    <a:pt x="892" y="534"/>
                  </a:cubicBezTo>
                  <a:cubicBezTo>
                    <a:pt x="900" y="479"/>
                    <a:pt x="900" y="417"/>
                    <a:pt x="892" y="363"/>
                  </a:cubicBezTo>
                  <a:cubicBezTo>
                    <a:pt x="884" y="332"/>
                    <a:pt x="876" y="301"/>
                    <a:pt x="869" y="278"/>
                  </a:cubicBezTo>
                  <a:cubicBezTo>
                    <a:pt x="853" y="247"/>
                    <a:pt x="838" y="224"/>
                    <a:pt x="822" y="200"/>
                  </a:cubicBezTo>
                  <a:cubicBezTo>
                    <a:pt x="807" y="177"/>
                    <a:pt x="791" y="154"/>
                    <a:pt x="768" y="131"/>
                  </a:cubicBezTo>
                  <a:cubicBezTo>
                    <a:pt x="752" y="107"/>
                    <a:pt x="729" y="92"/>
                    <a:pt x="706" y="76"/>
                  </a:cubicBezTo>
                  <a:cubicBezTo>
                    <a:pt x="675" y="61"/>
                    <a:pt x="652" y="45"/>
                    <a:pt x="628" y="37"/>
                  </a:cubicBezTo>
                  <a:cubicBezTo>
                    <a:pt x="597" y="22"/>
                    <a:pt x="566" y="14"/>
                    <a:pt x="543" y="6"/>
                  </a:cubicBezTo>
                  <a:cubicBezTo>
                    <a:pt x="512" y="3"/>
                    <a:pt x="483" y="1"/>
                    <a:pt x="4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2" name="Google Shape;672;p23"/>
          <p:cNvGrpSpPr/>
          <p:nvPr/>
        </p:nvGrpSpPr>
        <p:grpSpPr>
          <a:xfrm>
            <a:off x="12" y="-260560"/>
            <a:ext cx="743488" cy="602656"/>
            <a:chOff x="1005462" y="33090"/>
            <a:chExt cx="743488" cy="602656"/>
          </a:xfrm>
        </p:grpSpPr>
        <p:sp>
          <p:nvSpPr>
            <p:cNvPr id="673" name="Google Shape;673;p23"/>
            <p:cNvSpPr/>
            <p:nvPr/>
          </p:nvSpPr>
          <p:spPr>
            <a:xfrm>
              <a:off x="1005462" y="603862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0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23"/>
            <p:cNvSpPr/>
            <p:nvPr/>
          </p:nvSpPr>
          <p:spPr>
            <a:xfrm>
              <a:off x="1100573" y="508697"/>
              <a:ext cx="172712" cy="31938"/>
            </a:xfrm>
            <a:custGeom>
              <a:rect b="b" l="l" r="r" t="t"/>
              <a:pathLst>
                <a:path extrusionOk="0" h="591" w="3196">
                  <a:moveTo>
                    <a:pt x="590" y="1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23"/>
            <p:cNvSpPr/>
            <p:nvPr/>
          </p:nvSpPr>
          <p:spPr>
            <a:xfrm>
              <a:off x="1195739" y="413586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1"/>
                  </a:moveTo>
                  <a:lnTo>
                    <a:pt x="0" y="590"/>
                  </a:lnTo>
                  <a:lnTo>
                    <a:pt x="2614" y="590"/>
                  </a:lnTo>
                  <a:lnTo>
                    <a:pt x="31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23"/>
            <p:cNvSpPr/>
            <p:nvPr/>
          </p:nvSpPr>
          <p:spPr>
            <a:xfrm>
              <a:off x="1290850" y="318476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0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23"/>
            <p:cNvSpPr/>
            <p:nvPr/>
          </p:nvSpPr>
          <p:spPr>
            <a:xfrm>
              <a:off x="1385961" y="223311"/>
              <a:ext cx="172712" cy="31938"/>
            </a:xfrm>
            <a:custGeom>
              <a:rect b="b" l="l" r="r" t="t"/>
              <a:pathLst>
                <a:path extrusionOk="0" h="591" w="3196">
                  <a:moveTo>
                    <a:pt x="590" y="1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23"/>
            <p:cNvSpPr/>
            <p:nvPr/>
          </p:nvSpPr>
          <p:spPr>
            <a:xfrm>
              <a:off x="1481126" y="128200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1"/>
                  </a:moveTo>
                  <a:lnTo>
                    <a:pt x="0" y="590"/>
                  </a:lnTo>
                  <a:lnTo>
                    <a:pt x="2614" y="590"/>
                  </a:lnTo>
                  <a:lnTo>
                    <a:pt x="31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23"/>
            <p:cNvSpPr/>
            <p:nvPr/>
          </p:nvSpPr>
          <p:spPr>
            <a:xfrm>
              <a:off x="1576238" y="33090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0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0" name="Google Shape;680;p23"/>
          <p:cNvGrpSpPr/>
          <p:nvPr/>
        </p:nvGrpSpPr>
        <p:grpSpPr>
          <a:xfrm>
            <a:off x="5294299" y="4691595"/>
            <a:ext cx="269497" cy="230589"/>
            <a:chOff x="-245801" y="266720"/>
            <a:chExt cx="269497" cy="230589"/>
          </a:xfrm>
        </p:grpSpPr>
        <p:sp>
          <p:nvSpPr>
            <p:cNvPr id="681" name="Google Shape;681;p23"/>
            <p:cNvSpPr/>
            <p:nvPr/>
          </p:nvSpPr>
          <p:spPr>
            <a:xfrm>
              <a:off x="-245801" y="266720"/>
              <a:ext cx="269497" cy="230589"/>
            </a:xfrm>
            <a:custGeom>
              <a:rect b="b" l="l" r="r" t="t"/>
              <a:pathLst>
                <a:path extrusionOk="0" h="4267" w="4987">
                  <a:moveTo>
                    <a:pt x="2837" y="166"/>
                  </a:moveTo>
                  <a:cubicBezTo>
                    <a:pt x="3846" y="166"/>
                    <a:pt x="4816" y="952"/>
                    <a:pt x="4816" y="2134"/>
                  </a:cubicBezTo>
                  <a:cubicBezTo>
                    <a:pt x="4816" y="3219"/>
                    <a:pt x="3940" y="4096"/>
                    <a:pt x="2854" y="4103"/>
                  </a:cubicBezTo>
                  <a:cubicBezTo>
                    <a:pt x="1102" y="4103"/>
                    <a:pt x="226" y="1986"/>
                    <a:pt x="1466" y="746"/>
                  </a:cubicBezTo>
                  <a:cubicBezTo>
                    <a:pt x="1865" y="345"/>
                    <a:pt x="2355" y="166"/>
                    <a:pt x="2837" y="166"/>
                  </a:cubicBezTo>
                  <a:close/>
                  <a:moveTo>
                    <a:pt x="2840" y="0"/>
                  </a:moveTo>
                  <a:cubicBezTo>
                    <a:pt x="2315" y="0"/>
                    <a:pt x="1779" y="195"/>
                    <a:pt x="1342" y="629"/>
                  </a:cubicBezTo>
                  <a:cubicBezTo>
                    <a:pt x="1" y="1971"/>
                    <a:pt x="955" y="4266"/>
                    <a:pt x="2854" y="4266"/>
                  </a:cubicBezTo>
                  <a:cubicBezTo>
                    <a:pt x="4033" y="4266"/>
                    <a:pt x="4987" y="3312"/>
                    <a:pt x="4987" y="2134"/>
                  </a:cubicBezTo>
                  <a:cubicBezTo>
                    <a:pt x="4987" y="849"/>
                    <a:pt x="3937" y="0"/>
                    <a:pt x="28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23"/>
            <p:cNvSpPr/>
            <p:nvPr/>
          </p:nvSpPr>
          <p:spPr>
            <a:xfrm>
              <a:off x="-141881" y="331730"/>
              <a:ext cx="101055" cy="101055"/>
            </a:xfrm>
            <a:custGeom>
              <a:rect b="b" l="l" r="r" t="t"/>
              <a:pathLst>
                <a:path extrusionOk="0" h="1870" w="1870">
                  <a:moveTo>
                    <a:pt x="931" y="0"/>
                  </a:moveTo>
                  <a:cubicBezTo>
                    <a:pt x="420" y="0"/>
                    <a:pt x="1" y="419"/>
                    <a:pt x="1" y="931"/>
                  </a:cubicBezTo>
                  <a:cubicBezTo>
                    <a:pt x="1" y="1450"/>
                    <a:pt x="420" y="1869"/>
                    <a:pt x="931" y="1869"/>
                  </a:cubicBezTo>
                  <a:cubicBezTo>
                    <a:pt x="1451" y="1869"/>
                    <a:pt x="1870" y="1450"/>
                    <a:pt x="1870" y="931"/>
                  </a:cubicBezTo>
                  <a:cubicBezTo>
                    <a:pt x="1870" y="419"/>
                    <a:pt x="1451" y="0"/>
                    <a:pt x="9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10">
    <p:spTree>
      <p:nvGrpSpPr>
        <p:cNvPr id="683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p24"/>
          <p:cNvSpPr/>
          <p:nvPr/>
        </p:nvSpPr>
        <p:spPr>
          <a:xfrm>
            <a:off x="0" y="2558650"/>
            <a:ext cx="2663400" cy="2589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5" name="Google Shape;685;p24"/>
          <p:cNvSpPr/>
          <p:nvPr/>
        </p:nvSpPr>
        <p:spPr>
          <a:xfrm>
            <a:off x="8651700" y="4750"/>
            <a:ext cx="492300" cy="2553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10_1">
    <p:spTree>
      <p:nvGrpSpPr>
        <p:cNvPr id="686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p25"/>
          <p:cNvSpPr/>
          <p:nvPr/>
        </p:nvSpPr>
        <p:spPr>
          <a:xfrm>
            <a:off x="6480625" y="4750"/>
            <a:ext cx="26634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8" name="Google Shape;688;p25"/>
          <p:cNvSpPr/>
          <p:nvPr/>
        </p:nvSpPr>
        <p:spPr>
          <a:xfrm>
            <a:off x="0" y="4750"/>
            <a:ext cx="195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689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0" name="Google Shape;690;p26"/>
          <p:cNvGrpSpPr/>
          <p:nvPr/>
        </p:nvGrpSpPr>
        <p:grpSpPr>
          <a:xfrm>
            <a:off x="1376525" y="-1521150"/>
            <a:ext cx="7767703" cy="3383025"/>
            <a:chOff x="24125" y="294775"/>
            <a:chExt cx="7767703" cy="3383025"/>
          </a:xfrm>
        </p:grpSpPr>
        <p:sp>
          <p:nvSpPr>
            <p:cNvPr id="691" name="Google Shape;691;p26"/>
            <p:cNvSpPr/>
            <p:nvPr/>
          </p:nvSpPr>
          <p:spPr>
            <a:xfrm>
              <a:off x="1686375" y="607200"/>
              <a:ext cx="142125" cy="129550"/>
            </a:xfrm>
            <a:custGeom>
              <a:rect b="b" l="l" r="r" t="t"/>
              <a:pathLst>
                <a:path extrusionOk="0" h="5182" w="5685">
                  <a:moveTo>
                    <a:pt x="2834" y="1"/>
                  </a:moveTo>
                  <a:cubicBezTo>
                    <a:pt x="2169" y="1"/>
                    <a:pt x="1507" y="252"/>
                    <a:pt x="1005" y="754"/>
                  </a:cubicBezTo>
                  <a:cubicBezTo>
                    <a:pt x="1" y="1781"/>
                    <a:pt x="1" y="3402"/>
                    <a:pt x="1005" y="4429"/>
                  </a:cubicBezTo>
                  <a:cubicBezTo>
                    <a:pt x="1507" y="4931"/>
                    <a:pt x="2169" y="5182"/>
                    <a:pt x="2834" y="5182"/>
                  </a:cubicBezTo>
                  <a:cubicBezTo>
                    <a:pt x="3499" y="5182"/>
                    <a:pt x="4166" y="4931"/>
                    <a:pt x="4680" y="4429"/>
                  </a:cubicBezTo>
                  <a:cubicBezTo>
                    <a:pt x="5684" y="3402"/>
                    <a:pt x="5684" y="1781"/>
                    <a:pt x="4680" y="754"/>
                  </a:cubicBezTo>
                  <a:cubicBezTo>
                    <a:pt x="4166" y="252"/>
                    <a:pt x="3499" y="1"/>
                    <a:pt x="28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6609800" y="3191600"/>
              <a:ext cx="148950" cy="93025"/>
            </a:xfrm>
            <a:custGeom>
              <a:rect b="b" l="l" r="r" t="t"/>
              <a:pathLst>
                <a:path extrusionOk="0" h="3721" w="5958">
                  <a:moveTo>
                    <a:pt x="0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6721650" y="3191600"/>
              <a:ext cx="149525" cy="93025"/>
            </a:xfrm>
            <a:custGeom>
              <a:rect b="b" l="l" r="r" t="t"/>
              <a:pathLst>
                <a:path extrusionOk="0" h="3721" w="5981">
                  <a:moveTo>
                    <a:pt x="0" y="0"/>
                  </a:moveTo>
                  <a:lnTo>
                    <a:pt x="3584" y="3721"/>
                  </a:lnTo>
                  <a:lnTo>
                    <a:pt x="5980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6834050" y="3191600"/>
              <a:ext cx="148975" cy="93025"/>
            </a:xfrm>
            <a:custGeom>
              <a:rect b="b" l="l" r="r" t="t"/>
              <a:pathLst>
                <a:path extrusionOk="0" h="3721" w="5959">
                  <a:moveTo>
                    <a:pt x="1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6945900" y="3191600"/>
              <a:ext cx="148950" cy="93025"/>
            </a:xfrm>
            <a:custGeom>
              <a:rect b="b" l="l" r="r" t="t"/>
              <a:pathLst>
                <a:path extrusionOk="0" h="3721" w="5958">
                  <a:moveTo>
                    <a:pt x="0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7057750" y="3191600"/>
              <a:ext cx="149525" cy="93025"/>
            </a:xfrm>
            <a:custGeom>
              <a:rect b="b" l="l" r="r" t="t"/>
              <a:pathLst>
                <a:path extrusionOk="0" h="3721" w="5981">
                  <a:moveTo>
                    <a:pt x="0" y="0"/>
                  </a:moveTo>
                  <a:lnTo>
                    <a:pt x="3607" y="3721"/>
                  </a:lnTo>
                  <a:lnTo>
                    <a:pt x="5980" y="3721"/>
                  </a:lnTo>
                  <a:lnTo>
                    <a:pt x="23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7170150" y="3191600"/>
              <a:ext cx="148975" cy="93025"/>
            </a:xfrm>
            <a:custGeom>
              <a:rect b="b" l="l" r="r" t="t"/>
              <a:pathLst>
                <a:path extrusionOk="0" h="3721" w="5959">
                  <a:moveTo>
                    <a:pt x="1" y="0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7282000" y="3191600"/>
              <a:ext cx="149525" cy="93025"/>
            </a:xfrm>
            <a:custGeom>
              <a:rect b="b" l="l" r="r" t="t"/>
              <a:pathLst>
                <a:path extrusionOk="0" h="3721" w="5981">
                  <a:moveTo>
                    <a:pt x="1" y="0"/>
                  </a:moveTo>
                  <a:lnTo>
                    <a:pt x="3584" y="3721"/>
                  </a:lnTo>
                  <a:lnTo>
                    <a:pt x="5981" y="3721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2406525" y="1218350"/>
              <a:ext cx="5385303" cy="1110475"/>
            </a:xfrm>
            <a:custGeom>
              <a:rect b="b" l="l" r="r" t="t"/>
              <a:pathLst>
                <a:path extrusionOk="0" h="44419" w="206136">
                  <a:moveTo>
                    <a:pt x="183" y="0"/>
                  </a:moveTo>
                  <a:cubicBezTo>
                    <a:pt x="91" y="0"/>
                    <a:pt x="0" y="92"/>
                    <a:pt x="0" y="206"/>
                  </a:cubicBezTo>
                  <a:cubicBezTo>
                    <a:pt x="0" y="297"/>
                    <a:pt x="91" y="388"/>
                    <a:pt x="183" y="388"/>
                  </a:cubicBezTo>
                  <a:lnTo>
                    <a:pt x="31887" y="388"/>
                  </a:lnTo>
                  <a:lnTo>
                    <a:pt x="54507" y="23031"/>
                  </a:lnTo>
                  <a:lnTo>
                    <a:pt x="101870" y="23031"/>
                  </a:lnTo>
                  <a:lnTo>
                    <a:pt x="123257" y="44418"/>
                  </a:lnTo>
                  <a:lnTo>
                    <a:pt x="205930" y="44418"/>
                  </a:lnTo>
                  <a:cubicBezTo>
                    <a:pt x="206044" y="44418"/>
                    <a:pt x="206136" y="44327"/>
                    <a:pt x="206136" y="44213"/>
                  </a:cubicBezTo>
                  <a:cubicBezTo>
                    <a:pt x="206136" y="44122"/>
                    <a:pt x="206044" y="44030"/>
                    <a:pt x="205930" y="44030"/>
                  </a:cubicBezTo>
                  <a:lnTo>
                    <a:pt x="123417" y="44030"/>
                  </a:lnTo>
                  <a:lnTo>
                    <a:pt x="102029" y="22643"/>
                  </a:lnTo>
                  <a:lnTo>
                    <a:pt x="54667" y="22643"/>
                  </a:lnTo>
                  <a:lnTo>
                    <a:pt x="320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987925" y="355975"/>
              <a:ext cx="6210225" cy="1468400"/>
            </a:xfrm>
            <a:custGeom>
              <a:rect b="b" l="l" r="r" t="t"/>
              <a:pathLst>
                <a:path extrusionOk="0" h="58736" w="248409">
                  <a:moveTo>
                    <a:pt x="248203" y="1"/>
                  </a:moveTo>
                  <a:cubicBezTo>
                    <a:pt x="248151" y="1"/>
                    <a:pt x="248100" y="18"/>
                    <a:pt x="248066" y="52"/>
                  </a:cubicBezTo>
                  <a:lnTo>
                    <a:pt x="196663" y="51455"/>
                  </a:lnTo>
                  <a:lnTo>
                    <a:pt x="175778" y="51455"/>
                  </a:lnTo>
                  <a:lnTo>
                    <a:pt x="155760" y="31460"/>
                  </a:lnTo>
                  <a:lnTo>
                    <a:pt x="121112" y="31460"/>
                  </a:lnTo>
                  <a:lnTo>
                    <a:pt x="94200" y="58371"/>
                  </a:lnTo>
                  <a:lnTo>
                    <a:pt x="183" y="58371"/>
                  </a:lnTo>
                  <a:cubicBezTo>
                    <a:pt x="92" y="58371"/>
                    <a:pt x="0" y="58439"/>
                    <a:pt x="0" y="58553"/>
                  </a:cubicBezTo>
                  <a:cubicBezTo>
                    <a:pt x="0" y="58645"/>
                    <a:pt x="92" y="58736"/>
                    <a:pt x="183" y="58736"/>
                  </a:cubicBezTo>
                  <a:lnTo>
                    <a:pt x="94360" y="58736"/>
                  </a:lnTo>
                  <a:lnTo>
                    <a:pt x="121248" y="31848"/>
                  </a:lnTo>
                  <a:lnTo>
                    <a:pt x="155623" y="31848"/>
                  </a:lnTo>
                  <a:lnTo>
                    <a:pt x="175618" y="51843"/>
                  </a:lnTo>
                  <a:lnTo>
                    <a:pt x="196823" y="51843"/>
                  </a:lnTo>
                  <a:lnTo>
                    <a:pt x="248340" y="326"/>
                  </a:lnTo>
                  <a:cubicBezTo>
                    <a:pt x="248408" y="235"/>
                    <a:pt x="248408" y="121"/>
                    <a:pt x="248340" y="52"/>
                  </a:cubicBezTo>
                  <a:cubicBezTo>
                    <a:pt x="248306" y="18"/>
                    <a:pt x="248254" y="1"/>
                    <a:pt x="2482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265250" y="1389550"/>
              <a:ext cx="6299250" cy="1955000"/>
            </a:xfrm>
            <a:custGeom>
              <a:rect b="b" l="l" r="r" t="t"/>
              <a:pathLst>
                <a:path extrusionOk="0" h="78200" w="251970">
                  <a:moveTo>
                    <a:pt x="389" y="0"/>
                  </a:moveTo>
                  <a:cubicBezTo>
                    <a:pt x="160" y="0"/>
                    <a:pt x="1" y="183"/>
                    <a:pt x="1" y="388"/>
                  </a:cubicBezTo>
                  <a:cubicBezTo>
                    <a:pt x="1" y="593"/>
                    <a:pt x="160" y="776"/>
                    <a:pt x="389" y="776"/>
                  </a:cubicBezTo>
                  <a:lnTo>
                    <a:pt x="66217" y="776"/>
                  </a:lnTo>
                  <a:lnTo>
                    <a:pt x="89179" y="23738"/>
                  </a:lnTo>
                  <a:lnTo>
                    <a:pt x="125197" y="23738"/>
                  </a:lnTo>
                  <a:lnTo>
                    <a:pt x="179659" y="78199"/>
                  </a:lnTo>
                  <a:lnTo>
                    <a:pt x="251581" y="78199"/>
                  </a:lnTo>
                  <a:cubicBezTo>
                    <a:pt x="251787" y="78199"/>
                    <a:pt x="251969" y="78040"/>
                    <a:pt x="251969" y="77834"/>
                  </a:cubicBezTo>
                  <a:cubicBezTo>
                    <a:pt x="251969" y="77606"/>
                    <a:pt x="251787" y="77446"/>
                    <a:pt x="251581" y="77446"/>
                  </a:cubicBezTo>
                  <a:lnTo>
                    <a:pt x="179978" y="77446"/>
                  </a:lnTo>
                  <a:lnTo>
                    <a:pt x="125517" y="22962"/>
                  </a:lnTo>
                  <a:lnTo>
                    <a:pt x="89499" y="22962"/>
                  </a:lnTo>
                  <a:lnTo>
                    <a:pt x="665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31600" y="1974425"/>
              <a:ext cx="6160000" cy="1095650"/>
            </a:xfrm>
            <a:custGeom>
              <a:rect b="b" l="l" r="r" t="t"/>
              <a:pathLst>
                <a:path extrusionOk="0" h="43826" w="246400">
                  <a:moveTo>
                    <a:pt x="183" y="1"/>
                  </a:moveTo>
                  <a:cubicBezTo>
                    <a:pt x="69" y="1"/>
                    <a:pt x="0" y="92"/>
                    <a:pt x="0" y="206"/>
                  </a:cubicBezTo>
                  <a:cubicBezTo>
                    <a:pt x="0" y="298"/>
                    <a:pt x="69" y="389"/>
                    <a:pt x="183" y="389"/>
                  </a:cubicBezTo>
                  <a:lnTo>
                    <a:pt x="61286" y="389"/>
                  </a:lnTo>
                  <a:lnTo>
                    <a:pt x="104723" y="43825"/>
                  </a:lnTo>
                  <a:lnTo>
                    <a:pt x="165210" y="43825"/>
                  </a:lnTo>
                  <a:lnTo>
                    <a:pt x="207414" y="1599"/>
                  </a:lnTo>
                  <a:lnTo>
                    <a:pt x="246217" y="1599"/>
                  </a:lnTo>
                  <a:cubicBezTo>
                    <a:pt x="246308" y="1599"/>
                    <a:pt x="246400" y="1507"/>
                    <a:pt x="246400" y="1416"/>
                  </a:cubicBezTo>
                  <a:cubicBezTo>
                    <a:pt x="246400" y="1302"/>
                    <a:pt x="246308" y="1233"/>
                    <a:pt x="246217" y="1233"/>
                  </a:cubicBezTo>
                  <a:lnTo>
                    <a:pt x="207254" y="1233"/>
                  </a:lnTo>
                  <a:lnTo>
                    <a:pt x="165050" y="43437"/>
                  </a:lnTo>
                  <a:lnTo>
                    <a:pt x="104883" y="43437"/>
                  </a:lnTo>
                  <a:lnTo>
                    <a:pt x="6144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978550" y="331575"/>
              <a:ext cx="4691750" cy="1289675"/>
            </a:xfrm>
            <a:custGeom>
              <a:rect b="b" l="l" r="r" t="t"/>
              <a:pathLst>
                <a:path extrusionOk="0" h="51587" w="187670">
                  <a:moveTo>
                    <a:pt x="187453" y="1"/>
                  </a:moveTo>
                  <a:cubicBezTo>
                    <a:pt x="187407" y="1"/>
                    <a:pt x="187362" y="24"/>
                    <a:pt x="187327" y="69"/>
                  </a:cubicBezTo>
                  <a:lnTo>
                    <a:pt x="143594" y="43780"/>
                  </a:lnTo>
                  <a:lnTo>
                    <a:pt x="103992" y="43780"/>
                  </a:lnTo>
                  <a:lnTo>
                    <a:pt x="87444" y="27232"/>
                  </a:lnTo>
                  <a:lnTo>
                    <a:pt x="46838" y="27232"/>
                  </a:lnTo>
                  <a:lnTo>
                    <a:pt x="22871" y="51198"/>
                  </a:lnTo>
                  <a:lnTo>
                    <a:pt x="183" y="51198"/>
                  </a:lnTo>
                  <a:cubicBezTo>
                    <a:pt x="91" y="51198"/>
                    <a:pt x="0" y="51289"/>
                    <a:pt x="0" y="51403"/>
                  </a:cubicBezTo>
                  <a:cubicBezTo>
                    <a:pt x="0" y="51495"/>
                    <a:pt x="91" y="51586"/>
                    <a:pt x="183" y="51586"/>
                  </a:cubicBezTo>
                  <a:lnTo>
                    <a:pt x="23031" y="51586"/>
                  </a:lnTo>
                  <a:lnTo>
                    <a:pt x="46997" y="27620"/>
                  </a:lnTo>
                  <a:lnTo>
                    <a:pt x="87284" y="27620"/>
                  </a:lnTo>
                  <a:lnTo>
                    <a:pt x="103833" y="44168"/>
                  </a:lnTo>
                  <a:lnTo>
                    <a:pt x="143754" y="44168"/>
                  </a:lnTo>
                  <a:lnTo>
                    <a:pt x="187579" y="321"/>
                  </a:lnTo>
                  <a:cubicBezTo>
                    <a:pt x="187670" y="252"/>
                    <a:pt x="187670" y="138"/>
                    <a:pt x="187579" y="69"/>
                  </a:cubicBezTo>
                  <a:cubicBezTo>
                    <a:pt x="187544" y="24"/>
                    <a:pt x="187499" y="1"/>
                    <a:pt x="1874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26"/>
            <p:cNvSpPr/>
            <p:nvPr/>
          </p:nvSpPr>
          <p:spPr>
            <a:xfrm>
              <a:off x="937150" y="2104550"/>
              <a:ext cx="6622775" cy="1510475"/>
            </a:xfrm>
            <a:custGeom>
              <a:rect b="b" l="l" r="r" t="t"/>
              <a:pathLst>
                <a:path extrusionOk="0" h="60419" w="264911">
                  <a:moveTo>
                    <a:pt x="183" y="0"/>
                  </a:moveTo>
                  <a:cubicBezTo>
                    <a:pt x="91" y="0"/>
                    <a:pt x="0" y="69"/>
                    <a:pt x="0" y="183"/>
                  </a:cubicBezTo>
                  <a:cubicBezTo>
                    <a:pt x="0" y="297"/>
                    <a:pt x="91" y="365"/>
                    <a:pt x="183" y="365"/>
                  </a:cubicBezTo>
                  <a:lnTo>
                    <a:pt x="57177" y="365"/>
                  </a:lnTo>
                  <a:lnTo>
                    <a:pt x="70941" y="14129"/>
                  </a:lnTo>
                  <a:lnTo>
                    <a:pt x="129214" y="14129"/>
                  </a:lnTo>
                  <a:lnTo>
                    <a:pt x="175504" y="60419"/>
                  </a:lnTo>
                  <a:lnTo>
                    <a:pt x="203419" y="60419"/>
                  </a:lnTo>
                  <a:lnTo>
                    <a:pt x="232316" y="31499"/>
                  </a:lnTo>
                  <a:lnTo>
                    <a:pt x="264705" y="31499"/>
                  </a:lnTo>
                  <a:cubicBezTo>
                    <a:pt x="264819" y="31499"/>
                    <a:pt x="264911" y="31430"/>
                    <a:pt x="264911" y="31316"/>
                  </a:cubicBezTo>
                  <a:cubicBezTo>
                    <a:pt x="264911" y="31225"/>
                    <a:pt x="264819" y="31134"/>
                    <a:pt x="264705" y="31134"/>
                  </a:cubicBezTo>
                  <a:lnTo>
                    <a:pt x="232156" y="31134"/>
                  </a:lnTo>
                  <a:lnTo>
                    <a:pt x="203259" y="60031"/>
                  </a:lnTo>
                  <a:lnTo>
                    <a:pt x="175664" y="60031"/>
                  </a:lnTo>
                  <a:lnTo>
                    <a:pt x="129374" y="13764"/>
                  </a:lnTo>
                  <a:lnTo>
                    <a:pt x="71101" y="13764"/>
                  </a:lnTo>
                  <a:lnTo>
                    <a:pt x="5733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26"/>
            <p:cNvSpPr/>
            <p:nvPr/>
          </p:nvSpPr>
          <p:spPr>
            <a:xfrm>
              <a:off x="1664700" y="294775"/>
              <a:ext cx="3135650" cy="766675"/>
            </a:xfrm>
            <a:custGeom>
              <a:rect b="b" l="l" r="r" t="t"/>
              <a:pathLst>
                <a:path extrusionOk="0" h="30667" w="125426">
                  <a:moveTo>
                    <a:pt x="125014" y="1"/>
                  </a:moveTo>
                  <a:cubicBezTo>
                    <a:pt x="124917" y="1"/>
                    <a:pt x="124820" y="35"/>
                    <a:pt x="124741" y="103"/>
                  </a:cubicBezTo>
                  <a:lnTo>
                    <a:pt x="111936" y="12931"/>
                  </a:lnTo>
                  <a:lnTo>
                    <a:pt x="47020" y="12931"/>
                  </a:lnTo>
                  <a:lnTo>
                    <a:pt x="30016" y="29913"/>
                  </a:lnTo>
                  <a:lnTo>
                    <a:pt x="388" y="29913"/>
                  </a:lnTo>
                  <a:cubicBezTo>
                    <a:pt x="160" y="29913"/>
                    <a:pt x="0" y="30073"/>
                    <a:pt x="0" y="30301"/>
                  </a:cubicBezTo>
                  <a:cubicBezTo>
                    <a:pt x="0" y="30507"/>
                    <a:pt x="160" y="30666"/>
                    <a:pt x="388" y="30666"/>
                  </a:cubicBezTo>
                  <a:lnTo>
                    <a:pt x="30335" y="30666"/>
                  </a:lnTo>
                  <a:lnTo>
                    <a:pt x="47340" y="13685"/>
                  </a:lnTo>
                  <a:lnTo>
                    <a:pt x="112255" y="13685"/>
                  </a:lnTo>
                  <a:lnTo>
                    <a:pt x="125288" y="651"/>
                  </a:lnTo>
                  <a:cubicBezTo>
                    <a:pt x="125425" y="514"/>
                    <a:pt x="125425" y="263"/>
                    <a:pt x="125288" y="103"/>
                  </a:cubicBezTo>
                  <a:cubicBezTo>
                    <a:pt x="125208" y="35"/>
                    <a:pt x="125111" y="1"/>
                    <a:pt x="1250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26"/>
            <p:cNvSpPr/>
            <p:nvPr/>
          </p:nvSpPr>
          <p:spPr>
            <a:xfrm>
              <a:off x="100600" y="2193550"/>
              <a:ext cx="3410675" cy="530725"/>
            </a:xfrm>
            <a:custGeom>
              <a:rect b="b" l="l" r="r" t="t"/>
              <a:pathLst>
                <a:path extrusionOk="0" h="21229" w="136427">
                  <a:moveTo>
                    <a:pt x="20748" y="1"/>
                  </a:moveTo>
                  <a:lnTo>
                    <a:pt x="160" y="20589"/>
                  </a:lnTo>
                  <a:cubicBezTo>
                    <a:pt x="0" y="20726"/>
                    <a:pt x="0" y="20977"/>
                    <a:pt x="160" y="21114"/>
                  </a:cubicBezTo>
                  <a:cubicBezTo>
                    <a:pt x="228" y="21205"/>
                    <a:pt x="342" y="21228"/>
                    <a:pt x="434" y="21228"/>
                  </a:cubicBezTo>
                  <a:cubicBezTo>
                    <a:pt x="525" y="21228"/>
                    <a:pt x="616" y="21205"/>
                    <a:pt x="708" y="21114"/>
                  </a:cubicBezTo>
                  <a:lnTo>
                    <a:pt x="21045" y="777"/>
                  </a:lnTo>
                  <a:lnTo>
                    <a:pt x="85390" y="777"/>
                  </a:lnTo>
                  <a:lnTo>
                    <a:pt x="103307" y="18672"/>
                  </a:lnTo>
                  <a:lnTo>
                    <a:pt x="136039" y="18672"/>
                  </a:lnTo>
                  <a:cubicBezTo>
                    <a:pt x="136267" y="18672"/>
                    <a:pt x="136427" y="18512"/>
                    <a:pt x="136427" y="18307"/>
                  </a:cubicBezTo>
                  <a:cubicBezTo>
                    <a:pt x="136427" y="18078"/>
                    <a:pt x="136267" y="17919"/>
                    <a:pt x="136039" y="17919"/>
                  </a:cubicBezTo>
                  <a:lnTo>
                    <a:pt x="103627" y="17919"/>
                  </a:lnTo>
                  <a:lnTo>
                    <a:pt x="8570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26"/>
            <p:cNvSpPr/>
            <p:nvPr/>
          </p:nvSpPr>
          <p:spPr>
            <a:xfrm>
              <a:off x="106300" y="832600"/>
              <a:ext cx="2024625" cy="395475"/>
            </a:xfrm>
            <a:custGeom>
              <a:rect b="b" l="l" r="r" t="t"/>
              <a:pathLst>
                <a:path extrusionOk="0" h="15819" w="80985">
                  <a:moveTo>
                    <a:pt x="206" y="1"/>
                  </a:moveTo>
                  <a:cubicBezTo>
                    <a:pt x="92" y="1"/>
                    <a:pt x="0" y="92"/>
                    <a:pt x="0" y="183"/>
                  </a:cubicBezTo>
                  <a:cubicBezTo>
                    <a:pt x="0" y="297"/>
                    <a:pt x="92" y="389"/>
                    <a:pt x="206" y="389"/>
                  </a:cubicBezTo>
                  <a:lnTo>
                    <a:pt x="37297" y="389"/>
                  </a:lnTo>
                  <a:lnTo>
                    <a:pt x="52750" y="15818"/>
                  </a:lnTo>
                  <a:lnTo>
                    <a:pt x="80779" y="15818"/>
                  </a:lnTo>
                  <a:cubicBezTo>
                    <a:pt x="80893" y="15818"/>
                    <a:pt x="80985" y="15727"/>
                    <a:pt x="80985" y="15636"/>
                  </a:cubicBezTo>
                  <a:cubicBezTo>
                    <a:pt x="80985" y="15522"/>
                    <a:pt x="80893" y="15430"/>
                    <a:pt x="80779" y="15430"/>
                  </a:cubicBezTo>
                  <a:lnTo>
                    <a:pt x="52909" y="15430"/>
                  </a:lnTo>
                  <a:lnTo>
                    <a:pt x="3745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26"/>
            <p:cNvSpPr/>
            <p:nvPr/>
          </p:nvSpPr>
          <p:spPr>
            <a:xfrm>
              <a:off x="24125" y="1108225"/>
              <a:ext cx="1654850" cy="513025"/>
            </a:xfrm>
            <a:custGeom>
              <a:rect b="b" l="l" r="r" t="t"/>
              <a:pathLst>
                <a:path extrusionOk="0" h="20521" w="66194">
                  <a:moveTo>
                    <a:pt x="183" y="0"/>
                  </a:moveTo>
                  <a:cubicBezTo>
                    <a:pt x="92" y="0"/>
                    <a:pt x="1" y="91"/>
                    <a:pt x="1" y="206"/>
                  </a:cubicBezTo>
                  <a:cubicBezTo>
                    <a:pt x="1" y="297"/>
                    <a:pt x="92" y="388"/>
                    <a:pt x="183" y="388"/>
                  </a:cubicBezTo>
                  <a:lnTo>
                    <a:pt x="25245" y="388"/>
                  </a:lnTo>
                  <a:lnTo>
                    <a:pt x="45377" y="20520"/>
                  </a:lnTo>
                  <a:lnTo>
                    <a:pt x="66011" y="20520"/>
                  </a:lnTo>
                  <a:cubicBezTo>
                    <a:pt x="66103" y="20520"/>
                    <a:pt x="66194" y="20429"/>
                    <a:pt x="66194" y="20337"/>
                  </a:cubicBezTo>
                  <a:cubicBezTo>
                    <a:pt x="66194" y="20223"/>
                    <a:pt x="66103" y="20132"/>
                    <a:pt x="66011" y="20132"/>
                  </a:cubicBezTo>
                  <a:lnTo>
                    <a:pt x="45537" y="20132"/>
                  </a:lnTo>
                  <a:lnTo>
                    <a:pt x="254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26"/>
            <p:cNvSpPr/>
            <p:nvPr/>
          </p:nvSpPr>
          <p:spPr>
            <a:xfrm>
              <a:off x="24125" y="1371850"/>
              <a:ext cx="979225" cy="451975"/>
            </a:xfrm>
            <a:custGeom>
              <a:rect b="b" l="l" r="r" t="t"/>
              <a:pathLst>
                <a:path extrusionOk="0" h="18079" w="39169">
                  <a:moveTo>
                    <a:pt x="183" y="0"/>
                  </a:moveTo>
                  <a:cubicBezTo>
                    <a:pt x="92" y="0"/>
                    <a:pt x="1" y="92"/>
                    <a:pt x="1" y="206"/>
                  </a:cubicBezTo>
                  <a:cubicBezTo>
                    <a:pt x="1" y="297"/>
                    <a:pt x="92" y="388"/>
                    <a:pt x="183" y="388"/>
                  </a:cubicBezTo>
                  <a:lnTo>
                    <a:pt x="21182" y="388"/>
                  </a:lnTo>
                  <a:lnTo>
                    <a:pt x="38826" y="18010"/>
                  </a:lnTo>
                  <a:cubicBezTo>
                    <a:pt x="38849" y="18055"/>
                    <a:pt x="38895" y="18078"/>
                    <a:pt x="38940" y="18078"/>
                  </a:cubicBezTo>
                  <a:cubicBezTo>
                    <a:pt x="39009" y="18078"/>
                    <a:pt x="39055" y="18055"/>
                    <a:pt x="39077" y="18010"/>
                  </a:cubicBezTo>
                  <a:cubicBezTo>
                    <a:pt x="39169" y="17941"/>
                    <a:pt x="39169" y="17827"/>
                    <a:pt x="39077" y="17736"/>
                  </a:cubicBezTo>
                  <a:lnTo>
                    <a:pt x="213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26"/>
            <p:cNvSpPr/>
            <p:nvPr/>
          </p:nvSpPr>
          <p:spPr>
            <a:xfrm>
              <a:off x="5585500" y="1408375"/>
              <a:ext cx="1529900" cy="580350"/>
            </a:xfrm>
            <a:custGeom>
              <a:rect b="b" l="l" r="r" t="t"/>
              <a:pathLst>
                <a:path extrusionOk="0" h="23214" w="61196">
                  <a:moveTo>
                    <a:pt x="49121" y="0"/>
                  </a:moveTo>
                  <a:lnTo>
                    <a:pt x="26661" y="22460"/>
                  </a:lnTo>
                  <a:lnTo>
                    <a:pt x="389" y="22460"/>
                  </a:lnTo>
                  <a:cubicBezTo>
                    <a:pt x="161" y="22460"/>
                    <a:pt x="1" y="22620"/>
                    <a:pt x="1" y="22848"/>
                  </a:cubicBezTo>
                  <a:cubicBezTo>
                    <a:pt x="1" y="23054"/>
                    <a:pt x="161" y="23214"/>
                    <a:pt x="389" y="23214"/>
                  </a:cubicBezTo>
                  <a:lnTo>
                    <a:pt x="26980" y="23214"/>
                  </a:lnTo>
                  <a:lnTo>
                    <a:pt x="49441" y="776"/>
                  </a:lnTo>
                  <a:lnTo>
                    <a:pt x="60808" y="776"/>
                  </a:lnTo>
                  <a:cubicBezTo>
                    <a:pt x="61013" y="776"/>
                    <a:pt x="61196" y="594"/>
                    <a:pt x="61196" y="388"/>
                  </a:cubicBezTo>
                  <a:cubicBezTo>
                    <a:pt x="61196" y="183"/>
                    <a:pt x="61013" y="0"/>
                    <a:pt x="60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26"/>
            <p:cNvSpPr/>
            <p:nvPr/>
          </p:nvSpPr>
          <p:spPr>
            <a:xfrm>
              <a:off x="5953000" y="3543100"/>
              <a:ext cx="134700" cy="134700"/>
            </a:xfrm>
            <a:custGeom>
              <a:rect b="b" l="l" r="r" t="t"/>
              <a:pathLst>
                <a:path extrusionOk="0" h="5388" w="5388">
                  <a:moveTo>
                    <a:pt x="2694" y="366"/>
                  </a:moveTo>
                  <a:cubicBezTo>
                    <a:pt x="3972" y="366"/>
                    <a:pt x="5022" y="1416"/>
                    <a:pt x="5022" y="2694"/>
                  </a:cubicBezTo>
                  <a:cubicBezTo>
                    <a:pt x="5022" y="3949"/>
                    <a:pt x="3972" y="4999"/>
                    <a:pt x="2694" y="4999"/>
                  </a:cubicBezTo>
                  <a:cubicBezTo>
                    <a:pt x="1416" y="4999"/>
                    <a:pt x="388" y="3949"/>
                    <a:pt x="388" y="2694"/>
                  </a:cubicBezTo>
                  <a:cubicBezTo>
                    <a:pt x="388" y="1416"/>
                    <a:pt x="1416" y="366"/>
                    <a:pt x="2694" y="366"/>
                  </a:cubicBezTo>
                  <a:close/>
                  <a:moveTo>
                    <a:pt x="2694" y="1"/>
                  </a:moveTo>
                  <a:cubicBezTo>
                    <a:pt x="1210" y="1"/>
                    <a:pt x="0" y="1187"/>
                    <a:pt x="0" y="2694"/>
                  </a:cubicBezTo>
                  <a:cubicBezTo>
                    <a:pt x="0" y="4178"/>
                    <a:pt x="1210" y="5387"/>
                    <a:pt x="2694" y="5387"/>
                  </a:cubicBezTo>
                  <a:cubicBezTo>
                    <a:pt x="4177" y="5387"/>
                    <a:pt x="5387" y="4178"/>
                    <a:pt x="5387" y="2694"/>
                  </a:cubicBezTo>
                  <a:cubicBezTo>
                    <a:pt x="5387" y="1187"/>
                    <a:pt x="4177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26"/>
            <p:cNvSpPr/>
            <p:nvPr/>
          </p:nvSpPr>
          <p:spPr>
            <a:xfrm>
              <a:off x="5976400" y="3566500"/>
              <a:ext cx="87900" cy="87325"/>
            </a:xfrm>
            <a:custGeom>
              <a:rect b="b" l="l" r="r" t="t"/>
              <a:pathLst>
                <a:path extrusionOk="0" h="3493" w="3516">
                  <a:moveTo>
                    <a:pt x="1758" y="0"/>
                  </a:moveTo>
                  <a:cubicBezTo>
                    <a:pt x="799" y="0"/>
                    <a:pt x="0" y="776"/>
                    <a:pt x="0" y="1758"/>
                  </a:cubicBezTo>
                  <a:cubicBezTo>
                    <a:pt x="0" y="2717"/>
                    <a:pt x="799" y="3493"/>
                    <a:pt x="1758" y="3493"/>
                  </a:cubicBezTo>
                  <a:cubicBezTo>
                    <a:pt x="2739" y="3493"/>
                    <a:pt x="3515" y="2717"/>
                    <a:pt x="3515" y="1758"/>
                  </a:cubicBezTo>
                  <a:cubicBezTo>
                    <a:pt x="3515" y="776"/>
                    <a:pt x="2739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26"/>
            <p:cNvSpPr/>
            <p:nvPr/>
          </p:nvSpPr>
          <p:spPr>
            <a:xfrm>
              <a:off x="5421175" y="2256325"/>
              <a:ext cx="134700" cy="134700"/>
            </a:xfrm>
            <a:custGeom>
              <a:rect b="b" l="l" r="r" t="t"/>
              <a:pathLst>
                <a:path extrusionOk="0" h="5388" w="5388">
                  <a:moveTo>
                    <a:pt x="2694" y="389"/>
                  </a:moveTo>
                  <a:cubicBezTo>
                    <a:pt x="3972" y="389"/>
                    <a:pt x="4999" y="1416"/>
                    <a:pt x="4999" y="2694"/>
                  </a:cubicBezTo>
                  <a:cubicBezTo>
                    <a:pt x="4999" y="3972"/>
                    <a:pt x="3972" y="5022"/>
                    <a:pt x="2694" y="5022"/>
                  </a:cubicBezTo>
                  <a:cubicBezTo>
                    <a:pt x="1415" y="5022"/>
                    <a:pt x="365" y="3972"/>
                    <a:pt x="365" y="2694"/>
                  </a:cubicBezTo>
                  <a:cubicBezTo>
                    <a:pt x="365" y="1416"/>
                    <a:pt x="1415" y="389"/>
                    <a:pt x="2694" y="389"/>
                  </a:cubicBezTo>
                  <a:close/>
                  <a:moveTo>
                    <a:pt x="2694" y="1"/>
                  </a:moveTo>
                  <a:cubicBezTo>
                    <a:pt x="1210" y="1"/>
                    <a:pt x="0" y="1210"/>
                    <a:pt x="0" y="2694"/>
                  </a:cubicBezTo>
                  <a:cubicBezTo>
                    <a:pt x="0" y="4178"/>
                    <a:pt x="1210" y="5387"/>
                    <a:pt x="2694" y="5387"/>
                  </a:cubicBezTo>
                  <a:cubicBezTo>
                    <a:pt x="4177" y="5387"/>
                    <a:pt x="5387" y="4178"/>
                    <a:pt x="5387" y="2694"/>
                  </a:cubicBezTo>
                  <a:cubicBezTo>
                    <a:pt x="5387" y="1210"/>
                    <a:pt x="4177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26"/>
            <p:cNvSpPr/>
            <p:nvPr/>
          </p:nvSpPr>
          <p:spPr>
            <a:xfrm>
              <a:off x="5444575" y="2279725"/>
              <a:ext cx="87900" cy="87900"/>
            </a:xfrm>
            <a:custGeom>
              <a:rect b="b" l="l" r="r" t="t"/>
              <a:pathLst>
                <a:path extrusionOk="0" h="3516" w="3516">
                  <a:moveTo>
                    <a:pt x="1758" y="0"/>
                  </a:moveTo>
                  <a:cubicBezTo>
                    <a:pt x="776" y="0"/>
                    <a:pt x="0" y="799"/>
                    <a:pt x="0" y="1758"/>
                  </a:cubicBezTo>
                  <a:cubicBezTo>
                    <a:pt x="0" y="2739"/>
                    <a:pt x="776" y="3516"/>
                    <a:pt x="1758" y="3516"/>
                  </a:cubicBezTo>
                  <a:cubicBezTo>
                    <a:pt x="2716" y="3516"/>
                    <a:pt x="3515" y="2739"/>
                    <a:pt x="3515" y="1758"/>
                  </a:cubicBezTo>
                  <a:cubicBezTo>
                    <a:pt x="3515" y="799"/>
                    <a:pt x="2716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" name="Google Shape;715;p26"/>
            <p:cNvSpPr/>
            <p:nvPr/>
          </p:nvSpPr>
          <p:spPr>
            <a:xfrm>
              <a:off x="5459400" y="1912225"/>
              <a:ext cx="134700" cy="134700"/>
            </a:xfrm>
            <a:custGeom>
              <a:rect b="b" l="l" r="r" t="t"/>
              <a:pathLst>
                <a:path extrusionOk="0" h="5388" w="5388">
                  <a:moveTo>
                    <a:pt x="2694" y="366"/>
                  </a:moveTo>
                  <a:cubicBezTo>
                    <a:pt x="3972" y="366"/>
                    <a:pt x="4999" y="1416"/>
                    <a:pt x="4999" y="2694"/>
                  </a:cubicBezTo>
                  <a:cubicBezTo>
                    <a:pt x="4999" y="3973"/>
                    <a:pt x="3972" y="5000"/>
                    <a:pt x="2694" y="5000"/>
                  </a:cubicBezTo>
                  <a:cubicBezTo>
                    <a:pt x="1416" y="5000"/>
                    <a:pt x="389" y="3973"/>
                    <a:pt x="389" y="2694"/>
                  </a:cubicBezTo>
                  <a:cubicBezTo>
                    <a:pt x="389" y="1416"/>
                    <a:pt x="1416" y="366"/>
                    <a:pt x="2694" y="366"/>
                  </a:cubicBezTo>
                  <a:close/>
                  <a:moveTo>
                    <a:pt x="2694" y="1"/>
                  </a:moveTo>
                  <a:cubicBezTo>
                    <a:pt x="1210" y="1"/>
                    <a:pt x="1" y="1211"/>
                    <a:pt x="1" y="2694"/>
                  </a:cubicBezTo>
                  <a:cubicBezTo>
                    <a:pt x="1" y="4178"/>
                    <a:pt x="1210" y="5388"/>
                    <a:pt x="2694" y="5388"/>
                  </a:cubicBezTo>
                  <a:cubicBezTo>
                    <a:pt x="4178" y="5388"/>
                    <a:pt x="5387" y="4178"/>
                    <a:pt x="5387" y="2694"/>
                  </a:cubicBezTo>
                  <a:cubicBezTo>
                    <a:pt x="5387" y="1211"/>
                    <a:pt x="4178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26"/>
            <p:cNvSpPr/>
            <p:nvPr/>
          </p:nvSpPr>
          <p:spPr>
            <a:xfrm>
              <a:off x="5482800" y="1935625"/>
              <a:ext cx="87900" cy="87900"/>
            </a:xfrm>
            <a:custGeom>
              <a:rect b="b" l="l" r="r" t="t"/>
              <a:pathLst>
                <a:path extrusionOk="0" h="3516" w="3516">
                  <a:moveTo>
                    <a:pt x="1758" y="1"/>
                  </a:moveTo>
                  <a:cubicBezTo>
                    <a:pt x="799" y="1"/>
                    <a:pt x="0" y="777"/>
                    <a:pt x="0" y="1758"/>
                  </a:cubicBezTo>
                  <a:cubicBezTo>
                    <a:pt x="0" y="2717"/>
                    <a:pt x="799" y="3516"/>
                    <a:pt x="1758" y="3516"/>
                  </a:cubicBezTo>
                  <a:cubicBezTo>
                    <a:pt x="2739" y="3516"/>
                    <a:pt x="3515" y="2717"/>
                    <a:pt x="3515" y="1758"/>
                  </a:cubicBezTo>
                  <a:cubicBezTo>
                    <a:pt x="3515" y="777"/>
                    <a:pt x="2739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" name="Google Shape;717;p26"/>
            <p:cNvSpPr/>
            <p:nvPr/>
          </p:nvSpPr>
          <p:spPr>
            <a:xfrm>
              <a:off x="4736975" y="1935625"/>
              <a:ext cx="87900" cy="87900"/>
            </a:xfrm>
            <a:custGeom>
              <a:rect b="b" l="l" r="r" t="t"/>
              <a:pathLst>
                <a:path extrusionOk="0" h="3516" w="3516">
                  <a:moveTo>
                    <a:pt x="1758" y="1"/>
                  </a:moveTo>
                  <a:cubicBezTo>
                    <a:pt x="777" y="1"/>
                    <a:pt x="1" y="777"/>
                    <a:pt x="1" y="1758"/>
                  </a:cubicBezTo>
                  <a:cubicBezTo>
                    <a:pt x="1" y="2717"/>
                    <a:pt x="777" y="3516"/>
                    <a:pt x="1758" y="3516"/>
                  </a:cubicBezTo>
                  <a:cubicBezTo>
                    <a:pt x="2717" y="3516"/>
                    <a:pt x="3516" y="2717"/>
                    <a:pt x="3516" y="1758"/>
                  </a:cubicBezTo>
                  <a:cubicBezTo>
                    <a:pt x="3516" y="777"/>
                    <a:pt x="2717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" name="Google Shape;718;p26"/>
            <p:cNvSpPr/>
            <p:nvPr/>
          </p:nvSpPr>
          <p:spPr>
            <a:xfrm>
              <a:off x="7044625" y="2632950"/>
              <a:ext cx="87900" cy="87325"/>
            </a:xfrm>
            <a:custGeom>
              <a:rect b="b" l="l" r="r" t="t"/>
              <a:pathLst>
                <a:path extrusionOk="0" h="3493" w="3516">
                  <a:moveTo>
                    <a:pt x="1758" y="0"/>
                  </a:moveTo>
                  <a:cubicBezTo>
                    <a:pt x="799" y="0"/>
                    <a:pt x="0" y="776"/>
                    <a:pt x="0" y="1735"/>
                  </a:cubicBezTo>
                  <a:cubicBezTo>
                    <a:pt x="0" y="2716"/>
                    <a:pt x="799" y="3493"/>
                    <a:pt x="1758" y="3493"/>
                  </a:cubicBezTo>
                  <a:cubicBezTo>
                    <a:pt x="2739" y="3493"/>
                    <a:pt x="3515" y="2716"/>
                    <a:pt x="3515" y="1735"/>
                  </a:cubicBezTo>
                  <a:cubicBezTo>
                    <a:pt x="3515" y="776"/>
                    <a:pt x="2739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26"/>
            <p:cNvSpPr/>
            <p:nvPr/>
          </p:nvSpPr>
          <p:spPr>
            <a:xfrm>
              <a:off x="4222850" y="1085400"/>
              <a:ext cx="134675" cy="134675"/>
            </a:xfrm>
            <a:custGeom>
              <a:rect b="b" l="l" r="r" t="t"/>
              <a:pathLst>
                <a:path extrusionOk="0" h="5387" w="5387">
                  <a:moveTo>
                    <a:pt x="2694" y="388"/>
                  </a:moveTo>
                  <a:cubicBezTo>
                    <a:pt x="3972" y="388"/>
                    <a:pt x="5022" y="1415"/>
                    <a:pt x="5022" y="2694"/>
                  </a:cubicBezTo>
                  <a:cubicBezTo>
                    <a:pt x="5022" y="3972"/>
                    <a:pt x="3972" y="4999"/>
                    <a:pt x="2694" y="4999"/>
                  </a:cubicBezTo>
                  <a:cubicBezTo>
                    <a:pt x="1415" y="4999"/>
                    <a:pt x="388" y="3972"/>
                    <a:pt x="388" y="2694"/>
                  </a:cubicBezTo>
                  <a:cubicBezTo>
                    <a:pt x="388" y="1415"/>
                    <a:pt x="1415" y="388"/>
                    <a:pt x="2694" y="388"/>
                  </a:cubicBezTo>
                  <a:close/>
                  <a:moveTo>
                    <a:pt x="2694" y="0"/>
                  </a:moveTo>
                  <a:cubicBezTo>
                    <a:pt x="1210" y="0"/>
                    <a:pt x="0" y="1210"/>
                    <a:pt x="0" y="2694"/>
                  </a:cubicBezTo>
                  <a:cubicBezTo>
                    <a:pt x="0" y="4177"/>
                    <a:pt x="1210" y="5387"/>
                    <a:pt x="2694" y="5387"/>
                  </a:cubicBezTo>
                  <a:cubicBezTo>
                    <a:pt x="4177" y="5387"/>
                    <a:pt x="5387" y="4177"/>
                    <a:pt x="5387" y="2694"/>
                  </a:cubicBezTo>
                  <a:cubicBezTo>
                    <a:pt x="5387" y="1210"/>
                    <a:pt x="4177" y="0"/>
                    <a:pt x="26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26"/>
            <p:cNvSpPr/>
            <p:nvPr/>
          </p:nvSpPr>
          <p:spPr>
            <a:xfrm>
              <a:off x="4246800" y="1108775"/>
              <a:ext cx="87350" cy="87925"/>
            </a:xfrm>
            <a:custGeom>
              <a:rect b="b" l="l" r="r" t="t"/>
              <a:pathLst>
                <a:path extrusionOk="0" h="3517" w="3494">
                  <a:moveTo>
                    <a:pt x="1736" y="1"/>
                  </a:moveTo>
                  <a:cubicBezTo>
                    <a:pt x="777" y="1"/>
                    <a:pt x="1" y="800"/>
                    <a:pt x="1" y="1759"/>
                  </a:cubicBezTo>
                  <a:cubicBezTo>
                    <a:pt x="1" y="2717"/>
                    <a:pt x="777" y="3516"/>
                    <a:pt x="1736" y="3516"/>
                  </a:cubicBezTo>
                  <a:cubicBezTo>
                    <a:pt x="2717" y="3516"/>
                    <a:pt x="3493" y="2717"/>
                    <a:pt x="3493" y="1759"/>
                  </a:cubicBezTo>
                  <a:cubicBezTo>
                    <a:pt x="3493" y="800"/>
                    <a:pt x="2717" y="1"/>
                    <a:pt x="17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26"/>
            <p:cNvSpPr/>
            <p:nvPr/>
          </p:nvSpPr>
          <p:spPr>
            <a:xfrm>
              <a:off x="3502700" y="2585000"/>
              <a:ext cx="134700" cy="134700"/>
            </a:xfrm>
            <a:custGeom>
              <a:rect b="b" l="l" r="r" t="t"/>
              <a:pathLst>
                <a:path extrusionOk="0" h="5388" w="5388">
                  <a:moveTo>
                    <a:pt x="2694" y="389"/>
                  </a:moveTo>
                  <a:cubicBezTo>
                    <a:pt x="3972" y="389"/>
                    <a:pt x="4999" y="1416"/>
                    <a:pt x="4999" y="2694"/>
                  </a:cubicBezTo>
                  <a:cubicBezTo>
                    <a:pt x="4999" y="3973"/>
                    <a:pt x="3972" y="5000"/>
                    <a:pt x="2694" y="5000"/>
                  </a:cubicBezTo>
                  <a:cubicBezTo>
                    <a:pt x="1416" y="5000"/>
                    <a:pt x="389" y="3973"/>
                    <a:pt x="389" y="2694"/>
                  </a:cubicBezTo>
                  <a:cubicBezTo>
                    <a:pt x="389" y="1416"/>
                    <a:pt x="1416" y="389"/>
                    <a:pt x="2694" y="389"/>
                  </a:cubicBezTo>
                  <a:close/>
                  <a:moveTo>
                    <a:pt x="2694" y="1"/>
                  </a:moveTo>
                  <a:cubicBezTo>
                    <a:pt x="1210" y="1"/>
                    <a:pt x="1" y="1211"/>
                    <a:pt x="1" y="2694"/>
                  </a:cubicBezTo>
                  <a:cubicBezTo>
                    <a:pt x="1" y="4178"/>
                    <a:pt x="1210" y="5388"/>
                    <a:pt x="2694" y="5388"/>
                  </a:cubicBezTo>
                  <a:cubicBezTo>
                    <a:pt x="4178" y="5388"/>
                    <a:pt x="5387" y="4178"/>
                    <a:pt x="5387" y="2694"/>
                  </a:cubicBezTo>
                  <a:cubicBezTo>
                    <a:pt x="5387" y="1211"/>
                    <a:pt x="4178" y="1"/>
                    <a:pt x="26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p26"/>
            <p:cNvSpPr/>
            <p:nvPr/>
          </p:nvSpPr>
          <p:spPr>
            <a:xfrm>
              <a:off x="3526100" y="2608400"/>
              <a:ext cx="87900" cy="87900"/>
            </a:xfrm>
            <a:custGeom>
              <a:rect b="b" l="l" r="r" t="t"/>
              <a:pathLst>
                <a:path extrusionOk="0" h="3516" w="3516">
                  <a:moveTo>
                    <a:pt x="1758" y="1"/>
                  </a:moveTo>
                  <a:cubicBezTo>
                    <a:pt x="776" y="1"/>
                    <a:pt x="0" y="777"/>
                    <a:pt x="0" y="1758"/>
                  </a:cubicBezTo>
                  <a:cubicBezTo>
                    <a:pt x="0" y="2717"/>
                    <a:pt x="776" y="3516"/>
                    <a:pt x="1758" y="3516"/>
                  </a:cubicBezTo>
                  <a:cubicBezTo>
                    <a:pt x="2717" y="3516"/>
                    <a:pt x="3516" y="2717"/>
                    <a:pt x="3516" y="1758"/>
                  </a:cubicBezTo>
                  <a:cubicBezTo>
                    <a:pt x="3516" y="777"/>
                    <a:pt x="2717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" name="Google Shape;723;p26"/>
            <p:cNvSpPr/>
            <p:nvPr/>
          </p:nvSpPr>
          <p:spPr>
            <a:xfrm>
              <a:off x="2281550" y="1156150"/>
              <a:ext cx="134700" cy="134700"/>
            </a:xfrm>
            <a:custGeom>
              <a:rect b="b" l="l" r="r" t="t"/>
              <a:pathLst>
                <a:path extrusionOk="0" h="5388" w="5388">
                  <a:moveTo>
                    <a:pt x="2694" y="366"/>
                  </a:moveTo>
                  <a:cubicBezTo>
                    <a:pt x="3972" y="366"/>
                    <a:pt x="4999" y="1416"/>
                    <a:pt x="4999" y="2694"/>
                  </a:cubicBezTo>
                  <a:cubicBezTo>
                    <a:pt x="4999" y="3972"/>
                    <a:pt x="3972" y="4999"/>
                    <a:pt x="2694" y="4999"/>
                  </a:cubicBezTo>
                  <a:cubicBezTo>
                    <a:pt x="1416" y="4999"/>
                    <a:pt x="366" y="3972"/>
                    <a:pt x="366" y="2694"/>
                  </a:cubicBezTo>
                  <a:cubicBezTo>
                    <a:pt x="366" y="1416"/>
                    <a:pt x="1416" y="366"/>
                    <a:pt x="2694" y="366"/>
                  </a:cubicBezTo>
                  <a:close/>
                  <a:moveTo>
                    <a:pt x="2694" y="0"/>
                  </a:moveTo>
                  <a:cubicBezTo>
                    <a:pt x="1210" y="0"/>
                    <a:pt x="0" y="1210"/>
                    <a:pt x="0" y="2694"/>
                  </a:cubicBezTo>
                  <a:cubicBezTo>
                    <a:pt x="0" y="4178"/>
                    <a:pt x="1210" y="5387"/>
                    <a:pt x="2694" y="5387"/>
                  </a:cubicBezTo>
                  <a:cubicBezTo>
                    <a:pt x="4177" y="5387"/>
                    <a:pt x="5387" y="4178"/>
                    <a:pt x="5387" y="2694"/>
                  </a:cubicBezTo>
                  <a:cubicBezTo>
                    <a:pt x="5387" y="1210"/>
                    <a:pt x="4177" y="0"/>
                    <a:pt x="26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26"/>
            <p:cNvSpPr/>
            <p:nvPr/>
          </p:nvSpPr>
          <p:spPr>
            <a:xfrm>
              <a:off x="2304950" y="1179550"/>
              <a:ext cx="87325" cy="87900"/>
            </a:xfrm>
            <a:custGeom>
              <a:rect b="b" l="l" r="r" t="t"/>
              <a:pathLst>
                <a:path extrusionOk="0" h="3516" w="3493">
                  <a:moveTo>
                    <a:pt x="1758" y="0"/>
                  </a:moveTo>
                  <a:cubicBezTo>
                    <a:pt x="776" y="0"/>
                    <a:pt x="0" y="776"/>
                    <a:pt x="0" y="1758"/>
                  </a:cubicBezTo>
                  <a:cubicBezTo>
                    <a:pt x="0" y="2717"/>
                    <a:pt x="776" y="3515"/>
                    <a:pt x="1758" y="3515"/>
                  </a:cubicBezTo>
                  <a:cubicBezTo>
                    <a:pt x="2716" y="3515"/>
                    <a:pt x="3493" y="2717"/>
                    <a:pt x="3493" y="1758"/>
                  </a:cubicBezTo>
                  <a:cubicBezTo>
                    <a:pt x="3493" y="776"/>
                    <a:pt x="2716" y="0"/>
                    <a:pt x="1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26"/>
            <p:cNvSpPr/>
            <p:nvPr/>
          </p:nvSpPr>
          <p:spPr>
            <a:xfrm>
              <a:off x="1577950" y="1004925"/>
              <a:ext cx="94750" cy="94750"/>
            </a:xfrm>
            <a:custGeom>
              <a:rect b="b" l="l" r="r" t="t"/>
              <a:pathLst>
                <a:path extrusionOk="0" h="3790" w="3790">
                  <a:moveTo>
                    <a:pt x="1895" y="366"/>
                  </a:moveTo>
                  <a:cubicBezTo>
                    <a:pt x="2717" y="366"/>
                    <a:pt x="3402" y="1051"/>
                    <a:pt x="3402" y="1895"/>
                  </a:cubicBezTo>
                  <a:cubicBezTo>
                    <a:pt x="3402" y="2717"/>
                    <a:pt x="2717" y="3402"/>
                    <a:pt x="1895" y="3402"/>
                  </a:cubicBezTo>
                  <a:cubicBezTo>
                    <a:pt x="1051" y="3402"/>
                    <a:pt x="366" y="2717"/>
                    <a:pt x="366" y="1895"/>
                  </a:cubicBezTo>
                  <a:cubicBezTo>
                    <a:pt x="366" y="1051"/>
                    <a:pt x="1051" y="366"/>
                    <a:pt x="1895" y="366"/>
                  </a:cubicBezTo>
                  <a:close/>
                  <a:moveTo>
                    <a:pt x="1895" y="1"/>
                  </a:moveTo>
                  <a:cubicBezTo>
                    <a:pt x="845" y="1"/>
                    <a:pt x="1" y="845"/>
                    <a:pt x="1" y="1895"/>
                  </a:cubicBezTo>
                  <a:cubicBezTo>
                    <a:pt x="1" y="2922"/>
                    <a:pt x="845" y="3790"/>
                    <a:pt x="1895" y="3790"/>
                  </a:cubicBezTo>
                  <a:cubicBezTo>
                    <a:pt x="2922" y="3790"/>
                    <a:pt x="3790" y="2922"/>
                    <a:pt x="3790" y="1895"/>
                  </a:cubicBezTo>
                  <a:cubicBezTo>
                    <a:pt x="3790" y="845"/>
                    <a:pt x="2922" y="1"/>
                    <a:pt x="18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26"/>
            <p:cNvSpPr/>
            <p:nvPr/>
          </p:nvSpPr>
          <p:spPr>
            <a:xfrm>
              <a:off x="1595075" y="1022050"/>
              <a:ext cx="59950" cy="59950"/>
            </a:xfrm>
            <a:custGeom>
              <a:rect b="b" l="l" r="r" t="t"/>
              <a:pathLst>
                <a:path extrusionOk="0" h="2398" w="2398">
                  <a:moveTo>
                    <a:pt x="1210" y="1"/>
                  </a:moveTo>
                  <a:cubicBezTo>
                    <a:pt x="548" y="1"/>
                    <a:pt x="1" y="548"/>
                    <a:pt x="1" y="1210"/>
                  </a:cubicBezTo>
                  <a:cubicBezTo>
                    <a:pt x="1" y="1872"/>
                    <a:pt x="548" y="2397"/>
                    <a:pt x="1210" y="2397"/>
                  </a:cubicBezTo>
                  <a:cubicBezTo>
                    <a:pt x="1872" y="2397"/>
                    <a:pt x="2397" y="1872"/>
                    <a:pt x="2397" y="1210"/>
                  </a:cubicBezTo>
                  <a:cubicBezTo>
                    <a:pt x="2397" y="548"/>
                    <a:pt x="1872" y="1"/>
                    <a:pt x="12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26"/>
            <p:cNvSpPr/>
            <p:nvPr/>
          </p:nvSpPr>
          <p:spPr>
            <a:xfrm>
              <a:off x="2892125" y="1170425"/>
              <a:ext cx="106150" cy="106150"/>
            </a:xfrm>
            <a:custGeom>
              <a:rect b="b" l="l" r="r" t="t"/>
              <a:pathLst>
                <a:path extrusionOk="0" h="4246" w="4246">
                  <a:moveTo>
                    <a:pt x="2123" y="0"/>
                  </a:moveTo>
                  <a:cubicBezTo>
                    <a:pt x="959" y="0"/>
                    <a:pt x="0" y="936"/>
                    <a:pt x="0" y="2123"/>
                  </a:cubicBezTo>
                  <a:cubicBezTo>
                    <a:pt x="0" y="3287"/>
                    <a:pt x="959" y="4246"/>
                    <a:pt x="2123" y="4246"/>
                  </a:cubicBezTo>
                  <a:cubicBezTo>
                    <a:pt x="3310" y="4246"/>
                    <a:pt x="4246" y="3287"/>
                    <a:pt x="4246" y="2123"/>
                  </a:cubicBezTo>
                  <a:cubicBezTo>
                    <a:pt x="4246" y="936"/>
                    <a:pt x="3310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26"/>
            <p:cNvSpPr/>
            <p:nvPr/>
          </p:nvSpPr>
          <p:spPr>
            <a:xfrm>
              <a:off x="7004675" y="1366150"/>
              <a:ext cx="106150" cy="106150"/>
            </a:xfrm>
            <a:custGeom>
              <a:rect b="b" l="l" r="r" t="t"/>
              <a:pathLst>
                <a:path extrusionOk="0" h="4246" w="4246">
                  <a:moveTo>
                    <a:pt x="2123" y="0"/>
                  </a:moveTo>
                  <a:cubicBezTo>
                    <a:pt x="936" y="0"/>
                    <a:pt x="0" y="959"/>
                    <a:pt x="0" y="2123"/>
                  </a:cubicBezTo>
                  <a:cubicBezTo>
                    <a:pt x="0" y="3310"/>
                    <a:pt x="936" y="4246"/>
                    <a:pt x="2123" y="4246"/>
                  </a:cubicBezTo>
                  <a:cubicBezTo>
                    <a:pt x="3287" y="4246"/>
                    <a:pt x="4246" y="3310"/>
                    <a:pt x="4246" y="2123"/>
                  </a:cubicBezTo>
                  <a:cubicBezTo>
                    <a:pt x="4246" y="959"/>
                    <a:pt x="3287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p26"/>
            <p:cNvSpPr/>
            <p:nvPr/>
          </p:nvSpPr>
          <p:spPr>
            <a:xfrm>
              <a:off x="6446600" y="2270600"/>
              <a:ext cx="106150" cy="106150"/>
            </a:xfrm>
            <a:custGeom>
              <a:rect b="b" l="l" r="r" t="t"/>
              <a:pathLst>
                <a:path extrusionOk="0" h="4246" w="4246">
                  <a:moveTo>
                    <a:pt x="2123" y="0"/>
                  </a:moveTo>
                  <a:cubicBezTo>
                    <a:pt x="959" y="0"/>
                    <a:pt x="0" y="959"/>
                    <a:pt x="0" y="2123"/>
                  </a:cubicBezTo>
                  <a:cubicBezTo>
                    <a:pt x="0" y="3310"/>
                    <a:pt x="959" y="4246"/>
                    <a:pt x="2123" y="4246"/>
                  </a:cubicBezTo>
                  <a:cubicBezTo>
                    <a:pt x="3310" y="4246"/>
                    <a:pt x="4246" y="3310"/>
                    <a:pt x="4246" y="2123"/>
                  </a:cubicBezTo>
                  <a:cubicBezTo>
                    <a:pt x="4246" y="959"/>
                    <a:pt x="3310" y="0"/>
                    <a:pt x="21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" name="Google Shape;730;p26"/>
            <p:cNvSpPr/>
            <p:nvPr/>
          </p:nvSpPr>
          <p:spPr>
            <a:xfrm>
              <a:off x="6258275" y="3300575"/>
              <a:ext cx="69650" cy="69650"/>
            </a:xfrm>
            <a:custGeom>
              <a:rect b="b" l="l" r="r" t="t"/>
              <a:pathLst>
                <a:path extrusionOk="0" h="2786" w="2786">
                  <a:moveTo>
                    <a:pt x="1393" y="1"/>
                  </a:moveTo>
                  <a:cubicBezTo>
                    <a:pt x="617" y="1"/>
                    <a:pt x="1" y="617"/>
                    <a:pt x="1" y="1393"/>
                  </a:cubicBezTo>
                  <a:cubicBezTo>
                    <a:pt x="1" y="2146"/>
                    <a:pt x="617" y="2786"/>
                    <a:pt x="1393" y="2786"/>
                  </a:cubicBezTo>
                  <a:cubicBezTo>
                    <a:pt x="2169" y="2786"/>
                    <a:pt x="2786" y="2146"/>
                    <a:pt x="2786" y="1393"/>
                  </a:cubicBezTo>
                  <a:cubicBezTo>
                    <a:pt x="2786" y="617"/>
                    <a:pt x="2169" y="1"/>
                    <a:pt x="13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26"/>
            <p:cNvSpPr/>
            <p:nvPr/>
          </p:nvSpPr>
          <p:spPr>
            <a:xfrm>
              <a:off x="4746100" y="3030675"/>
              <a:ext cx="69650" cy="69075"/>
            </a:xfrm>
            <a:custGeom>
              <a:rect b="b" l="l" r="r" t="t"/>
              <a:pathLst>
                <a:path extrusionOk="0" h="2763" w="2786">
                  <a:moveTo>
                    <a:pt x="1393" y="0"/>
                  </a:moveTo>
                  <a:cubicBezTo>
                    <a:pt x="617" y="0"/>
                    <a:pt x="1" y="617"/>
                    <a:pt x="1" y="1393"/>
                  </a:cubicBezTo>
                  <a:cubicBezTo>
                    <a:pt x="1" y="2146"/>
                    <a:pt x="617" y="2762"/>
                    <a:pt x="1393" y="2762"/>
                  </a:cubicBezTo>
                  <a:cubicBezTo>
                    <a:pt x="2169" y="2762"/>
                    <a:pt x="2786" y="2146"/>
                    <a:pt x="2786" y="1393"/>
                  </a:cubicBezTo>
                  <a:cubicBezTo>
                    <a:pt x="2786" y="617"/>
                    <a:pt x="2169" y="0"/>
                    <a:pt x="13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26"/>
            <p:cNvSpPr/>
            <p:nvPr/>
          </p:nvSpPr>
          <p:spPr>
            <a:xfrm>
              <a:off x="5111875" y="1378700"/>
              <a:ext cx="106175" cy="106150"/>
            </a:xfrm>
            <a:custGeom>
              <a:rect b="b" l="l" r="r" t="t"/>
              <a:pathLst>
                <a:path extrusionOk="0" h="4246" w="4247">
                  <a:moveTo>
                    <a:pt x="2124" y="0"/>
                  </a:moveTo>
                  <a:cubicBezTo>
                    <a:pt x="960" y="0"/>
                    <a:pt x="1" y="959"/>
                    <a:pt x="1" y="2123"/>
                  </a:cubicBezTo>
                  <a:cubicBezTo>
                    <a:pt x="1" y="3310"/>
                    <a:pt x="960" y="4246"/>
                    <a:pt x="2124" y="4246"/>
                  </a:cubicBezTo>
                  <a:cubicBezTo>
                    <a:pt x="3288" y="4246"/>
                    <a:pt x="4246" y="3310"/>
                    <a:pt x="4246" y="2123"/>
                  </a:cubicBezTo>
                  <a:cubicBezTo>
                    <a:pt x="4246" y="959"/>
                    <a:pt x="3288" y="0"/>
                    <a:pt x="21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26"/>
            <p:cNvSpPr/>
            <p:nvPr/>
          </p:nvSpPr>
          <p:spPr>
            <a:xfrm>
              <a:off x="5692225" y="1404950"/>
              <a:ext cx="75350" cy="74775"/>
            </a:xfrm>
            <a:custGeom>
              <a:rect b="b" l="l" r="r" t="t"/>
              <a:pathLst>
                <a:path extrusionOk="0" h="2991" w="3014">
                  <a:moveTo>
                    <a:pt x="1507" y="0"/>
                  </a:moveTo>
                  <a:cubicBezTo>
                    <a:pt x="685" y="0"/>
                    <a:pt x="0" y="662"/>
                    <a:pt x="0" y="1507"/>
                  </a:cubicBezTo>
                  <a:cubicBezTo>
                    <a:pt x="0" y="2328"/>
                    <a:pt x="685" y="2990"/>
                    <a:pt x="1507" y="2990"/>
                  </a:cubicBezTo>
                  <a:cubicBezTo>
                    <a:pt x="2328" y="2990"/>
                    <a:pt x="3013" y="2328"/>
                    <a:pt x="3013" y="1507"/>
                  </a:cubicBezTo>
                  <a:cubicBezTo>
                    <a:pt x="3013" y="662"/>
                    <a:pt x="2328" y="0"/>
                    <a:pt x="15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26"/>
            <p:cNvSpPr/>
            <p:nvPr/>
          </p:nvSpPr>
          <p:spPr>
            <a:xfrm>
              <a:off x="5821750" y="1469425"/>
              <a:ext cx="79350" cy="79350"/>
            </a:xfrm>
            <a:custGeom>
              <a:rect b="b" l="l" r="r" t="t"/>
              <a:pathLst>
                <a:path extrusionOk="0" h="3174" w="3174">
                  <a:moveTo>
                    <a:pt x="1598" y="1"/>
                  </a:moveTo>
                  <a:cubicBezTo>
                    <a:pt x="708" y="1"/>
                    <a:pt x="1" y="708"/>
                    <a:pt x="1" y="1575"/>
                  </a:cubicBezTo>
                  <a:cubicBezTo>
                    <a:pt x="1" y="2466"/>
                    <a:pt x="708" y="3173"/>
                    <a:pt x="1598" y="3173"/>
                  </a:cubicBezTo>
                  <a:cubicBezTo>
                    <a:pt x="2466" y="3173"/>
                    <a:pt x="3173" y="2466"/>
                    <a:pt x="3173" y="1575"/>
                  </a:cubicBezTo>
                  <a:cubicBezTo>
                    <a:pt x="3173" y="708"/>
                    <a:pt x="2466" y="1"/>
                    <a:pt x="15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26"/>
            <p:cNvSpPr/>
            <p:nvPr/>
          </p:nvSpPr>
          <p:spPr>
            <a:xfrm>
              <a:off x="3572900" y="2384150"/>
              <a:ext cx="139825" cy="139250"/>
            </a:xfrm>
            <a:custGeom>
              <a:rect b="b" l="l" r="r" t="t"/>
              <a:pathLst>
                <a:path extrusionOk="0" h="5570" w="5593">
                  <a:moveTo>
                    <a:pt x="2808" y="0"/>
                  </a:moveTo>
                  <a:cubicBezTo>
                    <a:pt x="1255" y="0"/>
                    <a:pt x="0" y="1233"/>
                    <a:pt x="0" y="2785"/>
                  </a:cubicBezTo>
                  <a:cubicBezTo>
                    <a:pt x="0" y="4314"/>
                    <a:pt x="1255" y="5570"/>
                    <a:pt x="2808" y="5570"/>
                  </a:cubicBezTo>
                  <a:cubicBezTo>
                    <a:pt x="4337" y="5570"/>
                    <a:pt x="5592" y="4314"/>
                    <a:pt x="5592" y="2785"/>
                  </a:cubicBezTo>
                  <a:cubicBezTo>
                    <a:pt x="5592" y="1233"/>
                    <a:pt x="4337" y="0"/>
                    <a:pt x="28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" name="Google Shape;736;p26"/>
            <p:cNvSpPr/>
            <p:nvPr/>
          </p:nvSpPr>
          <p:spPr>
            <a:xfrm>
              <a:off x="5419450" y="2995300"/>
              <a:ext cx="139825" cy="139825"/>
            </a:xfrm>
            <a:custGeom>
              <a:rect b="b" l="l" r="r" t="t"/>
              <a:pathLst>
                <a:path extrusionOk="0" h="5593" w="5593">
                  <a:moveTo>
                    <a:pt x="2785" y="0"/>
                  </a:moveTo>
                  <a:cubicBezTo>
                    <a:pt x="1256" y="0"/>
                    <a:pt x="1" y="1256"/>
                    <a:pt x="1" y="2808"/>
                  </a:cubicBezTo>
                  <a:cubicBezTo>
                    <a:pt x="1" y="4337"/>
                    <a:pt x="1256" y="5592"/>
                    <a:pt x="2785" y="5592"/>
                  </a:cubicBezTo>
                  <a:cubicBezTo>
                    <a:pt x="4338" y="5592"/>
                    <a:pt x="5593" y="4337"/>
                    <a:pt x="5593" y="2808"/>
                  </a:cubicBezTo>
                  <a:cubicBezTo>
                    <a:pt x="5593" y="1256"/>
                    <a:pt x="4338" y="0"/>
                    <a:pt x="27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" name="Google Shape;737;p26"/>
            <p:cNvSpPr/>
            <p:nvPr/>
          </p:nvSpPr>
          <p:spPr>
            <a:xfrm>
              <a:off x="3311550" y="1787275"/>
              <a:ext cx="65075" cy="65075"/>
            </a:xfrm>
            <a:custGeom>
              <a:rect b="b" l="l" r="r" t="t"/>
              <a:pathLst>
                <a:path extrusionOk="0" h="2603" w="2603">
                  <a:moveTo>
                    <a:pt x="1301" y="0"/>
                  </a:moveTo>
                  <a:cubicBezTo>
                    <a:pt x="594" y="0"/>
                    <a:pt x="0" y="571"/>
                    <a:pt x="0" y="1301"/>
                  </a:cubicBezTo>
                  <a:cubicBezTo>
                    <a:pt x="0" y="2009"/>
                    <a:pt x="594" y="2602"/>
                    <a:pt x="1301" y="2602"/>
                  </a:cubicBezTo>
                  <a:cubicBezTo>
                    <a:pt x="2009" y="2602"/>
                    <a:pt x="2602" y="2009"/>
                    <a:pt x="2602" y="1301"/>
                  </a:cubicBezTo>
                  <a:cubicBezTo>
                    <a:pt x="2602" y="571"/>
                    <a:pt x="2009" y="0"/>
                    <a:pt x="1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26"/>
            <p:cNvSpPr/>
            <p:nvPr/>
          </p:nvSpPr>
          <p:spPr>
            <a:xfrm>
              <a:off x="3501550" y="1519075"/>
              <a:ext cx="143825" cy="144400"/>
            </a:xfrm>
            <a:custGeom>
              <a:rect b="b" l="l" r="r" t="t"/>
              <a:pathLst>
                <a:path extrusionOk="0" h="5776" w="5753">
                  <a:moveTo>
                    <a:pt x="2877" y="388"/>
                  </a:moveTo>
                  <a:cubicBezTo>
                    <a:pt x="4246" y="388"/>
                    <a:pt x="5388" y="1507"/>
                    <a:pt x="5388" y="2899"/>
                  </a:cubicBezTo>
                  <a:cubicBezTo>
                    <a:pt x="5388" y="4269"/>
                    <a:pt x="4246" y="5410"/>
                    <a:pt x="2877" y="5410"/>
                  </a:cubicBezTo>
                  <a:cubicBezTo>
                    <a:pt x="1485" y="5410"/>
                    <a:pt x="366" y="4269"/>
                    <a:pt x="366" y="2899"/>
                  </a:cubicBezTo>
                  <a:cubicBezTo>
                    <a:pt x="366" y="1507"/>
                    <a:pt x="1485" y="388"/>
                    <a:pt x="2877" y="388"/>
                  </a:cubicBezTo>
                  <a:close/>
                  <a:moveTo>
                    <a:pt x="2877" y="0"/>
                  </a:moveTo>
                  <a:cubicBezTo>
                    <a:pt x="1279" y="0"/>
                    <a:pt x="1" y="1301"/>
                    <a:pt x="1" y="2899"/>
                  </a:cubicBezTo>
                  <a:cubicBezTo>
                    <a:pt x="1" y="4497"/>
                    <a:pt x="1279" y="5775"/>
                    <a:pt x="2877" y="5775"/>
                  </a:cubicBezTo>
                  <a:cubicBezTo>
                    <a:pt x="4475" y="5775"/>
                    <a:pt x="5753" y="4497"/>
                    <a:pt x="5753" y="2899"/>
                  </a:cubicBezTo>
                  <a:cubicBezTo>
                    <a:pt x="5753" y="1301"/>
                    <a:pt x="4475" y="0"/>
                    <a:pt x="28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26"/>
            <p:cNvSpPr/>
            <p:nvPr/>
          </p:nvSpPr>
          <p:spPr>
            <a:xfrm>
              <a:off x="3526675" y="1544750"/>
              <a:ext cx="93600" cy="93050"/>
            </a:xfrm>
            <a:custGeom>
              <a:rect b="b" l="l" r="r" t="t"/>
              <a:pathLst>
                <a:path extrusionOk="0" h="3722" w="3744">
                  <a:moveTo>
                    <a:pt x="1872" y="0"/>
                  </a:moveTo>
                  <a:cubicBezTo>
                    <a:pt x="845" y="0"/>
                    <a:pt x="0" y="845"/>
                    <a:pt x="0" y="1872"/>
                  </a:cubicBezTo>
                  <a:cubicBezTo>
                    <a:pt x="0" y="2899"/>
                    <a:pt x="845" y="3721"/>
                    <a:pt x="1872" y="3721"/>
                  </a:cubicBezTo>
                  <a:cubicBezTo>
                    <a:pt x="2899" y="3721"/>
                    <a:pt x="3744" y="2899"/>
                    <a:pt x="3744" y="1872"/>
                  </a:cubicBezTo>
                  <a:cubicBezTo>
                    <a:pt x="3744" y="845"/>
                    <a:pt x="2899" y="0"/>
                    <a:pt x="18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" name="Google Shape;740;p26"/>
            <p:cNvSpPr/>
            <p:nvPr/>
          </p:nvSpPr>
          <p:spPr>
            <a:xfrm>
              <a:off x="1930050" y="1563575"/>
              <a:ext cx="106150" cy="106175"/>
            </a:xfrm>
            <a:custGeom>
              <a:rect b="b" l="l" r="r" t="t"/>
              <a:pathLst>
                <a:path extrusionOk="0" h="4247" w="4246">
                  <a:moveTo>
                    <a:pt x="2123" y="1"/>
                  </a:moveTo>
                  <a:cubicBezTo>
                    <a:pt x="959" y="1"/>
                    <a:pt x="0" y="937"/>
                    <a:pt x="0" y="2123"/>
                  </a:cubicBezTo>
                  <a:cubicBezTo>
                    <a:pt x="0" y="3288"/>
                    <a:pt x="959" y="4246"/>
                    <a:pt x="2123" y="4246"/>
                  </a:cubicBezTo>
                  <a:cubicBezTo>
                    <a:pt x="3310" y="4246"/>
                    <a:pt x="4246" y="3288"/>
                    <a:pt x="4246" y="2123"/>
                  </a:cubicBezTo>
                  <a:cubicBezTo>
                    <a:pt x="4246" y="937"/>
                    <a:pt x="3310" y="1"/>
                    <a:pt x="2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" name="Google Shape;741;p26"/>
            <p:cNvSpPr/>
            <p:nvPr/>
          </p:nvSpPr>
          <p:spPr>
            <a:xfrm>
              <a:off x="1621325" y="1563575"/>
              <a:ext cx="106175" cy="106175"/>
            </a:xfrm>
            <a:custGeom>
              <a:rect b="b" l="l" r="r" t="t"/>
              <a:pathLst>
                <a:path extrusionOk="0" h="4247" w="4247">
                  <a:moveTo>
                    <a:pt x="2123" y="1"/>
                  </a:moveTo>
                  <a:cubicBezTo>
                    <a:pt x="936" y="1"/>
                    <a:pt x="1" y="937"/>
                    <a:pt x="1" y="2123"/>
                  </a:cubicBezTo>
                  <a:cubicBezTo>
                    <a:pt x="1" y="3288"/>
                    <a:pt x="936" y="4246"/>
                    <a:pt x="2123" y="4246"/>
                  </a:cubicBezTo>
                  <a:cubicBezTo>
                    <a:pt x="3287" y="4246"/>
                    <a:pt x="4246" y="3288"/>
                    <a:pt x="4246" y="2123"/>
                  </a:cubicBezTo>
                  <a:cubicBezTo>
                    <a:pt x="4246" y="937"/>
                    <a:pt x="3287" y="1"/>
                    <a:pt x="2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" name="Google Shape;742;p26"/>
            <p:cNvSpPr/>
            <p:nvPr/>
          </p:nvSpPr>
          <p:spPr>
            <a:xfrm>
              <a:off x="944550" y="1765575"/>
              <a:ext cx="106175" cy="106175"/>
            </a:xfrm>
            <a:custGeom>
              <a:rect b="b" l="l" r="r" t="t"/>
              <a:pathLst>
                <a:path extrusionOk="0" h="4247" w="4247">
                  <a:moveTo>
                    <a:pt x="2123" y="1"/>
                  </a:moveTo>
                  <a:cubicBezTo>
                    <a:pt x="959" y="1"/>
                    <a:pt x="1" y="960"/>
                    <a:pt x="1" y="2124"/>
                  </a:cubicBezTo>
                  <a:cubicBezTo>
                    <a:pt x="1" y="3311"/>
                    <a:pt x="959" y="4246"/>
                    <a:pt x="2123" y="4246"/>
                  </a:cubicBezTo>
                  <a:cubicBezTo>
                    <a:pt x="3310" y="4246"/>
                    <a:pt x="4246" y="3311"/>
                    <a:pt x="4246" y="2124"/>
                  </a:cubicBezTo>
                  <a:cubicBezTo>
                    <a:pt x="4246" y="960"/>
                    <a:pt x="3310" y="1"/>
                    <a:pt x="21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26"/>
            <p:cNvSpPr/>
            <p:nvPr/>
          </p:nvSpPr>
          <p:spPr>
            <a:xfrm>
              <a:off x="496050" y="1323925"/>
              <a:ext cx="106150" cy="106150"/>
            </a:xfrm>
            <a:custGeom>
              <a:rect b="b" l="l" r="r" t="t"/>
              <a:pathLst>
                <a:path extrusionOk="0" h="4246" w="4246">
                  <a:moveTo>
                    <a:pt x="2123" y="0"/>
                  </a:moveTo>
                  <a:cubicBezTo>
                    <a:pt x="959" y="0"/>
                    <a:pt x="0" y="936"/>
                    <a:pt x="0" y="2123"/>
                  </a:cubicBezTo>
                  <a:cubicBezTo>
                    <a:pt x="0" y="3287"/>
                    <a:pt x="959" y="4246"/>
                    <a:pt x="2123" y="4246"/>
                  </a:cubicBezTo>
                  <a:cubicBezTo>
                    <a:pt x="3287" y="4246"/>
                    <a:pt x="4246" y="3287"/>
                    <a:pt x="4246" y="2123"/>
                  </a:cubicBezTo>
                  <a:cubicBezTo>
                    <a:pt x="4246" y="936"/>
                    <a:pt x="3287" y="0"/>
                    <a:pt x="2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" name="Google Shape;744;p26"/>
            <p:cNvSpPr/>
            <p:nvPr/>
          </p:nvSpPr>
          <p:spPr>
            <a:xfrm>
              <a:off x="3168300" y="1186975"/>
              <a:ext cx="72500" cy="73050"/>
            </a:xfrm>
            <a:custGeom>
              <a:rect b="b" l="l" r="r" t="t"/>
              <a:pathLst>
                <a:path extrusionOk="0" h="2922" w="2900">
                  <a:moveTo>
                    <a:pt x="1462" y="0"/>
                  </a:moveTo>
                  <a:cubicBezTo>
                    <a:pt x="640" y="0"/>
                    <a:pt x="1" y="639"/>
                    <a:pt x="1" y="1461"/>
                  </a:cubicBezTo>
                  <a:cubicBezTo>
                    <a:pt x="1" y="2260"/>
                    <a:pt x="640" y="2922"/>
                    <a:pt x="1462" y="2922"/>
                  </a:cubicBezTo>
                  <a:cubicBezTo>
                    <a:pt x="2261" y="2922"/>
                    <a:pt x="2900" y="2260"/>
                    <a:pt x="2900" y="1461"/>
                  </a:cubicBezTo>
                  <a:cubicBezTo>
                    <a:pt x="2900" y="639"/>
                    <a:pt x="2261" y="0"/>
                    <a:pt x="14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" name="Google Shape;745;p26"/>
            <p:cNvSpPr/>
            <p:nvPr/>
          </p:nvSpPr>
          <p:spPr>
            <a:xfrm>
              <a:off x="1238425" y="1362725"/>
              <a:ext cx="73075" cy="73050"/>
            </a:xfrm>
            <a:custGeom>
              <a:rect b="b" l="l" r="r" t="t"/>
              <a:pathLst>
                <a:path extrusionOk="0" h="2922" w="2923">
                  <a:moveTo>
                    <a:pt x="1462" y="0"/>
                  </a:moveTo>
                  <a:cubicBezTo>
                    <a:pt x="640" y="0"/>
                    <a:pt x="1" y="662"/>
                    <a:pt x="1" y="1461"/>
                  </a:cubicBezTo>
                  <a:cubicBezTo>
                    <a:pt x="1" y="2260"/>
                    <a:pt x="640" y="2922"/>
                    <a:pt x="1462" y="2922"/>
                  </a:cubicBezTo>
                  <a:cubicBezTo>
                    <a:pt x="2260" y="2922"/>
                    <a:pt x="2922" y="2260"/>
                    <a:pt x="2922" y="1461"/>
                  </a:cubicBezTo>
                  <a:cubicBezTo>
                    <a:pt x="2922" y="662"/>
                    <a:pt x="2260" y="0"/>
                    <a:pt x="14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26"/>
            <p:cNvSpPr/>
            <p:nvPr/>
          </p:nvSpPr>
          <p:spPr>
            <a:xfrm>
              <a:off x="2281550" y="832600"/>
              <a:ext cx="2995850" cy="9725"/>
            </a:xfrm>
            <a:custGeom>
              <a:rect b="b" l="l" r="r" t="t"/>
              <a:pathLst>
                <a:path extrusionOk="0" h="389" w="119834">
                  <a:moveTo>
                    <a:pt x="183" y="1"/>
                  </a:moveTo>
                  <a:cubicBezTo>
                    <a:pt x="69" y="1"/>
                    <a:pt x="0" y="92"/>
                    <a:pt x="0" y="183"/>
                  </a:cubicBezTo>
                  <a:cubicBezTo>
                    <a:pt x="0" y="297"/>
                    <a:pt x="69" y="389"/>
                    <a:pt x="183" y="389"/>
                  </a:cubicBezTo>
                  <a:lnTo>
                    <a:pt x="119628" y="389"/>
                  </a:lnTo>
                  <a:cubicBezTo>
                    <a:pt x="119742" y="389"/>
                    <a:pt x="119833" y="297"/>
                    <a:pt x="119833" y="183"/>
                  </a:cubicBezTo>
                  <a:cubicBezTo>
                    <a:pt x="119833" y="92"/>
                    <a:pt x="119742" y="1"/>
                    <a:pt x="1196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26"/>
            <p:cNvSpPr/>
            <p:nvPr/>
          </p:nvSpPr>
          <p:spPr>
            <a:xfrm>
              <a:off x="2222775" y="800650"/>
              <a:ext cx="73075" cy="73050"/>
            </a:xfrm>
            <a:custGeom>
              <a:rect b="b" l="l" r="r" t="t"/>
              <a:pathLst>
                <a:path extrusionOk="0" h="2922" w="2923">
                  <a:moveTo>
                    <a:pt x="1461" y="0"/>
                  </a:moveTo>
                  <a:cubicBezTo>
                    <a:pt x="640" y="0"/>
                    <a:pt x="0" y="662"/>
                    <a:pt x="0" y="1461"/>
                  </a:cubicBezTo>
                  <a:cubicBezTo>
                    <a:pt x="0" y="2283"/>
                    <a:pt x="640" y="2922"/>
                    <a:pt x="1461" y="2922"/>
                  </a:cubicBezTo>
                  <a:cubicBezTo>
                    <a:pt x="2260" y="2922"/>
                    <a:pt x="2922" y="2283"/>
                    <a:pt x="2922" y="1461"/>
                  </a:cubicBezTo>
                  <a:cubicBezTo>
                    <a:pt x="2922" y="662"/>
                    <a:pt x="2260" y="0"/>
                    <a:pt x="1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26"/>
            <p:cNvSpPr/>
            <p:nvPr/>
          </p:nvSpPr>
          <p:spPr>
            <a:xfrm>
              <a:off x="5235725" y="800650"/>
              <a:ext cx="73050" cy="73050"/>
            </a:xfrm>
            <a:custGeom>
              <a:rect b="b" l="l" r="r" t="t"/>
              <a:pathLst>
                <a:path extrusionOk="0" h="2922" w="2922">
                  <a:moveTo>
                    <a:pt x="1461" y="0"/>
                  </a:moveTo>
                  <a:cubicBezTo>
                    <a:pt x="662" y="0"/>
                    <a:pt x="0" y="662"/>
                    <a:pt x="0" y="1461"/>
                  </a:cubicBezTo>
                  <a:cubicBezTo>
                    <a:pt x="0" y="2283"/>
                    <a:pt x="662" y="2922"/>
                    <a:pt x="1461" y="2922"/>
                  </a:cubicBezTo>
                  <a:cubicBezTo>
                    <a:pt x="2283" y="2922"/>
                    <a:pt x="2922" y="2283"/>
                    <a:pt x="2922" y="1461"/>
                  </a:cubicBezTo>
                  <a:cubicBezTo>
                    <a:pt x="2922" y="662"/>
                    <a:pt x="2283" y="0"/>
                    <a:pt x="1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26"/>
            <p:cNvSpPr/>
            <p:nvPr/>
          </p:nvSpPr>
          <p:spPr>
            <a:xfrm>
              <a:off x="5732175" y="319450"/>
              <a:ext cx="1118450" cy="1117475"/>
            </a:xfrm>
            <a:custGeom>
              <a:rect b="b" l="l" r="r" t="t"/>
              <a:pathLst>
                <a:path extrusionOk="0" h="44699" w="44738">
                  <a:moveTo>
                    <a:pt x="44532" y="1"/>
                  </a:moveTo>
                  <a:cubicBezTo>
                    <a:pt x="44481" y="1"/>
                    <a:pt x="44430" y="18"/>
                    <a:pt x="44395" y="52"/>
                  </a:cubicBezTo>
                  <a:lnTo>
                    <a:pt x="91" y="44356"/>
                  </a:lnTo>
                  <a:cubicBezTo>
                    <a:pt x="0" y="44447"/>
                    <a:pt x="0" y="44562"/>
                    <a:pt x="91" y="44630"/>
                  </a:cubicBezTo>
                  <a:cubicBezTo>
                    <a:pt x="114" y="44676"/>
                    <a:pt x="160" y="44699"/>
                    <a:pt x="228" y="44699"/>
                  </a:cubicBezTo>
                  <a:cubicBezTo>
                    <a:pt x="274" y="44699"/>
                    <a:pt x="320" y="44676"/>
                    <a:pt x="342" y="44630"/>
                  </a:cubicBezTo>
                  <a:lnTo>
                    <a:pt x="44669" y="326"/>
                  </a:lnTo>
                  <a:cubicBezTo>
                    <a:pt x="44738" y="258"/>
                    <a:pt x="44738" y="121"/>
                    <a:pt x="44669" y="52"/>
                  </a:cubicBezTo>
                  <a:cubicBezTo>
                    <a:pt x="44635" y="18"/>
                    <a:pt x="44584" y="1"/>
                    <a:pt x="445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" name="Google Shape;750;p26"/>
            <p:cNvSpPr/>
            <p:nvPr/>
          </p:nvSpPr>
          <p:spPr>
            <a:xfrm>
              <a:off x="5870250" y="381100"/>
              <a:ext cx="1118475" cy="1117450"/>
            </a:xfrm>
            <a:custGeom>
              <a:rect b="b" l="l" r="r" t="t"/>
              <a:pathLst>
                <a:path extrusionOk="0" h="44698" w="44739">
                  <a:moveTo>
                    <a:pt x="44522" y="0"/>
                  </a:moveTo>
                  <a:cubicBezTo>
                    <a:pt x="44476" y="0"/>
                    <a:pt x="44430" y="17"/>
                    <a:pt x="44396" y="51"/>
                  </a:cubicBezTo>
                  <a:lnTo>
                    <a:pt x="69" y="44378"/>
                  </a:lnTo>
                  <a:cubicBezTo>
                    <a:pt x="1" y="44447"/>
                    <a:pt x="1" y="44561"/>
                    <a:pt x="69" y="44629"/>
                  </a:cubicBezTo>
                  <a:cubicBezTo>
                    <a:pt x="115" y="44675"/>
                    <a:pt x="161" y="44698"/>
                    <a:pt x="206" y="44698"/>
                  </a:cubicBezTo>
                  <a:cubicBezTo>
                    <a:pt x="252" y="44698"/>
                    <a:pt x="298" y="44675"/>
                    <a:pt x="343" y="44629"/>
                  </a:cubicBezTo>
                  <a:lnTo>
                    <a:pt x="44647" y="325"/>
                  </a:lnTo>
                  <a:cubicBezTo>
                    <a:pt x="44738" y="257"/>
                    <a:pt x="44738" y="120"/>
                    <a:pt x="44647" y="51"/>
                  </a:cubicBezTo>
                  <a:cubicBezTo>
                    <a:pt x="44613" y="17"/>
                    <a:pt x="44567" y="0"/>
                    <a:pt x="445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" name="Google Shape;751;p26"/>
            <p:cNvSpPr/>
            <p:nvPr/>
          </p:nvSpPr>
          <p:spPr>
            <a:xfrm>
              <a:off x="4775775" y="1974875"/>
              <a:ext cx="2300825" cy="706600"/>
            </a:xfrm>
            <a:custGeom>
              <a:rect b="b" l="l" r="r" t="t"/>
              <a:pathLst>
                <a:path extrusionOk="0" h="28264" w="92033">
                  <a:moveTo>
                    <a:pt x="206" y="0"/>
                  </a:moveTo>
                  <a:cubicBezTo>
                    <a:pt x="155" y="0"/>
                    <a:pt x="104" y="17"/>
                    <a:pt x="69" y="51"/>
                  </a:cubicBezTo>
                  <a:cubicBezTo>
                    <a:pt x="1" y="120"/>
                    <a:pt x="1" y="234"/>
                    <a:pt x="69" y="325"/>
                  </a:cubicBezTo>
                  <a:lnTo>
                    <a:pt x="28007" y="28263"/>
                  </a:lnTo>
                  <a:lnTo>
                    <a:pt x="91850" y="28263"/>
                  </a:lnTo>
                  <a:cubicBezTo>
                    <a:pt x="91941" y="28263"/>
                    <a:pt x="92032" y="28172"/>
                    <a:pt x="92032" y="28058"/>
                  </a:cubicBezTo>
                  <a:cubicBezTo>
                    <a:pt x="92032" y="27967"/>
                    <a:pt x="91941" y="27875"/>
                    <a:pt x="91850" y="27875"/>
                  </a:cubicBezTo>
                  <a:lnTo>
                    <a:pt x="28167" y="27875"/>
                  </a:lnTo>
                  <a:lnTo>
                    <a:pt x="343" y="51"/>
                  </a:lnTo>
                  <a:cubicBezTo>
                    <a:pt x="309" y="17"/>
                    <a:pt x="258" y="0"/>
                    <a:pt x="2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26"/>
            <p:cNvSpPr/>
            <p:nvPr/>
          </p:nvSpPr>
          <p:spPr>
            <a:xfrm>
              <a:off x="3518100" y="2023500"/>
              <a:ext cx="149550" cy="93050"/>
            </a:xfrm>
            <a:custGeom>
              <a:rect b="b" l="l" r="r" t="t"/>
              <a:pathLst>
                <a:path extrusionOk="0" h="3722" w="5982">
                  <a:moveTo>
                    <a:pt x="1" y="1"/>
                  </a:moveTo>
                  <a:lnTo>
                    <a:pt x="3607" y="3721"/>
                  </a:lnTo>
                  <a:lnTo>
                    <a:pt x="5981" y="3721"/>
                  </a:lnTo>
                  <a:lnTo>
                    <a:pt x="239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26"/>
            <p:cNvSpPr/>
            <p:nvPr/>
          </p:nvSpPr>
          <p:spPr>
            <a:xfrm>
              <a:off x="3630525" y="2023500"/>
              <a:ext cx="148950" cy="93050"/>
            </a:xfrm>
            <a:custGeom>
              <a:rect b="b" l="l" r="r" t="t"/>
              <a:pathLst>
                <a:path extrusionOk="0" h="3722" w="5958">
                  <a:moveTo>
                    <a:pt x="0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26"/>
            <p:cNvSpPr/>
            <p:nvPr/>
          </p:nvSpPr>
          <p:spPr>
            <a:xfrm>
              <a:off x="3742375" y="2023500"/>
              <a:ext cx="149525" cy="93050"/>
            </a:xfrm>
            <a:custGeom>
              <a:rect b="b" l="l" r="r" t="t"/>
              <a:pathLst>
                <a:path extrusionOk="0" h="3722" w="5981">
                  <a:moveTo>
                    <a:pt x="0" y="1"/>
                  </a:moveTo>
                  <a:lnTo>
                    <a:pt x="3584" y="3721"/>
                  </a:lnTo>
                  <a:lnTo>
                    <a:pt x="5980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26"/>
            <p:cNvSpPr/>
            <p:nvPr/>
          </p:nvSpPr>
          <p:spPr>
            <a:xfrm>
              <a:off x="3854775" y="2023500"/>
              <a:ext cx="148975" cy="93050"/>
            </a:xfrm>
            <a:custGeom>
              <a:rect b="b" l="l" r="r" t="t"/>
              <a:pathLst>
                <a:path extrusionOk="0" h="3722" w="5959">
                  <a:moveTo>
                    <a:pt x="1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26"/>
            <p:cNvSpPr/>
            <p:nvPr/>
          </p:nvSpPr>
          <p:spPr>
            <a:xfrm>
              <a:off x="3966625" y="2023500"/>
              <a:ext cx="148950" cy="93050"/>
            </a:xfrm>
            <a:custGeom>
              <a:rect b="b" l="l" r="r" t="t"/>
              <a:pathLst>
                <a:path extrusionOk="0" h="3722" w="5958">
                  <a:moveTo>
                    <a:pt x="1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26"/>
            <p:cNvSpPr/>
            <p:nvPr/>
          </p:nvSpPr>
          <p:spPr>
            <a:xfrm>
              <a:off x="4078475" y="2023500"/>
              <a:ext cx="149525" cy="93050"/>
            </a:xfrm>
            <a:custGeom>
              <a:rect b="b" l="l" r="r" t="t"/>
              <a:pathLst>
                <a:path extrusionOk="0" h="3722" w="5981">
                  <a:moveTo>
                    <a:pt x="0" y="1"/>
                  </a:moveTo>
                  <a:lnTo>
                    <a:pt x="3607" y="3721"/>
                  </a:lnTo>
                  <a:lnTo>
                    <a:pt x="5981" y="3721"/>
                  </a:lnTo>
                  <a:lnTo>
                    <a:pt x="23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26"/>
            <p:cNvSpPr/>
            <p:nvPr/>
          </p:nvSpPr>
          <p:spPr>
            <a:xfrm>
              <a:off x="4190875" y="2023500"/>
              <a:ext cx="148975" cy="93050"/>
            </a:xfrm>
            <a:custGeom>
              <a:rect b="b" l="l" r="r" t="t"/>
              <a:pathLst>
                <a:path extrusionOk="0" h="3722" w="5959">
                  <a:moveTo>
                    <a:pt x="1" y="1"/>
                  </a:moveTo>
                  <a:lnTo>
                    <a:pt x="3584" y="3721"/>
                  </a:lnTo>
                  <a:lnTo>
                    <a:pt x="5958" y="3721"/>
                  </a:lnTo>
                  <a:lnTo>
                    <a:pt x="237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26"/>
            <p:cNvSpPr/>
            <p:nvPr/>
          </p:nvSpPr>
          <p:spPr>
            <a:xfrm>
              <a:off x="4302725" y="2023500"/>
              <a:ext cx="149525" cy="93050"/>
            </a:xfrm>
            <a:custGeom>
              <a:rect b="b" l="l" r="r" t="t"/>
              <a:pathLst>
                <a:path extrusionOk="0" h="3722" w="5981">
                  <a:moveTo>
                    <a:pt x="1" y="1"/>
                  </a:moveTo>
                  <a:lnTo>
                    <a:pt x="3584" y="3721"/>
                  </a:lnTo>
                  <a:lnTo>
                    <a:pt x="5981" y="3721"/>
                  </a:lnTo>
                  <a:lnTo>
                    <a:pt x="2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26"/>
            <p:cNvSpPr/>
            <p:nvPr/>
          </p:nvSpPr>
          <p:spPr>
            <a:xfrm>
              <a:off x="2718075" y="2800150"/>
              <a:ext cx="276800" cy="172925"/>
            </a:xfrm>
            <a:custGeom>
              <a:rect b="b" l="l" r="r" t="t"/>
              <a:pathLst>
                <a:path extrusionOk="0" h="6917" w="11072">
                  <a:moveTo>
                    <a:pt x="1" y="0"/>
                  </a:moveTo>
                  <a:lnTo>
                    <a:pt x="6666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26"/>
            <p:cNvSpPr/>
            <p:nvPr/>
          </p:nvSpPr>
          <p:spPr>
            <a:xfrm>
              <a:off x="2925800" y="2800150"/>
              <a:ext cx="276775" cy="172925"/>
            </a:xfrm>
            <a:custGeom>
              <a:rect b="b" l="l" r="r" t="t"/>
              <a:pathLst>
                <a:path extrusionOk="0" h="6917" w="11071">
                  <a:moveTo>
                    <a:pt x="0" y="0"/>
                  </a:moveTo>
                  <a:lnTo>
                    <a:pt x="6665" y="6916"/>
                  </a:lnTo>
                  <a:lnTo>
                    <a:pt x="11070" y="6916"/>
                  </a:lnTo>
                  <a:lnTo>
                    <a:pt x="44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26"/>
            <p:cNvSpPr/>
            <p:nvPr/>
          </p:nvSpPr>
          <p:spPr>
            <a:xfrm>
              <a:off x="3133500" y="2800150"/>
              <a:ext cx="276775" cy="172925"/>
            </a:xfrm>
            <a:custGeom>
              <a:rect b="b" l="l" r="r" t="t"/>
              <a:pathLst>
                <a:path extrusionOk="0" h="6917" w="11071">
                  <a:moveTo>
                    <a:pt x="1" y="0"/>
                  </a:moveTo>
                  <a:lnTo>
                    <a:pt x="6666" y="6916"/>
                  </a:lnTo>
                  <a:lnTo>
                    <a:pt x="11071" y="6916"/>
                  </a:lnTo>
                  <a:lnTo>
                    <a:pt x="44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26"/>
            <p:cNvSpPr/>
            <p:nvPr/>
          </p:nvSpPr>
          <p:spPr>
            <a:xfrm>
              <a:off x="3341775" y="2800150"/>
              <a:ext cx="276800" cy="172925"/>
            </a:xfrm>
            <a:custGeom>
              <a:rect b="b" l="l" r="r" t="t"/>
              <a:pathLst>
                <a:path extrusionOk="0" h="6917" w="11072">
                  <a:moveTo>
                    <a:pt x="1" y="0"/>
                  </a:moveTo>
                  <a:lnTo>
                    <a:pt x="6643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26"/>
            <p:cNvSpPr/>
            <p:nvPr/>
          </p:nvSpPr>
          <p:spPr>
            <a:xfrm>
              <a:off x="3549500" y="2800150"/>
              <a:ext cx="276775" cy="172925"/>
            </a:xfrm>
            <a:custGeom>
              <a:rect b="b" l="l" r="r" t="t"/>
              <a:pathLst>
                <a:path extrusionOk="0" h="6917" w="11071">
                  <a:moveTo>
                    <a:pt x="0" y="0"/>
                  </a:moveTo>
                  <a:lnTo>
                    <a:pt x="6665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26"/>
            <p:cNvSpPr/>
            <p:nvPr/>
          </p:nvSpPr>
          <p:spPr>
            <a:xfrm>
              <a:off x="3757200" y="2800150"/>
              <a:ext cx="276775" cy="172925"/>
            </a:xfrm>
            <a:custGeom>
              <a:rect b="b" l="l" r="r" t="t"/>
              <a:pathLst>
                <a:path extrusionOk="0" h="6917" w="11071">
                  <a:moveTo>
                    <a:pt x="1" y="0"/>
                  </a:moveTo>
                  <a:lnTo>
                    <a:pt x="6666" y="6916"/>
                  </a:lnTo>
                  <a:lnTo>
                    <a:pt x="11071" y="6916"/>
                  </a:lnTo>
                  <a:lnTo>
                    <a:pt x="44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26"/>
            <p:cNvSpPr/>
            <p:nvPr/>
          </p:nvSpPr>
          <p:spPr>
            <a:xfrm>
              <a:off x="6113925" y="435450"/>
              <a:ext cx="276775" cy="172925"/>
            </a:xfrm>
            <a:custGeom>
              <a:rect b="b" l="l" r="r" t="t"/>
              <a:pathLst>
                <a:path extrusionOk="0" h="6917" w="11071">
                  <a:moveTo>
                    <a:pt x="6665" y="0"/>
                  </a:moveTo>
                  <a:lnTo>
                    <a:pt x="0" y="6916"/>
                  </a:lnTo>
                  <a:lnTo>
                    <a:pt x="4428" y="6916"/>
                  </a:lnTo>
                  <a:lnTo>
                    <a:pt x="11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26"/>
            <p:cNvSpPr/>
            <p:nvPr/>
          </p:nvSpPr>
          <p:spPr>
            <a:xfrm>
              <a:off x="5906200" y="435450"/>
              <a:ext cx="276800" cy="172925"/>
            </a:xfrm>
            <a:custGeom>
              <a:rect b="b" l="l" r="r" t="t"/>
              <a:pathLst>
                <a:path extrusionOk="0" h="6917" w="11072">
                  <a:moveTo>
                    <a:pt x="6666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26"/>
            <p:cNvSpPr/>
            <p:nvPr/>
          </p:nvSpPr>
          <p:spPr>
            <a:xfrm>
              <a:off x="5698500" y="435450"/>
              <a:ext cx="276775" cy="172925"/>
            </a:xfrm>
            <a:custGeom>
              <a:rect b="b" l="l" r="r" t="t"/>
              <a:pathLst>
                <a:path extrusionOk="0" h="6917" w="11071">
                  <a:moveTo>
                    <a:pt x="6643" y="0"/>
                  </a:moveTo>
                  <a:lnTo>
                    <a:pt x="0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26"/>
            <p:cNvSpPr/>
            <p:nvPr/>
          </p:nvSpPr>
          <p:spPr>
            <a:xfrm>
              <a:off x="5490225" y="435450"/>
              <a:ext cx="276775" cy="172925"/>
            </a:xfrm>
            <a:custGeom>
              <a:rect b="b" l="l" r="r" t="t"/>
              <a:pathLst>
                <a:path extrusionOk="0" h="6917" w="11071">
                  <a:moveTo>
                    <a:pt x="6665" y="0"/>
                  </a:moveTo>
                  <a:lnTo>
                    <a:pt x="0" y="6916"/>
                  </a:lnTo>
                  <a:lnTo>
                    <a:pt x="4428" y="6916"/>
                  </a:lnTo>
                  <a:lnTo>
                    <a:pt x="11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" name="Google Shape;770;p26"/>
            <p:cNvSpPr/>
            <p:nvPr/>
          </p:nvSpPr>
          <p:spPr>
            <a:xfrm>
              <a:off x="5282500" y="435450"/>
              <a:ext cx="276775" cy="172925"/>
            </a:xfrm>
            <a:custGeom>
              <a:rect b="b" l="l" r="r" t="t"/>
              <a:pathLst>
                <a:path extrusionOk="0" h="6917" w="11071">
                  <a:moveTo>
                    <a:pt x="6666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26"/>
            <p:cNvSpPr/>
            <p:nvPr/>
          </p:nvSpPr>
          <p:spPr>
            <a:xfrm>
              <a:off x="5074800" y="435450"/>
              <a:ext cx="276775" cy="172925"/>
            </a:xfrm>
            <a:custGeom>
              <a:rect b="b" l="l" r="r" t="t"/>
              <a:pathLst>
                <a:path extrusionOk="0" h="6917" w="11071">
                  <a:moveTo>
                    <a:pt x="6665" y="0"/>
                  </a:moveTo>
                  <a:lnTo>
                    <a:pt x="0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26"/>
            <p:cNvSpPr/>
            <p:nvPr/>
          </p:nvSpPr>
          <p:spPr>
            <a:xfrm>
              <a:off x="4867075" y="435450"/>
              <a:ext cx="276800" cy="172925"/>
            </a:xfrm>
            <a:custGeom>
              <a:rect b="b" l="l" r="r" t="t"/>
              <a:pathLst>
                <a:path extrusionOk="0" h="6917" w="11072">
                  <a:moveTo>
                    <a:pt x="6643" y="0"/>
                  </a:moveTo>
                  <a:lnTo>
                    <a:pt x="1" y="6916"/>
                  </a:lnTo>
                  <a:lnTo>
                    <a:pt x="4406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26"/>
            <p:cNvSpPr/>
            <p:nvPr/>
          </p:nvSpPr>
          <p:spPr>
            <a:xfrm>
              <a:off x="4658800" y="435450"/>
              <a:ext cx="276775" cy="172925"/>
            </a:xfrm>
            <a:custGeom>
              <a:rect b="b" l="l" r="r" t="t"/>
              <a:pathLst>
                <a:path extrusionOk="0" h="6917" w="11071">
                  <a:moveTo>
                    <a:pt x="6666" y="0"/>
                  </a:moveTo>
                  <a:lnTo>
                    <a:pt x="1" y="6916"/>
                  </a:lnTo>
                  <a:lnTo>
                    <a:pt x="4429" y="6916"/>
                  </a:lnTo>
                  <a:lnTo>
                    <a:pt x="110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26"/>
            <p:cNvSpPr/>
            <p:nvPr/>
          </p:nvSpPr>
          <p:spPr>
            <a:xfrm>
              <a:off x="4853400" y="927325"/>
              <a:ext cx="143250" cy="155250"/>
            </a:xfrm>
            <a:custGeom>
              <a:rect b="b" l="l" r="r" t="t"/>
              <a:pathLst>
                <a:path extrusionOk="0" h="6210" w="5730">
                  <a:moveTo>
                    <a:pt x="0" y="1"/>
                  </a:moveTo>
                  <a:lnTo>
                    <a:pt x="3492" y="3265"/>
                  </a:lnTo>
                  <a:lnTo>
                    <a:pt x="365" y="6209"/>
                  </a:lnTo>
                  <a:lnTo>
                    <a:pt x="2602" y="6209"/>
                  </a:lnTo>
                  <a:lnTo>
                    <a:pt x="5729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26"/>
            <p:cNvSpPr/>
            <p:nvPr/>
          </p:nvSpPr>
          <p:spPr>
            <a:xfrm>
              <a:off x="4940700" y="927325"/>
              <a:ext cx="143825" cy="155250"/>
            </a:xfrm>
            <a:custGeom>
              <a:rect b="b" l="l" r="r" t="t"/>
              <a:pathLst>
                <a:path extrusionOk="0" h="6210" w="5753">
                  <a:moveTo>
                    <a:pt x="0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2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26"/>
            <p:cNvSpPr/>
            <p:nvPr/>
          </p:nvSpPr>
          <p:spPr>
            <a:xfrm>
              <a:off x="5028000" y="927325"/>
              <a:ext cx="143825" cy="155250"/>
            </a:xfrm>
            <a:custGeom>
              <a:rect b="b" l="l" r="r" t="t"/>
              <a:pathLst>
                <a:path extrusionOk="0" h="6210" w="5753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26"/>
            <p:cNvSpPr/>
            <p:nvPr/>
          </p:nvSpPr>
          <p:spPr>
            <a:xfrm>
              <a:off x="5115300" y="927325"/>
              <a:ext cx="143825" cy="155250"/>
            </a:xfrm>
            <a:custGeom>
              <a:rect b="b" l="l" r="r" t="t"/>
              <a:pathLst>
                <a:path extrusionOk="0" h="6210" w="5753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26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" name="Google Shape;778;p26"/>
            <p:cNvSpPr/>
            <p:nvPr/>
          </p:nvSpPr>
          <p:spPr>
            <a:xfrm>
              <a:off x="5202625" y="927325"/>
              <a:ext cx="143825" cy="155250"/>
            </a:xfrm>
            <a:custGeom>
              <a:rect b="b" l="l" r="r" t="t"/>
              <a:pathLst>
                <a:path extrusionOk="0" h="6210" w="5753">
                  <a:moveTo>
                    <a:pt x="0" y="1"/>
                  </a:moveTo>
                  <a:lnTo>
                    <a:pt x="3515" y="3265"/>
                  </a:lnTo>
                  <a:lnTo>
                    <a:pt x="388" y="6209"/>
                  </a:lnTo>
                  <a:lnTo>
                    <a:pt x="2625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" name="Google Shape;779;p26"/>
            <p:cNvSpPr/>
            <p:nvPr/>
          </p:nvSpPr>
          <p:spPr>
            <a:xfrm>
              <a:off x="5289925" y="927325"/>
              <a:ext cx="143825" cy="155250"/>
            </a:xfrm>
            <a:custGeom>
              <a:rect b="b" l="l" r="r" t="t"/>
              <a:pathLst>
                <a:path extrusionOk="0" h="6210" w="5753">
                  <a:moveTo>
                    <a:pt x="0" y="1"/>
                  </a:moveTo>
                  <a:lnTo>
                    <a:pt x="3516" y="3265"/>
                  </a:lnTo>
                  <a:lnTo>
                    <a:pt x="388" y="6209"/>
                  </a:lnTo>
                  <a:lnTo>
                    <a:pt x="2625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" name="Google Shape;780;p26"/>
            <p:cNvSpPr/>
            <p:nvPr/>
          </p:nvSpPr>
          <p:spPr>
            <a:xfrm>
              <a:off x="5377225" y="927325"/>
              <a:ext cx="143825" cy="155250"/>
            </a:xfrm>
            <a:custGeom>
              <a:rect b="b" l="l" r="r" t="t"/>
              <a:pathLst>
                <a:path extrusionOk="0" h="6210" w="5753">
                  <a:moveTo>
                    <a:pt x="1" y="1"/>
                  </a:moveTo>
                  <a:lnTo>
                    <a:pt x="3516" y="3265"/>
                  </a:lnTo>
                  <a:lnTo>
                    <a:pt x="389" y="6209"/>
                  </a:lnTo>
                  <a:lnTo>
                    <a:pt x="2626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" name="Google Shape;781;p26"/>
            <p:cNvSpPr/>
            <p:nvPr/>
          </p:nvSpPr>
          <p:spPr>
            <a:xfrm>
              <a:off x="5465100" y="927325"/>
              <a:ext cx="143250" cy="155250"/>
            </a:xfrm>
            <a:custGeom>
              <a:rect b="b" l="l" r="r" t="t"/>
              <a:pathLst>
                <a:path extrusionOk="0" h="6210" w="5730">
                  <a:moveTo>
                    <a:pt x="1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30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" name="Google Shape;782;p26"/>
            <p:cNvSpPr/>
            <p:nvPr/>
          </p:nvSpPr>
          <p:spPr>
            <a:xfrm>
              <a:off x="5552425" y="927325"/>
              <a:ext cx="143250" cy="155250"/>
            </a:xfrm>
            <a:custGeom>
              <a:rect b="b" l="l" r="r" t="t"/>
              <a:pathLst>
                <a:path extrusionOk="0" h="6210" w="5730">
                  <a:moveTo>
                    <a:pt x="0" y="1"/>
                  </a:moveTo>
                  <a:lnTo>
                    <a:pt x="3492" y="3265"/>
                  </a:lnTo>
                  <a:lnTo>
                    <a:pt x="365" y="6209"/>
                  </a:lnTo>
                  <a:lnTo>
                    <a:pt x="2602" y="6209"/>
                  </a:lnTo>
                  <a:lnTo>
                    <a:pt x="5729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" name="Google Shape;783;p26"/>
            <p:cNvSpPr/>
            <p:nvPr/>
          </p:nvSpPr>
          <p:spPr>
            <a:xfrm>
              <a:off x="5639725" y="927325"/>
              <a:ext cx="143825" cy="155250"/>
            </a:xfrm>
            <a:custGeom>
              <a:rect b="b" l="l" r="r" t="t"/>
              <a:pathLst>
                <a:path extrusionOk="0" h="6210" w="5753">
                  <a:moveTo>
                    <a:pt x="0" y="1"/>
                  </a:moveTo>
                  <a:lnTo>
                    <a:pt x="3493" y="3265"/>
                  </a:lnTo>
                  <a:lnTo>
                    <a:pt x="366" y="6209"/>
                  </a:lnTo>
                  <a:lnTo>
                    <a:pt x="2602" y="6209"/>
                  </a:lnTo>
                  <a:lnTo>
                    <a:pt x="5752" y="3265"/>
                  </a:lnTo>
                  <a:lnTo>
                    <a:pt x="22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" name="Google Shape;784;p26"/>
            <p:cNvSpPr/>
            <p:nvPr/>
          </p:nvSpPr>
          <p:spPr>
            <a:xfrm>
              <a:off x="5727025" y="927325"/>
              <a:ext cx="143825" cy="155250"/>
            </a:xfrm>
            <a:custGeom>
              <a:rect b="b" l="l" r="r" t="t"/>
              <a:pathLst>
                <a:path extrusionOk="0" h="6210" w="5753">
                  <a:moveTo>
                    <a:pt x="1" y="1"/>
                  </a:moveTo>
                  <a:lnTo>
                    <a:pt x="3516" y="3265"/>
                  </a:lnTo>
                  <a:lnTo>
                    <a:pt x="366" y="6209"/>
                  </a:lnTo>
                  <a:lnTo>
                    <a:pt x="2603" y="6209"/>
                  </a:lnTo>
                  <a:lnTo>
                    <a:pt x="5753" y="3265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85" name="Google Shape;785;p26"/>
          <p:cNvGrpSpPr/>
          <p:nvPr/>
        </p:nvGrpSpPr>
        <p:grpSpPr>
          <a:xfrm>
            <a:off x="368162" y="1909134"/>
            <a:ext cx="352280" cy="353863"/>
            <a:chOff x="1448125" y="1450525"/>
            <a:chExt cx="133500" cy="134100"/>
          </a:xfrm>
        </p:grpSpPr>
        <p:sp>
          <p:nvSpPr>
            <p:cNvPr id="786" name="Google Shape;786;p26"/>
            <p:cNvSpPr/>
            <p:nvPr/>
          </p:nvSpPr>
          <p:spPr>
            <a:xfrm>
              <a:off x="1448125" y="1450525"/>
              <a:ext cx="133500" cy="134100"/>
            </a:xfrm>
            <a:custGeom>
              <a:rect b="b" l="l" r="r" t="t"/>
              <a:pathLst>
                <a:path extrusionOk="0" h="5364" w="5340">
                  <a:moveTo>
                    <a:pt x="2457" y="1"/>
                  </a:moveTo>
                  <a:lnTo>
                    <a:pt x="2256" y="452"/>
                  </a:lnTo>
                  <a:cubicBezTo>
                    <a:pt x="2056" y="502"/>
                    <a:pt x="1855" y="577"/>
                    <a:pt x="1680" y="652"/>
                  </a:cubicBezTo>
                  <a:lnTo>
                    <a:pt x="1229" y="427"/>
                  </a:lnTo>
                  <a:cubicBezTo>
                    <a:pt x="1003" y="552"/>
                    <a:pt x="803" y="727"/>
                    <a:pt x="627" y="928"/>
                  </a:cubicBezTo>
                  <a:lnTo>
                    <a:pt x="828" y="1404"/>
                  </a:lnTo>
                  <a:cubicBezTo>
                    <a:pt x="703" y="1579"/>
                    <a:pt x="602" y="1755"/>
                    <a:pt x="527" y="1955"/>
                  </a:cubicBezTo>
                  <a:lnTo>
                    <a:pt x="51" y="2081"/>
                  </a:lnTo>
                  <a:cubicBezTo>
                    <a:pt x="26" y="2281"/>
                    <a:pt x="1" y="2482"/>
                    <a:pt x="1" y="2682"/>
                  </a:cubicBezTo>
                  <a:cubicBezTo>
                    <a:pt x="1" y="2757"/>
                    <a:pt x="1" y="2808"/>
                    <a:pt x="1" y="2883"/>
                  </a:cubicBezTo>
                  <a:lnTo>
                    <a:pt x="452" y="3083"/>
                  </a:lnTo>
                  <a:cubicBezTo>
                    <a:pt x="502" y="3284"/>
                    <a:pt x="552" y="3484"/>
                    <a:pt x="652" y="3685"/>
                  </a:cubicBezTo>
                  <a:lnTo>
                    <a:pt x="402" y="4111"/>
                  </a:lnTo>
                  <a:cubicBezTo>
                    <a:pt x="552" y="4336"/>
                    <a:pt x="728" y="4537"/>
                    <a:pt x="928" y="4712"/>
                  </a:cubicBezTo>
                  <a:lnTo>
                    <a:pt x="1379" y="4537"/>
                  </a:lnTo>
                  <a:cubicBezTo>
                    <a:pt x="1555" y="4637"/>
                    <a:pt x="1755" y="4737"/>
                    <a:pt x="1956" y="4813"/>
                  </a:cubicBezTo>
                  <a:lnTo>
                    <a:pt x="2081" y="5289"/>
                  </a:lnTo>
                  <a:cubicBezTo>
                    <a:pt x="2282" y="5339"/>
                    <a:pt x="2457" y="5364"/>
                    <a:pt x="2657" y="5364"/>
                  </a:cubicBezTo>
                  <a:cubicBezTo>
                    <a:pt x="2733" y="5364"/>
                    <a:pt x="2808" y="5364"/>
                    <a:pt x="2883" y="5339"/>
                  </a:cubicBezTo>
                  <a:lnTo>
                    <a:pt x="3084" y="4888"/>
                  </a:lnTo>
                  <a:cubicBezTo>
                    <a:pt x="3284" y="4863"/>
                    <a:pt x="3485" y="4787"/>
                    <a:pt x="3660" y="4687"/>
                  </a:cubicBezTo>
                  <a:lnTo>
                    <a:pt x="4111" y="4938"/>
                  </a:lnTo>
                  <a:cubicBezTo>
                    <a:pt x="4337" y="4787"/>
                    <a:pt x="4537" y="4612"/>
                    <a:pt x="4713" y="4412"/>
                  </a:cubicBezTo>
                  <a:lnTo>
                    <a:pt x="4512" y="3960"/>
                  </a:lnTo>
                  <a:cubicBezTo>
                    <a:pt x="4637" y="3785"/>
                    <a:pt x="4738" y="3610"/>
                    <a:pt x="4813" y="3409"/>
                  </a:cubicBezTo>
                  <a:lnTo>
                    <a:pt x="5289" y="3259"/>
                  </a:lnTo>
                  <a:cubicBezTo>
                    <a:pt x="5314" y="3083"/>
                    <a:pt x="5339" y="2883"/>
                    <a:pt x="5339" y="2682"/>
                  </a:cubicBezTo>
                  <a:cubicBezTo>
                    <a:pt x="5339" y="2607"/>
                    <a:pt x="5339" y="2532"/>
                    <a:pt x="5339" y="2482"/>
                  </a:cubicBezTo>
                  <a:lnTo>
                    <a:pt x="4888" y="2281"/>
                  </a:lnTo>
                  <a:cubicBezTo>
                    <a:pt x="4838" y="2056"/>
                    <a:pt x="4788" y="1855"/>
                    <a:pt x="4688" y="1680"/>
                  </a:cubicBezTo>
                  <a:lnTo>
                    <a:pt x="4938" y="1254"/>
                  </a:lnTo>
                  <a:cubicBezTo>
                    <a:pt x="4788" y="1028"/>
                    <a:pt x="4612" y="828"/>
                    <a:pt x="4412" y="652"/>
                  </a:cubicBezTo>
                  <a:lnTo>
                    <a:pt x="3961" y="828"/>
                  </a:lnTo>
                  <a:cubicBezTo>
                    <a:pt x="3785" y="702"/>
                    <a:pt x="3585" y="602"/>
                    <a:pt x="3384" y="552"/>
                  </a:cubicBezTo>
                  <a:lnTo>
                    <a:pt x="3259" y="76"/>
                  </a:lnTo>
                  <a:cubicBezTo>
                    <a:pt x="3058" y="26"/>
                    <a:pt x="2883" y="1"/>
                    <a:pt x="26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26"/>
            <p:cNvSpPr/>
            <p:nvPr/>
          </p:nvSpPr>
          <p:spPr>
            <a:xfrm>
              <a:off x="1476325" y="1479350"/>
              <a:ext cx="77100" cy="76475"/>
            </a:xfrm>
            <a:custGeom>
              <a:rect b="b" l="l" r="r" t="t"/>
              <a:pathLst>
                <a:path extrusionOk="0" h="3059" w="3084">
                  <a:moveTo>
                    <a:pt x="1529" y="0"/>
                  </a:moveTo>
                  <a:cubicBezTo>
                    <a:pt x="702" y="0"/>
                    <a:pt x="1" y="677"/>
                    <a:pt x="1" y="1529"/>
                  </a:cubicBezTo>
                  <a:cubicBezTo>
                    <a:pt x="1" y="2381"/>
                    <a:pt x="702" y="3058"/>
                    <a:pt x="1529" y="3058"/>
                  </a:cubicBezTo>
                  <a:cubicBezTo>
                    <a:pt x="2382" y="3058"/>
                    <a:pt x="3083" y="2381"/>
                    <a:pt x="3083" y="1529"/>
                  </a:cubicBezTo>
                  <a:cubicBezTo>
                    <a:pt x="3083" y="677"/>
                    <a:pt x="2382" y="0"/>
                    <a:pt x="15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88" name="Google Shape;788;p26"/>
          <p:cNvGrpSpPr/>
          <p:nvPr/>
        </p:nvGrpSpPr>
        <p:grpSpPr>
          <a:xfrm>
            <a:off x="723674" y="1578426"/>
            <a:ext cx="552301" cy="552301"/>
            <a:chOff x="1582850" y="1325200"/>
            <a:chExt cx="209300" cy="209300"/>
          </a:xfrm>
        </p:grpSpPr>
        <p:sp>
          <p:nvSpPr>
            <p:cNvPr id="789" name="Google Shape;789;p26"/>
            <p:cNvSpPr/>
            <p:nvPr/>
          </p:nvSpPr>
          <p:spPr>
            <a:xfrm>
              <a:off x="1582850" y="1325200"/>
              <a:ext cx="209300" cy="209300"/>
            </a:xfrm>
            <a:custGeom>
              <a:rect b="b" l="l" r="r" t="t"/>
              <a:pathLst>
                <a:path extrusionOk="0" h="8372" w="8372">
                  <a:moveTo>
                    <a:pt x="4111" y="1"/>
                  </a:moveTo>
                  <a:cubicBezTo>
                    <a:pt x="3810" y="1"/>
                    <a:pt x="3509" y="26"/>
                    <a:pt x="3208" y="101"/>
                  </a:cubicBezTo>
                  <a:cubicBezTo>
                    <a:pt x="3083" y="126"/>
                    <a:pt x="2983" y="176"/>
                    <a:pt x="2883" y="201"/>
                  </a:cubicBezTo>
                  <a:lnTo>
                    <a:pt x="2757" y="953"/>
                  </a:lnTo>
                  <a:cubicBezTo>
                    <a:pt x="2456" y="1104"/>
                    <a:pt x="2181" y="1279"/>
                    <a:pt x="1930" y="1480"/>
                  </a:cubicBezTo>
                  <a:lnTo>
                    <a:pt x="1178" y="1279"/>
                  </a:lnTo>
                  <a:cubicBezTo>
                    <a:pt x="878" y="1580"/>
                    <a:pt x="652" y="1931"/>
                    <a:pt x="451" y="2282"/>
                  </a:cubicBezTo>
                  <a:lnTo>
                    <a:pt x="903" y="2933"/>
                  </a:lnTo>
                  <a:cubicBezTo>
                    <a:pt x="777" y="3234"/>
                    <a:pt x="702" y="3560"/>
                    <a:pt x="677" y="3886"/>
                  </a:cubicBezTo>
                  <a:lnTo>
                    <a:pt x="0" y="4262"/>
                  </a:lnTo>
                  <a:cubicBezTo>
                    <a:pt x="0" y="4562"/>
                    <a:pt x="50" y="4863"/>
                    <a:pt x="126" y="5189"/>
                  </a:cubicBezTo>
                  <a:cubicBezTo>
                    <a:pt x="151" y="5289"/>
                    <a:pt x="176" y="5389"/>
                    <a:pt x="201" y="5490"/>
                  </a:cubicBezTo>
                  <a:lnTo>
                    <a:pt x="978" y="5615"/>
                  </a:lnTo>
                  <a:cubicBezTo>
                    <a:pt x="1103" y="5941"/>
                    <a:pt x="1279" y="6217"/>
                    <a:pt x="1504" y="6442"/>
                  </a:cubicBezTo>
                  <a:lnTo>
                    <a:pt x="1279" y="7194"/>
                  </a:lnTo>
                  <a:cubicBezTo>
                    <a:pt x="1579" y="7495"/>
                    <a:pt x="1930" y="7745"/>
                    <a:pt x="2306" y="7921"/>
                  </a:cubicBezTo>
                  <a:lnTo>
                    <a:pt x="2933" y="7470"/>
                  </a:lnTo>
                  <a:cubicBezTo>
                    <a:pt x="3233" y="7595"/>
                    <a:pt x="3559" y="7670"/>
                    <a:pt x="3885" y="7695"/>
                  </a:cubicBezTo>
                  <a:lnTo>
                    <a:pt x="4261" y="8372"/>
                  </a:lnTo>
                  <a:cubicBezTo>
                    <a:pt x="4562" y="8372"/>
                    <a:pt x="4888" y="8322"/>
                    <a:pt x="5188" y="8247"/>
                  </a:cubicBezTo>
                  <a:cubicBezTo>
                    <a:pt x="5289" y="8222"/>
                    <a:pt x="5389" y="8196"/>
                    <a:pt x="5489" y="8171"/>
                  </a:cubicBezTo>
                  <a:lnTo>
                    <a:pt x="5639" y="7394"/>
                  </a:lnTo>
                  <a:cubicBezTo>
                    <a:pt x="5940" y="7269"/>
                    <a:pt x="6216" y="7094"/>
                    <a:pt x="6467" y="6893"/>
                  </a:cubicBezTo>
                  <a:lnTo>
                    <a:pt x="7218" y="7094"/>
                  </a:lnTo>
                  <a:cubicBezTo>
                    <a:pt x="7494" y="6793"/>
                    <a:pt x="7745" y="6442"/>
                    <a:pt x="7920" y="6066"/>
                  </a:cubicBezTo>
                  <a:lnTo>
                    <a:pt x="7494" y="5440"/>
                  </a:lnTo>
                  <a:cubicBezTo>
                    <a:pt x="7594" y="5139"/>
                    <a:pt x="7670" y="4813"/>
                    <a:pt x="7695" y="4487"/>
                  </a:cubicBezTo>
                  <a:lnTo>
                    <a:pt x="8371" y="4111"/>
                  </a:lnTo>
                  <a:cubicBezTo>
                    <a:pt x="8371" y="3810"/>
                    <a:pt x="8346" y="3485"/>
                    <a:pt x="8271" y="3184"/>
                  </a:cubicBezTo>
                  <a:cubicBezTo>
                    <a:pt x="8246" y="3084"/>
                    <a:pt x="8196" y="2983"/>
                    <a:pt x="8171" y="2883"/>
                  </a:cubicBezTo>
                  <a:lnTo>
                    <a:pt x="7419" y="2758"/>
                  </a:lnTo>
                  <a:cubicBezTo>
                    <a:pt x="7269" y="2432"/>
                    <a:pt x="7093" y="2156"/>
                    <a:pt x="6893" y="1906"/>
                  </a:cubicBezTo>
                  <a:lnTo>
                    <a:pt x="7093" y="1179"/>
                  </a:lnTo>
                  <a:cubicBezTo>
                    <a:pt x="6792" y="878"/>
                    <a:pt x="6467" y="628"/>
                    <a:pt x="6091" y="452"/>
                  </a:cubicBezTo>
                  <a:lnTo>
                    <a:pt x="5439" y="903"/>
                  </a:lnTo>
                  <a:cubicBezTo>
                    <a:pt x="5138" y="778"/>
                    <a:pt x="4812" y="703"/>
                    <a:pt x="4487" y="678"/>
                  </a:cubicBezTo>
                  <a:lnTo>
                    <a:pt x="4111" y="1"/>
                  </a:lnTo>
                  <a:close/>
                </a:path>
              </a:pathLst>
            </a:custGeom>
            <a:noFill/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26"/>
            <p:cNvSpPr/>
            <p:nvPr/>
          </p:nvSpPr>
          <p:spPr>
            <a:xfrm>
              <a:off x="1621075" y="1369750"/>
              <a:ext cx="132850" cy="120200"/>
            </a:xfrm>
            <a:custGeom>
              <a:rect b="b" l="l" r="r" t="t"/>
              <a:pathLst>
                <a:path extrusionOk="0" h="4808" w="5314">
                  <a:moveTo>
                    <a:pt x="2667" y="1"/>
                  </a:moveTo>
                  <a:cubicBezTo>
                    <a:pt x="2474" y="1"/>
                    <a:pt x="2277" y="24"/>
                    <a:pt x="2080" y="74"/>
                  </a:cubicBezTo>
                  <a:cubicBezTo>
                    <a:pt x="802" y="374"/>
                    <a:pt x="0" y="1678"/>
                    <a:pt x="326" y="2981"/>
                  </a:cubicBezTo>
                  <a:cubicBezTo>
                    <a:pt x="603" y="4066"/>
                    <a:pt x="1584" y="4808"/>
                    <a:pt x="2656" y="4808"/>
                  </a:cubicBezTo>
                  <a:cubicBezTo>
                    <a:pt x="2847" y="4808"/>
                    <a:pt x="3040" y="4784"/>
                    <a:pt x="3233" y="4735"/>
                  </a:cubicBezTo>
                  <a:cubicBezTo>
                    <a:pt x="4511" y="4435"/>
                    <a:pt x="5313" y="3131"/>
                    <a:pt x="4988" y="1828"/>
                  </a:cubicBezTo>
                  <a:cubicBezTo>
                    <a:pt x="4732" y="743"/>
                    <a:pt x="3754" y="1"/>
                    <a:pt x="2667" y="1"/>
                  </a:cubicBezTo>
                  <a:close/>
                </a:path>
              </a:pathLst>
            </a:custGeom>
            <a:noFill/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26"/>
            <p:cNvSpPr/>
            <p:nvPr/>
          </p:nvSpPr>
          <p:spPr>
            <a:xfrm>
              <a:off x="1643000" y="1389100"/>
              <a:ext cx="89625" cy="81300"/>
            </a:xfrm>
            <a:custGeom>
              <a:rect b="b" l="l" r="r" t="t"/>
              <a:pathLst>
                <a:path extrusionOk="0" h="3252" w="3585">
                  <a:moveTo>
                    <a:pt x="1801" y="1"/>
                  </a:moveTo>
                  <a:cubicBezTo>
                    <a:pt x="1670" y="1"/>
                    <a:pt x="1537" y="17"/>
                    <a:pt x="1404" y="51"/>
                  </a:cubicBezTo>
                  <a:cubicBezTo>
                    <a:pt x="527" y="252"/>
                    <a:pt x="0" y="1154"/>
                    <a:pt x="201" y="2006"/>
                  </a:cubicBezTo>
                  <a:cubicBezTo>
                    <a:pt x="394" y="2758"/>
                    <a:pt x="1066" y="3252"/>
                    <a:pt x="1806" y="3252"/>
                  </a:cubicBezTo>
                  <a:cubicBezTo>
                    <a:pt x="1930" y="3252"/>
                    <a:pt x="2055" y="3238"/>
                    <a:pt x="2181" y="3209"/>
                  </a:cubicBezTo>
                  <a:cubicBezTo>
                    <a:pt x="3033" y="2984"/>
                    <a:pt x="3584" y="2107"/>
                    <a:pt x="3359" y="1254"/>
                  </a:cubicBezTo>
                  <a:cubicBezTo>
                    <a:pt x="3189" y="510"/>
                    <a:pt x="2532" y="1"/>
                    <a:pt x="18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26"/>
            <p:cNvSpPr/>
            <p:nvPr/>
          </p:nvSpPr>
          <p:spPr>
            <a:xfrm>
              <a:off x="1664925" y="1409050"/>
              <a:ext cx="45775" cy="41425"/>
            </a:xfrm>
            <a:custGeom>
              <a:rect b="b" l="l" r="r" t="t"/>
              <a:pathLst>
                <a:path extrusionOk="0" h="1657" w="1831">
                  <a:moveTo>
                    <a:pt x="922" y="0"/>
                  </a:moveTo>
                  <a:cubicBezTo>
                    <a:pt x="850" y="0"/>
                    <a:pt x="776" y="10"/>
                    <a:pt x="702" y="30"/>
                  </a:cubicBezTo>
                  <a:cubicBezTo>
                    <a:pt x="276" y="131"/>
                    <a:pt x="1" y="582"/>
                    <a:pt x="101" y="1033"/>
                  </a:cubicBezTo>
                  <a:cubicBezTo>
                    <a:pt x="186" y="1418"/>
                    <a:pt x="527" y="1656"/>
                    <a:pt x="905" y="1656"/>
                  </a:cubicBezTo>
                  <a:cubicBezTo>
                    <a:pt x="970" y="1656"/>
                    <a:pt x="1037" y="1649"/>
                    <a:pt x="1103" y="1634"/>
                  </a:cubicBezTo>
                  <a:cubicBezTo>
                    <a:pt x="1554" y="1534"/>
                    <a:pt x="1830" y="1083"/>
                    <a:pt x="1705" y="632"/>
                  </a:cubicBezTo>
                  <a:cubicBezTo>
                    <a:pt x="1621" y="255"/>
                    <a:pt x="1292" y="0"/>
                    <a:pt x="9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3" name="Google Shape;793;p26"/>
          <p:cNvGrpSpPr/>
          <p:nvPr/>
        </p:nvGrpSpPr>
        <p:grpSpPr>
          <a:xfrm>
            <a:off x="-64791" y="3334954"/>
            <a:ext cx="2438787" cy="1857515"/>
            <a:chOff x="-64791" y="3334954"/>
            <a:chExt cx="2438787" cy="1857515"/>
          </a:xfrm>
        </p:grpSpPr>
        <p:sp>
          <p:nvSpPr>
            <p:cNvPr id="794" name="Google Shape;794;p26"/>
            <p:cNvSpPr/>
            <p:nvPr/>
          </p:nvSpPr>
          <p:spPr>
            <a:xfrm>
              <a:off x="153233" y="4953367"/>
              <a:ext cx="101" cy="101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26"/>
            <p:cNvSpPr/>
            <p:nvPr/>
          </p:nvSpPr>
          <p:spPr>
            <a:xfrm>
              <a:off x="735872" y="4953367"/>
              <a:ext cx="101" cy="101"/>
            </a:xfrm>
            <a:custGeom>
              <a:rect b="b" l="l" r="r" t="t"/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26"/>
            <p:cNvSpPr/>
            <p:nvPr/>
          </p:nvSpPr>
          <p:spPr>
            <a:xfrm>
              <a:off x="173449" y="4953367"/>
              <a:ext cx="527044" cy="101"/>
            </a:xfrm>
            <a:custGeom>
              <a:rect b="b" l="l" r="r" t="t"/>
              <a:pathLst>
                <a:path extrusionOk="0" fill="none" h="1" w="5214">
                  <a:moveTo>
                    <a:pt x="5214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" name="Google Shape;797;p26"/>
            <p:cNvSpPr/>
            <p:nvPr/>
          </p:nvSpPr>
          <p:spPr>
            <a:xfrm>
              <a:off x="-26784" y="4811455"/>
              <a:ext cx="106541" cy="101"/>
            </a:xfrm>
            <a:custGeom>
              <a:rect b="b" l="l" r="r" t="t"/>
              <a:pathLst>
                <a:path extrusionOk="0" fill="none" h="1" w="1054">
                  <a:moveTo>
                    <a:pt x="1054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26"/>
            <p:cNvSpPr/>
            <p:nvPr/>
          </p:nvSpPr>
          <p:spPr>
            <a:xfrm>
              <a:off x="1115" y="4735444"/>
              <a:ext cx="78642" cy="101"/>
            </a:xfrm>
            <a:custGeom>
              <a:rect b="b" l="l" r="r" t="t"/>
              <a:pathLst>
                <a:path extrusionOk="0" fill="none" h="1" w="778">
                  <a:moveTo>
                    <a:pt x="778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26"/>
            <p:cNvSpPr/>
            <p:nvPr/>
          </p:nvSpPr>
          <p:spPr>
            <a:xfrm>
              <a:off x="811974" y="4755761"/>
              <a:ext cx="53372" cy="101"/>
            </a:xfrm>
            <a:custGeom>
              <a:rect b="b" l="l" r="r" t="t"/>
              <a:pathLst>
                <a:path extrusionOk="0" fill="none" h="1" w="528">
                  <a:moveTo>
                    <a:pt x="1" y="0"/>
                  </a:moveTo>
                  <a:lnTo>
                    <a:pt x="527" y="0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26"/>
            <p:cNvSpPr/>
            <p:nvPr/>
          </p:nvSpPr>
          <p:spPr>
            <a:xfrm>
              <a:off x="459715" y="5029378"/>
              <a:ext cx="101" cy="114116"/>
            </a:xfrm>
            <a:custGeom>
              <a:rect b="b" l="l" r="r" t="t"/>
              <a:pathLst>
                <a:path extrusionOk="0" fill="none" h="1129" w="1">
                  <a:moveTo>
                    <a:pt x="1" y="0"/>
                  </a:moveTo>
                  <a:lnTo>
                    <a:pt x="1" y="1128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26"/>
            <p:cNvSpPr/>
            <p:nvPr/>
          </p:nvSpPr>
          <p:spPr>
            <a:xfrm>
              <a:off x="335585" y="5029378"/>
              <a:ext cx="101" cy="53268"/>
            </a:xfrm>
            <a:custGeom>
              <a:rect b="b" l="l" r="r" t="t"/>
              <a:pathLst>
                <a:path extrusionOk="0" fill="none" h="527" w="1">
                  <a:moveTo>
                    <a:pt x="1" y="0"/>
                  </a:moveTo>
                  <a:lnTo>
                    <a:pt x="1" y="527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p26"/>
            <p:cNvSpPr/>
            <p:nvPr/>
          </p:nvSpPr>
          <p:spPr>
            <a:xfrm>
              <a:off x="244409" y="5029378"/>
              <a:ext cx="101" cy="83692"/>
            </a:xfrm>
            <a:custGeom>
              <a:rect b="b" l="l" r="r" t="t"/>
              <a:pathLst>
                <a:path extrusionOk="0" fill="none" h="828" w="1">
                  <a:moveTo>
                    <a:pt x="0" y="0"/>
                  </a:moveTo>
                  <a:lnTo>
                    <a:pt x="0" y="827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" name="Google Shape;803;p26"/>
            <p:cNvSpPr/>
            <p:nvPr/>
          </p:nvSpPr>
          <p:spPr>
            <a:xfrm>
              <a:off x="611743" y="5029378"/>
              <a:ext cx="101" cy="83692"/>
            </a:xfrm>
            <a:custGeom>
              <a:rect b="b" l="l" r="r" t="t"/>
              <a:pathLst>
                <a:path extrusionOk="0" fill="none" h="828" w="1">
                  <a:moveTo>
                    <a:pt x="0" y="0"/>
                  </a:moveTo>
                  <a:lnTo>
                    <a:pt x="0" y="827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" name="Google Shape;804;p26"/>
            <p:cNvSpPr/>
            <p:nvPr/>
          </p:nvSpPr>
          <p:spPr>
            <a:xfrm>
              <a:off x="535729" y="5029378"/>
              <a:ext cx="101" cy="63376"/>
            </a:xfrm>
            <a:custGeom>
              <a:rect b="b" l="l" r="r" t="t"/>
              <a:pathLst>
                <a:path extrusionOk="0" fill="none" h="627" w="1">
                  <a:moveTo>
                    <a:pt x="1" y="0"/>
                  </a:moveTo>
                  <a:lnTo>
                    <a:pt x="1" y="627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26"/>
            <p:cNvSpPr/>
            <p:nvPr/>
          </p:nvSpPr>
          <p:spPr>
            <a:xfrm flipH="1" rot="5400000">
              <a:off x="1339300" y="4319646"/>
              <a:ext cx="345501" cy="1400147"/>
            </a:xfrm>
            <a:custGeom>
              <a:rect b="b" l="l" r="r" t="t"/>
              <a:pathLst>
                <a:path extrusionOk="0" fill="none" h="5390" w="1330">
                  <a:moveTo>
                    <a:pt x="1329" y="5389"/>
                  </a:moveTo>
                  <a:lnTo>
                    <a:pt x="1329" y="2808"/>
                  </a:lnTo>
                  <a:lnTo>
                    <a:pt x="1" y="1504"/>
                  </a:ln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26"/>
            <p:cNvSpPr/>
            <p:nvPr/>
          </p:nvSpPr>
          <p:spPr>
            <a:xfrm>
              <a:off x="201348" y="4418870"/>
              <a:ext cx="486510" cy="486486"/>
            </a:xfrm>
            <a:custGeom>
              <a:rect b="b" l="l" r="r" t="t"/>
              <a:pathLst>
                <a:path extrusionOk="0" fill="none" h="4813" w="4813">
                  <a:moveTo>
                    <a:pt x="0" y="0"/>
                  </a:moveTo>
                  <a:lnTo>
                    <a:pt x="4812" y="0"/>
                  </a:lnTo>
                  <a:lnTo>
                    <a:pt x="4812" y="4812"/>
                  </a:lnTo>
                  <a:lnTo>
                    <a:pt x="0" y="4812"/>
                  </a:lnTo>
                  <a:close/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26"/>
            <p:cNvSpPr/>
            <p:nvPr/>
          </p:nvSpPr>
          <p:spPr>
            <a:xfrm>
              <a:off x="282416" y="4499934"/>
              <a:ext cx="324374" cy="324358"/>
            </a:xfrm>
            <a:custGeom>
              <a:rect b="b" l="l" r="r" t="t"/>
              <a:pathLst>
                <a:path extrusionOk="0" h="3209" w="3209">
                  <a:moveTo>
                    <a:pt x="0" y="0"/>
                  </a:moveTo>
                  <a:lnTo>
                    <a:pt x="0" y="3208"/>
                  </a:lnTo>
                  <a:lnTo>
                    <a:pt x="3208" y="3208"/>
                  </a:lnTo>
                  <a:lnTo>
                    <a:pt x="3208" y="0"/>
                  </a:lnTo>
                  <a:close/>
                </a:path>
              </a:pathLst>
            </a:custGeom>
            <a:solidFill>
              <a:schemeClr val="dk2"/>
            </a:solidFill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" name="Google Shape;808;p26"/>
            <p:cNvSpPr/>
            <p:nvPr/>
          </p:nvSpPr>
          <p:spPr>
            <a:xfrm>
              <a:off x="153233" y="4388445"/>
              <a:ext cx="101" cy="527018"/>
            </a:xfrm>
            <a:custGeom>
              <a:rect b="b" l="l" r="r" t="t"/>
              <a:pathLst>
                <a:path extrusionOk="0" fill="none" h="5214" w="1">
                  <a:moveTo>
                    <a:pt x="0" y="5213"/>
                  </a:moveTo>
                  <a:lnTo>
                    <a:pt x="0" y="0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p26"/>
            <p:cNvSpPr/>
            <p:nvPr/>
          </p:nvSpPr>
          <p:spPr>
            <a:xfrm>
              <a:off x="153233" y="4370656"/>
              <a:ext cx="101" cy="101"/>
            </a:xfrm>
            <a:custGeom>
              <a:rect b="b" l="l" r="r" t="t"/>
              <a:pathLst>
                <a:path extrusionOk="0" fill="none" h="1" w="1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" name="Google Shape;810;p26"/>
            <p:cNvSpPr/>
            <p:nvPr/>
          </p:nvSpPr>
          <p:spPr>
            <a:xfrm>
              <a:off x="191139" y="4370656"/>
              <a:ext cx="527145" cy="101"/>
            </a:xfrm>
            <a:custGeom>
              <a:rect b="b" l="l" r="r" t="t"/>
              <a:pathLst>
                <a:path extrusionOk="0" fill="none" h="1" w="5215">
                  <a:moveTo>
                    <a:pt x="1" y="1"/>
                  </a:moveTo>
                  <a:lnTo>
                    <a:pt x="5214" y="1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" name="Google Shape;811;p26"/>
            <p:cNvSpPr/>
            <p:nvPr/>
          </p:nvSpPr>
          <p:spPr>
            <a:xfrm>
              <a:off x="735872" y="4370656"/>
              <a:ext cx="101" cy="101"/>
            </a:xfrm>
            <a:custGeom>
              <a:rect b="b" l="l" r="r" t="t"/>
              <a:pathLst>
                <a:path extrusionOk="0" fill="none" h="1" w="1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" name="Google Shape;812;p26"/>
            <p:cNvSpPr/>
            <p:nvPr/>
          </p:nvSpPr>
          <p:spPr>
            <a:xfrm>
              <a:off x="735872" y="4406134"/>
              <a:ext cx="101" cy="527018"/>
            </a:xfrm>
            <a:custGeom>
              <a:rect b="b" l="l" r="r" t="t"/>
              <a:pathLst>
                <a:path extrusionOk="0" fill="none" h="5214" w="1">
                  <a:moveTo>
                    <a:pt x="0" y="1"/>
                  </a:moveTo>
                  <a:lnTo>
                    <a:pt x="0" y="5214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" name="Google Shape;813;p26"/>
            <p:cNvSpPr/>
            <p:nvPr/>
          </p:nvSpPr>
          <p:spPr>
            <a:xfrm>
              <a:off x="79746" y="4297273"/>
              <a:ext cx="732242" cy="729678"/>
            </a:xfrm>
            <a:custGeom>
              <a:rect b="b" l="l" r="r" t="t"/>
              <a:pathLst>
                <a:path extrusionOk="0" fill="none" h="7219" w="7244">
                  <a:moveTo>
                    <a:pt x="0" y="0"/>
                  </a:moveTo>
                  <a:lnTo>
                    <a:pt x="7243" y="0"/>
                  </a:lnTo>
                  <a:lnTo>
                    <a:pt x="7243" y="7218"/>
                  </a:lnTo>
                  <a:lnTo>
                    <a:pt x="0" y="7218"/>
                  </a:lnTo>
                  <a:close/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" name="Google Shape;814;p26"/>
            <p:cNvSpPr/>
            <p:nvPr/>
          </p:nvSpPr>
          <p:spPr>
            <a:xfrm>
              <a:off x="331917" y="3334954"/>
              <a:ext cx="201068" cy="201068"/>
            </a:xfrm>
            <a:custGeom>
              <a:rect b="b" l="l" r="r" t="t"/>
              <a:pathLst>
                <a:path extrusionOk="0" fill="none" h="1204" w="1204">
                  <a:moveTo>
                    <a:pt x="602" y="0"/>
                  </a:moveTo>
                  <a:cubicBezTo>
                    <a:pt x="928" y="0"/>
                    <a:pt x="1204" y="276"/>
                    <a:pt x="1204" y="602"/>
                  </a:cubicBezTo>
                  <a:cubicBezTo>
                    <a:pt x="1204" y="928"/>
                    <a:pt x="928" y="1203"/>
                    <a:pt x="602" y="1203"/>
                  </a:cubicBezTo>
                  <a:cubicBezTo>
                    <a:pt x="276" y="1203"/>
                    <a:pt x="1" y="928"/>
                    <a:pt x="1" y="602"/>
                  </a:cubicBezTo>
                  <a:cubicBezTo>
                    <a:pt x="1" y="276"/>
                    <a:pt x="276" y="0"/>
                    <a:pt x="602" y="0"/>
                  </a:cubicBezTo>
                  <a:close/>
                </a:path>
              </a:pathLst>
            </a:custGeom>
            <a:noFill/>
            <a:ln cap="flat" cmpd="sng" w="19050">
              <a:solidFill>
                <a:schemeClr val="accent2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15" name="Google Shape;815;p26"/>
            <p:cNvCxnSpPr/>
            <p:nvPr/>
          </p:nvCxnSpPr>
          <p:spPr>
            <a:xfrm rot="10800000">
              <a:off x="432450" y="3536025"/>
              <a:ext cx="0" cy="764700"/>
            </a:xfrm>
            <a:prstGeom prst="straightConnector1">
              <a:avLst/>
            </a:prstGeom>
            <a:noFill/>
            <a:ln cap="flat" cmpd="sng" w="19050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16" name="Google Shape;816;p26"/>
            <p:cNvSpPr/>
            <p:nvPr/>
          </p:nvSpPr>
          <p:spPr>
            <a:xfrm>
              <a:off x="553421" y="3371325"/>
              <a:ext cx="163326" cy="921005"/>
            </a:xfrm>
            <a:custGeom>
              <a:rect b="b" l="l" r="r" t="t"/>
              <a:pathLst>
                <a:path extrusionOk="0" fill="none" h="5515" w="978">
                  <a:moveTo>
                    <a:pt x="0" y="5514"/>
                  </a:moveTo>
                  <a:lnTo>
                    <a:pt x="0" y="3509"/>
                  </a:lnTo>
                  <a:lnTo>
                    <a:pt x="977" y="2532"/>
                  </a:lnTo>
                  <a:lnTo>
                    <a:pt x="977" y="0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" name="Google Shape;817;p26"/>
            <p:cNvSpPr/>
            <p:nvPr/>
          </p:nvSpPr>
          <p:spPr>
            <a:xfrm>
              <a:off x="133388" y="3392200"/>
              <a:ext cx="222110" cy="900130"/>
            </a:xfrm>
            <a:custGeom>
              <a:rect b="b" l="l" r="r" t="t"/>
              <a:pathLst>
                <a:path extrusionOk="0" fill="none" h="5390" w="1330">
                  <a:moveTo>
                    <a:pt x="1329" y="5389"/>
                  </a:moveTo>
                  <a:lnTo>
                    <a:pt x="1329" y="2808"/>
                  </a:lnTo>
                  <a:lnTo>
                    <a:pt x="1" y="1504"/>
                  </a:ln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" name="Google Shape;818;p26"/>
            <p:cNvSpPr/>
            <p:nvPr/>
          </p:nvSpPr>
          <p:spPr>
            <a:xfrm>
              <a:off x="279842" y="3919750"/>
              <a:ext cx="167" cy="372577"/>
            </a:xfrm>
            <a:custGeom>
              <a:rect b="b" l="l" r="r" t="t"/>
              <a:pathLst>
                <a:path extrusionOk="0" fill="none" h="2231" w="1">
                  <a:moveTo>
                    <a:pt x="1" y="2231"/>
                  </a:moveTo>
                  <a:lnTo>
                    <a:pt x="1" y="0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26"/>
            <p:cNvSpPr/>
            <p:nvPr/>
          </p:nvSpPr>
          <p:spPr>
            <a:xfrm>
              <a:off x="647217" y="3919750"/>
              <a:ext cx="167" cy="372577"/>
            </a:xfrm>
            <a:custGeom>
              <a:rect b="b" l="l" r="r" t="t"/>
              <a:pathLst>
                <a:path extrusionOk="0" fill="none" h="2231" w="1">
                  <a:moveTo>
                    <a:pt x="0" y="2231"/>
                  </a:moveTo>
                  <a:lnTo>
                    <a:pt x="0" y="0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" name="Google Shape;820;p26"/>
            <p:cNvSpPr/>
            <p:nvPr/>
          </p:nvSpPr>
          <p:spPr>
            <a:xfrm>
              <a:off x="-64791" y="4659535"/>
              <a:ext cx="144548" cy="101"/>
            </a:xfrm>
            <a:custGeom>
              <a:rect b="b" l="l" r="r" t="t"/>
              <a:pathLst>
                <a:path extrusionOk="0" fill="none" h="1" w="1430">
                  <a:moveTo>
                    <a:pt x="1430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" name="Google Shape;821;p26"/>
            <p:cNvSpPr/>
            <p:nvPr/>
          </p:nvSpPr>
          <p:spPr>
            <a:xfrm>
              <a:off x="11223" y="4537939"/>
              <a:ext cx="68534" cy="101"/>
            </a:xfrm>
            <a:custGeom>
              <a:rect b="b" l="l" r="r" t="t"/>
              <a:pathLst>
                <a:path extrusionOk="0" fill="none" h="1" w="678">
                  <a:moveTo>
                    <a:pt x="678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" name="Google Shape;822;p26"/>
            <p:cNvSpPr/>
            <p:nvPr/>
          </p:nvSpPr>
          <p:spPr>
            <a:xfrm>
              <a:off x="-26784" y="4444139"/>
              <a:ext cx="106541" cy="101"/>
            </a:xfrm>
            <a:custGeom>
              <a:rect b="b" l="l" r="r" t="t"/>
              <a:pathLst>
                <a:path extrusionOk="0" fill="none" h="1" w="1054">
                  <a:moveTo>
                    <a:pt x="1054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" name="Google Shape;823;p26"/>
            <p:cNvSpPr/>
            <p:nvPr/>
          </p:nvSpPr>
          <p:spPr>
            <a:xfrm>
              <a:off x="811974" y="4479617"/>
              <a:ext cx="83696" cy="101"/>
            </a:xfrm>
            <a:custGeom>
              <a:rect b="b" l="l" r="r" t="t"/>
              <a:pathLst>
                <a:path extrusionOk="0" fill="none" h="1" w="828">
                  <a:moveTo>
                    <a:pt x="1" y="1"/>
                  </a:moveTo>
                  <a:lnTo>
                    <a:pt x="828" y="1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" name="Google Shape;824;p26"/>
            <p:cNvSpPr/>
            <p:nvPr/>
          </p:nvSpPr>
          <p:spPr>
            <a:xfrm>
              <a:off x="811974" y="4555627"/>
              <a:ext cx="63480" cy="101"/>
            </a:xfrm>
            <a:custGeom>
              <a:rect b="b" l="l" r="r" t="t"/>
              <a:pathLst>
                <a:path extrusionOk="0" fill="none" h="1" w="628">
                  <a:moveTo>
                    <a:pt x="1" y="1"/>
                  </a:moveTo>
                  <a:lnTo>
                    <a:pt x="627" y="1"/>
                  </a:lnTo>
                </a:path>
              </a:pathLst>
            </a:custGeom>
            <a:noFill/>
            <a:ln cap="rnd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" name="Google Shape;825;p26"/>
            <p:cNvSpPr/>
            <p:nvPr/>
          </p:nvSpPr>
          <p:spPr>
            <a:xfrm rot="5400000">
              <a:off x="2172928" y="4531170"/>
              <a:ext cx="201068" cy="201068"/>
            </a:xfrm>
            <a:custGeom>
              <a:rect b="b" l="l" r="r" t="t"/>
              <a:pathLst>
                <a:path extrusionOk="0" fill="none" h="1204" w="1204">
                  <a:moveTo>
                    <a:pt x="602" y="0"/>
                  </a:moveTo>
                  <a:cubicBezTo>
                    <a:pt x="928" y="0"/>
                    <a:pt x="1204" y="276"/>
                    <a:pt x="1204" y="602"/>
                  </a:cubicBezTo>
                  <a:cubicBezTo>
                    <a:pt x="1204" y="928"/>
                    <a:pt x="928" y="1203"/>
                    <a:pt x="602" y="1203"/>
                  </a:cubicBezTo>
                  <a:cubicBezTo>
                    <a:pt x="276" y="1203"/>
                    <a:pt x="1" y="928"/>
                    <a:pt x="1" y="602"/>
                  </a:cubicBezTo>
                  <a:cubicBezTo>
                    <a:pt x="1" y="276"/>
                    <a:pt x="276" y="0"/>
                    <a:pt x="602" y="0"/>
                  </a:cubicBezTo>
                  <a:close/>
                </a:path>
              </a:pathLst>
            </a:custGeom>
            <a:noFill/>
            <a:ln cap="flat" cmpd="sng" w="19050">
              <a:solidFill>
                <a:schemeClr val="accent2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26" name="Google Shape;826;p26"/>
            <p:cNvCxnSpPr/>
            <p:nvPr/>
          </p:nvCxnSpPr>
          <p:spPr>
            <a:xfrm>
              <a:off x="809451" y="4631704"/>
              <a:ext cx="1366200" cy="0"/>
            </a:xfrm>
            <a:prstGeom prst="straightConnector1">
              <a:avLst/>
            </a:prstGeom>
            <a:noFill/>
            <a:ln cap="flat" cmpd="sng" w="19050">
              <a:solidFill>
                <a:schemeClr val="accent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27" name="Google Shape;827;p26"/>
          <p:cNvGrpSpPr/>
          <p:nvPr/>
        </p:nvGrpSpPr>
        <p:grpSpPr>
          <a:xfrm>
            <a:off x="5266248" y="4230494"/>
            <a:ext cx="3157758" cy="296582"/>
            <a:chOff x="5266248" y="4230494"/>
            <a:chExt cx="3157758" cy="296582"/>
          </a:xfrm>
        </p:grpSpPr>
        <p:sp>
          <p:nvSpPr>
            <p:cNvPr id="828" name="Google Shape;828;p26"/>
            <p:cNvSpPr/>
            <p:nvPr/>
          </p:nvSpPr>
          <p:spPr>
            <a:xfrm>
              <a:off x="5266248" y="4230494"/>
              <a:ext cx="103232" cy="296582"/>
            </a:xfrm>
            <a:custGeom>
              <a:rect b="b" l="l" r="r" t="t"/>
              <a:pathLst>
                <a:path extrusionOk="0" h="2307" w="803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" name="Google Shape;829;p26"/>
            <p:cNvSpPr/>
            <p:nvPr/>
          </p:nvSpPr>
          <p:spPr>
            <a:xfrm>
              <a:off x="5459599" y="4230494"/>
              <a:ext cx="103232" cy="296582"/>
            </a:xfrm>
            <a:custGeom>
              <a:rect b="b" l="l" r="r" t="t"/>
              <a:pathLst>
                <a:path extrusionOk="0" h="2307" w="803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" name="Google Shape;830;p26"/>
            <p:cNvSpPr/>
            <p:nvPr/>
          </p:nvSpPr>
          <p:spPr>
            <a:xfrm>
              <a:off x="5649735" y="4230494"/>
              <a:ext cx="103232" cy="296582"/>
            </a:xfrm>
            <a:custGeom>
              <a:rect b="b" l="l" r="r" t="t"/>
              <a:pathLst>
                <a:path extrusionOk="0" h="2307" w="803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" name="Google Shape;831;p26"/>
            <p:cNvSpPr/>
            <p:nvPr/>
          </p:nvSpPr>
          <p:spPr>
            <a:xfrm>
              <a:off x="5839743" y="4230494"/>
              <a:ext cx="103232" cy="296582"/>
            </a:xfrm>
            <a:custGeom>
              <a:rect b="b" l="l" r="r" t="t"/>
              <a:pathLst>
                <a:path extrusionOk="0" h="2307" w="803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" name="Google Shape;832;p26"/>
            <p:cNvSpPr/>
            <p:nvPr/>
          </p:nvSpPr>
          <p:spPr>
            <a:xfrm>
              <a:off x="6029880" y="4230494"/>
              <a:ext cx="103232" cy="296582"/>
            </a:xfrm>
            <a:custGeom>
              <a:rect b="b" l="l" r="r" t="t"/>
              <a:pathLst>
                <a:path extrusionOk="0" h="2307" w="803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26"/>
            <p:cNvSpPr/>
            <p:nvPr/>
          </p:nvSpPr>
          <p:spPr>
            <a:xfrm>
              <a:off x="6220016" y="4230494"/>
              <a:ext cx="106446" cy="296582"/>
            </a:xfrm>
            <a:custGeom>
              <a:rect b="b" l="l" r="r" t="t"/>
              <a:pathLst>
                <a:path extrusionOk="0" h="2307" w="828">
                  <a:moveTo>
                    <a:pt x="0" y="0"/>
                  </a:moveTo>
                  <a:lnTo>
                    <a:pt x="0" y="2306"/>
                  </a:lnTo>
                  <a:lnTo>
                    <a:pt x="827" y="2306"/>
                  </a:lnTo>
                  <a:lnTo>
                    <a:pt x="8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26"/>
            <p:cNvSpPr/>
            <p:nvPr/>
          </p:nvSpPr>
          <p:spPr>
            <a:xfrm>
              <a:off x="6413238" y="4230494"/>
              <a:ext cx="103232" cy="296582"/>
            </a:xfrm>
            <a:custGeom>
              <a:rect b="b" l="l" r="r" t="t"/>
              <a:pathLst>
                <a:path extrusionOk="0" h="2307" w="803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26"/>
            <p:cNvSpPr/>
            <p:nvPr/>
          </p:nvSpPr>
          <p:spPr>
            <a:xfrm>
              <a:off x="6603375" y="4230494"/>
              <a:ext cx="103232" cy="296582"/>
            </a:xfrm>
            <a:custGeom>
              <a:rect b="b" l="l" r="r" t="t"/>
              <a:pathLst>
                <a:path extrusionOk="0" h="2307" w="803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Google Shape;836;p26"/>
            <p:cNvSpPr/>
            <p:nvPr/>
          </p:nvSpPr>
          <p:spPr>
            <a:xfrm>
              <a:off x="6793511" y="4230494"/>
              <a:ext cx="103232" cy="296582"/>
            </a:xfrm>
            <a:custGeom>
              <a:rect b="b" l="l" r="r" t="t"/>
              <a:pathLst>
                <a:path extrusionOk="0" h="2307" w="803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" name="Google Shape;837;p26"/>
            <p:cNvSpPr/>
            <p:nvPr/>
          </p:nvSpPr>
          <p:spPr>
            <a:xfrm>
              <a:off x="6983648" y="4230494"/>
              <a:ext cx="103232" cy="296582"/>
            </a:xfrm>
            <a:custGeom>
              <a:rect b="b" l="l" r="r" t="t"/>
              <a:pathLst>
                <a:path extrusionOk="0" h="2307" w="803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" name="Google Shape;838;p26"/>
            <p:cNvSpPr/>
            <p:nvPr/>
          </p:nvSpPr>
          <p:spPr>
            <a:xfrm>
              <a:off x="7176870" y="4230494"/>
              <a:ext cx="103232" cy="296582"/>
            </a:xfrm>
            <a:custGeom>
              <a:rect b="b" l="l" r="r" t="t"/>
              <a:pathLst>
                <a:path extrusionOk="0" h="2307" w="803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" name="Google Shape;839;p26"/>
            <p:cNvSpPr/>
            <p:nvPr/>
          </p:nvSpPr>
          <p:spPr>
            <a:xfrm>
              <a:off x="7367006" y="4230494"/>
              <a:ext cx="103232" cy="296582"/>
            </a:xfrm>
            <a:custGeom>
              <a:rect b="b" l="l" r="r" t="t"/>
              <a:pathLst>
                <a:path extrusionOk="0" h="2307" w="803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" name="Google Shape;840;p26"/>
            <p:cNvSpPr/>
            <p:nvPr/>
          </p:nvSpPr>
          <p:spPr>
            <a:xfrm>
              <a:off x="7557143" y="4230494"/>
              <a:ext cx="103232" cy="296582"/>
            </a:xfrm>
            <a:custGeom>
              <a:rect b="b" l="l" r="r" t="t"/>
              <a:pathLst>
                <a:path extrusionOk="0" h="2307" w="803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" name="Google Shape;841;p26"/>
            <p:cNvSpPr/>
            <p:nvPr/>
          </p:nvSpPr>
          <p:spPr>
            <a:xfrm>
              <a:off x="7747151" y="4230494"/>
              <a:ext cx="103232" cy="296582"/>
            </a:xfrm>
            <a:custGeom>
              <a:rect b="b" l="l" r="r" t="t"/>
              <a:pathLst>
                <a:path extrusionOk="0" h="2307" w="803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" name="Google Shape;842;p26"/>
            <p:cNvSpPr/>
            <p:nvPr/>
          </p:nvSpPr>
          <p:spPr>
            <a:xfrm>
              <a:off x="7940501" y="4230494"/>
              <a:ext cx="103232" cy="296582"/>
            </a:xfrm>
            <a:custGeom>
              <a:rect b="b" l="l" r="r" t="t"/>
              <a:pathLst>
                <a:path extrusionOk="0" h="2307" w="803">
                  <a:moveTo>
                    <a:pt x="1" y="0"/>
                  </a:moveTo>
                  <a:lnTo>
                    <a:pt x="1" y="2306"/>
                  </a:lnTo>
                  <a:lnTo>
                    <a:pt x="803" y="2306"/>
                  </a:lnTo>
                  <a:lnTo>
                    <a:pt x="803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" name="Google Shape;843;p26"/>
            <p:cNvSpPr/>
            <p:nvPr/>
          </p:nvSpPr>
          <p:spPr>
            <a:xfrm>
              <a:off x="8130638" y="4230494"/>
              <a:ext cx="103232" cy="296582"/>
            </a:xfrm>
            <a:custGeom>
              <a:rect b="b" l="l" r="r" t="t"/>
              <a:pathLst>
                <a:path extrusionOk="0" h="2307" w="803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" name="Google Shape;844;p26"/>
            <p:cNvSpPr/>
            <p:nvPr/>
          </p:nvSpPr>
          <p:spPr>
            <a:xfrm>
              <a:off x="8320774" y="4230494"/>
              <a:ext cx="103232" cy="296582"/>
            </a:xfrm>
            <a:custGeom>
              <a:rect b="b" l="l" r="r" t="t"/>
              <a:pathLst>
                <a:path extrusionOk="0" h="2307" w="803">
                  <a:moveTo>
                    <a:pt x="0" y="0"/>
                  </a:moveTo>
                  <a:lnTo>
                    <a:pt x="0" y="2306"/>
                  </a:lnTo>
                  <a:lnTo>
                    <a:pt x="802" y="2306"/>
                  </a:lnTo>
                  <a:lnTo>
                    <a:pt x="802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5" name="Google Shape;845;p26"/>
          <p:cNvSpPr txBox="1"/>
          <p:nvPr>
            <p:ph type="ctrTitle"/>
          </p:nvPr>
        </p:nvSpPr>
        <p:spPr>
          <a:xfrm>
            <a:off x="1084825" y="1588650"/>
            <a:ext cx="6974400" cy="202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1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846" name="Google Shape;846;p26"/>
          <p:cNvSpPr txBox="1"/>
          <p:nvPr>
            <p:ph idx="1" type="subTitle"/>
          </p:nvPr>
        </p:nvSpPr>
        <p:spPr>
          <a:xfrm>
            <a:off x="1084825" y="3574049"/>
            <a:ext cx="6974400" cy="51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grpSp>
        <p:nvGrpSpPr>
          <p:cNvPr id="847" name="Google Shape;847;p26"/>
          <p:cNvGrpSpPr/>
          <p:nvPr/>
        </p:nvGrpSpPr>
        <p:grpSpPr>
          <a:xfrm>
            <a:off x="207789" y="1295745"/>
            <a:ext cx="552301" cy="552301"/>
            <a:chOff x="1387350" y="1218075"/>
            <a:chExt cx="209300" cy="209300"/>
          </a:xfrm>
        </p:grpSpPr>
        <p:sp>
          <p:nvSpPr>
            <p:cNvPr id="848" name="Google Shape;848;p26"/>
            <p:cNvSpPr/>
            <p:nvPr/>
          </p:nvSpPr>
          <p:spPr>
            <a:xfrm>
              <a:off x="1387350" y="1218075"/>
              <a:ext cx="209300" cy="209300"/>
            </a:xfrm>
            <a:custGeom>
              <a:rect b="b" l="l" r="r" t="t"/>
              <a:pathLst>
                <a:path extrusionOk="0" h="8372" w="8372">
                  <a:moveTo>
                    <a:pt x="3860" y="0"/>
                  </a:moveTo>
                  <a:lnTo>
                    <a:pt x="3560" y="727"/>
                  </a:lnTo>
                  <a:cubicBezTo>
                    <a:pt x="3234" y="777"/>
                    <a:pt x="2908" y="877"/>
                    <a:pt x="2632" y="1028"/>
                  </a:cubicBezTo>
                  <a:lnTo>
                    <a:pt x="1956" y="652"/>
                  </a:lnTo>
                  <a:cubicBezTo>
                    <a:pt x="1605" y="877"/>
                    <a:pt x="1279" y="1153"/>
                    <a:pt x="1003" y="1454"/>
                  </a:cubicBezTo>
                  <a:lnTo>
                    <a:pt x="1279" y="2181"/>
                  </a:lnTo>
                  <a:cubicBezTo>
                    <a:pt x="1103" y="2456"/>
                    <a:pt x="953" y="2757"/>
                    <a:pt x="853" y="3058"/>
                  </a:cubicBezTo>
                  <a:lnTo>
                    <a:pt x="101" y="3258"/>
                  </a:lnTo>
                  <a:cubicBezTo>
                    <a:pt x="26" y="3559"/>
                    <a:pt x="1" y="3860"/>
                    <a:pt x="1" y="4186"/>
                  </a:cubicBezTo>
                  <a:cubicBezTo>
                    <a:pt x="1" y="4286"/>
                    <a:pt x="1" y="4411"/>
                    <a:pt x="26" y="4512"/>
                  </a:cubicBezTo>
                  <a:lnTo>
                    <a:pt x="728" y="4812"/>
                  </a:lnTo>
                  <a:cubicBezTo>
                    <a:pt x="778" y="5163"/>
                    <a:pt x="878" y="5464"/>
                    <a:pt x="1028" y="5765"/>
                  </a:cubicBezTo>
                  <a:lnTo>
                    <a:pt x="652" y="6441"/>
                  </a:lnTo>
                  <a:cubicBezTo>
                    <a:pt x="878" y="6792"/>
                    <a:pt x="1154" y="7093"/>
                    <a:pt x="1454" y="7369"/>
                  </a:cubicBezTo>
                  <a:lnTo>
                    <a:pt x="2181" y="7093"/>
                  </a:lnTo>
                  <a:cubicBezTo>
                    <a:pt x="2457" y="7268"/>
                    <a:pt x="2758" y="7419"/>
                    <a:pt x="3058" y="7519"/>
                  </a:cubicBezTo>
                  <a:lnTo>
                    <a:pt x="3284" y="8271"/>
                  </a:lnTo>
                  <a:cubicBezTo>
                    <a:pt x="3560" y="8346"/>
                    <a:pt x="3885" y="8371"/>
                    <a:pt x="4186" y="8371"/>
                  </a:cubicBezTo>
                  <a:lnTo>
                    <a:pt x="4512" y="8371"/>
                  </a:lnTo>
                  <a:lnTo>
                    <a:pt x="4838" y="7644"/>
                  </a:lnTo>
                  <a:cubicBezTo>
                    <a:pt x="5164" y="7594"/>
                    <a:pt x="5464" y="7494"/>
                    <a:pt x="5765" y="7344"/>
                  </a:cubicBezTo>
                  <a:lnTo>
                    <a:pt x="6442" y="7720"/>
                  </a:lnTo>
                  <a:cubicBezTo>
                    <a:pt x="6793" y="7519"/>
                    <a:pt x="7093" y="7243"/>
                    <a:pt x="7369" y="6918"/>
                  </a:cubicBezTo>
                  <a:lnTo>
                    <a:pt x="7093" y="6191"/>
                  </a:lnTo>
                  <a:cubicBezTo>
                    <a:pt x="7269" y="5915"/>
                    <a:pt x="7419" y="5639"/>
                    <a:pt x="7545" y="5314"/>
                  </a:cubicBezTo>
                  <a:lnTo>
                    <a:pt x="8271" y="5113"/>
                  </a:lnTo>
                  <a:cubicBezTo>
                    <a:pt x="8347" y="4812"/>
                    <a:pt x="8372" y="4512"/>
                    <a:pt x="8372" y="4186"/>
                  </a:cubicBezTo>
                  <a:cubicBezTo>
                    <a:pt x="8372" y="4085"/>
                    <a:pt x="8372" y="3985"/>
                    <a:pt x="8372" y="3860"/>
                  </a:cubicBezTo>
                  <a:lnTo>
                    <a:pt x="7670" y="3559"/>
                  </a:lnTo>
                  <a:cubicBezTo>
                    <a:pt x="7595" y="3233"/>
                    <a:pt x="7494" y="2907"/>
                    <a:pt x="7344" y="2632"/>
                  </a:cubicBezTo>
                  <a:lnTo>
                    <a:pt x="7745" y="1955"/>
                  </a:lnTo>
                  <a:cubicBezTo>
                    <a:pt x="7520" y="1604"/>
                    <a:pt x="7244" y="1278"/>
                    <a:pt x="6918" y="1003"/>
                  </a:cubicBezTo>
                  <a:lnTo>
                    <a:pt x="6191" y="1278"/>
                  </a:lnTo>
                  <a:cubicBezTo>
                    <a:pt x="5941" y="1103"/>
                    <a:pt x="5640" y="953"/>
                    <a:pt x="5314" y="852"/>
                  </a:cubicBezTo>
                  <a:lnTo>
                    <a:pt x="5114" y="100"/>
                  </a:lnTo>
                  <a:cubicBezTo>
                    <a:pt x="4813" y="25"/>
                    <a:pt x="4512" y="0"/>
                    <a:pt x="4186" y="0"/>
                  </a:cubicBez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26"/>
            <p:cNvSpPr/>
            <p:nvPr/>
          </p:nvSpPr>
          <p:spPr>
            <a:xfrm>
              <a:off x="1387350" y="1218075"/>
              <a:ext cx="209300" cy="209300"/>
            </a:xfrm>
            <a:custGeom>
              <a:rect b="b" l="l" r="r" t="t"/>
              <a:pathLst>
                <a:path extrusionOk="0" fill="none" h="8372" w="8372">
                  <a:moveTo>
                    <a:pt x="8372" y="4186"/>
                  </a:moveTo>
                  <a:cubicBezTo>
                    <a:pt x="8372" y="4512"/>
                    <a:pt x="8347" y="4812"/>
                    <a:pt x="8271" y="5113"/>
                  </a:cubicBezTo>
                  <a:lnTo>
                    <a:pt x="7545" y="5314"/>
                  </a:lnTo>
                  <a:cubicBezTo>
                    <a:pt x="7419" y="5639"/>
                    <a:pt x="7269" y="5915"/>
                    <a:pt x="7093" y="6191"/>
                  </a:cubicBezTo>
                  <a:lnTo>
                    <a:pt x="7369" y="6918"/>
                  </a:lnTo>
                  <a:cubicBezTo>
                    <a:pt x="7093" y="7243"/>
                    <a:pt x="6793" y="7519"/>
                    <a:pt x="6442" y="7720"/>
                  </a:cubicBezTo>
                  <a:lnTo>
                    <a:pt x="5765" y="7344"/>
                  </a:lnTo>
                  <a:cubicBezTo>
                    <a:pt x="5464" y="7494"/>
                    <a:pt x="5164" y="7594"/>
                    <a:pt x="4838" y="7644"/>
                  </a:cubicBezTo>
                  <a:lnTo>
                    <a:pt x="4512" y="8371"/>
                  </a:lnTo>
                  <a:cubicBezTo>
                    <a:pt x="4412" y="8371"/>
                    <a:pt x="4312" y="8371"/>
                    <a:pt x="4186" y="8371"/>
                  </a:cubicBezTo>
                  <a:cubicBezTo>
                    <a:pt x="3885" y="8371"/>
                    <a:pt x="3560" y="8346"/>
                    <a:pt x="3284" y="8271"/>
                  </a:cubicBezTo>
                  <a:lnTo>
                    <a:pt x="3058" y="7519"/>
                  </a:lnTo>
                  <a:cubicBezTo>
                    <a:pt x="2758" y="7419"/>
                    <a:pt x="2457" y="7268"/>
                    <a:pt x="2181" y="7093"/>
                  </a:cubicBezTo>
                  <a:lnTo>
                    <a:pt x="1454" y="7369"/>
                  </a:lnTo>
                  <a:cubicBezTo>
                    <a:pt x="1154" y="7093"/>
                    <a:pt x="878" y="6792"/>
                    <a:pt x="652" y="6441"/>
                  </a:cubicBezTo>
                  <a:lnTo>
                    <a:pt x="1028" y="5765"/>
                  </a:lnTo>
                  <a:cubicBezTo>
                    <a:pt x="878" y="5464"/>
                    <a:pt x="778" y="5163"/>
                    <a:pt x="728" y="4812"/>
                  </a:cubicBezTo>
                  <a:lnTo>
                    <a:pt x="26" y="4512"/>
                  </a:lnTo>
                  <a:cubicBezTo>
                    <a:pt x="1" y="4411"/>
                    <a:pt x="1" y="4286"/>
                    <a:pt x="1" y="4186"/>
                  </a:cubicBezTo>
                  <a:cubicBezTo>
                    <a:pt x="1" y="3860"/>
                    <a:pt x="26" y="3559"/>
                    <a:pt x="101" y="3258"/>
                  </a:cubicBezTo>
                  <a:lnTo>
                    <a:pt x="853" y="3058"/>
                  </a:lnTo>
                  <a:cubicBezTo>
                    <a:pt x="953" y="2757"/>
                    <a:pt x="1103" y="2456"/>
                    <a:pt x="1279" y="2181"/>
                  </a:cubicBezTo>
                  <a:lnTo>
                    <a:pt x="1003" y="1454"/>
                  </a:lnTo>
                  <a:cubicBezTo>
                    <a:pt x="1279" y="1153"/>
                    <a:pt x="1605" y="877"/>
                    <a:pt x="1956" y="652"/>
                  </a:cubicBezTo>
                  <a:lnTo>
                    <a:pt x="2632" y="1028"/>
                  </a:lnTo>
                  <a:cubicBezTo>
                    <a:pt x="2908" y="877"/>
                    <a:pt x="3234" y="777"/>
                    <a:pt x="3560" y="727"/>
                  </a:cubicBezTo>
                  <a:lnTo>
                    <a:pt x="3860" y="0"/>
                  </a:lnTo>
                  <a:cubicBezTo>
                    <a:pt x="3986" y="0"/>
                    <a:pt x="4086" y="0"/>
                    <a:pt x="4186" y="0"/>
                  </a:cubicBezTo>
                  <a:cubicBezTo>
                    <a:pt x="4512" y="0"/>
                    <a:pt x="4813" y="25"/>
                    <a:pt x="5114" y="100"/>
                  </a:cubicBezTo>
                  <a:lnTo>
                    <a:pt x="5314" y="852"/>
                  </a:lnTo>
                  <a:cubicBezTo>
                    <a:pt x="5640" y="953"/>
                    <a:pt x="5941" y="1103"/>
                    <a:pt x="6191" y="1278"/>
                  </a:cubicBezTo>
                  <a:lnTo>
                    <a:pt x="6918" y="1003"/>
                  </a:lnTo>
                  <a:cubicBezTo>
                    <a:pt x="7244" y="1278"/>
                    <a:pt x="7520" y="1604"/>
                    <a:pt x="7745" y="1955"/>
                  </a:cubicBezTo>
                  <a:lnTo>
                    <a:pt x="7344" y="2632"/>
                  </a:lnTo>
                  <a:cubicBezTo>
                    <a:pt x="7494" y="2907"/>
                    <a:pt x="7595" y="3233"/>
                    <a:pt x="7670" y="3559"/>
                  </a:cubicBezTo>
                  <a:lnTo>
                    <a:pt x="8372" y="3860"/>
                  </a:lnTo>
                  <a:cubicBezTo>
                    <a:pt x="8372" y="3985"/>
                    <a:pt x="8372" y="4085"/>
                    <a:pt x="8372" y="4186"/>
                  </a:cubicBezTo>
                  <a:close/>
                </a:path>
              </a:pathLst>
            </a:custGeom>
            <a:noFill/>
            <a:ln cap="flat" cmpd="sng" w="19050">
              <a:solidFill>
                <a:schemeClr val="accent2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26"/>
            <p:cNvSpPr/>
            <p:nvPr/>
          </p:nvSpPr>
          <p:spPr>
            <a:xfrm>
              <a:off x="1431850" y="1262550"/>
              <a:ext cx="120325" cy="120325"/>
            </a:xfrm>
            <a:custGeom>
              <a:rect b="b" l="l" r="r" t="t"/>
              <a:pathLst>
                <a:path extrusionOk="0" h="4813" w="4813">
                  <a:moveTo>
                    <a:pt x="2406" y="1"/>
                  </a:moveTo>
                  <a:cubicBezTo>
                    <a:pt x="1078" y="1"/>
                    <a:pt x="0" y="1078"/>
                    <a:pt x="0" y="2407"/>
                  </a:cubicBezTo>
                  <a:cubicBezTo>
                    <a:pt x="0" y="3735"/>
                    <a:pt x="1078" y="4813"/>
                    <a:pt x="2406" y="4813"/>
                  </a:cubicBezTo>
                  <a:cubicBezTo>
                    <a:pt x="3735" y="4813"/>
                    <a:pt x="4812" y="3735"/>
                    <a:pt x="4812" y="2407"/>
                  </a:cubicBezTo>
                  <a:cubicBezTo>
                    <a:pt x="4812" y="1078"/>
                    <a:pt x="3735" y="1"/>
                    <a:pt x="24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26"/>
            <p:cNvSpPr/>
            <p:nvPr/>
          </p:nvSpPr>
          <p:spPr>
            <a:xfrm>
              <a:off x="1451275" y="1281975"/>
              <a:ext cx="81475" cy="81475"/>
            </a:xfrm>
            <a:custGeom>
              <a:rect b="b" l="l" r="r" t="t"/>
              <a:pathLst>
                <a:path extrusionOk="0" fill="none" h="3259" w="3259">
                  <a:moveTo>
                    <a:pt x="3258" y="1630"/>
                  </a:moveTo>
                  <a:cubicBezTo>
                    <a:pt x="3258" y="2532"/>
                    <a:pt x="2531" y="3259"/>
                    <a:pt x="1629" y="3259"/>
                  </a:cubicBezTo>
                  <a:cubicBezTo>
                    <a:pt x="727" y="3259"/>
                    <a:pt x="0" y="2532"/>
                    <a:pt x="0" y="1630"/>
                  </a:cubicBezTo>
                  <a:cubicBezTo>
                    <a:pt x="0" y="727"/>
                    <a:pt x="727" y="1"/>
                    <a:pt x="1629" y="1"/>
                  </a:cubicBezTo>
                  <a:cubicBezTo>
                    <a:pt x="2531" y="1"/>
                    <a:pt x="3258" y="727"/>
                    <a:pt x="3258" y="1630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dk2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/>
          <p:nvPr>
            <p:ph type="title"/>
          </p:nvPr>
        </p:nvSpPr>
        <p:spPr>
          <a:xfrm>
            <a:off x="720000" y="36827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08" name="Google Shape;108;p4"/>
          <p:cNvSpPr txBox="1"/>
          <p:nvPr>
            <p:ph idx="1" type="body"/>
          </p:nvPr>
        </p:nvSpPr>
        <p:spPr>
          <a:xfrm>
            <a:off x="720000" y="1203200"/>
            <a:ext cx="7704000" cy="34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>
            <p:ph idx="1" type="subTitle"/>
          </p:nvPr>
        </p:nvSpPr>
        <p:spPr>
          <a:xfrm>
            <a:off x="719999" y="2211150"/>
            <a:ext cx="3522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20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35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35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35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35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35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35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35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3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1" name="Google Shape;111;p5"/>
          <p:cNvSpPr txBox="1"/>
          <p:nvPr>
            <p:ph idx="2" type="subTitle"/>
          </p:nvPr>
        </p:nvSpPr>
        <p:spPr>
          <a:xfrm>
            <a:off x="4908474" y="2211150"/>
            <a:ext cx="3522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20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35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35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35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35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35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35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35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35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2" name="Google Shape;112;p5"/>
          <p:cNvSpPr txBox="1"/>
          <p:nvPr>
            <p:ph type="title"/>
          </p:nvPr>
        </p:nvSpPr>
        <p:spPr>
          <a:xfrm>
            <a:off x="720000" y="36827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13" name="Google Shape;113;p5"/>
          <p:cNvSpPr txBox="1"/>
          <p:nvPr>
            <p:ph idx="3" type="subTitle"/>
          </p:nvPr>
        </p:nvSpPr>
        <p:spPr>
          <a:xfrm>
            <a:off x="720000" y="2578825"/>
            <a:ext cx="3522300" cy="16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naheim"/>
              <a:buChar char="●"/>
              <a:defRPr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  <a:defRPr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■"/>
              <a:defRPr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  <a:defRPr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  <a:defRPr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■"/>
              <a:defRPr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  <a:defRPr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  <a:defRPr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4" name="Google Shape;114;p5"/>
          <p:cNvSpPr txBox="1"/>
          <p:nvPr>
            <p:ph idx="4" type="subTitle"/>
          </p:nvPr>
        </p:nvSpPr>
        <p:spPr>
          <a:xfrm>
            <a:off x="4901700" y="2578825"/>
            <a:ext cx="3522300" cy="16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naheim"/>
              <a:buChar char="●"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  <a:defRPr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■"/>
              <a:defRPr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  <a:defRPr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  <a:defRPr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■"/>
              <a:defRPr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●"/>
              <a:defRPr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○"/>
              <a:defRPr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grpSp>
        <p:nvGrpSpPr>
          <p:cNvPr id="115" name="Google Shape;115;p5"/>
          <p:cNvGrpSpPr/>
          <p:nvPr/>
        </p:nvGrpSpPr>
        <p:grpSpPr>
          <a:xfrm>
            <a:off x="-283763" y="1560215"/>
            <a:ext cx="743488" cy="602656"/>
            <a:chOff x="1005462" y="33090"/>
            <a:chExt cx="743488" cy="602656"/>
          </a:xfrm>
        </p:grpSpPr>
        <p:sp>
          <p:nvSpPr>
            <p:cNvPr id="116" name="Google Shape;116;p5"/>
            <p:cNvSpPr/>
            <p:nvPr/>
          </p:nvSpPr>
          <p:spPr>
            <a:xfrm>
              <a:off x="1005462" y="603862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0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1100573" y="508697"/>
              <a:ext cx="172712" cy="31938"/>
            </a:xfrm>
            <a:custGeom>
              <a:rect b="b" l="l" r="r" t="t"/>
              <a:pathLst>
                <a:path extrusionOk="0" h="591" w="3196">
                  <a:moveTo>
                    <a:pt x="590" y="1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1195739" y="413586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1"/>
                  </a:moveTo>
                  <a:lnTo>
                    <a:pt x="0" y="590"/>
                  </a:lnTo>
                  <a:lnTo>
                    <a:pt x="2614" y="590"/>
                  </a:lnTo>
                  <a:lnTo>
                    <a:pt x="31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1290850" y="318476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0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1385961" y="223311"/>
              <a:ext cx="172712" cy="31938"/>
            </a:xfrm>
            <a:custGeom>
              <a:rect b="b" l="l" r="r" t="t"/>
              <a:pathLst>
                <a:path extrusionOk="0" h="591" w="3196">
                  <a:moveTo>
                    <a:pt x="590" y="1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1481126" y="128200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1"/>
                  </a:moveTo>
                  <a:lnTo>
                    <a:pt x="0" y="590"/>
                  </a:lnTo>
                  <a:lnTo>
                    <a:pt x="2614" y="590"/>
                  </a:lnTo>
                  <a:lnTo>
                    <a:pt x="31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1576238" y="33090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0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3" name="Google Shape;123;p5"/>
          <p:cNvGrpSpPr/>
          <p:nvPr/>
        </p:nvGrpSpPr>
        <p:grpSpPr>
          <a:xfrm>
            <a:off x="-1" y="1163245"/>
            <a:ext cx="269497" cy="230589"/>
            <a:chOff x="-245801" y="266720"/>
            <a:chExt cx="269497" cy="230589"/>
          </a:xfrm>
        </p:grpSpPr>
        <p:sp>
          <p:nvSpPr>
            <p:cNvPr id="124" name="Google Shape;124;p5"/>
            <p:cNvSpPr/>
            <p:nvPr/>
          </p:nvSpPr>
          <p:spPr>
            <a:xfrm>
              <a:off x="-245801" y="266720"/>
              <a:ext cx="269497" cy="230589"/>
            </a:xfrm>
            <a:custGeom>
              <a:rect b="b" l="l" r="r" t="t"/>
              <a:pathLst>
                <a:path extrusionOk="0" h="4267" w="4987">
                  <a:moveTo>
                    <a:pt x="2837" y="166"/>
                  </a:moveTo>
                  <a:cubicBezTo>
                    <a:pt x="3846" y="166"/>
                    <a:pt x="4816" y="952"/>
                    <a:pt x="4816" y="2134"/>
                  </a:cubicBezTo>
                  <a:cubicBezTo>
                    <a:pt x="4816" y="3219"/>
                    <a:pt x="3940" y="4096"/>
                    <a:pt x="2854" y="4103"/>
                  </a:cubicBezTo>
                  <a:cubicBezTo>
                    <a:pt x="1102" y="4103"/>
                    <a:pt x="226" y="1986"/>
                    <a:pt x="1466" y="746"/>
                  </a:cubicBezTo>
                  <a:cubicBezTo>
                    <a:pt x="1865" y="345"/>
                    <a:pt x="2355" y="166"/>
                    <a:pt x="2837" y="166"/>
                  </a:cubicBezTo>
                  <a:close/>
                  <a:moveTo>
                    <a:pt x="2840" y="0"/>
                  </a:moveTo>
                  <a:cubicBezTo>
                    <a:pt x="2315" y="0"/>
                    <a:pt x="1779" y="195"/>
                    <a:pt x="1342" y="629"/>
                  </a:cubicBezTo>
                  <a:cubicBezTo>
                    <a:pt x="1" y="1971"/>
                    <a:pt x="955" y="4266"/>
                    <a:pt x="2854" y="4266"/>
                  </a:cubicBezTo>
                  <a:cubicBezTo>
                    <a:pt x="4033" y="4266"/>
                    <a:pt x="4987" y="3312"/>
                    <a:pt x="4987" y="2134"/>
                  </a:cubicBezTo>
                  <a:cubicBezTo>
                    <a:pt x="4987" y="849"/>
                    <a:pt x="3937" y="0"/>
                    <a:pt x="28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5"/>
            <p:cNvSpPr/>
            <p:nvPr/>
          </p:nvSpPr>
          <p:spPr>
            <a:xfrm>
              <a:off x="-141881" y="331730"/>
              <a:ext cx="101055" cy="101055"/>
            </a:xfrm>
            <a:custGeom>
              <a:rect b="b" l="l" r="r" t="t"/>
              <a:pathLst>
                <a:path extrusionOk="0" h="1870" w="1870">
                  <a:moveTo>
                    <a:pt x="931" y="0"/>
                  </a:moveTo>
                  <a:cubicBezTo>
                    <a:pt x="420" y="0"/>
                    <a:pt x="1" y="419"/>
                    <a:pt x="1" y="931"/>
                  </a:cubicBezTo>
                  <a:cubicBezTo>
                    <a:pt x="1" y="1450"/>
                    <a:pt x="420" y="1869"/>
                    <a:pt x="931" y="1869"/>
                  </a:cubicBezTo>
                  <a:cubicBezTo>
                    <a:pt x="1451" y="1869"/>
                    <a:pt x="1870" y="1450"/>
                    <a:pt x="1870" y="931"/>
                  </a:cubicBezTo>
                  <a:cubicBezTo>
                    <a:pt x="1870" y="419"/>
                    <a:pt x="1451" y="0"/>
                    <a:pt x="9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6" name="Google Shape;126;p5"/>
          <p:cNvSpPr/>
          <p:nvPr/>
        </p:nvSpPr>
        <p:spPr>
          <a:xfrm>
            <a:off x="-972325" y="1777049"/>
            <a:ext cx="1595777" cy="1929553"/>
          </a:xfrm>
          <a:custGeom>
            <a:rect b="b" l="l" r="r" t="t"/>
            <a:pathLst>
              <a:path extrusionOk="0" h="38062" w="31478">
                <a:moveTo>
                  <a:pt x="30702" y="1"/>
                </a:moveTo>
                <a:cubicBezTo>
                  <a:pt x="30151" y="1"/>
                  <a:pt x="29841" y="637"/>
                  <a:pt x="30174" y="1071"/>
                </a:cubicBezTo>
                <a:lnTo>
                  <a:pt x="24413" y="6840"/>
                </a:lnTo>
                <a:cubicBezTo>
                  <a:pt x="24397" y="6856"/>
                  <a:pt x="24389" y="6872"/>
                  <a:pt x="24389" y="6895"/>
                </a:cubicBezTo>
                <a:lnTo>
                  <a:pt x="24389" y="12936"/>
                </a:lnTo>
                <a:lnTo>
                  <a:pt x="20675" y="16650"/>
                </a:lnTo>
                <a:lnTo>
                  <a:pt x="20535" y="16650"/>
                </a:lnTo>
                <a:lnTo>
                  <a:pt x="17728" y="19465"/>
                </a:lnTo>
                <a:lnTo>
                  <a:pt x="17736" y="19597"/>
                </a:lnTo>
                <a:lnTo>
                  <a:pt x="16689" y="20636"/>
                </a:lnTo>
                <a:cubicBezTo>
                  <a:pt x="16642" y="20691"/>
                  <a:pt x="16673" y="20776"/>
                  <a:pt x="16751" y="20776"/>
                </a:cubicBezTo>
                <a:cubicBezTo>
                  <a:pt x="16766" y="20776"/>
                  <a:pt x="16790" y="20768"/>
                  <a:pt x="16805" y="20753"/>
                </a:cubicBezTo>
                <a:lnTo>
                  <a:pt x="17736" y="19822"/>
                </a:lnTo>
                <a:lnTo>
                  <a:pt x="17751" y="20210"/>
                </a:lnTo>
                <a:lnTo>
                  <a:pt x="32" y="37922"/>
                </a:lnTo>
                <a:cubicBezTo>
                  <a:pt x="1" y="37953"/>
                  <a:pt x="1" y="38007"/>
                  <a:pt x="32" y="38038"/>
                </a:cubicBezTo>
                <a:cubicBezTo>
                  <a:pt x="47" y="38054"/>
                  <a:pt x="70" y="38061"/>
                  <a:pt x="94" y="38061"/>
                </a:cubicBezTo>
                <a:cubicBezTo>
                  <a:pt x="117" y="38061"/>
                  <a:pt x="132" y="38054"/>
                  <a:pt x="148" y="38038"/>
                </a:cubicBezTo>
                <a:lnTo>
                  <a:pt x="26375" y="11819"/>
                </a:lnTo>
                <a:cubicBezTo>
                  <a:pt x="26390" y="11804"/>
                  <a:pt x="26398" y="11780"/>
                  <a:pt x="26398" y="11757"/>
                </a:cubicBezTo>
                <a:lnTo>
                  <a:pt x="26398" y="8097"/>
                </a:lnTo>
                <a:lnTo>
                  <a:pt x="29376" y="5119"/>
                </a:lnTo>
                <a:cubicBezTo>
                  <a:pt x="29512" y="5226"/>
                  <a:pt x="29654" y="5272"/>
                  <a:pt x="29789" y="5272"/>
                </a:cubicBezTo>
                <a:cubicBezTo>
                  <a:pt x="30308" y="5272"/>
                  <a:pt x="30720" y="4594"/>
                  <a:pt x="30252" y="4126"/>
                </a:cubicBezTo>
                <a:cubicBezTo>
                  <a:pt x="30108" y="3982"/>
                  <a:pt x="29944" y="3922"/>
                  <a:pt x="29787" y="3922"/>
                </a:cubicBezTo>
                <a:cubicBezTo>
                  <a:pt x="29298" y="3922"/>
                  <a:pt x="28867" y="4504"/>
                  <a:pt x="29259" y="5003"/>
                </a:cubicBezTo>
                <a:lnTo>
                  <a:pt x="26251" y="8011"/>
                </a:lnTo>
                <a:cubicBezTo>
                  <a:pt x="26235" y="8027"/>
                  <a:pt x="26227" y="8042"/>
                  <a:pt x="26227" y="8066"/>
                </a:cubicBezTo>
                <a:lnTo>
                  <a:pt x="26227" y="11726"/>
                </a:lnTo>
                <a:lnTo>
                  <a:pt x="21280" y="16674"/>
                </a:lnTo>
                <a:lnTo>
                  <a:pt x="20892" y="16658"/>
                </a:lnTo>
                <a:lnTo>
                  <a:pt x="24521" y="13029"/>
                </a:lnTo>
                <a:cubicBezTo>
                  <a:pt x="24537" y="13013"/>
                  <a:pt x="24544" y="12990"/>
                  <a:pt x="24552" y="12975"/>
                </a:cubicBezTo>
                <a:lnTo>
                  <a:pt x="24552" y="6934"/>
                </a:lnTo>
                <a:lnTo>
                  <a:pt x="30291" y="1187"/>
                </a:lnTo>
                <a:cubicBezTo>
                  <a:pt x="30416" y="1283"/>
                  <a:pt x="30559" y="1327"/>
                  <a:pt x="30701" y="1327"/>
                </a:cubicBezTo>
                <a:cubicBezTo>
                  <a:pt x="30972" y="1327"/>
                  <a:pt x="31233" y="1163"/>
                  <a:pt x="31330" y="877"/>
                </a:cubicBezTo>
                <a:cubicBezTo>
                  <a:pt x="31477" y="443"/>
                  <a:pt x="31159" y="1"/>
                  <a:pt x="3070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7" name="Google Shape;127;p5"/>
          <p:cNvGrpSpPr/>
          <p:nvPr/>
        </p:nvGrpSpPr>
        <p:grpSpPr>
          <a:xfrm>
            <a:off x="7517519" y="2918009"/>
            <a:ext cx="2499397" cy="2480016"/>
            <a:chOff x="7517519" y="2918009"/>
            <a:chExt cx="2499397" cy="2480016"/>
          </a:xfrm>
        </p:grpSpPr>
        <p:sp>
          <p:nvSpPr>
            <p:cNvPr id="128" name="Google Shape;128;p5"/>
            <p:cNvSpPr/>
            <p:nvPr/>
          </p:nvSpPr>
          <p:spPr>
            <a:xfrm>
              <a:off x="8357077" y="2918009"/>
              <a:ext cx="1659839" cy="1844980"/>
            </a:xfrm>
            <a:custGeom>
              <a:rect b="b" l="l" r="r" t="t"/>
              <a:pathLst>
                <a:path extrusionOk="0" h="34141" w="30715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9" name="Google Shape;129;p5"/>
            <p:cNvGrpSpPr/>
            <p:nvPr/>
          </p:nvGrpSpPr>
          <p:grpSpPr>
            <a:xfrm>
              <a:off x="8540225" y="4477406"/>
              <a:ext cx="921187" cy="920619"/>
              <a:chOff x="3429875" y="1645831"/>
              <a:chExt cx="921187" cy="920619"/>
            </a:xfrm>
          </p:grpSpPr>
          <p:sp>
            <p:nvSpPr>
              <p:cNvPr id="130" name="Google Shape;130;p5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rect b="b" l="l" r="r" t="t"/>
                <a:pathLst>
                  <a:path extrusionOk="0" h="894" w="90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5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5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rect b="b" l="l" r="r" t="t"/>
                <a:pathLst>
                  <a:path extrusionOk="0" h="899" w="1241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5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rect b="b" l="l" r="r" t="t"/>
                <a:pathLst>
                  <a:path extrusionOk="0" h="901" w="124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5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rect b="b" l="l" r="r" t="t"/>
                <a:pathLst>
                  <a:path extrusionOk="0" h="894" w="1196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5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5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rect b="b" l="l" r="r" t="t"/>
                <a:pathLst>
                  <a:path extrusionOk="0" h="902" w="1203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5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rect b="b" l="l" r="r" t="t"/>
                <a:pathLst>
                  <a:path extrusionOk="0" h="895" w="901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38" name="Google Shape;138;p5"/>
            <p:cNvSpPr/>
            <p:nvPr/>
          </p:nvSpPr>
          <p:spPr>
            <a:xfrm>
              <a:off x="8310165" y="4564287"/>
              <a:ext cx="595683" cy="833729"/>
            </a:xfrm>
            <a:custGeom>
              <a:rect b="b" l="l" r="r" t="t"/>
              <a:pathLst>
                <a:path extrusionOk="0" h="15428" w="11023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5"/>
            <p:cNvSpPr/>
            <p:nvPr/>
          </p:nvSpPr>
          <p:spPr>
            <a:xfrm>
              <a:off x="7517519" y="4564280"/>
              <a:ext cx="692631" cy="690469"/>
            </a:xfrm>
            <a:custGeom>
              <a:rect b="b" l="l" r="r" t="t"/>
              <a:pathLst>
                <a:path extrusionOk="0" h="12777" w="12817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0" name="Google Shape;140;p5"/>
            <p:cNvGrpSpPr/>
            <p:nvPr/>
          </p:nvGrpSpPr>
          <p:grpSpPr>
            <a:xfrm>
              <a:off x="8061224" y="4842895"/>
              <a:ext cx="269497" cy="230589"/>
              <a:chOff x="-245801" y="266720"/>
              <a:chExt cx="269497" cy="230589"/>
            </a:xfrm>
          </p:grpSpPr>
          <p:sp>
            <p:nvSpPr>
              <p:cNvPr id="141" name="Google Shape;141;p5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rect b="b" l="l" r="r" t="t"/>
                <a:pathLst>
                  <a:path extrusionOk="0" h="4267" w="4987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5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rect b="b" l="l" r="r" t="t"/>
                <a:pathLst>
                  <a:path extrusionOk="0" h="1870" w="187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 txBox="1"/>
          <p:nvPr>
            <p:ph type="title"/>
          </p:nvPr>
        </p:nvSpPr>
        <p:spPr>
          <a:xfrm>
            <a:off x="720000" y="368275"/>
            <a:ext cx="7704000" cy="64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45" name="Google Shape;145;p6"/>
          <p:cNvSpPr/>
          <p:nvPr/>
        </p:nvSpPr>
        <p:spPr>
          <a:xfrm>
            <a:off x="8365877" y="3478359"/>
            <a:ext cx="1659839" cy="1844980"/>
          </a:xfrm>
          <a:custGeom>
            <a:rect b="b" l="l" r="r" t="t"/>
            <a:pathLst>
              <a:path extrusionOk="0" h="34141" w="30715">
                <a:moveTo>
                  <a:pt x="30626" y="1"/>
                </a:moveTo>
                <a:cubicBezTo>
                  <a:pt x="30604" y="1"/>
                  <a:pt x="30583" y="8"/>
                  <a:pt x="30567" y="24"/>
                </a:cubicBezTo>
                <a:lnTo>
                  <a:pt x="4349" y="26243"/>
                </a:lnTo>
                <a:cubicBezTo>
                  <a:pt x="4333" y="26258"/>
                  <a:pt x="4325" y="26282"/>
                  <a:pt x="4325" y="26305"/>
                </a:cubicBezTo>
                <a:lnTo>
                  <a:pt x="4325" y="29965"/>
                </a:lnTo>
                <a:lnTo>
                  <a:pt x="1347" y="32943"/>
                </a:lnTo>
                <a:cubicBezTo>
                  <a:pt x="1213" y="32838"/>
                  <a:pt x="1072" y="32794"/>
                  <a:pt x="938" y="32794"/>
                </a:cubicBezTo>
                <a:cubicBezTo>
                  <a:pt x="417" y="32794"/>
                  <a:pt x="1" y="33473"/>
                  <a:pt x="463" y="33936"/>
                </a:cubicBezTo>
                <a:cubicBezTo>
                  <a:pt x="607" y="34079"/>
                  <a:pt x="771" y="34140"/>
                  <a:pt x="929" y="34140"/>
                </a:cubicBezTo>
                <a:cubicBezTo>
                  <a:pt x="1418" y="34140"/>
                  <a:pt x="1851" y="33558"/>
                  <a:pt x="1464" y="33059"/>
                </a:cubicBezTo>
                <a:lnTo>
                  <a:pt x="4465" y="30050"/>
                </a:lnTo>
                <a:cubicBezTo>
                  <a:pt x="4480" y="30035"/>
                  <a:pt x="4488" y="30019"/>
                  <a:pt x="4488" y="29996"/>
                </a:cubicBezTo>
                <a:lnTo>
                  <a:pt x="4488" y="26336"/>
                </a:lnTo>
                <a:lnTo>
                  <a:pt x="9436" y="21388"/>
                </a:lnTo>
                <a:lnTo>
                  <a:pt x="10180" y="21412"/>
                </a:lnTo>
                <a:lnTo>
                  <a:pt x="12995" y="18604"/>
                </a:lnTo>
                <a:lnTo>
                  <a:pt x="12972" y="17860"/>
                </a:lnTo>
                <a:lnTo>
                  <a:pt x="30684" y="140"/>
                </a:lnTo>
                <a:cubicBezTo>
                  <a:pt x="30715" y="109"/>
                  <a:pt x="30715" y="55"/>
                  <a:pt x="30684" y="24"/>
                </a:cubicBezTo>
                <a:cubicBezTo>
                  <a:pt x="30668" y="8"/>
                  <a:pt x="30647" y="1"/>
                  <a:pt x="3062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6" name="Google Shape;146;p6"/>
          <p:cNvGrpSpPr/>
          <p:nvPr/>
        </p:nvGrpSpPr>
        <p:grpSpPr>
          <a:xfrm>
            <a:off x="8430787" y="4076390"/>
            <a:ext cx="743488" cy="602656"/>
            <a:chOff x="1005462" y="33090"/>
            <a:chExt cx="743488" cy="602656"/>
          </a:xfrm>
        </p:grpSpPr>
        <p:sp>
          <p:nvSpPr>
            <p:cNvPr id="147" name="Google Shape;147;p6"/>
            <p:cNvSpPr/>
            <p:nvPr/>
          </p:nvSpPr>
          <p:spPr>
            <a:xfrm>
              <a:off x="1005462" y="603862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0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1100573" y="508697"/>
              <a:ext cx="172712" cy="31938"/>
            </a:xfrm>
            <a:custGeom>
              <a:rect b="b" l="l" r="r" t="t"/>
              <a:pathLst>
                <a:path extrusionOk="0" h="591" w="3196">
                  <a:moveTo>
                    <a:pt x="590" y="1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1195739" y="413586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1"/>
                  </a:moveTo>
                  <a:lnTo>
                    <a:pt x="0" y="590"/>
                  </a:lnTo>
                  <a:lnTo>
                    <a:pt x="2614" y="590"/>
                  </a:lnTo>
                  <a:lnTo>
                    <a:pt x="31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1290850" y="318476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0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1385961" y="223311"/>
              <a:ext cx="172712" cy="31938"/>
            </a:xfrm>
            <a:custGeom>
              <a:rect b="b" l="l" r="r" t="t"/>
              <a:pathLst>
                <a:path extrusionOk="0" h="591" w="3196">
                  <a:moveTo>
                    <a:pt x="590" y="1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1481126" y="128200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1"/>
                  </a:moveTo>
                  <a:lnTo>
                    <a:pt x="0" y="590"/>
                  </a:lnTo>
                  <a:lnTo>
                    <a:pt x="2614" y="590"/>
                  </a:lnTo>
                  <a:lnTo>
                    <a:pt x="31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1576238" y="33090"/>
              <a:ext cx="172712" cy="31884"/>
            </a:xfrm>
            <a:custGeom>
              <a:rect b="b" l="l" r="r" t="t"/>
              <a:pathLst>
                <a:path extrusionOk="0" h="590" w="3196">
                  <a:moveTo>
                    <a:pt x="590" y="0"/>
                  </a:moveTo>
                  <a:lnTo>
                    <a:pt x="1" y="590"/>
                  </a:lnTo>
                  <a:lnTo>
                    <a:pt x="2614" y="590"/>
                  </a:lnTo>
                  <a:lnTo>
                    <a:pt x="319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4" name="Google Shape;154;p6"/>
          <p:cNvGrpSpPr/>
          <p:nvPr/>
        </p:nvGrpSpPr>
        <p:grpSpPr>
          <a:xfrm>
            <a:off x="8062199" y="4811270"/>
            <a:ext cx="269497" cy="230589"/>
            <a:chOff x="-245801" y="266720"/>
            <a:chExt cx="269497" cy="230589"/>
          </a:xfrm>
        </p:grpSpPr>
        <p:sp>
          <p:nvSpPr>
            <p:cNvPr id="155" name="Google Shape;155;p6"/>
            <p:cNvSpPr/>
            <p:nvPr/>
          </p:nvSpPr>
          <p:spPr>
            <a:xfrm>
              <a:off x="-245801" y="266720"/>
              <a:ext cx="269497" cy="230589"/>
            </a:xfrm>
            <a:custGeom>
              <a:rect b="b" l="l" r="r" t="t"/>
              <a:pathLst>
                <a:path extrusionOk="0" h="4267" w="4987">
                  <a:moveTo>
                    <a:pt x="2837" y="166"/>
                  </a:moveTo>
                  <a:cubicBezTo>
                    <a:pt x="3846" y="166"/>
                    <a:pt x="4816" y="952"/>
                    <a:pt x="4816" y="2134"/>
                  </a:cubicBezTo>
                  <a:cubicBezTo>
                    <a:pt x="4816" y="3219"/>
                    <a:pt x="3940" y="4096"/>
                    <a:pt x="2854" y="4103"/>
                  </a:cubicBezTo>
                  <a:cubicBezTo>
                    <a:pt x="1102" y="4103"/>
                    <a:pt x="226" y="1986"/>
                    <a:pt x="1466" y="746"/>
                  </a:cubicBezTo>
                  <a:cubicBezTo>
                    <a:pt x="1865" y="345"/>
                    <a:pt x="2355" y="166"/>
                    <a:pt x="2837" y="166"/>
                  </a:cubicBezTo>
                  <a:close/>
                  <a:moveTo>
                    <a:pt x="2840" y="0"/>
                  </a:moveTo>
                  <a:cubicBezTo>
                    <a:pt x="2315" y="0"/>
                    <a:pt x="1779" y="195"/>
                    <a:pt x="1342" y="629"/>
                  </a:cubicBezTo>
                  <a:cubicBezTo>
                    <a:pt x="1" y="1971"/>
                    <a:pt x="955" y="4266"/>
                    <a:pt x="2854" y="4266"/>
                  </a:cubicBezTo>
                  <a:cubicBezTo>
                    <a:pt x="4033" y="4266"/>
                    <a:pt x="4987" y="3312"/>
                    <a:pt x="4987" y="2134"/>
                  </a:cubicBezTo>
                  <a:cubicBezTo>
                    <a:pt x="4987" y="849"/>
                    <a:pt x="3937" y="0"/>
                    <a:pt x="28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6"/>
            <p:cNvSpPr/>
            <p:nvPr/>
          </p:nvSpPr>
          <p:spPr>
            <a:xfrm>
              <a:off x="-141881" y="331730"/>
              <a:ext cx="101055" cy="101055"/>
            </a:xfrm>
            <a:custGeom>
              <a:rect b="b" l="l" r="r" t="t"/>
              <a:pathLst>
                <a:path extrusionOk="0" h="1870" w="1870">
                  <a:moveTo>
                    <a:pt x="931" y="0"/>
                  </a:moveTo>
                  <a:cubicBezTo>
                    <a:pt x="420" y="0"/>
                    <a:pt x="1" y="419"/>
                    <a:pt x="1" y="931"/>
                  </a:cubicBezTo>
                  <a:cubicBezTo>
                    <a:pt x="1" y="1450"/>
                    <a:pt x="420" y="1869"/>
                    <a:pt x="931" y="1869"/>
                  </a:cubicBezTo>
                  <a:cubicBezTo>
                    <a:pt x="1451" y="1869"/>
                    <a:pt x="1870" y="1450"/>
                    <a:pt x="1870" y="931"/>
                  </a:cubicBezTo>
                  <a:cubicBezTo>
                    <a:pt x="1870" y="419"/>
                    <a:pt x="1451" y="0"/>
                    <a:pt x="9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7" name="Google Shape;157;p6"/>
          <p:cNvSpPr/>
          <p:nvPr/>
        </p:nvSpPr>
        <p:spPr>
          <a:xfrm>
            <a:off x="-725063" y="4570225"/>
            <a:ext cx="1727427" cy="1929540"/>
          </a:xfrm>
          <a:custGeom>
            <a:rect b="b" l="l" r="r" t="t"/>
            <a:pathLst>
              <a:path extrusionOk="0" h="34130" w="30555">
                <a:moveTo>
                  <a:pt x="29779" y="0"/>
                </a:moveTo>
                <a:cubicBezTo>
                  <a:pt x="29221" y="0"/>
                  <a:pt x="28911" y="636"/>
                  <a:pt x="29252" y="1071"/>
                </a:cubicBezTo>
                <a:lnTo>
                  <a:pt x="26251" y="4080"/>
                </a:lnTo>
                <a:cubicBezTo>
                  <a:pt x="26235" y="4095"/>
                  <a:pt x="26227" y="4118"/>
                  <a:pt x="26227" y="4134"/>
                </a:cubicBezTo>
                <a:lnTo>
                  <a:pt x="26227" y="7794"/>
                </a:lnTo>
                <a:lnTo>
                  <a:pt x="21272" y="12742"/>
                </a:lnTo>
                <a:lnTo>
                  <a:pt x="20528" y="12718"/>
                </a:lnTo>
                <a:lnTo>
                  <a:pt x="17720" y="15526"/>
                </a:lnTo>
                <a:lnTo>
                  <a:pt x="17744" y="16270"/>
                </a:lnTo>
                <a:lnTo>
                  <a:pt x="32" y="33990"/>
                </a:lnTo>
                <a:cubicBezTo>
                  <a:pt x="1" y="34021"/>
                  <a:pt x="1" y="34075"/>
                  <a:pt x="32" y="34106"/>
                </a:cubicBezTo>
                <a:cubicBezTo>
                  <a:pt x="47" y="34122"/>
                  <a:pt x="70" y="34129"/>
                  <a:pt x="86" y="34129"/>
                </a:cubicBezTo>
                <a:cubicBezTo>
                  <a:pt x="109" y="34129"/>
                  <a:pt x="133" y="34122"/>
                  <a:pt x="148" y="34106"/>
                </a:cubicBezTo>
                <a:lnTo>
                  <a:pt x="26367" y="7887"/>
                </a:lnTo>
                <a:cubicBezTo>
                  <a:pt x="26382" y="7872"/>
                  <a:pt x="26390" y="7848"/>
                  <a:pt x="26390" y="7825"/>
                </a:cubicBezTo>
                <a:lnTo>
                  <a:pt x="26390" y="4165"/>
                </a:lnTo>
                <a:lnTo>
                  <a:pt x="29368" y="1187"/>
                </a:lnTo>
                <a:cubicBezTo>
                  <a:pt x="29490" y="1283"/>
                  <a:pt x="29633" y="1327"/>
                  <a:pt x="29774" y="1327"/>
                </a:cubicBezTo>
                <a:cubicBezTo>
                  <a:pt x="30046" y="1327"/>
                  <a:pt x="30310" y="1162"/>
                  <a:pt x="30407" y="877"/>
                </a:cubicBezTo>
                <a:cubicBezTo>
                  <a:pt x="30555" y="450"/>
                  <a:pt x="30229" y="0"/>
                  <a:pt x="297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8" name="Google Shape;158;p6"/>
          <p:cNvGrpSpPr/>
          <p:nvPr/>
        </p:nvGrpSpPr>
        <p:grpSpPr>
          <a:xfrm>
            <a:off x="-220625" y="4570231"/>
            <a:ext cx="921187" cy="920619"/>
            <a:chOff x="3429875" y="1645831"/>
            <a:chExt cx="921187" cy="920619"/>
          </a:xfrm>
        </p:grpSpPr>
        <p:sp>
          <p:nvSpPr>
            <p:cNvPr id="159" name="Google Shape;159;p6"/>
            <p:cNvSpPr/>
            <p:nvPr/>
          </p:nvSpPr>
          <p:spPr>
            <a:xfrm>
              <a:off x="4300181" y="1645831"/>
              <a:ext cx="50882" cy="50542"/>
            </a:xfrm>
            <a:custGeom>
              <a:rect b="b" l="l" r="r" t="t"/>
              <a:pathLst>
                <a:path extrusionOk="0" h="894" w="900">
                  <a:moveTo>
                    <a:pt x="437" y="0"/>
                  </a:moveTo>
                  <a:cubicBezTo>
                    <a:pt x="413" y="0"/>
                    <a:pt x="388" y="2"/>
                    <a:pt x="365" y="6"/>
                  </a:cubicBezTo>
                  <a:cubicBezTo>
                    <a:pt x="334" y="14"/>
                    <a:pt x="303" y="21"/>
                    <a:pt x="279" y="37"/>
                  </a:cubicBezTo>
                  <a:cubicBezTo>
                    <a:pt x="248" y="45"/>
                    <a:pt x="225" y="60"/>
                    <a:pt x="202" y="76"/>
                  </a:cubicBezTo>
                  <a:cubicBezTo>
                    <a:pt x="179" y="91"/>
                    <a:pt x="155" y="107"/>
                    <a:pt x="132" y="130"/>
                  </a:cubicBezTo>
                  <a:cubicBezTo>
                    <a:pt x="93" y="177"/>
                    <a:pt x="55" y="223"/>
                    <a:pt x="31" y="277"/>
                  </a:cubicBezTo>
                  <a:cubicBezTo>
                    <a:pt x="23" y="301"/>
                    <a:pt x="16" y="332"/>
                    <a:pt x="8" y="363"/>
                  </a:cubicBezTo>
                  <a:cubicBezTo>
                    <a:pt x="0" y="386"/>
                    <a:pt x="0" y="417"/>
                    <a:pt x="0" y="448"/>
                  </a:cubicBezTo>
                  <a:cubicBezTo>
                    <a:pt x="0" y="479"/>
                    <a:pt x="8" y="510"/>
                    <a:pt x="8" y="533"/>
                  </a:cubicBezTo>
                  <a:cubicBezTo>
                    <a:pt x="16" y="564"/>
                    <a:pt x="23" y="595"/>
                    <a:pt x="31" y="619"/>
                  </a:cubicBezTo>
                  <a:cubicBezTo>
                    <a:pt x="47" y="650"/>
                    <a:pt x="62" y="673"/>
                    <a:pt x="78" y="696"/>
                  </a:cubicBezTo>
                  <a:cubicBezTo>
                    <a:pt x="93" y="719"/>
                    <a:pt x="109" y="743"/>
                    <a:pt x="132" y="766"/>
                  </a:cubicBezTo>
                  <a:cubicBezTo>
                    <a:pt x="221" y="851"/>
                    <a:pt x="336" y="894"/>
                    <a:pt x="450" y="894"/>
                  </a:cubicBezTo>
                  <a:cubicBezTo>
                    <a:pt x="564" y="894"/>
                    <a:pt x="679" y="851"/>
                    <a:pt x="768" y="766"/>
                  </a:cubicBezTo>
                  <a:cubicBezTo>
                    <a:pt x="783" y="743"/>
                    <a:pt x="807" y="719"/>
                    <a:pt x="822" y="696"/>
                  </a:cubicBezTo>
                  <a:cubicBezTo>
                    <a:pt x="838" y="673"/>
                    <a:pt x="853" y="650"/>
                    <a:pt x="861" y="619"/>
                  </a:cubicBezTo>
                  <a:cubicBezTo>
                    <a:pt x="877" y="595"/>
                    <a:pt x="884" y="564"/>
                    <a:pt x="884" y="533"/>
                  </a:cubicBezTo>
                  <a:cubicBezTo>
                    <a:pt x="892" y="510"/>
                    <a:pt x="900" y="479"/>
                    <a:pt x="900" y="448"/>
                  </a:cubicBezTo>
                  <a:cubicBezTo>
                    <a:pt x="900" y="417"/>
                    <a:pt x="892" y="386"/>
                    <a:pt x="884" y="363"/>
                  </a:cubicBezTo>
                  <a:cubicBezTo>
                    <a:pt x="884" y="332"/>
                    <a:pt x="877" y="301"/>
                    <a:pt x="861" y="277"/>
                  </a:cubicBezTo>
                  <a:cubicBezTo>
                    <a:pt x="853" y="246"/>
                    <a:pt x="838" y="223"/>
                    <a:pt x="822" y="200"/>
                  </a:cubicBezTo>
                  <a:cubicBezTo>
                    <a:pt x="807" y="177"/>
                    <a:pt x="783" y="153"/>
                    <a:pt x="768" y="130"/>
                  </a:cubicBezTo>
                  <a:cubicBezTo>
                    <a:pt x="678" y="46"/>
                    <a:pt x="556" y="0"/>
                    <a:pt x="4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6"/>
            <p:cNvSpPr/>
            <p:nvPr/>
          </p:nvSpPr>
          <p:spPr>
            <a:xfrm>
              <a:off x="3918737" y="2018681"/>
              <a:ext cx="67559" cy="50599"/>
            </a:xfrm>
            <a:custGeom>
              <a:rect b="b" l="l" r="r" t="t"/>
              <a:pathLst>
                <a:path extrusionOk="0" h="895" w="1195">
                  <a:moveTo>
                    <a:pt x="598" y="1"/>
                  </a:moveTo>
                  <a:cubicBezTo>
                    <a:pt x="483" y="1"/>
                    <a:pt x="369" y="45"/>
                    <a:pt x="280" y="134"/>
                  </a:cubicBezTo>
                  <a:cubicBezTo>
                    <a:pt x="1" y="414"/>
                    <a:pt x="202" y="894"/>
                    <a:pt x="598" y="894"/>
                  </a:cubicBezTo>
                  <a:cubicBezTo>
                    <a:pt x="1001" y="894"/>
                    <a:pt x="1195" y="414"/>
                    <a:pt x="916" y="134"/>
                  </a:cubicBezTo>
                  <a:cubicBezTo>
                    <a:pt x="826" y="45"/>
                    <a:pt x="712" y="1"/>
                    <a:pt x="5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6"/>
            <p:cNvSpPr/>
            <p:nvPr/>
          </p:nvSpPr>
          <p:spPr>
            <a:xfrm>
              <a:off x="4166022" y="1769869"/>
              <a:ext cx="70160" cy="50825"/>
            </a:xfrm>
            <a:custGeom>
              <a:rect b="b" l="l" r="r" t="t"/>
              <a:pathLst>
                <a:path extrusionOk="0" h="899" w="1241">
                  <a:moveTo>
                    <a:pt x="628" y="1"/>
                  </a:moveTo>
                  <a:cubicBezTo>
                    <a:pt x="571" y="1"/>
                    <a:pt x="511" y="12"/>
                    <a:pt x="450" y="38"/>
                  </a:cubicBezTo>
                  <a:cubicBezTo>
                    <a:pt x="0" y="224"/>
                    <a:pt x="132" y="898"/>
                    <a:pt x="621" y="898"/>
                  </a:cubicBezTo>
                  <a:cubicBezTo>
                    <a:pt x="745" y="898"/>
                    <a:pt x="853" y="852"/>
                    <a:pt x="939" y="766"/>
                  </a:cubicBezTo>
                  <a:cubicBezTo>
                    <a:pt x="1240" y="465"/>
                    <a:pt x="991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6"/>
            <p:cNvSpPr/>
            <p:nvPr/>
          </p:nvSpPr>
          <p:spPr>
            <a:xfrm>
              <a:off x="3544868" y="2391417"/>
              <a:ext cx="70103" cy="50938"/>
            </a:xfrm>
            <a:custGeom>
              <a:rect b="b" l="l" r="r" t="t"/>
              <a:pathLst>
                <a:path extrusionOk="0" h="901" w="1240">
                  <a:moveTo>
                    <a:pt x="606" y="1"/>
                  </a:moveTo>
                  <a:cubicBezTo>
                    <a:pt x="241" y="1"/>
                    <a:pt x="1" y="468"/>
                    <a:pt x="301" y="769"/>
                  </a:cubicBezTo>
                  <a:cubicBezTo>
                    <a:pt x="379" y="854"/>
                    <a:pt x="495" y="901"/>
                    <a:pt x="611" y="901"/>
                  </a:cubicBezTo>
                  <a:cubicBezTo>
                    <a:pt x="1108" y="901"/>
                    <a:pt x="1240" y="226"/>
                    <a:pt x="790" y="40"/>
                  </a:cubicBezTo>
                  <a:cubicBezTo>
                    <a:pt x="726" y="13"/>
                    <a:pt x="664" y="1"/>
                    <a:pt x="6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6"/>
            <p:cNvSpPr/>
            <p:nvPr/>
          </p:nvSpPr>
          <p:spPr>
            <a:xfrm>
              <a:off x="4043227" y="1894190"/>
              <a:ext cx="67616" cy="50542"/>
            </a:xfrm>
            <a:custGeom>
              <a:rect b="b" l="l" r="r" t="t"/>
              <a:pathLst>
                <a:path extrusionOk="0" h="894" w="1196">
                  <a:moveTo>
                    <a:pt x="598" y="0"/>
                  </a:moveTo>
                  <a:cubicBezTo>
                    <a:pt x="484" y="0"/>
                    <a:pt x="369" y="45"/>
                    <a:pt x="280" y="134"/>
                  </a:cubicBezTo>
                  <a:cubicBezTo>
                    <a:pt x="1" y="413"/>
                    <a:pt x="195" y="894"/>
                    <a:pt x="598" y="894"/>
                  </a:cubicBezTo>
                  <a:cubicBezTo>
                    <a:pt x="994" y="894"/>
                    <a:pt x="1195" y="413"/>
                    <a:pt x="916" y="134"/>
                  </a:cubicBezTo>
                  <a:cubicBezTo>
                    <a:pt x="827" y="45"/>
                    <a:pt x="712" y="0"/>
                    <a:pt x="5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6"/>
            <p:cNvSpPr/>
            <p:nvPr/>
          </p:nvSpPr>
          <p:spPr>
            <a:xfrm>
              <a:off x="3670151" y="2267266"/>
              <a:ext cx="67559" cy="50599"/>
            </a:xfrm>
            <a:custGeom>
              <a:rect b="b" l="l" r="r" t="t"/>
              <a:pathLst>
                <a:path extrusionOk="0" h="895" w="1195">
                  <a:moveTo>
                    <a:pt x="598" y="1"/>
                  </a:moveTo>
                  <a:cubicBezTo>
                    <a:pt x="483" y="1"/>
                    <a:pt x="369" y="45"/>
                    <a:pt x="280" y="134"/>
                  </a:cubicBezTo>
                  <a:cubicBezTo>
                    <a:pt x="1" y="413"/>
                    <a:pt x="202" y="894"/>
                    <a:pt x="598" y="894"/>
                  </a:cubicBezTo>
                  <a:cubicBezTo>
                    <a:pt x="993" y="894"/>
                    <a:pt x="1195" y="413"/>
                    <a:pt x="916" y="134"/>
                  </a:cubicBezTo>
                  <a:cubicBezTo>
                    <a:pt x="826" y="45"/>
                    <a:pt x="712" y="1"/>
                    <a:pt x="5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6"/>
            <p:cNvSpPr/>
            <p:nvPr/>
          </p:nvSpPr>
          <p:spPr>
            <a:xfrm>
              <a:off x="3794246" y="2142775"/>
              <a:ext cx="68012" cy="50995"/>
            </a:xfrm>
            <a:custGeom>
              <a:rect b="b" l="l" r="r" t="t"/>
              <a:pathLst>
                <a:path extrusionOk="0" h="902" w="1203">
                  <a:moveTo>
                    <a:pt x="601" y="0"/>
                  </a:moveTo>
                  <a:cubicBezTo>
                    <a:pt x="487" y="0"/>
                    <a:pt x="372" y="45"/>
                    <a:pt x="287" y="134"/>
                  </a:cubicBezTo>
                  <a:cubicBezTo>
                    <a:pt x="0" y="413"/>
                    <a:pt x="202" y="902"/>
                    <a:pt x="605" y="902"/>
                  </a:cubicBezTo>
                  <a:cubicBezTo>
                    <a:pt x="1001" y="902"/>
                    <a:pt x="1202" y="413"/>
                    <a:pt x="915" y="134"/>
                  </a:cubicBezTo>
                  <a:cubicBezTo>
                    <a:pt x="830" y="45"/>
                    <a:pt x="716" y="0"/>
                    <a:pt x="6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6"/>
            <p:cNvSpPr/>
            <p:nvPr/>
          </p:nvSpPr>
          <p:spPr>
            <a:xfrm>
              <a:off x="3429875" y="2515851"/>
              <a:ext cx="50938" cy="50599"/>
            </a:xfrm>
            <a:custGeom>
              <a:rect b="b" l="l" r="r" t="t"/>
              <a:pathLst>
                <a:path extrusionOk="0" h="895" w="901">
                  <a:moveTo>
                    <a:pt x="451" y="0"/>
                  </a:moveTo>
                  <a:cubicBezTo>
                    <a:pt x="336" y="0"/>
                    <a:pt x="222" y="45"/>
                    <a:pt x="133" y="134"/>
                  </a:cubicBezTo>
                  <a:cubicBezTo>
                    <a:pt x="110" y="150"/>
                    <a:pt x="94" y="173"/>
                    <a:pt x="79" y="196"/>
                  </a:cubicBezTo>
                  <a:cubicBezTo>
                    <a:pt x="63" y="227"/>
                    <a:pt x="48" y="251"/>
                    <a:pt x="40" y="274"/>
                  </a:cubicBezTo>
                  <a:cubicBezTo>
                    <a:pt x="24" y="305"/>
                    <a:pt x="17" y="336"/>
                    <a:pt x="9" y="359"/>
                  </a:cubicBezTo>
                  <a:cubicBezTo>
                    <a:pt x="9" y="390"/>
                    <a:pt x="1" y="421"/>
                    <a:pt x="1" y="452"/>
                  </a:cubicBezTo>
                  <a:cubicBezTo>
                    <a:pt x="1" y="569"/>
                    <a:pt x="48" y="685"/>
                    <a:pt x="133" y="762"/>
                  </a:cubicBezTo>
                  <a:cubicBezTo>
                    <a:pt x="156" y="786"/>
                    <a:pt x="179" y="809"/>
                    <a:pt x="203" y="824"/>
                  </a:cubicBezTo>
                  <a:cubicBezTo>
                    <a:pt x="226" y="840"/>
                    <a:pt x="249" y="855"/>
                    <a:pt x="280" y="863"/>
                  </a:cubicBezTo>
                  <a:cubicBezTo>
                    <a:pt x="303" y="871"/>
                    <a:pt x="334" y="879"/>
                    <a:pt x="358" y="886"/>
                  </a:cubicBezTo>
                  <a:cubicBezTo>
                    <a:pt x="389" y="894"/>
                    <a:pt x="420" y="894"/>
                    <a:pt x="451" y="894"/>
                  </a:cubicBezTo>
                  <a:cubicBezTo>
                    <a:pt x="482" y="894"/>
                    <a:pt x="505" y="894"/>
                    <a:pt x="536" y="886"/>
                  </a:cubicBezTo>
                  <a:cubicBezTo>
                    <a:pt x="598" y="879"/>
                    <a:pt x="652" y="855"/>
                    <a:pt x="699" y="824"/>
                  </a:cubicBezTo>
                  <a:cubicBezTo>
                    <a:pt x="722" y="809"/>
                    <a:pt x="745" y="786"/>
                    <a:pt x="769" y="762"/>
                  </a:cubicBezTo>
                  <a:cubicBezTo>
                    <a:pt x="846" y="685"/>
                    <a:pt x="901" y="569"/>
                    <a:pt x="901" y="452"/>
                  </a:cubicBezTo>
                  <a:cubicBezTo>
                    <a:pt x="901" y="421"/>
                    <a:pt x="893" y="390"/>
                    <a:pt x="893" y="359"/>
                  </a:cubicBezTo>
                  <a:cubicBezTo>
                    <a:pt x="885" y="336"/>
                    <a:pt x="877" y="305"/>
                    <a:pt x="862" y="274"/>
                  </a:cubicBezTo>
                  <a:cubicBezTo>
                    <a:pt x="854" y="251"/>
                    <a:pt x="839" y="227"/>
                    <a:pt x="823" y="196"/>
                  </a:cubicBezTo>
                  <a:cubicBezTo>
                    <a:pt x="807" y="173"/>
                    <a:pt x="784" y="150"/>
                    <a:pt x="769" y="134"/>
                  </a:cubicBezTo>
                  <a:cubicBezTo>
                    <a:pt x="680" y="45"/>
                    <a:pt x="565" y="0"/>
                    <a:pt x="4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7" name="Google Shape;167;p6"/>
          <p:cNvSpPr/>
          <p:nvPr/>
        </p:nvSpPr>
        <p:spPr>
          <a:xfrm>
            <a:off x="-1151900" y="4146887"/>
            <a:ext cx="1595777" cy="1929553"/>
          </a:xfrm>
          <a:custGeom>
            <a:rect b="b" l="l" r="r" t="t"/>
            <a:pathLst>
              <a:path extrusionOk="0" h="38062" w="31478">
                <a:moveTo>
                  <a:pt x="30702" y="1"/>
                </a:moveTo>
                <a:cubicBezTo>
                  <a:pt x="30151" y="1"/>
                  <a:pt x="29841" y="637"/>
                  <a:pt x="30174" y="1071"/>
                </a:cubicBezTo>
                <a:lnTo>
                  <a:pt x="24413" y="6840"/>
                </a:lnTo>
                <a:cubicBezTo>
                  <a:pt x="24397" y="6856"/>
                  <a:pt x="24389" y="6872"/>
                  <a:pt x="24389" y="6895"/>
                </a:cubicBezTo>
                <a:lnTo>
                  <a:pt x="24389" y="12936"/>
                </a:lnTo>
                <a:lnTo>
                  <a:pt x="20675" y="16650"/>
                </a:lnTo>
                <a:lnTo>
                  <a:pt x="20535" y="16650"/>
                </a:lnTo>
                <a:lnTo>
                  <a:pt x="17728" y="19465"/>
                </a:lnTo>
                <a:lnTo>
                  <a:pt x="17736" y="19597"/>
                </a:lnTo>
                <a:lnTo>
                  <a:pt x="16689" y="20636"/>
                </a:lnTo>
                <a:cubicBezTo>
                  <a:pt x="16642" y="20691"/>
                  <a:pt x="16673" y="20776"/>
                  <a:pt x="16751" y="20776"/>
                </a:cubicBezTo>
                <a:cubicBezTo>
                  <a:pt x="16766" y="20776"/>
                  <a:pt x="16790" y="20768"/>
                  <a:pt x="16805" y="20753"/>
                </a:cubicBezTo>
                <a:lnTo>
                  <a:pt x="17736" y="19822"/>
                </a:lnTo>
                <a:lnTo>
                  <a:pt x="17751" y="20210"/>
                </a:lnTo>
                <a:lnTo>
                  <a:pt x="32" y="37922"/>
                </a:lnTo>
                <a:cubicBezTo>
                  <a:pt x="1" y="37953"/>
                  <a:pt x="1" y="38007"/>
                  <a:pt x="32" y="38038"/>
                </a:cubicBezTo>
                <a:cubicBezTo>
                  <a:pt x="47" y="38054"/>
                  <a:pt x="70" y="38061"/>
                  <a:pt x="94" y="38061"/>
                </a:cubicBezTo>
                <a:cubicBezTo>
                  <a:pt x="117" y="38061"/>
                  <a:pt x="132" y="38054"/>
                  <a:pt x="148" y="38038"/>
                </a:cubicBezTo>
                <a:lnTo>
                  <a:pt x="26375" y="11819"/>
                </a:lnTo>
                <a:cubicBezTo>
                  <a:pt x="26390" y="11804"/>
                  <a:pt x="26398" y="11780"/>
                  <a:pt x="26398" y="11757"/>
                </a:cubicBezTo>
                <a:lnTo>
                  <a:pt x="26398" y="8097"/>
                </a:lnTo>
                <a:lnTo>
                  <a:pt x="29376" y="5119"/>
                </a:lnTo>
                <a:cubicBezTo>
                  <a:pt x="29512" y="5226"/>
                  <a:pt x="29654" y="5272"/>
                  <a:pt x="29789" y="5272"/>
                </a:cubicBezTo>
                <a:cubicBezTo>
                  <a:pt x="30308" y="5272"/>
                  <a:pt x="30720" y="4594"/>
                  <a:pt x="30252" y="4126"/>
                </a:cubicBezTo>
                <a:cubicBezTo>
                  <a:pt x="30108" y="3982"/>
                  <a:pt x="29944" y="3922"/>
                  <a:pt x="29787" y="3922"/>
                </a:cubicBezTo>
                <a:cubicBezTo>
                  <a:pt x="29298" y="3922"/>
                  <a:pt x="28867" y="4504"/>
                  <a:pt x="29259" y="5003"/>
                </a:cubicBezTo>
                <a:lnTo>
                  <a:pt x="26251" y="8011"/>
                </a:lnTo>
                <a:cubicBezTo>
                  <a:pt x="26235" y="8027"/>
                  <a:pt x="26227" y="8042"/>
                  <a:pt x="26227" y="8066"/>
                </a:cubicBezTo>
                <a:lnTo>
                  <a:pt x="26227" y="11726"/>
                </a:lnTo>
                <a:lnTo>
                  <a:pt x="21280" y="16674"/>
                </a:lnTo>
                <a:lnTo>
                  <a:pt x="20892" y="16658"/>
                </a:lnTo>
                <a:lnTo>
                  <a:pt x="24521" y="13029"/>
                </a:lnTo>
                <a:cubicBezTo>
                  <a:pt x="24537" y="13013"/>
                  <a:pt x="24544" y="12990"/>
                  <a:pt x="24552" y="12975"/>
                </a:cubicBezTo>
                <a:lnTo>
                  <a:pt x="24552" y="6934"/>
                </a:lnTo>
                <a:lnTo>
                  <a:pt x="30291" y="1187"/>
                </a:lnTo>
                <a:cubicBezTo>
                  <a:pt x="30416" y="1283"/>
                  <a:pt x="30559" y="1327"/>
                  <a:pt x="30701" y="1327"/>
                </a:cubicBezTo>
                <a:cubicBezTo>
                  <a:pt x="30972" y="1327"/>
                  <a:pt x="31233" y="1163"/>
                  <a:pt x="31330" y="877"/>
                </a:cubicBezTo>
                <a:cubicBezTo>
                  <a:pt x="31477" y="443"/>
                  <a:pt x="31159" y="1"/>
                  <a:pt x="3070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8" name="Google Shape;168;p6"/>
          <p:cNvGrpSpPr/>
          <p:nvPr/>
        </p:nvGrpSpPr>
        <p:grpSpPr>
          <a:xfrm>
            <a:off x="8430775" y="-577728"/>
            <a:ext cx="1420663" cy="2151753"/>
            <a:chOff x="8430775" y="-577728"/>
            <a:chExt cx="1420663" cy="2151753"/>
          </a:xfrm>
        </p:grpSpPr>
        <p:sp>
          <p:nvSpPr>
            <p:cNvPr id="169" name="Google Shape;169;p6"/>
            <p:cNvSpPr/>
            <p:nvPr/>
          </p:nvSpPr>
          <p:spPr>
            <a:xfrm>
              <a:off x="8588145" y="-577728"/>
              <a:ext cx="1263293" cy="1576725"/>
            </a:xfrm>
            <a:custGeom>
              <a:rect b="b" l="l" r="r" t="t"/>
              <a:pathLst>
                <a:path extrusionOk="0" h="29177" w="23377">
                  <a:moveTo>
                    <a:pt x="23291" y="1"/>
                  </a:moveTo>
                  <a:cubicBezTo>
                    <a:pt x="23271" y="1"/>
                    <a:pt x="23252" y="7"/>
                    <a:pt x="23237" y="18"/>
                  </a:cubicBezTo>
                  <a:lnTo>
                    <a:pt x="11372" y="11883"/>
                  </a:lnTo>
                  <a:lnTo>
                    <a:pt x="10635" y="11852"/>
                  </a:lnTo>
                  <a:lnTo>
                    <a:pt x="7828" y="14667"/>
                  </a:lnTo>
                  <a:lnTo>
                    <a:pt x="7851" y="15404"/>
                  </a:lnTo>
                  <a:lnTo>
                    <a:pt x="7114" y="16141"/>
                  </a:lnTo>
                  <a:cubicBezTo>
                    <a:pt x="7099" y="16156"/>
                    <a:pt x="7091" y="16179"/>
                    <a:pt x="7091" y="16203"/>
                  </a:cubicBezTo>
                  <a:lnTo>
                    <a:pt x="7091" y="22236"/>
                  </a:lnTo>
                  <a:lnTo>
                    <a:pt x="1345" y="27982"/>
                  </a:lnTo>
                  <a:cubicBezTo>
                    <a:pt x="1209" y="27875"/>
                    <a:pt x="1067" y="27829"/>
                    <a:pt x="932" y="27829"/>
                  </a:cubicBezTo>
                  <a:cubicBezTo>
                    <a:pt x="412" y="27829"/>
                    <a:pt x="1" y="28507"/>
                    <a:pt x="469" y="28975"/>
                  </a:cubicBezTo>
                  <a:cubicBezTo>
                    <a:pt x="610" y="29116"/>
                    <a:pt x="772" y="29176"/>
                    <a:pt x="928" y="29176"/>
                  </a:cubicBezTo>
                  <a:cubicBezTo>
                    <a:pt x="1414" y="29176"/>
                    <a:pt x="1848" y="28597"/>
                    <a:pt x="1461" y="28099"/>
                  </a:cubicBezTo>
                  <a:lnTo>
                    <a:pt x="7231" y="22329"/>
                  </a:lnTo>
                  <a:cubicBezTo>
                    <a:pt x="7246" y="22313"/>
                    <a:pt x="7254" y="22290"/>
                    <a:pt x="7254" y="22267"/>
                  </a:cubicBezTo>
                  <a:lnTo>
                    <a:pt x="7254" y="16226"/>
                  </a:lnTo>
                  <a:lnTo>
                    <a:pt x="23345" y="135"/>
                  </a:lnTo>
                  <a:cubicBezTo>
                    <a:pt x="23376" y="104"/>
                    <a:pt x="23376" y="49"/>
                    <a:pt x="23345" y="18"/>
                  </a:cubicBezTo>
                  <a:cubicBezTo>
                    <a:pt x="23330" y="7"/>
                    <a:pt x="23310" y="1"/>
                    <a:pt x="232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70" name="Google Shape;170;p6"/>
            <p:cNvGrpSpPr/>
            <p:nvPr/>
          </p:nvGrpSpPr>
          <p:grpSpPr>
            <a:xfrm>
              <a:off x="8430775" y="653406"/>
              <a:ext cx="921187" cy="920619"/>
              <a:chOff x="3429875" y="1645831"/>
              <a:chExt cx="921187" cy="920619"/>
            </a:xfrm>
          </p:grpSpPr>
          <p:sp>
            <p:nvSpPr>
              <p:cNvPr id="171" name="Google Shape;171;p6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rect b="b" l="l" r="r" t="t"/>
                <a:pathLst>
                  <a:path extrusionOk="0" h="894" w="90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6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6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rect b="b" l="l" r="r" t="t"/>
                <a:pathLst>
                  <a:path extrusionOk="0" h="899" w="1241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6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rect b="b" l="l" r="r" t="t"/>
                <a:pathLst>
                  <a:path extrusionOk="0" h="901" w="124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" name="Google Shape;175;p6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rect b="b" l="l" r="r" t="t"/>
                <a:pathLst>
                  <a:path extrusionOk="0" h="894" w="1196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6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6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rect b="b" l="l" r="r" t="t"/>
                <a:pathLst>
                  <a:path extrusionOk="0" h="902" w="1203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6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rect b="b" l="l" r="r" t="t"/>
                <a:pathLst>
                  <a:path extrusionOk="0" h="895" w="901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"/>
          <p:cNvSpPr/>
          <p:nvPr/>
        </p:nvSpPr>
        <p:spPr>
          <a:xfrm>
            <a:off x="7320100" y="0"/>
            <a:ext cx="1824000" cy="514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7"/>
          <p:cNvSpPr txBox="1"/>
          <p:nvPr>
            <p:ph type="title"/>
          </p:nvPr>
        </p:nvSpPr>
        <p:spPr>
          <a:xfrm>
            <a:off x="713325" y="1254950"/>
            <a:ext cx="3729000" cy="13338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2" name="Google Shape;182;p7"/>
          <p:cNvSpPr txBox="1"/>
          <p:nvPr>
            <p:ph idx="1" type="subTitle"/>
          </p:nvPr>
        </p:nvSpPr>
        <p:spPr>
          <a:xfrm>
            <a:off x="713225" y="2588700"/>
            <a:ext cx="3729000" cy="11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83" name="Google Shape;183;p7"/>
          <p:cNvSpPr/>
          <p:nvPr>
            <p:ph idx="2" type="pic"/>
          </p:nvPr>
        </p:nvSpPr>
        <p:spPr>
          <a:xfrm>
            <a:off x="4632775" y="572550"/>
            <a:ext cx="3998400" cy="3998400"/>
          </a:xfrm>
          <a:prstGeom prst="ellipse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grpSp>
        <p:nvGrpSpPr>
          <p:cNvPr id="184" name="Google Shape;184;p7"/>
          <p:cNvGrpSpPr/>
          <p:nvPr/>
        </p:nvGrpSpPr>
        <p:grpSpPr>
          <a:xfrm>
            <a:off x="-307531" y="4246108"/>
            <a:ext cx="1816145" cy="2258832"/>
            <a:chOff x="-307531" y="4246108"/>
            <a:chExt cx="1816145" cy="2258832"/>
          </a:xfrm>
        </p:grpSpPr>
        <p:sp>
          <p:nvSpPr>
            <p:cNvPr id="185" name="Google Shape;185;p7"/>
            <p:cNvSpPr/>
            <p:nvPr/>
          </p:nvSpPr>
          <p:spPr>
            <a:xfrm>
              <a:off x="-218813" y="4575400"/>
              <a:ext cx="1727427" cy="1929540"/>
            </a:xfrm>
            <a:custGeom>
              <a:rect b="b" l="l" r="r" t="t"/>
              <a:pathLst>
                <a:path extrusionOk="0" h="34130" w="30555">
                  <a:moveTo>
                    <a:pt x="29779" y="0"/>
                  </a:moveTo>
                  <a:cubicBezTo>
                    <a:pt x="29221" y="0"/>
                    <a:pt x="28911" y="636"/>
                    <a:pt x="29252" y="1071"/>
                  </a:cubicBezTo>
                  <a:lnTo>
                    <a:pt x="26251" y="4080"/>
                  </a:lnTo>
                  <a:cubicBezTo>
                    <a:pt x="26235" y="4095"/>
                    <a:pt x="26227" y="4118"/>
                    <a:pt x="26227" y="4134"/>
                  </a:cubicBezTo>
                  <a:lnTo>
                    <a:pt x="26227" y="7794"/>
                  </a:lnTo>
                  <a:lnTo>
                    <a:pt x="21272" y="12742"/>
                  </a:lnTo>
                  <a:lnTo>
                    <a:pt x="20528" y="12718"/>
                  </a:lnTo>
                  <a:lnTo>
                    <a:pt x="17720" y="15526"/>
                  </a:lnTo>
                  <a:lnTo>
                    <a:pt x="17744" y="16270"/>
                  </a:lnTo>
                  <a:lnTo>
                    <a:pt x="32" y="33990"/>
                  </a:lnTo>
                  <a:cubicBezTo>
                    <a:pt x="1" y="34021"/>
                    <a:pt x="1" y="34075"/>
                    <a:pt x="32" y="34106"/>
                  </a:cubicBezTo>
                  <a:cubicBezTo>
                    <a:pt x="47" y="34122"/>
                    <a:pt x="70" y="34129"/>
                    <a:pt x="86" y="34129"/>
                  </a:cubicBezTo>
                  <a:cubicBezTo>
                    <a:pt x="109" y="34129"/>
                    <a:pt x="133" y="34122"/>
                    <a:pt x="148" y="34106"/>
                  </a:cubicBezTo>
                  <a:lnTo>
                    <a:pt x="26367" y="7887"/>
                  </a:lnTo>
                  <a:cubicBezTo>
                    <a:pt x="26382" y="7872"/>
                    <a:pt x="26390" y="7848"/>
                    <a:pt x="26390" y="7825"/>
                  </a:cubicBezTo>
                  <a:lnTo>
                    <a:pt x="26390" y="4165"/>
                  </a:lnTo>
                  <a:lnTo>
                    <a:pt x="29368" y="1187"/>
                  </a:lnTo>
                  <a:cubicBezTo>
                    <a:pt x="29490" y="1283"/>
                    <a:pt x="29633" y="1327"/>
                    <a:pt x="29774" y="1327"/>
                  </a:cubicBezTo>
                  <a:cubicBezTo>
                    <a:pt x="30046" y="1327"/>
                    <a:pt x="30310" y="1162"/>
                    <a:pt x="30407" y="877"/>
                  </a:cubicBezTo>
                  <a:cubicBezTo>
                    <a:pt x="30555" y="450"/>
                    <a:pt x="30229" y="0"/>
                    <a:pt x="297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7"/>
            <p:cNvSpPr/>
            <p:nvPr/>
          </p:nvSpPr>
          <p:spPr>
            <a:xfrm>
              <a:off x="634570" y="4476703"/>
              <a:ext cx="723026" cy="722574"/>
            </a:xfrm>
            <a:custGeom>
              <a:rect b="b" l="l" r="r" t="t"/>
              <a:pathLst>
                <a:path extrusionOk="0" h="12781" w="12789">
                  <a:moveTo>
                    <a:pt x="12696" y="1"/>
                  </a:moveTo>
                  <a:cubicBezTo>
                    <a:pt x="12676" y="1"/>
                    <a:pt x="12656" y="9"/>
                    <a:pt x="12641" y="24"/>
                  </a:cubicBezTo>
                  <a:lnTo>
                    <a:pt x="32" y="12641"/>
                  </a:lnTo>
                  <a:cubicBezTo>
                    <a:pt x="1" y="12672"/>
                    <a:pt x="1" y="12719"/>
                    <a:pt x="32" y="12758"/>
                  </a:cubicBezTo>
                  <a:cubicBezTo>
                    <a:pt x="47" y="12773"/>
                    <a:pt x="63" y="12781"/>
                    <a:pt x="86" y="12781"/>
                  </a:cubicBezTo>
                  <a:cubicBezTo>
                    <a:pt x="109" y="12781"/>
                    <a:pt x="132" y="12773"/>
                    <a:pt x="140" y="12758"/>
                  </a:cubicBezTo>
                  <a:lnTo>
                    <a:pt x="12757" y="141"/>
                  </a:lnTo>
                  <a:cubicBezTo>
                    <a:pt x="12788" y="110"/>
                    <a:pt x="12788" y="55"/>
                    <a:pt x="12757" y="24"/>
                  </a:cubicBezTo>
                  <a:cubicBezTo>
                    <a:pt x="12738" y="9"/>
                    <a:pt x="12717" y="1"/>
                    <a:pt x="126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87" name="Google Shape;187;p7"/>
            <p:cNvGrpSpPr/>
            <p:nvPr/>
          </p:nvGrpSpPr>
          <p:grpSpPr>
            <a:xfrm>
              <a:off x="16600" y="4575406"/>
              <a:ext cx="921187" cy="920619"/>
              <a:chOff x="3429875" y="1645831"/>
              <a:chExt cx="921187" cy="920619"/>
            </a:xfrm>
          </p:grpSpPr>
          <p:sp>
            <p:nvSpPr>
              <p:cNvPr id="188" name="Google Shape;188;p7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rect b="b" l="l" r="r" t="t"/>
                <a:pathLst>
                  <a:path extrusionOk="0" h="894" w="90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7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7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rect b="b" l="l" r="r" t="t"/>
                <a:pathLst>
                  <a:path extrusionOk="0" h="899" w="1241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7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rect b="b" l="l" r="r" t="t"/>
                <a:pathLst>
                  <a:path extrusionOk="0" h="901" w="124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7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rect b="b" l="l" r="r" t="t"/>
                <a:pathLst>
                  <a:path extrusionOk="0" h="894" w="1196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7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" name="Google Shape;194;p7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rect b="b" l="l" r="r" t="t"/>
                <a:pathLst>
                  <a:path extrusionOk="0" h="902" w="1203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7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rect b="b" l="l" r="r" t="t"/>
                <a:pathLst>
                  <a:path extrusionOk="0" h="895" w="901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96" name="Google Shape;196;p7"/>
            <p:cNvSpPr/>
            <p:nvPr/>
          </p:nvSpPr>
          <p:spPr>
            <a:xfrm>
              <a:off x="96590" y="4341812"/>
              <a:ext cx="595683" cy="833729"/>
            </a:xfrm>
            <a:custGeom>
              <a:rect b="b" l="l" r="r" t="t"/>
              <a:pathLst>
                <a:path extrusionOk="0" h="15428" w="11023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7"/>
            <p:cNvSpPr/>
            <p:nvPr/>
          </p:nvSpPr>
          <p:spPr>
            <a:xfrm>
              <a:off x="-307531" y="4457480"/>
              <a:ext cx="692631" cy="690469"/>
            </a:xfrm>
            <a:custGeom>
              <a:rect b="b" l="l" r="r" t="t"/>
              <a:pathLst>
                <a:path extrusionOk="0" h="12777" w="12817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98" name="Google Shape;198;p7"/>
            <p:cNvGrpSpPr/>
            <p:nvPr/>
          </p:nvGrpSpPr>
          <p:grpSpPr>
            <a:xfrm>
              <a:off x="937774" y="4246108"/>
              <a:ext cx="269497" cy="230589"/>
              <a:chOff x="-245801" y="266720"/>
              <a:chExt cx="269497" cy="230589"/>
            </a:xfrm>
          </p:grpSpPr>
          <p:sp>
            <p:nvSpPr>
              <p:cNvPr id="199" name="Google Shape;199;p7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rect b="b" l="l" r="r" t="t"/>
                <a:pathLst>
                  <a:path extrusionOk="0" h="4267" w="4987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7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rect b="b" l="l" r="r" t="t"/>
                <a:pathLst>
                  <a:path extrusionOk="0" h="1870" w="187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01" name="Google Shape;201;p7"/>
          <p:cNvGrpSpPr/>
          <p:nvPr/>
        </p:nvGrpSpPr>
        <p:grpSpPr>
          <a:xfrm>
            <a:off x="3887699" y="486920"/>
            <a:ext cx="269497" cy="230589"/>
            <a:chOff x="-245801" y="266720"/>
            <a:chExt cx="269497" cy="230589"/>
          </a:xfrm>
        </p:grpSpPr>
        <p:sp>
          <p:nvSpPr>
            <p:cNvPr id="202" name="Google Shape;202;p7"/>
            <p:cNvSpPr/>
            <p:nvPr/>
          </p:nvSpPr>
          <p:spPr>
            <a:xfrm>
              <a:off x="-245801" y="266720"/>
              <a:ext cx="269497" cy="230589"/>
            </a:xfrm>
            <a:custGeom>
              <a:rect b="b" l="l" r="r" t="t"/>
              <a:pathLst>
                <a:path extrusionOk="0" h="4267" w="4987">
                  <a:moveTo>
                    <a:pt x="2837" y="166"/>
                  </a:moveTo>
                  <a:cubicBezTo>
                    <a:pt x="3846" y="166"/>
                    <a:pt x="4816" y="952"/>
                    <a:pt x="4816" y="2134"/>
                  </a:cubicBezTo>
                  <a:cubicBezTo>
                    <a:pt x="4816" y="3219"/>
                    <a:pt x="3940" y="4096"/>
                    <a:pt x="2854" y="4103"/>
                  </a:cubicBezTo>
                  <a:cubicBezTo>
                    <a:pt x="1102" y="4103"/>
                    <a:pt x="226" y="1986"/>
                    <a:pt x="1466" y="746"/>
                  </a:cubicBezTo>
                  <a:cubicBezTo>
                    <a:pt x="1865" y="345"/>
                    <a:pt x="2355" y="166"/>
                    <a:pt x="2837" y="166"/>
                  </a:cubicBezTo>
                  <a:close/>
                  <a:moveTo>
                    <a:pt x="2840" y="0"/>
                  </a:moveTo>
                  <a:cubicBezTo>
                    <a:pt x="2315" y="0"/>
                    <a:pt x="1779" y="195"/>
                    <a:pt x="1342" y="629"/>
                  </a:cubicBezTo>
                  <a:cubicBezTo>
                    <a:pt x="1" y="1971"/>
                    <a:pt x="955" y="4266"/>
                    <a:pt x="2854" y="4266"/>
                  </a:cubicBezTo>
                  <a:cubicBezTo>
                    <a:pt x="4033" y="4266"/>
                    <a:pt x="4987" y="3312"/>
                    <a:pt x="4987" y="2134"/>
                  </a:cubicBezTo>
                  <a:cubicBezTo>
                    <a:pt x="4987" y="849"/>
                    <a:pt x="3937" y="0"/>
                    <a:pt x="28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7"/>
            <p:cNvSpPr/>
            <p:nvPr/>
          </p:nvSpPr>
          <p:spPr>
            <a:xfrm>
              <a:off x="-141881" y="331730"/>
              <a:ext cx="101055" cy="101055"/>
            </a:xfrm>
            <a:custGeom>
              <a:rect b="b" l="l" r="r" t="t"/>
              <a:pathLst>
                <a:path extrusionOk="0" h="1870" w="1870">
                  <a:moveTo>
                    <a:pt x="931" y="0"/>
                  </a:moveTo>
                  <a:cubicBezTo>
                    <a:pt x="420" y="0"/>
                    <a:pt x="1" y="419"/>
                    <a:pt x="1" y="931"/>
                  </a:cubicBezTo>
                  <a:cubicBezTo>
                    <a:pt x="1" y="1450"/>
                    <a:pt x="420" y="1869"/>
                    <a:pt x="931" y="1869"/>
                  </a:cubicBezTo>
                  <a:cubicBezTo>
                    <a:pt x="1451" y="1869"/>
                    <a:pt x="1870" y="1450"/>
                    <a:pt x="1870" y="931"/>
                  </a:cubicBezTo>
                  <a:cubicBezTo>
                    <a:pt x="1870" y="419"/>
                    <a:pt x="1451" y="0"/>
                    <a:pt x="9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4" name="Google Shape;204;p7"/>
          <p:cNvGrpSpPr/>
          <p:nvPr/>
        </p:nvGrpSpPr>
        <p:grpSpPr>
          <a:xfrm>
            <a:off x="3379849" y="-1001703"/>
            <a:ext cx="2471388" cy="2000691"/>
            <a:chOff x="3379849" y="-1001703"/>
            <a:chExt cx="2471388" cy="2000691"/>
          </a:xfrm>
        </p:grpSpPr>
        <p:sp>
          <p:nvSpPr>
            <p:cNvPr id="205" name="Google Shape;205;p7"/>
            <p:cNvSpPr/>
            <p:nvPr/>
          </p:nvSpPr>
          <p:spPr>
            <a:xfrm>
              <a:off x="4191377" y="-845991"/>
              <a:ext cx="1659839" cy="1844980"/>
            </a:xfrm>
            <a:custGeom>
              <a:rect b="b" l="l" r="r" t="t"/>
              <a:pathLst>
                <a:path extrusionOk="0" h="34141" w="30715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06" name="Google Shape;206;p7"/>
            <p:cNvGrpSpPr/>
            <p:nvPr/>
          </p:nvGrpSpPr>
          <p:grpSpPr>
            <a:xfrm>
              <a:off x="4221421" y="-1001703"/>
              <a:ext cx="1400135" cy="1397586"/>
              <a:chOff x="1182471" y="-1089503"/>
              <a:chExt cx="1400135" cy="1397586"/>
            </a:xfrm>
          </p:grpSpPr>
          <p:sp>
            <p:nvSpPr>
              <p:cNvPr id="207" name="Google Shape;207;p7"/>
              <p:cNvSpPr/>
              <p:nvPr/>
            </p:nvSpPr>
            <p:spPr>
              <a:xfrm>
                <a:off x="2530619" y="-1089503"/>
                <a:ext cx="51986" cy="48582"/>
              </a:xfrm>
              <a:custGeom>
                <a:rect b="b" l="l" r="r" t="t"/>
                <a:pathLst>
                  <a:path extrusionOk="0" h="899" w="962">
                    <a:moveTo>
                      <a:pt x="469" y="1"/>
                    </a:moveTo>
                    <a:cubicBezTo>
                      <a:pt x="440" y="1"/>
                      <a:pt x="411" y="3"/>
                      <a:pt x="380" y="7"/>
                    </a:cubicBezTo>
                    <a:cubicBezTo>
                      <a:pt x="357" y="15"/>
                      <a:pt x="326" y="22"/>
                      <a:pt x="303" y="30"/>
                    </a:cubicBezTo>
                    <a:cubicBezTo>
                      <a:pt x="272" y="46"/>
                      <a:pt x="248" y="61"/>
                      <a:pt x="225" y="77"/>
                    </a:cubicBezTo>
                    <a:cubicBezTo>
                      <a:pt x="194" y="92"/>
                      <a:pt x="171" y="108"/>
                      <a:pt x="155" y="131"/>
                    </a:cubicBezTo>
                    <a:cubicBezTo>
                      <a:pt x="132" y="154"/>
                      <a:pt x="117" y="170"/>
                      <a:pt x="101" y="201"/>
                    </a:cubicBezTo>
                    <a:cubicBezTo>
                      <a:pt x="86" y="224"/>
                      <a:pt x="70" y="247"/>
                      <a:pt x="54" y="278"/>
                    </a:cubicBezTo>
                    <a:cubicBezTo>
                      <a:pt x="47" y="301"/>
                      <a:pt x="39" y="332"/>
                      <a:pt x="31" y="356"/>
                    </a:cubicBezTo>
                    <a:cubicBezTo>
                      <a:pt x="0" y="503"/>
                      <a:pt x="47" y="658"/>
                      <a:pt x="155" y="767"/>
                    </a:cubicBezTo>
                    <a:cubicBezTo>
                      <a:pt x="171" y="782"/>
                      <a:pt x="194" y="805"/>
                      <a:pt x="225" y="821"/>
                    </a:cubicBezTo>
                    <a:cubicBezTo>
                      <a:pt x="248" y="837"/>
                      <a:pt x="272" y="852"/>
                      <a:pt x="303" y="860"/>
                    </a:cubicBezTo>
                    <a:cubicBezTo>
                      <a:pt x="326" y="868"/>
                      <a:pt x="357" y="883"/>
                      <a:pt x="380" y="883"/>
                    </a:cubicBezTo>
                    <a:cubicBezTo>
                      <a:pt x="411" y="891"/>
                      <a:pt x="442" y="899"/>
                      <a:pt x="473" y="899"/>
                    </a:cubicBezTo>
                    <a:cubicBezTo>
                      <a:pt x="752" y="899"/>
                      <a:pt x="962" y="635"/>
                      <a:pt x="908" y="356"/>
                    </a:cubicBezTo>
                    <a:cubicBezTo>
                      <a:pt x="900" y="332"/>
                      <a:pt x="892" y="301"/>
                      <a:pt x="884" y="278"/>
                    </a:cubicBezTo>
                    <a:cubicBezTo>
                      <a:pt x="877" y="247"/>
                      <a:pt x="861" y="224"/>
                      <a:pt x="845" y="201"/>
                    </a:cubicBezTo>
                    <a:cubicBezTo>
                      <a:pt x="830" y="170"/>
                      <a:pt x="807" y="154"/>
                      <a:pt x="783" y="131"/>
                    </a:cubicBezTo>
                    <a:cubicBezTo>
                      <a:pt x="768" y="108"/>
                      <a:pt x="745" y="92"/>
                      <a:pt x="721" y="77"/>
                    </a:cubicBezTo>
                    <a:cubicBezTo>
                      <a:pt x="690" y="61"/>
                      <a:pt x="667" y="46"/>
                      <a:pt x="644" y="30"/>
                    </a:cubicBezTo>
                    <a:cubicBezTo>
                      <a:pt x="613" y="22"/>
                      <a:pt x="590" y="15"/>
                      <a:pt x="559" y="7"/>
                    </a:cubicBezTo>
                    <a:cubicBezTo>
                      <a:pt x="528" y="3"/>
                      <a:pt x="498" y="1"/>
                      <a:pt x="4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" name="Google Shape;208;p7"/>
              <p:cNvSpPr/>
              <p:nvPr/>
            </p:nvSpPr>
            <p:spPr>
              <a:xfrm>
                <a:off x="2399895" y="-967102"/>
                <a:ext cx="67064" cy="48528"/>
              </a:xfrm>
              <a:custGeom>
                <a:rect b="b" l="l" r="r" t="t"/>
                <a:pathLst>
                  <a:path extrusionOk="0" h="898" w="1241">
                    <a:moveTo>
                      <a:pt x="615" y="1"/>
                    </a:moveTo>
                    <a:cubicBezTo>
                      <a:pt x="250" y="1"/>
                      <a:pt x="0" y="471"/>
                      <a:pt x="302" y="766"/>
                    </a:cubicBezTo>
                    <a:cubicBezTo>
                      <a:pt x="387" y="851"/>
                      <a:pt x="504" y="898"/>
                      <a:pt x="620" y="898"/>
                    </a:cubicBezTo>
                    <a:cubicBezTo>
                      <a:pt x="1109" y="898"/>
                      <a:pt x="1240" y="223"/>
                      <a:pt x="791" y="37"/>
                    </a:cubicBezTo>
                    <a:cubicBezTo>
                      <a:pt x="730" y="12"/>
                      <a:pt x="671" y="1"/>
                      <a:pt x="6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" name="Google Shape;209;p7"/>
              <p:cNvSpPr/>
              <p:nvPr/>
            </p:nvSpPr>
            <p:spPr>
              <a:xfrm>
                <a:off x="1418844" y="14375"/>
                <a:ext cx="67064" cy="48528"/>
              </a:xfrm>
              <a:custGeom>
                <a:rect b="b" l="l" r="r" t="t"/>
                <a:pathLst>
                  <a:path extrusionOk="0" h="898" w="1241">
                    <a:moveTo>
                      <a:pt x="611" y="0"/>
                    </a:moveTo>
                    <a:cubicBezTo>
                      <a:pt x="244" y="0"/>
                      <a:pt x="1" y="464"/>
                      <a:pt x="302" y="766"/>
                    </a:cubicBezTo>
                    <a:cubicBezTo>
                      <a:pt x="388" y="851"/>
                      <a:pt x="496" y="898"/>
                      <a:pt x="620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29" y="12"/>
                      <a:pt x="668" y="0"/>
                      <a:pt x="6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7"/>
              <p:cNvSpPr/>
              <p:nvPr/>
            </p:nvSpPr>
            <p:spPr>
              <a:xfrm>
                <a:off x="2277494" y="-844323"/>
                <a:ext cx="67118" cy="48582"/>
              </a:xfrm>
              <a:custGeom>
                <a:rect b="b" l="l" r="r" t="t"/>
                <a:pathLst>
                  <a:path extrusionOk="0" h="899" w="1242">
                    <a:moveTo>
                      <a:pt x="606" y="1"/>
                    </a:moveTo>
                    <a:cubicBezTo>
                      <a:pt x="244" y="1"/>
                      <a:pt x="0" y="465"/>
                      <a:pt x="295" y="766"/>
                    </a:cubicBezTo>
                    <a:cubicBezTo>
                      <a:pt x="380" y="852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7"/>
              <p:cNvSpPr/>
              <p:nvPr/>
            </p:nvSpPr>
            <p:spPr>
              <a:xfrm>
                <a:off x="1296064" y="136722"/>
                <a:ext cx="67064" cy="48582"/>
              </a:xfrm>
              <a:custGeom>
                <a:rect b="b" l="l" r="r" t="t"/>
                <a:pathLst>
                  <a:path extrusionOk="0" h="899" w="1241">
                    <a:moveTo>
                      <a:pt x="605" y="1"/>
                    </a:moveTo>
                    <a:cubicBezTo>
                      <a:pt x="243" y="1"/>
                      <a:pt x="0" y="465"/>
                      <a:pt x="302" y="766"/>
                    </a:cubicBezTo>
                    <a:cubicBezTo>
                      <a:pt x="380" y="852"/>
                      <a:pt x="496" y="898"/>
                      <a:pt x="620" y="898"/>
                    </a:cubicBezTo>
                    <a:cubicBezTo>
                      <a:pt x="1109" y="898"/>
                      <a:pt x="1240" y="223"/>
                      <a:pt x="783" y="37"/>
                    </a:cubicBezTo>
                    <a:cubicBezTo>
                      <a:pt x="722" y="12"/>
                      <a:pt x="662" y="1"/>
                      <a:pt x="60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7"/>
              <p:cNvSpPr/>
              <p:nvPr/>
            </p:nvSpPr>
            <p:spPr>
              <a:xfrm>
                <a:off x="1909532" y="-476363"/>
                <a:ext cx="67118" cy="48528"/>
              </a:xfrm>
              <a:custGeom>
                <a:rect b="b" l="l" r="r" t="t"/>
                <a:pathLst>
                  <a:path extrusionOk="0" h="898" w="1242">
                    <a:moveTo>
                      <a:pt x="606" y="0"/>
                    </a:moveTo>
                    <a:cubicBezTo>
                      <a:pt x="244" y="0"/>
                      <a:pt x="0" y="464"/>
                      <a:pt x="295" y="766"/>
                    </a:cubicBezTo>
                    <a:cubicBezTo>
                      <a:pt x="381" y="851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0"/>
                      <a:pt x="6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7"/>
              <p:cNvSpPr/>
              <p:nvPr/>
            </p:nvSpPr>
            <p:spPr>
              <a:xfrm>
                <a:off x="2154714" y="-721922"/>
                <a:ext cx="67064" cy="48528"/>
              </a:xfrm>
              <a:custGeom>
                <a:rect b="b" l="l" r="r" t="t"/>
                <a:pathLst>
                  <a:path extrusionOk="0" h="898" w="1241">
                    <a:moveTo>
                      <a:pt x="613" y="0"/>
                    </a:moveTo>
                    <a:cubicBezTo>
                      <a:pt x="245" y="0"/>
                      <a:pt x="0" y="471"/>
                      <a:pt x="303" y="773"/>
                    </a:cubicBezTo>
                    <a:cubicBezTo>
                      <a:pt x="388" y="851"/>
                      <a:pt x="496" y="898"/>
                      <a:pt x="621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" name="Google Shape;214;p7"/>
              <p:cNvSpPr/>
              <p:nvPr/>
            </p:nvSpPr>
            <p:spPr>
              <a:xfrm>
                <a:off x="2031934" y="-599143"/>
                <a:ext cx="67496" cy="48528"/>
              </a:xfrm>
              <a:custGeom>
                <a:rect b="b" l="l" r="r" t="t"/>
                <a:pathLst>
                  <a:path extrusionOk="0" h="898" w="1249">
                    <a:moveTo>
                      <a:pt x="613" y="0"/>
                    </a:moveTo>
                    <a:cubicBezTo>
                      <a:pt x="250" y="0"/>
                      <a:pt x="1" y="464"/>
                      <a:pt x="302" y="766"/>
                    </a:cubicBezTo>
                    <a:cubicBezTo>
                      <a:pt x="388" y="851"/>
                      <a:pt x="504" y="898"/>
                      <a:pt x="620" y="898"/>
                    </a:cubicBezTo>
                    <a:cubicBezTo>
                      <a:pt x="1109" y="898"/>
                      <a:pt x="1249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" name="Google Shape;215;p7"/>
              <p:cNvSpPr/>
              <p:nvPr/>
            </p:nvSpPr>
            <p:spPr>
              <a:xfrm>
                <a:off x="1786752" y="-353962"/>
                <a:ext cx="67118" cy="48528"/>
              </a:xfrm>
              <a:custGeom>
                <a:rect b="b" l="l" r="r" t="t"/>
                <a:pathLst>
                  <a:path extrusionOk="0" h="898" w="1242">
                    <a:moveTo>
                      <a:pt x="613" y="0"/>
                    </a:moveTo>
                    <a:cubicBezTo>
                      <a:pt x="245" y="0"/>
                      <a:pt x="1" y="471"/>
                      <a:pt x="303" y="773"/>
                    </a:cubicBezTo>
                    <a:cubicBezTo>
                      <a:pt x="388" y="851"/>
                      <a:pt x="497" y="897"/>
                      <a:pt x="621" y="897"/>
                    </a:cubicBezTo>
                    <a:cubicBezTo>
                      <a:pt x="1109" y="897"/>
                      <a:pt x="1241" y="223"/>
                      <a:pt x="791" y="36"/>
                    </a:cubicBezTo>
                    <a:cubicBezTo>
                      <a:pt x="730" y="11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7"/>
              <p:cNvSpPr/>
              <p:nvPr/>
            </p:nvSpPr>
            <p:spPr>
              <a:xfrm>
                <a:off x="1664026" y="-231237"/>
                <a:ext cx="67442" cy="48582"/>
              </a:xfrm>
              <a:custGeom>
                <a:rect b="b" l="l" r="r" t="t"/>
                <a:pathLst>
                  <a:path extrusionOk="0" h="899" w="1248">
                    <a:moveTo>
                      <a:pt x="613" y="1"/>
                    </a:moveTo>
                    <a:cubicBezTo>
                      <a:pt x="249" y="1"/>
                      <a:pt x="0" y="465"/>
                      <a:pt x="302" y="767"/>
                    </a:cubicBezTo>
                    <a:cubicBezTo>
                      <a:pt x="387" y="852"/>
                      <a:pt x="503" y="898"/>
                      <a:pt x="620" y="898"/>
                    </a:cubicBezTo>
                    <a:cubicBezTo>
                      <a:pt x="1108" y="898"/>
                      <a:pt x="1248" y="224"/>
                      <a:pt x="790" y="38"/>
                    </a:cubicBezTo>
                    <a:cubicBezTo>
                      <a:pt x="729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7"/>
              <p:cNvSpPr/>
              <p:nvPr/>
            </p:nvSpPr>
            <p:spPr>
              <a:xfrm>
                <a:off x="1541624" y="-108836"/>
                <a:ext cx="67064" cy="48960"/>
              </a:xfrm>
              <a:custGeom>
                <a:rect b="b" l="l" r="r" t="t"/>
                <a:pathLst>
                  <a:path extrusionOk="0" h="906" w="1241">
                    <a:moveTo>
                      <a:pt x="613" y="1"/>
                    </a:moveTo>
                    <a:cubicBezTo>
                      <a:pt x="245" y="1"/>
                      <a:pt x="0" y="472"/>
                      <a:pt x="302" y="774"/>
                    </a:cubicBezTo>
                    <a:cubicBezTo>
                      <a:pt x="380" y="859"/>
                      <a:pt x="496" y="906"/>
                      <a:pt x="613" y="906"/>
                    </a:cubicBezTo>
                    <a:cubicBezTo>
                      <a:pt x="1109" y="906"/>
                      <a:pt x="1241" y="231"/>
                      <a:pt x="791" y="37"/>
                    </a:cubicBezTo>
                    <a:cubicBezTo>
                      <a:pt x="730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7"/>
              <p:cNvSpPr/>
              <p:nvPr/>
            </p:nvSpPr>
            <p:spPr>
              <a:xfrm>
                <a:off x="1182471" y="259501"/>
                <a:ext cx="48636" cy="48582"/>
              </a:xfrm>
              <a:custGeom>
                <a:rect b="b" l="l" r="r" t="t"/>
                <a:pathLst>
                  <a:path extrusionOk="0" h="899" w="900">
                    <a:moveTo>
                      <a:pt x="454" y="1"/>
                    </a:moveTo>
                    <a:cubicBezTo>
                      <a:pt x="425" y="1"/>
                      <a:pt x="396" y="3"/>
                      <a:pt x="365" y="6"/>
                    </a:cubicBezTo>
                    <a:cubicBezTo>
                      <a:pt x="334" y="14"/>
                      <a:pt x="310" y="22"/>
                      <a:pt x="279" y="37"/>
                    </a:cubicBezTo>
                    <a:cubicBezTo>
                      <a:pt x="256" y="45"/>
                      <a:pt x="225" y="61"/>
                      <a:pt x="202" y="76"/>
                    </a:cubicBezTo>
                    <a:cubicBezTo>
                      <a:pt x="178" y="92"/>
                      <a:pt x="155" y="107"/>
                      <a:pt x="140" y="131"/>
                    </a:cubicBezTo>
                    <a:cubicBezTo>
                      <a:pt x="116" y="154"/>
                      <a:pt x="93" y="177"/>
                      <a:pt x="78" y="200"/>
                    </a:cubicBezTo>
                    <a:cubicBezTo>
                      <a:pt x="62" y="224"/>
                      <a:pt x="47" y="247"/>
                      <a:pt x="39" y="278"/>
                    </a:cubicBezTo>
                    <a:cubicBezTo>
                      <a:pt x="31" y="301"/>
                      <a:pt x="23" y="332"/>
                      <a:pt x="16" y="363"/>
                    </a:cubicBezTo>
                    <a:cubicBezTo>
                      <a:pt x="0" y="417"/>
                      <a:pt x="0" y="479"/>
                      <a:pt x="16" y="534"/>
                    </a:cubicBezTo>
                    <a:cubicBezTo>
                      <a:pt x="23" y="565"/>
                      <a:pt x="31" y="596"/>
                      <a:pt x="39" y="619"/>
                    </a:cubicBezTo>
                    <a:cubicBezTo>
                      <a:pt x="47" y="642"/>
                      <a:pt x="62" y="673"/>
                      <a:pt x="78" y="697"/>
                    </a:cubicBezTo>
                    <a:cubicBezTo>
                      <a:pt x="93" y="720"/>
                      <a:pt x="116" y="743"/>
                      <a:pt x="140" y="766"/>
                    </a:cubicBezTo>
                    <a:cubicBezTo>
                      <a:pt x="217" y="852"/>
                      <a:pt x="334" y="898"/>
                      <a:pt x="450" y="898"/>
                    </a:cubicBezTo>
                    <a:cubicBezTo>
                      <a:pt x="481" y="898"/>
                      <a:pt x="512" y="890"/>
                      <a:pt x="543" y="890"/>
                    </a:cubicBezTo>
                    <a:cubicBezTo>
                      <a:pt x="566" y="883"/>
                      <a:pt x="597" y="875"/>
                      <a:pt x="628" y="859"/>
                    </a:cubicBezTo>
                    <a:cubicBezTo>
                      <a:pt x="652" y="852"/>
                      <a:pt x="675" y="836"/>
                      <a:pt x="706" y="821"/>
                    </a:cubicBezTo>
                    <a:cubicBezTo>
                      <a:pt x="729" y="805"/>
                      <a:pt x="752" y="782"/>
                      <a:pt x="768" y="766"/>
                    </a:cubicBezTo>
                    <a:cubicBezTo>
                      <a:pt x="791" y="743"/>
                      <a:pt x="807" y="720"/>
                      <a:pt x="822" y="697"/>
                    </a:cubicBezTo>
                    <a:cubicBezTo>
                      <a:pt x="838" y="673"/>
                      <a:pt x="853" y="642"/>
                      <a:pt x="869" y="619"/>
                    </a:cubicBezTo>
                    <a:cubicBezTo>
                      <a:pt x="876" y="596"/>
                      <a:pt x="884" y="565"/>
                      <a:pt x="892" y="534"/>
                    </a:cubicBezTo>
                    <a:cubicBezTo>
                      <a:pt x="900" y="479"/>
                      <a:pt x="900" y="417"/>
                      <a:pt x="892" y="363"/>
                    </a:cubicBezTo>
                    <a:cubicBezTo>
                      <a:pt x="884" y="332"/>
                      <a:pt x="876" y="301"/>
                      <a:pt x="869" y="278"/>
                    </a:cubicBezTo>
                    <a:cubicBezTo>
                      <a:pt x="853" y="247"/>
                      <a:pt x="838" y="224"/>
                      <a:pt x="822" y="200"/>
                    </a:cubicBezTo>
                    <a:cubicBezTo>
                      <a:pt x="807" y="177"/>
                      <a:pt x="791" y="154"/>
                      <a:pt x="768" y="131"/>
                    </a:cubicBezTo>
                    <a:cubicBezTo>
                      <a:pt x="752" y="107"/>
                      <a:pt x="729" y="92"/>
                      <a:pt x="706" y="76"/>
                    </a:cubicBezTo>
                    <a:cubicBezTo>
                      <a:pt x="675" y="61"/>
                      <a:pt x="652" y="45"/>
                      <a:pt x="628" y="37"/>
                    </a:cubicBezTo>
                    <a:cubicBezTo>
                      <a:pt x="597" y="22"/>
                      <a:pt x="566" y="14"/>
                      <a:pt x="543" y="6"/>
                    </a:cubicBezTo>
                    <a:cubicBezTo>
                      <a:pt x="512" y="3"/>
                      <a:pt x="483" y="1"/>
                      <a:pt x="4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7"/>
            <p:cNvGrpSpPr/>
            <p:nvPr/>
          </p:nvGrpSpPr>
          <p:grpSpPr>
            <a:xfrm>
              <a:off x="4831962" y="33090"/>
              <a:ext cx="743488" cy="602656"/>
              <a:chOff x="1005462" y="33090"/>
              <a:chExt cx="743488" cy="602656"/>
            </a:xfrm>
          </p:grpSpPr>
          <p:sp>
            <p:nvSpPr>
              <p:cNvPr id="220" name="Google Shape;220;p7"/>
              <p:cNvSpPr/>
              <p:nvPr/>
            </p:nvSpPr>
            <p:spPr>
              <a:xfrm>
                <a:off x="1005462" y="603862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7"/>
              <p:cNvSpPr/>
              <p:nvPr/>
            </p:nvSpPr>
            <p:spPr>
              <a:xfrm>
                <a:off x="1100573" y="508697"/>
                <a:ext cx="172712" cy="31938"/>
              </a:xfrm>
              <a:custGeom>
                <a:rect b="b" l="l" r="r" t="t"/>
                <a:pathLst>
                  <a:path extrusionOk="0" h="591" w="3196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7"/>
              <p:cNvSpPr/>
              <p:nvPr/>
            </p:nvSpPr>
            <p:spPr>
              <a:xfrm>
                <a:off x="1195739" y="413586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" name="Google Shape;223;p7"/>
              <p:cNvSpPr/>
              <p:nvPr/>
            </p:nvSpPr>
            <p:spPr>
              <a:xfrm>
                <a:off x="1290850" y="318476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" name="Google Shape;224;p7"/>
              <p:cNvSpPr/>
              <p:nvPr/>
            </p:nvSpPr>
            <p:spPr>
              <a:xfrm>
                <a:off x="1385961" y="223311"/>
                <a:ext cx="172712" cy="31938"/>
              </a:xfrm>
              <a:custGeom>
                <a:rect b="b" l="l" r="r" t="t"/>
                <a:pathLst>
                  <a:path extrusionOk="0" h="591" w="3196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7"/>
              <p:cNvSpPr/>
              <p:nvPr/>
            </p:nvSpPr>
            <p:spPr>
              <a:xfrm>
                <a:off x="1481126" y="128200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7"/>
              <p:cNvSpPr/>
              <p:nvPr/>
            </p:nvSpPr>
            <p:spPr>
              <a:xfrm>
                <a:off x="1576238" y="33090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27" name="Google Shape;227;p7"/>
            <p:cNvSpPr/>
            <p:nvPr/>
          </p:nvSpPr>
          <p:spPr>
            <a:xfrm>
              <a:off x="3379849" y="-113896"/>
              <a:ext cx="771151" cy="964344"/>
            </a:xfrm>
            <a:custGeom>
              <a:rect b="b" l="l" r="r" t="t"/>
              <a:pathLst>
                <a:path extrusionOk="0" h="17845" w="14270">
                  <a:moveTo>
                    <a:pt x="14184" y="1"/>
                  </a:moveTo>
                  <a:cubicBezTo>
                    <a:pt x="14165" y="1"/>
                    <a:pt x="14146" y="9"/>
                    <a:pt x="14130" y="24"/>
                  </a:cubicBezTo>
                  <a:lnTo>
                    <a:pt x="4188" y="9958"/>
                  </a:lnTo>
                  <a:cubicBezTo>
                    <a:pt x="4173" y="9973"/>
                    <a:pt x="4165" y="9997"/>
                    <a:pt x="4165" y="10020"/>
                  </a:cubicBezTo>
                  <a:lnTo>
                    <a:pt x="4165" y="13680"/>
                  </a:lnTo>
                  <a:lnTo>
                    <a:pt x="1187" y="16658"/>
                  </a:lnTo>
                  <a:cubicBezTo>
                    <a:pt x="1065" y="16560"/>
                    <a:pt x="921" y="16514"/>
                    <a:pt x="780" y="16514"/>
                  </a:cubicBezTo>
                  <a:cubicBezTo>
                    <a:pt x="509" y="16514"/>
                    <a:pt x="245" y="16680"/>
                    <a:pt x="148" y="16961"/>
                  </a:cubicBezTo>
                  <a:cubicBezTo>
                    <a:pt x="1" y="17395"/>
                    <a:pt x="327" y="17845"/>
                    <a:pt x="776" y="17845"/>
                  </a:cubicBezTo>
                  <a:cubicBezTo>
                    <a:pt x="1335" y="17845"/>
                    <a:pt x="1645" y="17209"/>
                    <a:pt x="1304" y="16774"/>
                  </a:cubicBezTo>
                  <a:lnTo>
                    <a:pt x="4305" y="13766"/>
                  </a:lnTo>
                  <a:cubicBezTo>
                    <a:pt x="4320" y="13750"/>
                    <a:pt x="4328" y="13735"/>
                    <a:pt x="4336" y="13711"/>
                  </a:cubicBezTo>
                  <a:lnTo>
                    <a:pt x="4336" y="10051"/>
                  </a:lnTo>
                  <a:lnTo>
                    <a:pt x="14239" y="140"/>
                  </a:lnTo>
                  <a:cubicBezTo>
                    <a:pt x="14270" y="109"/>
                    <a:pt x="14270" y="55"/>
                    <a:pt x="14239" y="24"/>
                  </a:cubicBezTo>
                  <a:cubicBezTo>
                    <a:pt x="14223" y="9"/>
                    <a:pt x="14204" y="1"/>
                    <a:pt x="141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28" name="Google Shape;228;p7"/>
            <p:cNvGrpSpPr/>
            <p:nvPr/>
          </p:nvGrpSpPr>
          <p:grpSpPr>
            <a:xfrm>
              <a:off x="4930050" y="6"/>
              <a:ext cx="921187" cy="920619"/>
              <a:chOff x="3429875" y="1645831"/>
              <a:chExt cx="921187" cy="920619"/>
            </a:xfrm>
          </p:grpSpPr>
          <p:sp>
            <p:nvSpPr>
              <p:cNvPr id="229" name="Google Shape;229;p7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rect b="b" l="l" r="r" t="t"/>
                <a:pathLst>
                  <a:path extrusionOk="0" h="894" w="90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7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7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rect b="b" l="l" r="r" t="t"/>
                <a:pathLst>
                  <a:path extrusionOk="0" h="899" w="1241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7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rect b="b" l="l" r="r" t="t"/>
                <a:pathLst>
                  <a:path extrusionOk="0" h="901" w="124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7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rect b="b" l="l" r="r" t="t"/>
                <a:pathLst>
                  <a:path extrusionOk="0" h="894" w="1196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4" name="Google Shape;234;p7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5" name="Google Shape;235;p7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rect b="b" l="l" r="r" t="t"/>
                <a:pathLst>
                  <a:path extrusionOk="0" h="902" w="1203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7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rect b="b" l="l" r="r" t="t"/>
                <a:pathLst>
                  <a:path extrusionOk="0" h="895" w="901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8"/>
          <p:cNvSpPr txBox="1"/>
          <p:nvPr>
            <p:ph type="title"/>
          </p:nvPr>
        </p:nvSpPr>
        <p:spPr>
          <a:xfrm flipH="1">
            <a:off x="4488050" y="1572300"/>
            <a:ext cx="3844200" cy="199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39" name="Google Shape;239;p8"/>
          <p:cNvSpPr/>
          <p:nvPr>
            <p:ph idx="2" type="pic"/>
          </p:nvPr>
        </p:nvSpPr>
        <p:spPr>
          <a:xfrm>
            <a:off x="763125" y="938975"/>
            <a:ext cx="3265500" cy="3265500"/>
          </a:xfrm>
          <a:prstGeom prst="ellipse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grpSp>
        <p:nvGrpSpPr>
          <p:cNvPr id="240" name="Google Shape;240;p8"/>
          <p:cNvGrpSpPr/>
          <p:nvPr/>
        </p:nvGrpSpPr>
        <p:grpSpPr>
          <a:xfrm>
            <a:off x="6128900" y="3439272"/>
            <a:ext cx="3071013" cy="2420831"/>
            <a:chOff x="6128900" y="3439272"/>
            <a:chExt cx="3071013" cy="2420831"/>
          </a:xfrm>
        </p:grpSpPr>
        <p:sp>
          <p:nvSpPr>
            <p:cNvPr id="241" name="Google Shape;241;p8"/>
            <p:cNvSpPr/>
            <p:nvPr/>
          </p:nvSpPr>
          <p:spPr>
            <a:xfrm>
              <a:off x="7936620" y="3439272"/>
              <a:ext cx="1263293" cy="1576725"/>
            </a:xfrm>
            <a:custGeom>
              <a:rect b="b" l="l" r="r" t="t"/>
              <a:pathLst>
                <a:path extrusionOk="0" h="29177" w="23377">
                  <a:moveTo>
                    <a:pt x="23291" y="1"/>
                  </a:moveTo>
                  <a:cubicBezTo>
                    <a:pt x="23271" y="1"/>
                    <a:pt x="23252" y="7"/>
                    <a:pt x="23237" y="18"/>
                  </a:cubicBezTo>
                  <a:lnTo>
                    <a:pt x="11372" y="11883"/>
                  </a:lnTo>
                  <a:lnTo>
                    <a:pt x="10635" y="11852"/>
                  </a:lnTo>
                  <a:lnTo>
                    <a:pt x="7828" y="14667"/>
                  </a:lnTo>
                  <a:lnTo>
                    <a:pt x="7851" y="15404"/>
                  </a:lnTo>
                  <a:lnTo>
                    <a:pt x="7114" y="16141"/>
                  </a:lnTo>
                  <a:cubicBezTo>
                    <a:pt x="7099" y="16156"/>
                    <a:pt x="7091" y="16179"/>
                    <a:pt x="7091" y="16203"/>
                  </a:cubicBezTo>
                  <a:lnTo>
                    <a:pt x="7091" y="22236"/>
                  </a:lnTo>
                  <a:lnTo>
                    <a:pt x="1345" y="27982"/>
                  </a:lnTo>
                  <a:cubicBezTo>
                    <a:pt x="1209" y="27875"/>
                    <a:pt x="1067" y="27829"/>
                    <a:pt x="932" y="27829"/>
                  </a:cubicBezTo>
                  <a:cubicBezTo>
                    <a:pt x="412" y="27829"/>
                    <a:pt x="1" y="28507"/>
                    <a:pt x="469" y="28975"/>
                  </a:cubicBezTo>
                  <a:cubicBezTo>
                    <a:pt x="610" y="29116"/>
                    <a:pt x="772" y="29176"/>
                    <a:pt x="928" y="29176"/>
                  </a:cubicBezTo>
                  <a:cubicBezTo>
                    <a:pt x="1414" y="29176"/>
                    <a:pt x="1848" y="28597"/>
                    <a:pt x="1461" y="28099"/>
                  </a:cubicBezTo>
                  <a:lnTo>
                    <a:pt x="7231" y="22329"/>
                  </a:lnTo>
                  <a:cubicBezTo>
                    <a:pt x="7246" y="22313"/>
                    <a:pt x="7254" y="22290"/>
                    <a:pt x="7254" y="22267"/>
                  </a:cubicBezTo>
                  <a:lnTo>
                    <a:pt x="7254" y="16226"/>
                  </a:lnTo>
                  <a:lnTo>
                    <a:pt x="23345" y="135"/>
                  </a:lnTo>
                  <a:cubicBezTo>
                    <a:pt x="23376" y="104"/>
                    <a:pt x="23376" y="49"/>
                    <a:pt x="23345" y="18"/>
                  </a:cubicBezTo>
                  <a:cubicBezTo>
                    <a:pt x="23330" y="7"/>
                    <a:pt x="23310" y="1"/>
                    <a:pt x="232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8"/>
            <p:cNvSpPr/>
            <p:nvPr/>
          </p:nvSpPr>
          <p:spPr>
            <a:xfrm>
              <a:off x="7429190" y="4328462"/>
              <a:ext cx="595683" cy="833729"/>
            </a:xfrm>
            <a:custGeom>
              <a:rect b="b" l="l" r="r" t="t"/>
              <a:pathLst>
                <a:path extrusionOk="0" h="15428" w="11023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8"/>
            <p:cNvSpPr/>
            <p:nvPr/>
          </p:nvSpPr>
          <p:spPr>
            <a:xfrm>
              <a:off x="8195244" y="4444130"/>
              <a:ext cx="692631" cy="690469"/>
            </a:xfrm>
            <a:custGeom>
              <a:rect b="b" l="l" r="r" t="t"/>
              <a:pathLst>
                <a:path extrusionOk="0" h="12777" w="12817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8"/>
            <p:cNvSpPr/>
            <p:nvPr/>
          </p:nvSpPr>
          <p:spPr>
            <a:xfrm>
              <a:off x="6128900" y="3930549"/>
              <a:ext cx="1595777" cy="1929553"/>
            </a:xfrm>
            <a:custGeom>
              <a:rect b="b" l="l" r="r" t="t"/>
              <a:pathLst>
                <a:path extrusionOk="0" h="38062" w="31478">
                  <a:moveTo>
                    <a:pt x="30702" y="1"/>
                  </a:moveTo>
                  <a:cubicBezTo>
                    <a:pt x="30151" y="1"/>
                    <a:pt x="29841" y="637"/>
                    <a:pt x="30174" y="1071"/>
                  </a:cubicBezTo>
                  <a:lnTo>
                    <a:pt x="24413" y="6840"/>
                  </a:lnTo>
                  <a:cubicBezTo>
                    <a:pt x="24397" y="6856"/>
                    <a:pt x="24389" y="6872"/>
                    <a:pt x="24389" y="6895"/>
                  </a:cubicBezTo>
                  <a:lnTo>
                    <a:pt x="24389" y="12936"/>
                  </a:lnTo>
                  <a:lnTo>
                    <a:pt x="20675" y="16650"/>
                  </a:lnTo>
                  <a:lnTo>
                    <a:pt x="20535" y="16650"/>
                  </a:lnTo>
                  <a:lnTo>
                    <a:pt x="17728" y="19465"/>
                  </a:lnTo>
                  <a:lnTo>
                    <a:pt x="17736" y="19597"/>
                  </a:lnTo>
                  <a:lnTo>
                    <a:pt x="16689" y="20636"/>
                  </a:lnTo>
                  <a:cubicBezTo>
                    <a:pt x="16642" y="20691"/>
                    <a:pt x="16673" y="20776"/>
                    <a:pt x="16751" y="20776"/>
                  </a:cubicBezTo>
                  <a:cubicBezTo>
                    <a:pt x="16766" y="20776"/>
                    <a:pt x="16790" y="20768"/>
                    <a:pt x="16805" y="20753"/>
                  </a:cubicBezTo>
                  <a:lnTo>
                    <a:pt x="17736" y="19822"/>
                  </a:lnTo>
                  <a:lnTo>
                    <a:pt x="17751" y="20210"/>
                  </a:lnTo>
                  <a:lnTo>
                    <a:pt x="32" y="37922"/>
                  </a:lnTo>
                  <a:cubicBezTo>
                    <a:pt x="1" y="37953"/>
                    <a:pt x="1" y="38007"/>
                    <a:pt x="32" y="38038"/>
                  </a:cubicBezTo>
                  <a:cubicBezTo>
                    <a:pt x="47" y="38054"/>
                    <a:pt x="70" y="38061"/>
                    <a:pt x="94" y="38061"/>
                  </a:cubicBezTo>
                  <a:cubicBezTo>
                    <a:pt x="117" y="38061"/>
                    <a:pt x="132" y="38054"/>
                    <a:pt x="148" y="38038"/>
                  </a:cubicBezTo>
                  <a:lnTo>
                    <a:pt x="26375" y="11819"/>
                  </a:lnTo>
                  <a:cubicBezTo>
                    <a:pt x="26390" y="11804"/>
                    <a:pt x="26398" y="11780"/>
                    <a:pt x="26398" y="11757"/>
                  </a:cubicBezTo>
                  <a:lnTo>
                    <a:pt x="26398" y="8097"/>
                  </a:lnTo>
                  <a:lnTo>
                    <a:pt x="29376" y="5119"/>
                  </a:lnTo>
                  <a:cubicBezTo>
                    <a:pt x="29512" y="5226"/>
                    <a:pt x="29654" y="5272"/>
                    <a:pt x="29789" y="5272"/>
                  </a:cubicBezTo>
                  <a:cubicBezTo>
                    <a:pt x="30308" y="5272"/>
                    <a:pt x="30720" y="4594"/>
                    <a:pt x="30252" y="4126"/>
                  </a:cubicBezTo>
                  <a:cubicBezTo>
                    <a:pt x="30108" y="3982"/>
                    <a:pt x="29944" y="3922"/>
                    <a:pt x="29787" y="3922"/>
                  </a:cubicBezTo>
                  <a:cubicBezTo>
                    <a:pt x="29298" y="3922"/>
                    <a:pt x="28867" y="4504"/>
                    <a:pt x="29259" y="5003"/>
                  </a:cubicBezTo>
                  <a:lnTo>
                    <a:pt x="26251" y="8011"/>
                  </a:lnTo>
                  <a:cubicBezTo>
                    <a:pt x="26235" y="8027"/>
                    <a:pt x="26227" y="8042"/>
                    <a:pt x="26227" y="8066"/>
                  </a:cubicBezTo>
                  <a:lnTo>
                    <a:pt x="26227" y="11726"/>
                  </a:lnTo>
                  <a:lnTo>
                    <a:pt x="21280" y="16674"/>
                  </a:lnTo>
                  <a:lnTo>
                    <a:pt x="20892" y="16658"/>
                  </a:lnTo>
                  <a:lnTo>
                    <a:pt x="24521" y="13029"/>
                  </a:lnTo>
                  <a:cubicBezTo>
                    <a:pt x="24537" y="13013"/>
                    <a:pt x="24544" y="12990"/>
                    <a:pt x="24552" y="12975"/>
                  </a:cubicBezTo>
                  <a:lnTo>
                    <a:pt x="24552" y="6934"/>
                  </a:lnTo>
                  <a:lnTo>
                    <a:pt x="30291" y="1187"/>
                  </a:lnTo>
                  <a:cubicBezTo>
                    <a:pt x="30416" y="1283"/>
                    <a:pt x="30559" y="1327"/>
                    <a:pt x="30701" y="1327"/>
                  </a:cubicBezTo>
                  <a:cubicBezTo>
                    <a:pt x="30972" y="1327"/>
                    <a:pt x="31233" y="1163"/>
                    <a:pt x="31330" y="877"/>
                  </a:cubicBezTo>
                  <a:cubicBezTo>
                    <a:pt x="31477" y="443"/>
                    <a:pt x="31159" y="1"/>
                    <a:pt x="307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45" name="Google Shape;245;p8"/>
            <p:cNvGrpSpPr/>
            <p:nvPr/>
          </p:nvGrpSpPr>
          <p:grpSpPr>
            <a:xfrm>
              <a:off x="7936624" y="3783920"/>
              <a:ext cx="269497" cy="230589"/>
              <a:chOff x="-245801" y="266720"/>
              <a:chExt cx="269497" cy="230589"/>
            </a:xfrm>
          </p:grpSpPr>
          <p:sp>
            <p:nvSpPr>
              <p:cNvPr id="246" name="Google Shape;246;p8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rect b="b" l="l" r="r" t="t"/>
                <a:pathLst>
                  <a:path extrusionOk="0" h="4267" w="4987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8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rect b="b" l="l" r="r" t="t"/>
                <a:pathLst>
                  <a:path extrusionOk="0" h="1870" w="187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9"/>
          <p:cNvSpPr txBox="1"/>
          <p:nvPr>
            <p:ph idx="1" type="body"/>
          </p:nvPr>
        </p:nvSpPr>
        <p:spPr>
          <a:xfrm>
            <a:off x="4413175" y="2110613"/>
            <a:ext cx="3556800" cy="21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>
                <a:solidFill>
                  <a:schemeClr val="dk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Open Sans"/>
              <a:buChar char="○"/>
              <a:defRPr>
                <a:solidFill>
                  <a:schemeClr val="dk1"/>
                </a:solidFill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Open Sans"/>
              <a:buChar char="■"/>
              <a:defRPr>
                <a:solidFill>
                  <a:schemeClr val="dk1"/>
                </a:solidFill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Open Sans"/>
              <a:buChar char="●"/>
              <a:defRPr>
                <a:solidFill>
                  <a:schemeClr val="dk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>
                <a:solidFill>
                  <a:schemeClr val="dk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>
                <a:solidFill>
                  <a:schemeClr val="dk1"/>
                </a:solidFill>
              </a:defRPr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Open Sans"/>
              <a:buChar char="●"/>
              <a:defRPr>
                <a:solidFill>
                  <a:schemeClr val="dk1"/>
                </a:solidFill>
              </a:defRPr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Open Sans"/>
              <a:buChar char="○"/>
              <a:defRPr>
                <a:solidFill>
                  <a:schemeClr val="dk1"/>
                </a:solidFill>
              </a:defRPr>
            </a:lvl8pPr>
            <a:lvl9pPr indent="-2667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Open Sans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50" name="Google Shape;250;p9"/>
          <p:cNvSpPr txBox="1"/>
          <p:nvPr>
            <p:ph type="title"/>
          </p:nvPr>
        </p:nvSpPr>
        <p:spPr>
          <a:xfrm>
            <a:off x="4413175" y="910088"/>
            <a:ext cx="3556800" cy="120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51" name="Google Shape;251;p9"/>
          <p:cNvSpPr/>
          <p:nvPr>
            <p:ph idx="2" type="pic"/>
          </p:nvPr>
        </p:nvSpPr>
        <p:spPr>
          <a:xfrm>
            <a:off x="-1830725" y="-163600"/>
            <a:ext cx="5470800" cy="5470800"/>
          </a:xfrm>
          <a:prstGeom prst="ellipse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2" name="Google Shape;252;p9"/>
          <p:cNvSpPr/>
          <p:nvPr/>
        </p:nvSpPr>
        <p:spPr>
          <a:xfrm>
            <a:off x="8685350" y="0"/>
            <a:ext cx="458700" cy="514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3" name="Google Shape;253;p9"/>
          <p:cNvGrpSpPr/>
          <p:nvPr/>
        </p:nvGrpSpPr>
        <p:grpSpPr>
          <a:xfrm>
            <a:off x="6338670" y="4046745"/>
            <a:ext cx="2323930" cy="2335845"/>
            <a:chOff x="6338670" y="4046745"/>
            <a:chExt cx="2323930" cy="2335845"/>
          </a:xfrm>
        </p:grpSpPr>
        <p:sp>
          <p:nvSpPr>
            <p:cNvPr id="254" name="Google Shape;254;p9"/>
            <p:cNvSpPr/>
            <p:nvPr/>
          </p:nvSpPr>
          <p:spPr>
            <a:xfrm>
              <a:off x="6815662" y="4317375"/>
              <a:ext cx="1727427" cy="1929540"/>
            </a:xfrm>
            <a:custGeom>
              <a:rect b="b" l="l" r="r" t="t"/>
              <a:pathLst>
                <a:path extrusionOk="0" h="34130" w="30555">
                  <a:moveTo>
                    <a:pt x="29779" y="0"/>
                  </a:moveTo>
                  <a:cubicBezTo>
                    <a:pt x="29221" y="0"/>
                    <a:pt x="28911" y="636"/>
                    <a:pt x="29252" y="1071"/>
                  </a:cubicBezTo>
                  <a:lnTo>
                    <a:pt x="26251" y="4080"/>
                  </a:lnTo>
                  <a:cubicBezTo>
                    <a:pt x="26235" y="4095"/>
                    <a:pt x="26227" y="4118"/>
                    <a:pt x="26227" y="4134"/>
                  </a:cubicBezTo>
                  <a:lnTo>
                    <a:pt x="26227" y="7794"/>
                  </a:lnTo>
                  <a:lnTo>
                    <a:pt x="21272" y="12742"/>
                  </a:lnTo>
                  <a:lnTo>
                    <a:pt x="20528" y="12718"/>
                  </a:lnTo>
                  <a:lnTo>
                    <a:pt x="17720" y="15526"/>
                  </a:lnTo>
                  <a:lnTo>
                    <a:pt x="17744" y="16270"/>
                  </a:lnTo>
                  <a:lnTo>
                    <a:pt x="32" y="33990"/>
                  </a:lnTo>
                  <a:cubicBezTo>
                    <a:pt x="1" y="34021"/>
                    <a:pt x="1" y="34075"/>
                    <a:pt x="32" y="34106"/>
                  </a:cubicBezTo>
                  <a:cubicBezTo>
                    <a:pt x="47" y="34122"/>
                    <a:pt x="70" y="34129"/>
                    <a:pt x="86" y="34129"/>
                  </a:cubicBezTo>
                  <a:cubicBezTo>
                    <a:pt x="109" y="34129"/>
                    <a:pt x="133" y="34122"/>
                    <a:pt x="148" y="34106"/>
                  </a:cubicBezTo>
                  <a:lnTo>
                    <a:pt x="26367" y="7887"/>
                  </a:lnTo>
                  <a:cubicBezTo>
                    <a:pt x="26382" y="7872"/>
                    <a:pt x="26390" y="7848"/>
                    <a:pt x="26390" y="7825"/>
                  </a:cubicBezTo>
                  <a:lnTo>
                    <a:pt x="26390" y="4165"/>
                  </a:lnTo>
                  <a:lnTo>
                    <a:pt x="29368" y="1187"/>
                  </a:lnTo>
                  <a:cubicBezTo>
                    <a:pt x="29490" y="1283"/>
                    <a:pt x="29633" y="1327"/>
                    <a:pt x="29774" y="1327"/>
                  </a:cubicBezTo>
                  <a:cubicBezTo>
                    <a:pt x="30046" y="1327"/>
                    <a:pt x="30310" y="1162"/>
                    <a:pt x="30407" y="877"/>
                  </a:cubicBezTo>
                  <a:cubicBezTo>
                    <a:pt x="30555" y="450"/>
                    <a:pt x="30229" y="0"/>
                    <a:pt x="297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6338670" y="4648878"/>
              <a:ext cx="723026" cy="722574"/>
            </a:xfrm>
            <a:custGeom>
              <a:rect b="b" l="l" r="r" t="t"/>
              <a:pathLst>
                <a:path extrusionOk="0" h="12781" w="12789">
                  <a:moveTo>
                    <a:pt x="12696" y="1"/>
                  </a:moveTo>
                  <a:cubicBezTo>
                    <a:pt x="12676" y="1"/>
                    <a:pt x="12656" y="9"/>
                    <a:pt x="12641" y="24"/>
                  </a:cubicBezTo>
                  <a:lnTo>
                    <a:pt x="32" y="12641"/>
                  </a:lnTo>
                  <a:cubicBezTo>
                    <a:pt x="1" y="12672"/>
                    <a:pt x="1" y="12719"/>
                    <a:pt x="32" y="12758"/>
                  </a:cubicBezTo>
                  <a:cubicBezTo>
                    <a:pt x="47" y="12773"/>
                    <a:pt x="63" y="12781"/>
                    <a:pt x="86" y="12781"/>
                  </a:cubicBezTo>
                  <a:cubicBezTo>
                    <a:pt x="109" y="12781"/>
                    <a:pt x="132" y="12773"/>
                    <a:pt x="140" y="12758"/>
                  </a:cubicBezTo>
                  <a:lnTo>
                    <a:pt x="12757" y="141"/>
                  </a:lnTo>
                  <a:cubicBezTo>
                    <a:pt x="12788" y="110"/>
                    <a:pt x="12788" y="55"/>
                    <a:pt x="12757" y="24"/>
                  </a:cubicBezTo>
                  <a:cubicBezTo>
                    <a:pt x="12738" y="9"/>
                    <a:pt x="12717" y="1"/>
                    <a:pt x="126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56" name="Google Shape;256;p9"/>
            <p:cNvGrpSpPr/>
            <p:nvPr/>
          </p:nvGrpSpPr>
          <p:grpSpPr>
            <a:xfrm>
              <a:off x="6531450" y="4608581"/>
              <a:ext cx="921187" cy="920619"/>
              <a:chOff x="3429875" y="1645831"/>
              <a:chExt cx="921187" cy="920619"/>
            </a:xfrm>
          </p:grpSpPr>
          <p:sp>
            <p:nvSpPr>
              <p:cNvPr id="257" name="Google Shape;257;p9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rect b="b" l="l" r="r" t="t"/>
                <a:pathLst>
                  <a:path extrusionOk="0" h="894" w="90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9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" name="Google Shape;259;p9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rect b="b" l="l" r="r" t="t"/>
                <a:pathLst>
                  <a:path extrusionOk="0" h="899" w="1241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" name="Google Shape;260;p9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rect b="b" l="l" r="r" t="t"/>
                <a:pathLst>
                  <a:path extrusionOk="0" h="901" w="124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9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rect b="b" l="l" r="r" t="t"/>
                <a:pathLst>
                  <a:path extrusionOk="0" h="894" w="1196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9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9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rect b="b" l="l" r="r" t="t"/>
                <a:pathLst>
                  <a:path extrusionOk="0" h="902" w="1203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" name="Google Shape;264;p9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rect b="b" l="l" r="r" t="t"/>
                <a:pathLst>
                  <a:path extrusionOk="0" h="895" w="901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65" name="Google Shape;265;p9"/>
            <p:cNvSpPr/>
            <p:nvPr/>
          </p:nvSpPr>
          <p:spPr>
            <a:xfrm>
              <a:off x="7349115" y="4358900"/>
              <a:ext cx="595683" cy="833729"/>
            </a:xfrm>
            <a:custGeom>
              <a:rect b="b" l="l" r="r" t="t"/>
              <a:pathLst>
                <a:path extrusionOk="0" h="15428" w="11023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9"/>
            <p:cNvSpPr/>
            <p:nvPr/>
          </p:nvSpPr>
          <p:spPr>
            <a:xfrm>
              <a:off x="7969969" y="4664930"/>
              <a:ext cx="692631" cy="690469"/>
            </a:xfrm>
            <a:custGeom>
              <a:rect b="b" l="l" r="r" t="t"/>
              <a:pathLst>
                <a:path extrusionOk="0" h="12777" w="12817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9"/>
            <p:cNvSpPr/>
            <p:nvPr/>
          </p:nvSpPr>
          <p:spPr>
            <a:xfrm>
              <a:off x="6620425" y="4453037"/>
              <a:ext cx="1595777" cy="1929553"/>
            </a:xfrm>
            <a:custGeom>
              <a:rect b="b" l="l" r="r" t="t"/>
              <a:pathLst>
                <a:path extrusionOk="0" h="38062" w="31478">
                  <a:moveTo>
                    <a:pt x="30702" y="1"/>
                  </a:moveTo>
                  <a:cubicBezTo>
                    <a:pt x="30151" y="1"/>
                    <a:pt x="29841" y="637"/>
                    <a:pt x="30174" y="1071"/>
                  </a:cubicBezTo>
                  <a:lnTo>
                    <a:pt x="24413" y="6840"/>
                  </a:lnTo>
                  <a:cubicBezTo>
                    <a:pt x="24397" y="6856"/>
                    <a:pt x="24389" y="6872"/>
                    <a:pt x="24389" y="6895"/>
                  </a:cubicBezTo>
                  <a:lnTo>
                    <a:pt x="24389" y="12936"/>
                  </a:lnTo>
                  <a:lnTo>
                    <a:pt x="20675" y="16650"/>
                  </a:lnTo>
                  <a:lnTo>
                    <a:pt x="20535" y="16650"/>
                  </a:lnTo>
                  <a:lnTo>
                    <a:pt x="17728" y="19465"/>
                  </a:lnTo>
                  <a:lnTo>
                    <a:pt x="17736" y="19597"/>
                  </a:lnTo>
                  <a:lnTo>
                    <a:pt x="16689" y="20636"/>
                  </a:lnTo>
                  <a:cubicBezTo>
                    <a:pt x="16642" y="20691"/>
                    <a:pt x="16673" y="20776"/>
                    <a:pt x="16751" y="20776"/>
                  </a:cubicBezTo>
                  <a:cubicBezTo>
                    <a:pt x="16766" y="20776"/>
                    <a:pt x="16790" y="20768"/>
                    <a:pt x="16805" y="20753"/>
                  </a:cubicBezTo>
                  <a:lnTo>
                    <a:pt x="17736" y="19822"/>
                  </a:lnTo>
                  <a:lnTo>
                    <a:pt x="17751" y="20210"/>
                  </a:lnTo>
                  <a:lnTo>
                    <a:pt x="32" y="37922"/>
                  </a:lnTo>
                  <a:cubicBezTo>
                    <a:pt x="1" y="37953"/>
                    <a:pt x="1" y="38007"/>
                    <a:pt x="32" y="38038"/>
                  </a:cubicBezTo>
                  <a:cubicBezTo>
                    <a:pt x="47" y="38054"/>
                    <a:pt x="70" y="38061"/>
                    <a:pt x="94" y="38061"/>
                  </a:cubicBezTo>
                  <a:cubicBezTo>
                    <a:pt x="117" y="38061"/>
                    <a:pt x="132" y="38054"/>
                    <a:pt x="148" y="38038"/>
                  </a:cubicBezTo>
                  <a:lnTo>
                    <a:pt x="26375" y="11819"/>
                  </a:lnTo>
                  <a:cubicBezTo>
                    <a:pt x="26390" y="11804"/>
                    <a:pt x="26398" y="11780"/>
                    <a:pt x="26398" y="11757"/>
                  </a:cubicBezTo>
                  <a:lnTo>
                    <a:pt x="26398" y="8097"/>
                  </a:lnTo>
                  <a:lnTo>
                    <a:pt x="29376" y="5119"/>
                  </a:lnTo>
                  <a:cubicBezTo>
                    <a:pt x="29512" y="5226"/>
                    <a:pt x="29654" y="5272"/>
                    <a:pt x="29789" y="5272"/>
                  </a:cubicBezTo>
                  <a:cubicBezTo>
                    <a:pt x="30308" y="5272"/>
                    <a:pt x="30720" y="4594"/>
                    <a:pt x="30252" y="4126"/>
                  </a:cubicBezTo>
                  <a:cubicBezTo>
                    <a:pt x="30108" y="3982"/>
                    <a:pt x="29944" y="3922"/>
                    <a:pt x="29787" y="3922"/>
                  </a:cubicBezTo>
                  <a:cubicBezTo>
                    <a:pt x="29298" y="3922"/>
                    <a:pt x="28867" y="4504"/>
                    <a:pt x="29259" y="5003"/>
                  </a:cubicBezTo>
                  <a:lnTo>
                    <a:pt x="26251" y="8011"/>
                  </a:lnTo>
                  <a:cubicBezTo>
                    <a:pt x="26235" y="8027"/>
                    <a:pt x="26227" y="8042"/>
                    <a:pt x="26227" y="8066"/>
                  </a:cubicBezTo>
                  <a:lnTo>
                    <a:pt x="26227" y="11726"/>
                  </a:lnTo>
                  <a:lnTo>
                    <a:pt x="21280" y="16674"/>
                  </a:lnTo>
                  <a:lnTo>
                    <a:pt x="20892" y="16658"/>
                  </a:lnTo>
                  <a:lnTo>
                    <a:pt x="24521" y="13029"/>
                  </a:lnTo>
                  <a:cubicBezTo>
                    <a:pt x="24537" y="13013"/>
                    <a:pt x="24544" y="12990"/>
                    <a:pt x="24552" y="12975"/>
                  </a:cubicBezTo>
                  <a:lnTo>
                    <a:pt x="24552" y="6934"/>
                  </a:lnTo>
                  <a:lnTo>
                    <a:pt x="30291" y="1187"/>
                  </a:lnTo>
                  <a:cubicBezTo>
                    <a:pt x="30416" y="1283"/>
                    <a:pt x="30559" y="1327"/>
                    <a:pt x="30701" y="1327"/>
                  </a:cubicBezTo>
                  <a:cubicBezTo>
                    <a:pt x="30972" y="1327"/>
                    <a:pt x="31233" y="1163"/>
                    <a:pt x="31330" y="877"/>
                  </a:cubicBezTo>
                  <a:cubicBezTo>
                    <a:pt x="31477" y="443"/>
                    <a:pt x="31159" y="1"/>
                    <a:pt x="307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68" name="Google Shape;268;p9"/>
            <p:cNvGrpSpPr/>
            <p:nvPr/>
          </p:nvGrpSpPr>
          <p:grpSpPr>
            <a:xfrm>
              <a:off x="8114624" y="4046745"/>
              <a:ext cx="269497" cy="230589"/>
              <a:chOff x="-245801" y="266720"/>
              <a:chExt cx="269497" cy="230589"/>
            </a:xfrm>
          </p:grpSpPr>
          <p:sp>
            <p:nvSpPr>
              <p:cNvPr id="269" name="Google Shape;269;p9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rect b="b" l="l" r="r" t="t"/>
                <a:pathLst>
                  <a:path extrusionOk="0" h="4267" w="4987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" name="Google Shape;270;p9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rect b="b" l="l" r="r" t="t"/>
                <a:pathLst>
                  <a:path extrusionOk="0" h="1870" w="187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71" name="Google Shape;271;p9"/>
          <p:cNvGrpSpPr/>
          <p:nvPr/>
        </p:nvGrpSpPr>
        <p:grpSpPr>
          <a:xfrm>
            <a:off x="2687452" y="-845991"/>
            <a:ext cx="1930748" cy="1844980"/>
            <a:chOff x="2687452" y="-845991"/>
            <a:chExt cx="1930748" cy="1844980"/>
          </a:xfrm>
        </p:grpSpPr>
        <p:sp>
          <p:nvSpPr>
            <p:cNvPr id="272" name="Google Shape;272;p9"/>
            <p:cNvSpPr/>
            <p:nvPr/>
          </p:nvSpPr>
          <p:spPr>
            <a:xfrm>
              <a:off x="2687452" y="-845991"/>
              <a:ext cx="1659839" cy="1844980"/>
            </a:xfrm>
            <a:custGeom>
              <a:rect b="b" l="l" r="r" t="t"/>
              <a:pathLst>
                <a:path extrusionOk="0" h="34141" w="30715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73" name="Google Shape;273;p9"/>
            <p:cNvGrpSpPr/>
            <p:nvPr/>
          </p:nvGrpSpPr>
          <p:grpSpPr>
            <a:xfrm>
              <a:off x="3252412" y="33090"/>
              <a:ext cx="743488" cy="602656"/>
              <a:chOff x="1005462" y="33090"/>
              <a:chExt cx="743488" cy="602656"/>
            </a:xfrm>
          </p:grpSpPr>
          <p:sp>
            <p:nvSpPr>
              <p:cNvPr id="274" name="Google Shape;274;p9"/>
              <p:cNvSpPr/>
              <p:nvPr/>
            </p:nvSpPr>
            <p:spPr>
              <a:xfrm>
                <a:off x="1005462" y="603862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" name="Google Shape;275;p9"/>
              <p:cNvSpPr/>
              <p:nvPr/>
            </p:nvSpPr>
            <p:spPr>
              <a:xfrm>
                <a:off x="1100573" y="508697"/>
                <a:ext cx="172712" cy="31938"/>
              </a:xfrm>
              <a:custGeom>
                <a:rect b="b" l="l" r="r" t="t"/>
                <a:pathLst>
                  <a:path extrusionOk="0" h="591" w="3196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" name="Google Shape;276;p9"/>
              <p:cNvSpPr/>
              <p:nvPr/>
            </p:nvSpPr>
            <p:spPr>
              <a:xfrm>
                <a:off x="1195739" y="413586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" name="Google Shape;277;p9"/>
              <p:cNvSpPr/>
              <p:nvPr/>
            </p:nvSpPr>
            <p:spPr>
              <a:xfrm>
                <a:off x="1290850" y="318476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8" name="Google Shape;278;p9"/>
              <p:cNvSpPr/>
              <p:nvPr/>
            </p:nvSpPr>
            <p:spPr>
              <a:xfrm>
                <a:off x="1385961" y="223311"/>
                <a:ext cx="172712" cy="31938"/>
              </a:xfrm>
              <a:custGeom>
                <a:rect b="b" l="l" r="r" t="t"/>
                <a:pathLst>
                  <a:path extrusionOk="0" h="591" w="3196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9" name="Google Shape;279;p9"/>
              <p:cNvSpPr/>
              <p:nvPr/>
            </p:nvSpPr>
            <p:spPr>
              <a:xfrm>
                <a:off x="1481126" y="128200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0" name="Google Shape;280;p9"/>
              <p:cNvSpPr/>
              <p:nvPr/>
            </p:nvSpPr>
            <p:spPr>
              <a:xfrm>
                <a:off x="1576238" y="33090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1" name="Google Shape;281;p9"/>
            <p:cNvGrpSpPr/>
            <p:nvPr/>
          </p:nvGrpSpPr>
          <p:grpSpPr>
            <a:xfrm>
              <a:off x="3409250" y="-113896"/>
              <a:ext cx="1208950" cy="1034520"/>
              <a:chOff x="5451525" y="-113896"/>
              <a:chExt cx="1208950" cy="1034520"/>
            </a:xfrm>
          </p:grpSpPr>
          <p:sp>
            <p:nvSpPr>
              <p:cNvPr id="282" name="Google Shape;282;p9"/>
              <p:cNvSpPr/>
              <p:nvPr/>
            </p:nvSpPr>
            <p:spPr>
              <a:xfrm>
                <a:off x="5889324" y="-113896"/>
                <a:ext cx="771151" cy="964344"/>
              </a:xfrm>
              <a:custGeom>
                <a:rect b="b" l="l" r="r" t="t"/>
                <a:pathLst>
                  <a:path extrusionOk="0" h="17845" w="14270">
                    <a:moveTo>
                      <a:pt x="14184" y="1"/>
                    </a:moveTo>
                    <a:cubicBezTo>
                      <a:pt x="14165" y="1"/>
                      <a:pt x="14146" y="9"/>
                      <a:pt x="14130" y="24"/>
                    </a:cubicBezTo>
                    <a:lnTo>
                      <a:pt x="4188" y="9958"/>
                    </a:lnTo>
                    <a:cubicBezTo>
                      <a:pt x="4173" y="9973"/>
                      <a:pt x="4165" y="9997"/>
                      <a:pt x="4165" y="10020"/>
                    </a:cubicBezTo>
                    <a:lnTo>
                      <a:pt x="4165" y="13680"/>
                    </a:lnTo>
                    <a:lnTo>
                      <a:pt x="1187" y="16658"/>
                    </a:lnTo>
                    <a:cubicBezTo>
                      <a:pt x="1065" y="16560"/>
                      <a:pt x="921" y="16514"/>
                      <a:pt x="780" y="16514"/>
                    </a:cubicBezTo>
                    <a:cubicBezTo>
                      <a:pt x="509" y="16514"/>
                      <a:pt x="245" y="16680"/>
                      <a:pt x="148" y="16961"/>
                    </a:cubicBezTo>
                    <a:cubicBezTo>
                      <a:pt x="1" y="17395"/>
                      <a:pt x="327" y="17845"/>
                      <a:pt x="776" y="17845"/>
                    </a:cubicBezTo>
                    <a:cubicBezTo>
                      <a:pt x="1335" y="17845"/>
                      <a:pt x="1645" y="17209"/>
                      <a:pt x="1304" y="16774"/>
                    </a:cubicBezTo>
                    <a:lnTo>
                      <a:pt x="4305" y="13766"/>
                    </a:lnTo>
                    <a:cubicBezTo>
                      <a:pt x="4320" y="13750"/>
                      <a:pt x="4328" y="13735"/>
                      <a:pt x="4336" y="13711"/>
                    </a:cubicBezTo>
                    <a:lnTo>
                      <a:pt x="4336" y="10051"/>
                    </a:lnTo>
                    <a:lnTo>
                      <a:pt x="14239" y="140"/>
                    </a:lnTo>
                    <a:cubicBezTo>
                      <a:pt x="14270" y="109"/>
                      <a:pt x="14270" y="55"/>
                      <a:pt x="14239" y="24"/>
                    </a:cubicBezTo>
                    <a:cubicBezTo>
                      <a:pt x="14223" y="9"/>
                      <a:pt x="14204" y="1"/>
                      <a:pt x="1418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283" name="Google Shape;283;p9"/>
              <p:cNvGrpSpPr/>
              <p:nvPr/>
            </p:nvGrpSpPr>
            <p:grpSpPr>
              <a:xfrm>
                <a:off x="5451525" y="6"/>
                <a:ext cx="921187" cy="920619"/>
                <a:chOff x="3429875" y="1645831"/>
                <a:chExt cx="921187" cy="920619"/>
              </a:xfrm>
            </p:grpSpPr>
            <p:sp>
              <p:nvSpPr>
                <p:cNvPr id="284" name="Google Shape;284;p9"/>
                <p:cNvSpPr/>
                <p:nvPr/>
              </p:nvSpPr>
              <p:spPr>
                <a:xfrm>
                  <a:off x="4300181" y="1645831"/>
                  <a:ext cx="50882" cy="50542"/>
                </a:xfrm>
                <a:custGeom>
                  <a:rect b="b" l="l" r="r" t="t"/>
                  <a:pathLst>
                    <a:path extrusionOk="0" h="894" w="900">
                      <a:moveTo>
                        <a:pt x="437" y="0"/>
                      </a:moveTo>
                      <a:cubicBezTo>
                        <a:pt x="413" y="0"/>
                        <a:pt x="388" y="2"/>
                        <a:pt x="365" y="6"/>
                      </a:cubicBezTo>
                      <a:cubicBezTo>
                        <a:pt x="334" y="14"/>
                        <a:pt x="303" y="21"/>
                        <a:pt x="279" y="37"/>
                      </a:cubicBezTo>
                      <a:cubicBezTo>
                        <a:pt x="248" y="45"/>
                        <a:pt x="225" y="60"/>
                        <a:pt x="202" y="76"/>
                      </a:cubicBezTo>
                      <a:cubicBezTo>
                        <a:pt x="179" y="91"/>
                        <a:pt x="155" y="107"/>
                        <a:pt x="132" y="130"/>
                      </a:cubicBezTo>
                      <a:cubicBezTo>
                        <a:pt x="93" y="177"/>
                        <a:pt x="55" y="223"/>
                        <a:pt x="31" y="277"/>
                      </a:cubicBezTo>
                      <a:cubicBezTo>
                        <a:pt x="23" y="301"/>
                        <a:pt x="16" y="332"/>
                        <a:pt x="8" y="363"/>
                      </a:cubicBezTo>
                      <a:cubicBezTo>
                        <a:pt x="0" y="386"/>
                        <a:pt x="0" y="417"/>
                        <a:pt x="0" y="448"/>
                      </a:cubicBezTo>
                      <a:cubicBezTo>
                        <a:pt x="0" y="479"/>
                        <a:pt x="8" y="510"/>
                        <a:pt x="8" y="533"/>
                      </a:cubicBezTo>
                      <a:cubicBezTo>
                        <a:pt x="16" y="564"/>
                        <a:pt x="23" y="595"/>
                        <a:pt x="31" y="619"/>
                      </a:cubicBezTo>
                      <a:cubicBezTo>
                        <a:pt x="47" y="650"/>
                        <a:pt x="62" y="673"/>
                        <a:pt x="78" y="696"/>
                      </a:cubicBezTo>
                      <a:cubicBezTo>
                        <a:pt x="93" y="719"/>
                        <a:pt x="109" y="743"/>
                        <a:pt x="132" y="766"/>
                      </a:cubicBezTo>
                      <a:cubicBezTo>
                        <a:pt x="221" y="851"/>
                        <a:pt x="336" y="894"/>
                        <a:pt x="450" y="894"/>
                      </a:cubicBezTo>
                      <a:cubicBezTo>
                        <a:pt x="564" y="894"/>
                        <a:pt x="679" y="851"/>
                        <a:pt x="768" y="766"/>
                      </a:cubicBezTo>
                      <a:cubicBezTo>
                        <a:pt x="783" y="743"/>
                        <a:pt x="807" y="719"/>
                        <a:pt x="822" y="696"/>
                      </a:cubicBezTo>
                      <a:cubicBezTo>
                        <a:pt x="838" y="673"/>
                        <a:pt x="853" y="650"/>
                        <a:pt x="861" y="619"/>
                      </a:cubicBezTo>
                      <a:cubicBezTo>
                        <a:pt x="877" y="595"/>
                        <a:pt x="884" y="564"/>
                        <a:pt x="884" y="533"/>
                      </a:cubicBezTo>
                      <a:cubicBezTo>
                        <a:pt x="892" y="510"/>
                        <a:pt x="900" y="479"/>
                        <a:pt x="900" y="448"/>
                      </a:cubicBezTo>
                      <a:cubicBezTo>
                        <a:pt x="900" y="417"/>
                        <a:pt x="892" y="386"/>
                        <a:pt x="884" y="363"/>
                      </a:cubicBezTo>
                      <a:cubicBezTo>
                        <a:pt x="884" y="332"/>
                        <a:pt x="877" y="301"/>
                        <a:pt x="861" y="277"/>
                      </a:cubicBezTo>
                      <a:cubicBezTo>
                        <a:pt x="853" y="246"/>
                        <a:pt x="838" y="223"/>
                        <a:pt x="822" y="200"/>
                      </a:cubicBezTo>
                      <a:cubicBezTo>
                        <a:pt x="807" y="177"/>
                        <a:pt x="783" y="153"/>
                        <a:pt x="768" y="130"/>
                      </a:cubicBezTo>
                      <a:cubicBezTo>
                        <a:pt x="678" y="46"/>
                        <a:pt x="556" y="0"/>
                        <a:pt x="43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5" name="Google Shape;285;p9"/>
                <p:cNvSpPr/>
                <p:nvPr/>
              </p:nvSpPr>
              <p:spPr>
                <a:xfrm>
                  <a:off x="3918737" y="2018681"/>
                  <a:ext cx="67559" cy="50599"/>
                </a:xfrm>
                <a:custGeom>
                  <a:rect b="b" l="l" r="r" t="t"/>
                  <a:pathLst>
                    <a:path extrusionOk="0" h="895" w="1195">
                      <a:moveTo>
                        <a:pt x="598" y="1"/>
                      </a:moveTo>
                      <a:cubicBezTo>
                        <a:pt x="483" y="1"/>
                        <a:pt x="369" y="45"/>
                        <a:pt x="280" y="134"/>
                      </a:cubicBezTo>
                      <a:cubicBezTo>
                        <a:pt x="1" y="414"/>
                        <a:pt x="202" y="894"/>
                        <a:pt x="598" y="894"/>
                      </a:cubicBezTo>
                      <a:cubicBezTo>
                        <a:pt x="1001" y="894"/>
                        <a:pt x="1195" y="414"/>
                        <a:pt x="916" y="134"/>
                      </a:cubicBezTo>
                      <a:cubicBezTo>
                        <a:pt x="826" y="45"/>
                        <a:pt x="712" y="1"/>
                        <a:pt x="59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6" name="Google Shape;286;p9"/>
                <p:cNvSpPr/>
                <p:nvPr/>
              </p:nvSpPr>
              <p:spPr>
                <a:xfrm>
                  <a:off x="4166022" y="1769869"/>
                  <a:ext cx="70160" cy="50825"/>
                </a:xfrm>
                <a:custGeom>
                  <a:rect b="b" l="l" r="r" t="t"/>
                  <a:pathLst>
                    <a:path extrusionOk="0" h="899" w="1241">
                      <a:moveTo>
                        <a:pt x="628" y="1"/>
                      </a:moveTo>
                      <a:cubicBezTo>
                        <a:pt x="571" y="1"/>
                        <a:pt x="511" y="12"/>
                        <a:pt x="450" y="38"/>
                      </a:cubicBezTo>
                      <a:cubicBezTo>
                        <a:pt x="0" y="224"/>
                        <a:pt x="132" y="898"/>
                        <a:pt x="621" y="898"/>
                      </a:cubicBezTo>
                      <a:cubicBezTo>
                        <a:pt x="745" y="898"/>
                        <a:pt x="853" y="852"/>
                        <a:pt x="939" y="766"/>
                      </a:cubicBezTo>
                      <a:cubicBezTo>
                        <a:pt x="1240" y="465"/>
                        <a:pt x="991" y="1"/>
                        <a:pt x="62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7" name="Google Shape;287;p9"/>
                <p:cNvSpPr/>
                <p:nvPr/>
              </p:nvSpPr>
              <p:spPr>
                <a:xfrm>
                  <a:off x="3544868" y="2391417"/>
                  <a:ext cx="70103" cy="50938"/>
                </a:xfrm>
                <a:custGeom>
                  <a:rect b="b" l="l" r="r" t="t"/>
                  <a:pathLst>
                    <a:path extrusionOk="0" h="901" w="1240">
                      <a:moveTo>
                        <a:pt x="606" y="1"/>
                      </a:moveTo>
                      <a:cubicBezTo>
                        <a:pt x="241" y="1"/>
                        <a:pt x="1" y="468"/>
                        <a:pt x="301" y="769"/>
                      </a:cubicBezTo>
                      <a:cubicBezTo>
                        <a:pt x="379" y="854"/>
                        <a:pt x="495" y="901"/>
                        <a:pt x="611" y="901"/>
                      </a:cubicBezTo>
                      <a:cubicBezTo>
                        <a:pt x="1108" y="901"/>
                        <a:pt x="1240" y="226"/>
                        <a:pt x="790" y="40"/>
                      </a:cubicBezTo>
                      <a:cubicBezTo>
                        <a:pt x="726" y="13"/>
                        <a:pt x="664" y="1"/>
                        <a:pt x="60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8" name="Google Shape;288;p9"/>
                <p:cNvSpPr/>
                <p:nvPr/>
              </p:nvSpPr>
              <p:spPr>
                <a:xfrm>
                  <a:off x="4043227" y="1894190"/>
                  <a:ext cx="67616" cy="50542"/>
                </a:xfrm>
                <a:custGeom>
                  <a:rect b="b" l="l" r="r" t="t"/>
                  <a:pathLst>
                    <a:path extrusionOk="0" h="894" w="1196">
                      <a:moveTo>
                        <a:pt x="598" y="0"/>
                      </a:moveTo>
                      <a:cubicBezTo>
                        <a:pt x="484" y="0"/>
                        <a:pt x="369" y="45"/>
                        <a:pt x="280" y="134"/>
                      </a:cubicBezTo>
                      <a:cubicBezTo>
                        <a:pt x="1" y="413"/>
                        <a:pt x="195" y="894"/>
                        <a:pt x="598" y="894"/>
                      </a:cubicBezTo>
                      <a:cubicBezTo>
                        <a:pt x="994" y="894"/>
                        <a:pt x="1195" y="413"/>
                        <a:pt x="916" y="134"/>
                      </a:cubicBezTo>
                      <a:cubicBezTo>
                        <a:pt x="827" y="45"/>
                        <a:pt x="712" y="0"/>
                        <a:pt x="598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9" name="Google Shape;289;p9"/>
                <p:cNvSpPr/>
                <p:nvPr/>
              </p:nvSpPr>
              <p:spPr>
                <a:xfrm>
                  <a:off x="3670151" y="2267266"/>
                  <a:ext cx="67559" cy="50599"/>
                </a:xfrm>
                <a:custGeom>
                  <a:rect b="b" l="l" r="r" t="t"/>
                  <a:pathLst>
                    <a:path extrusionOk="0" h="895" w="1195">
                      <a:moveTo>
                        <a:pt x="598" y="1"/>
                      </a:moveTo>
                      <a:cubicBezTo>
                        <a:pt x="483" y="1"/>
                        <a:pt x="369" y="45"/>
                        <a:pt x="280" y="134"/>
                      </a:cubicBezTo>
                      <a:cubicBezTo>
                        <a:pt x="1" y="413"/>
                        <a:pt x="202" y="894"/>
                        <a:pt x="598" y="894"/>
                      </a:cubicBezTo>
                      <a:cubicBezTo>
                        <a:pt x="993" y="894"/>
                        <a:pt x="1195" y="413"/>
                        <a:pt x="916" y="134"/>
                      </a:cubicBezTo>
                      <a:cubicBezTo>
                        <a:pt x="826" y="45"/>
                        <a:pt x="712" y="1"/>
                        <a:pt x="59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0" name="Google Shape;290;p9"/>
                <p:cNvSpPr/>
                <p:nvPr/>
              </p:nvSpPr>
              <p:spPr>
                <a:xfrm>
                  <a:off x="3794246" y="2142775"/>
                  <a:ext cx="68012" cy="50995"/>
                </a:xfrm>
                <a:custGeom>
                  <a:rect b="b" l="l" r="r" t="t"/>
                  <a:pathLst>
                    <a:path extrusionOk="0" h="902" w="1203">
                      <a:moveTo>
                        <a:pt x="601" y="0"/>
                      </a:moveTo>
                      <a:cubicBezTo>
                        <a:pt x="487" y="0"/>
                        <a:pt x="372" y="45"/>
                        <a:pt x="287" y="134"/>
                      </a:cubicBezTo>
                      <a:cubicBezTo>
                        <a:pt x="0" y="413"/>
                        <a:pt x="202" y="902"/>
                        <a:pt x="605" y="902"/>
                      </a:cubicBezTo>
                      <a:cubicBezTo>
                        <a:pt x="1001" y="902"/>
                        <a:pt x="1202" y="413"/>
                        <a:pt x="915" y="134"/>
                      </a:cubicBezTo>
                      <a:cubicBezTo>
                        <a:pt x="830" y="45"/>
                        <a:pt x="716" y="0"/>
                        <a:pt x="601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1" name="Google Shape;291;p9"/>
                <p:cNvSpPr/>
                <p:nvPr/>
              </p:nvSpPr>
              <p:spPr>
                <a:xfrm>
                  <a:off x="3429875" y="2515851"/>
                  <a:ext cx="50938" cy="50599"/>
                </a:xfrm>
                <a:custGeom>
                  <a:rect b="b" l="l" r="r" t="t"/>
                  <a:pathLst>
                    <a:path extrusionOk="0" h="895" w="901">
                      <a:moveTo>
                        <a:pt x="451" y="0"/>
                      </a:moveTo>
                      <a:cubicBezTo>
                        <a:pt x="336" y="0"/>
                        <a:pt x="222" y="45"/>
                        <a:pt x="133" y="134"/>
                      </a:cubicBezTo>
                      <a:cubicBezTo>
                        <a:pt x="110" y="150"/>
                        <a:pt x="94" y="173"/>
                        <a:pt x="79" y="196"/>
                      </a:cubicBezTo>
                      <a:cubicBezTo>
                        <a:pt x="63" y="227"/>
                        <a:pt x="48" y="251"/>
                        <a:pt x="40" y="274"/>
                      </a:cubicBezTo>
                      <a:cubicBezTo>
                        <a:pt x="24" y="305"/>
                        <a:pt x="17" y="336"/>
                        <a:pt x="9" y="359"/>
                      </a:cubicBezTo>
                      <a:cubicBezTo>
                        <a:pt x="9" y="390"/>
                        <a:pt x="1" y="421"/>
                        <a:pt x="1" y="452"/>
                      </a:cubicBezTo>
                      <a:cubicBezTo>
                        <a:pt x="1" y="569"/>
                        <a:pt x="48" y="685"/>
                        <a:pt x="133" y="762"/>
                      </a:cubicBezTo>
                      <a:cubicBezTo>
                        <a:pt x="156" y="786"/>
                        <a:pt x="179" y="809"/>
                        <a:pt x="203" y="824"/>
                      </a:cubicBezTo>
                      <a:cubicBezTo>
                        <a:pt x="226" y="840"/>
                        <a:pt x="249" y="855"/>
                        <a:pt x="280" y="863"/>
                      </a:cubicBezTo>
                      <a:cubicBezTo>
                        <a:pt x="303" y="871"/>
                        <a:pt x="334" y="879"/>
                        <a:pt x="358" y="886"/>
                      </a:cubicBezTo>
                      <a:cubicBezTo>
                        <a:pt x="389" y="894"/>
                        <a:pt x="420" y="894"/>
                        <a:pt x="451" y="894"/>
                      </a:cubicBezTo>
                      <a:cubicBezTo>
                        <a:pt x="482" y="894"/>
                        <a:pt x="505" y="894"/>
                        <a:pt x="536" y="886"/>
                      </a:cubicBezTo>
                      <a:cubicBezTo>
                        <a:pt x="598" y="879"/>
                        <a:pt x="652" y="855"/>
                        <a:pt x="699" y="824"/>
                      </a:cubicBezTo>
                      <a:cubicBezTo>
                        <a:pt x="722" y="809"/>
                        <a:pt x="745" y="786"/>
                        <a:pt x="769" y="762"/>
                      </a:cubicBezTo>
                      <a:cubicBezTo>
                        <a:pt x="846" y="685"/>
                        <a:pt x="901" y="569"/>
                        <a:pt x="901" y="452"/>
                      </a:cubicBezTo>
                      <a:cubicBezTo>
                        <a:pt x="901" y="421"/>
                        <a:pt x="893" y="390"/>
                        <a:pt x="893" y="359"/>
                      </a:cubicBezTo>
                      <a:cubicBezTo>
                        <a:pt x="885" y="336"/>
                        <a:pt x="877" y="305"/>
                        <a:pt x="862" y="274"/>
                      </a:cubicBezTo>
                      <a:cubicBezTo>
                        <a:pt x="854" y="251"/>
                        <a:pt x="839" y="227"/>
                        <a:pt x="823" y="196"/>
                      </a:cubicBezTo>
                      <a:cubicBezTo>
                        <a:pt x="807" y="173"/>
                        <a:pt x="784" y="150"/>
                        <a:pt x="769" y="134"/>
                      </a:cubicBezTo>
                      <a:cubicBezTo>
                        <a:pt x="680" y="45"/>
                        <a:pt x="565" y="0"/>
                        <a:pt x="451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0"/>
          <p:cNvSpPr txBox="1"/>
          <p:nvPr>
            <p:ph idx="1" type="body"/>
          </p:nvPr>
        </p:nvSpPr>
        <p:spPr>
          <a:xfrm>
            <a:off x="720000" y="2269200"/>
            <a:ext cx="7704000" cy="605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Titillium Web"/>
              <a:buNone/>
              <a:defRPr b="1" sz="3400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</a:lstStyle>
          <a:p/>
        </p:txBody>
      </p:sp>
      <p:grpSp>
        <p:nvGrpSpPr>
          <p:cNvPr id="294" name="Google Shape;294;p10"/>
          <p:cNvGrpSpPr/>
          <p:nvPr/>
        </p:nvGrpSpPr>
        <p:grpSpPr>
          <a:xfrm>
            <a:off x="7517519" y="2918009"/>
            <a:ext cx="2499397" cy="2480016"/>
            <a:chOff x="7517519" y="2918009"/>
            <a:chExt cx="2499397" cy="2480016"/>
          </a:xfrm>
        </p:grpSpPr>
        <p:sp>
          <p:nvSpPr>
            <p:cNvPr id="295" name="Google Shape;295;p10"/>
            <p:cNvSpPr/>
            <p:nvPr/>
          </p:nvSpPr>
          <p:spPr>
            <a:xfrm>
              <a:off x="8357077" y="2918009"/>
              <a:ext cx="1659839" cy="1844980"/>
            </a:xfrm>
            <a:custGeom>
              <a:rect b="b" l="l" r="r" t="t"/>
              <a:pathLst>
                <a:path extrusionOk="0" h="34141" w="30715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96" name="Google Shape;296;p10"/>
            <p:cNvGrpSpPr/>
            <p:nvPr/>
          </p:nvGrpSpPr>
          <p:grpSpPr>
            <a:xfrm>
              <a:off x="8540225" y="4477406"/>
              <a:ext cx="921187" cy="920619"/>
              <a:chOff x="3429875" y="1645831"/>
              <a:chExt cx="921187" cy="920619"/>
            </a:xfrm>
          </p:grpSpPr>
          <p:sp>
            <p:nvSpPr>
              <p:cNvPr id="297" name="Google Shape;297;p10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rect b="b" l="l" r="r" t="t"/>
                <a:pathLst>
                  <a:path extrusionOk="0" h="894" w="90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8" name="Google Shape;298;p10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" name="Google Shape;299;p10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rect b="b" l="l" r="r" t="t"/>
                <a:pathLst>
                  <a:path extrusionOk="0" h="899" w="1241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" name="Google Shape;300;p10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rect b="b" l="l" r="r" t="t"/>
                <a:pathLst>
                  <a:path extrusionOk="0" h="901" w="124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" name="Google Shape;301;p10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rect b="b" l="l" r="r" t="t"/>
                <a:pathLst>
                  <a:path extrusionOk="0" h="894" w="1196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" name="Google Shape;302;p10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rect b="b" l="l" r="r" t="t"/>
                <a:pathLst>
                  <a:path extrusionOk="0" h="895" w="1195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" name="Google Shape;303;p10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rect b="b" l="l" r="r" t="t"/>
                <a:pathLst>
                  <a:path extrusionOk="0" h="902" w="1203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4" name="Google Shape;304;p10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rect b="b" l="l" r="r" t="t"/>
                <a:pathLst>
                  <a:path extrusionOk="0" h="895" w="901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05" name="Google Shape;305;p10"/>
            <p:cNvSpPr/>
            <p:nvPr/>
          </p:nvSpPr>
          <p:spPr>
            <a:xfrm>
              <a:off x="8310165" y="4564287"/>
              <a:ext cx="595683" cy="833729"/>
            </a:xfrm>
            <a:custGeom>
              <a:rect b="b" l="l" r="r" t="t"/>
              <a:pathLst>
                <a:path extrusionOk="0" h="15428" w="11023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10"/>
            <p:cNvSpPr/>
            <p:nvPr/>
          </p:nvSpPr>
          <p:spPr>
            <a:xfrm>
              <a:off x="7517519" y="4564280"/>
              <a:ext cx="692631" cy="690469"/>
            </a:xfrm>
            <a:custGeom>
              <a:rect b="b" l="l" r="r" t="t"/>
              <a:pathLst>
                <a:path extrusionOk="0" h="12777" w="12817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07" name="Google Shape;307;p10"/>
            <p:cNvGrpSpPr/>
            <p:nvPr/>
          </p:nvGrpSpPr>
          <p:grpSpPr>
            <a:xfrm>
              <a:off x="8061224" y="4842895"/>
              <a:ext cx="269497" cy="230589"/>
              <a:chOff x="-245801" y="266720"/>
              <a:chExt cx="269497" cy="230589"/>
            </a:xfrm>
          </p:grpSpPr>
          <p:sp>
            <p:nvSpPr>
              <p:cNvPr id="308" name="Google Shape;308;p10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rect b="b" l="l" r="r" t="t"/>
                <a:pathLst>
                  <a:path extrusionOk="0" h="4267" w="4987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9" name="Google Shape;309;p10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rect b="b" l="l" r="r" t="t"/>
                <a:pathLst>
                  <a:path extrusionOk="0" h="1870" w="187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310" name="Google Shape;310;p10"/>
          <p:cNvGrpSpPr/>
          <p:nvPr/>
        </p:nvGrpSpPr>
        <p:grpSpPr>
          <a:xfrm>
            <a:off x="2" y="-768516"/>
            <a:ext cx="1930748" cy="1844980"/>
            <a:chOff x="2687452" y="-845991"/>
            <a:chExt cx="1930748" cy="1844980"/>
          </a:xfrm>
        </p:grpSpPr>
        <p:sp>
          <p:nvSpPr>
            <p:cNvPr id="311" name="Google Shape;311;p10"/>
            <p:cNvSpPr/>
            <p:nvPr/>
          </p:nvSpPr>
          <p:spPr>
            <a:xfrm>
              <a:off x="2687452" y="-845991"/>
              <a:ext cx="1659839" cy="1844980"/>
            </a:xfrm>
            <a:custGeom>
              <a:rect b="b" l="l" r="r" t="t"/>
              <a:pathLst>
                <a:path extrusionOk="0" h="34141" w="30715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12" name="Google Shape;312;p10"/>
            <p:cNvGrpSpPr/>
            <p:nvPr/>
          </p:nvGrpSpPr>
          <p:grpSpPr>
            <a:xfrm>
              <a:off x="3252412" y="33090"/>
              <a:ext cx="743488" cy="602656"/>
              <a:chOff x="1005462" y="33090"/>
              <a:chExt cx="743488" cy="602656"/>
            </a:xfrm>
          </p:grpSpPr>
          <p:sp>
            <p:nvSpPr>
              <p:cNvPr id="313" name="Google Shape;313;p10"/>
              <p:cNvSpPr/>
              <p:nvPr/>
            </p:nvSpPr>
            <p:spPr>
              <a:xfrm>
                <a:off x="1005462" y="603862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4" name="Google Shape;314;p10"/>
              <p:cNvSpPr/>
              <p:nvPr/>
            </p:nvSpPr>
            <p:spPr>
              <a:xfrm>
                <a:off x="1100573" y="508697"/>
                <a:ext cx="172712" cy="31938"/>
              </a:xfrm>
              <a:custGeom>
                <a:rect b="b" l="l" r="r" t="t"/>
                <a:pathLst>
                  <a:path extrusionOk="0" h="591" w="3196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5" name="Google Shape;315;p10"/>
              <p:cNvSpPr/>
              <p:nvPr/>
            </p:nvSpPr>
            <p:spPr>
              <a:xfrm>
                <a:off x="1195739" y="413586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6" name="Google Shape;316;p10"/>
              <p:cNvSpPr/>
              <p:nvPr/>
            </p:nvSpPr>
            <p:spPr>
              <a:xfrm>
                <a:off x="1290850" y="318476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7" name="Google Shape;317;p10"/>
              <p:cNvSpPr/>
              <p:nvPr/>
            </p:nvSpPr>
            <p:spPr>
              <a:xfrm>
                <a:off x="1385961" y="223311"/>
                <a:ext cx="172712" cy="31938"/>
              </a:xfrm>
              <a:custGeom>
                <a:rect b="b" l="l" r="r" t="t"/>
                <a:pathLst>
                  <a:path extrusionOk="0" h="591" w="3196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8" name="Google Shape;318;p10"/>
              <p:cNvSpPr/>
              <p:nvPr/>
            </p:nvSpPr>
            <p:spPr>
              <a:xfrm>
                <a:off x="1481126" y="128200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9" name="Google Shape;319;p10"/>
              <p:cNvSpPr/>
              <p:nvPr/>
            </p:nvSpPr>
            <p:spPr>
              <a:xfrm>
                <a:off x="1576238" y="33090"/>
                <a:ext cx="172712" cy="31884"/>
              </a:xfrm>
              <a:custGeom>
                <a:rect b="b" l="l" r="r" t="t"/>
                <a:pathLst>
                  <a:path extrusionOk="0" h="590" w="3196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20" name="Google Shape;320;p10"/>
            <p:cNvGrpSpPr/>
            <p:nvPr/>
          </p:nvGrpSpPr>
          <p:grpSpPr>
            <a:xfrm>
              <a:off x="3409250" y="-113896"/>
              <a:ext cx="1208950" cy="1034520"/>
              <a:chOff x="5451525" y="-113896"/>
              <a:chExt cx="1208950" cy="1034520"/>
            </a:xfrm>
          </p:grpSpPr>
          <p:sp>
            <p:nvSpPr>
              <p:cNvPr id="321" name="Google Shape;321;p10"/>
              <p:cNvSpPr/>
              <p:nvPr/>
            </p:nvSpPr>
            <p:spPr>
              <a:xfrm>
                <a:off x="5889324" y="-113896"/>
                <a:ext cx="771151" cy="964344"/>
              </a:xfrm>
              <a:custGeom>
                <a:rect b="b" l="l" r="r" t="t"/>
                <a:pathLst>
                  <a:path extrusionOk="0" h="17845" w="14270">
                    <a:moveTo>
                      <a:pt x="14184" y="1"/>
                    </a:moveTo>
                    <a:cubicBezTo>
                      <a:pt x="14165" y="1"/>
                      <a:pt x="14146" y="9"/>
                      <a:pt x="14130" y="24"/>
                    </a:cubicBezTo>
                    <a:lnTo>
                      <a:pt x="4188" y="9958"/>
                    </a:lnTo>
                    <a:cubicBezTo>
                      <a:pt x="4173" y="9973"/>
                      <a:pt x="4165" y="9997"/>
                      <a:pt x="4165" y="10020"/>
                    </a:cubicBezTo>
                    <a:lnTo>
                      <a:pt x="4165" y="13680"/>
                    </a:lnTo>
                    <a:lnTo>
                      <a:pt x="1187" y="16658"/>
                    </a:lnTo>
                    <a:cubicBezTo>
                      <a:pt x="1065" y="16560"/>
                      <a:pt x="921" y="16514"/>
                      <a:pt x="780" y="16514"/>
                    </a:cubicBezTo>
                    <a:cubicBezTo>
                      <a:pt x="509" y="16514"/>
                      <a:pt x="245" y="16680"/>
                      <a:pt x="148" y="16961"/>
                    </a:cubicBezTo>
                    <a:cubicBezTo>
                      <a:pt x="1" y="17395"/>
                      <a:pt x="327" y="17845"/>
                      <a:pt x="776" y="17845"/>
                    </a:cubicBezTo>
                    <a:cubicBezTo>
                      <a:pt x="1335" y="17845"/>
                      <a:pt x="1645" y="17209"/>
                      <a:pt x="1304" y="16774"/>
                    </a:cubicBezTo>
                    <a:lnTo>
                      <a:pt x="4305" y="13766"/>
                    </a:lnTo>
                    <a:cubicBezTo>
                      <a:pt x="4320" y="13750"/>
                      <a:pt x="4328" y="13735"/>
                      <a:pt x="4336" y="13711"/>
                    </a:cubicBezTo>
                    <a:lnTo>
                      <a:pt x="4336" y="10051"/>
                    </a:lnTo>
                    <a:lnTo>
                      <a:pt x="14239" y="140"/>
                    </a:lnTo>
                    <a:cubicBezTo>
                      <a:pt x="14270" y="109"/>
                      <a:pt x="14270" y="55"/>
                      <a:pt x="14239" y="24"/>
                    </a:cubicBezTo>
                    <a:cubicBezTo>
                      <a:pt x="14223" y="9"/>
                      <a:pt x="14204" y="1"/>
                      <a:pt x="1418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322" name="Google Shape;322;p10"/>
              <p:cNvGrpSpPr/>
              <p:nvPr/>
            </p:nvGrpSpPr>
            <p:grpSpPr>
              <a:xfrm>
                <a:off x="5451525" y="6"/>
                <a:ext cx="921187" cy="920619"/>
                <a:chOff x="3429875" y="1645831"/>
                <a:chExt cx="921187" cy="920619"/>
              </a:xfrm>
            </p:grpSpPr>
            <p:sp>
              <p:nvSpPr>
                <p:cNvPr id="323" name="Google Shape;323;p10"/>
                <p:cNvSpPr/>
                <p:nvPr/>
              </p:nvSpPr>
              <p:spPr>
                <a:xfrm>
                  <a:off x="4300181" y="1645831"/>
                  <a:ext cx="50882" cy="50542"/>
                </a:xfrm>
                <a:custGeom>
                  <a:rect b="b" l="l" r="r" t="t"/>
                  <a:pathLst>
                    <a:path extrusionOk="0" h="894" w="900">
                      <a:moveTo>
                        <a:pt x="437" y="0"/>
                      </a:moveTo>
                      <a:cubicBezTo>
                        <a:pt x="413" y="0"/>
                        <a:pt x="388" y="2"/>
                        <a:pt x="365" y="6"/>
                      </a:cubicBezTo>
                      <a:cubicBezTo>
                        <a:pt x="334" y="14"/>
                        <a:pt x="303" y="21"/>
                        <a:pt x="279" y="37"/>
                      </a:cubicBezTo>
                      <a:cubicBezTo>
                        <a:pt x="248" y="45"/>
                        <a:pt x="225" y="60"/>
                        <a:pt x="202" y="76"/>
                      </a:cubicBezTo>
                      <a:cubicBezTo>
                        <a:pt x="179" y="91"/>
                        <a:pt x="155" y="107"/>
                        <a:pt x="132" y="130"/>
                      </a:cubicBezTo>
                      <a:cubicBezTo>
                        <a:pt x="93" y="177"/>
                        <a:pt x="55" y="223"/>
                        <a:pt x="31" y="277"/>
                      </a:cubicBezTo>
                      <a:cubicBezTo>
                        <a:pt x="23" y="301"/>
                        <a:pt x="16" y="332"/>
                        <a:pt x="8" y="363"/>
                      </a:cubicBezTo>
                      <a:cubicBezTo>
                        <a:pt x="0" y="386"/>
                        <a:pt x="0" y="417"/>
                        <a:pt x="0" y="448"/>
                      </a:cubicBezTo>
                      <a:cubicBezTo>
                        <a:pt x="0" y="479"/>
                        <a:pt x="8" y="510"/>
                        <a:pt x="8" y="533"/>
                      </a:cubicBezTo>
                      <a:cubicBezTo>
                        <a:pt x="16" y="564"/>
                        <a:pt x="23" y="595"/>
                        <a:pt x="31" y="619"/>
                      </a:cubicBezTo>
                      <a:cubicBezTo>
                        <a:pt x="47" y="650"/>
                        <a:pt x="62" y="673"/>
                        <a:pt x="78" y="696"/>
                      </a:cubicBezTo>
                      <a:cubicBezTo>
                        <a:pt x="93" y="719"/>
                        <a:pt x="109" y="743"/>
                        <a:pt x="132" y="766"/>
                      </a:cubicBezTo>
                      <a:cubicBezTo>
                        <a:pt x="221" y="851"/>
                        <a:pt x="336" y="894"/>
                        <a:pt x="450" y="894"/>
                      </a:cubicBezTo>
                      <a:cubicBezTo>
                        <a:pt x="564" y="894"/>
                        <a:pt x="679" y="851"/>
                        <a:pt x="768" y="766"/>
                      </a:cubicBezTo>
                      <a:cubicBezTo>
                        <a:pt x="783" y="743"/>
                        <a:pt x="807" y="719"/>
                        <a:pt x="822" y="696"/>
                      </a:cubicBezTo>
                      <a:cubicBezTo>
                        <a:pt x="838" y="673"/>
                        <a:pt x="853" y="650"/>
                        <a:pt x="861" y="619"/>
                      </a:cubicBezTo>
                      <a:cubicBezTo>
                        <a:pt x="877" y="595"/>
                        <a:pt x="884" y="564"/>
                        <a:pt x="884" y="533"/>
                      </a:cubicBezTo>
                      <a:cubicBezTo>
                        <a:pt x="892" y="510"/>
                        <a:pt x="900" y="479"/>
                        <a:pt x="900" y="448"/>
                      </a:cubicBezTo>
                      <a:cubicBezTo>
                        <a:pt x="900" y="417"/>
                        <a:pt x="892" y="386"/>
                        <a:pt x="884" y="363"/>
                      </a:cubicBezTo>
                      <a:cubicBezTo>
                        <a:pt x="884" y="332"/>
                        <a:pt x="877" y="301"/>
                        <a:pt x="861" y="277"/>
                      </a:cubicBezTo>
                      <a:cubicBezTo>
                        <a:pt x="853" y="246"/>
                        <a:pt x="838" y="223"/>
                        <a:pt x="822" y="200"/>
                      </a:cubicBezTo>
                      <a:cubicBezTo>
                        <a:pt x="807" y="177"/>
                        <a:pt x="783" y="153"/>
                        <a:pt x="768" y="130"/>
                      </a:cubicBezTo>
                      <a:cubicBezTo>
                        <a:pt x="678" y="46"/>
                        <a:pt x="556" y="0"/>
                        <a:pt x="43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4" name="Google Shape;324;p10"/>
                <p:cNvSpPr/>
                <p:nvPr/>
              </p:nvSpPr>
              <p:spPr>
                <a:xfrm>
                  <a:off x="3918737" y="2018681"/>
                  <a:ext cx="67559" cy="50599"/>
                </a:xfrm>
                <a:custGeom>
                  <a:rect b="b" l="l" r="r" t="t"/>
                  <a:pathLst>
                    <a:path extrusionOk="0" h="895" w="1195">
                      <a:moveTo>
                        <a:pt x="598" y="1"/>
                      </a:moveTo>
                      <a:cubicBezTo>
                        <a:pt x="483" y="1"/>
                        <a:pt x="369" y="45"/>
                        <a:pt x="280" y="134"/>
                      </a:cubicBezTo>
                      <a:cubicBezTo>
                        <a:pt x="1" y="414"/>
                        <a:pt x="202" y="894"/>
                        <a:pt x="598" y="894"/>
                      </a:cubicBezTo>
                      <a:cubicBezTo>
                        <a:pt x="1001" y="894"/>
                        <a:pt x="1195" y="414"/>
                        <a:pt x="916" y="134"/>
                      </a:cubicBezTo>
                      <a:cubicBezTo>
                        <a:pt x="826" y="45"/>
                        <a:pt x="712" y="1"/>
                        <a:pt x="59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5" name="Google Shape;325;p10"/>
                <p:cNvSpPr/>
                <p:nvPr/>
              </p:nvSpPr>
              <p:spPr>
                <a:xfrm>
                  <a:off x="4166022" y="1769869"/>
                  <a:ext cx="70160" cy="50825"/>
                </a:xfrm>
                <a:custGeom>
                  <a:rect b="b" l="l" r="r" t="t"/>
                  <a:pathLst>
                    <a:path extrusionOk="0" h="899" w="1241">
                      <a:moveTo>
                        <a:pt x="628" y="1"/>
                      </a:moveTo>
                      <a:cubicBezTo>
                        <a:pt x="571" y="1"/>
                        <a:pt x="511" y="12"/>
                        <a:pt x="450" y="38"/>
                      </a:cubicBezTo>
                      <a:cubicBezTo>
                        <a:pt x="0" y="224"/>
                        <a:pt x="132" y="898"/>
                        <a:pt x="621" y="898"/>
                      </a:cubicBezTo>
                      <a:cubicBezTo>
                        <a:pt x="745" y="898"/>
                        <a:pt x="853" y="852"/>
                        <a:pt x="939" y="766"/>
                      </a:cubicBezTo>
                      <a:cubicBezTo>
                        <a:pt x="1240" y="465"/>
                        <a:pt x="991" y="1"/>
                        <a:pt x="62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6" name="Google Shape;326;p10"/>
                <p:cNvSpPr/>
                <p:nvPr/>
              </p:nvSpPr>
              <p:spPr>
                <a:xfrm>
                  <a:off x="3544868" y="2391417"/>
                  <a:ext cx="70103" cy="50938"/>
                </a:xfrm>
                <a:custGeom>
                  <a:rect b="b" l="l" r="r" t="t"/>
                  <a:pathLst>
                    <a:path extrusionOk="0" h="901" w="1240">
                      <a:moveTo>
                        <a:pt x="606" y="1"/>
                      </a:moveTo>
                      <a:cubicBezTo>
                        <a:pt x="241" y="1"/>
                        <a:pt x="1" y="468"/>
                        <a:pt x="301" y="769"/>
                      </a:cubicBezTo>
                      <a:cubicBezTo>
                        <a:pt x="379" y="854"/>
                        <a:pt x="495" y="901"/>
                        <a:pt x="611" y="901"/>
                      </a:cubicBezTo>
                      <a:cubicBezTo>
                        <a:pt x="1108" y="901"/>
                        <a:pt x="1240" y="226"/>
                        <a:pt x="790" y="40"/>
                      </a:cubicBezTo>
                      <a:cubicBezTo>
                        <a:pt x="726" y="13"/>
                        <a:pt x="664" y="1"/>
                        <a:pt x="60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7" name="Google Shape;327;p10"/>
                <p:cNvSpPr/>
                <p:nvPr/>
              </p:nvSpPr>
              <p:spPr>
                <a:xfrm>
                  <a:off x="4043227" y="1894190"/>
                  <a:ext cx="67616" cy="50542"/>
                </a:xfrm>
                <a:custGeom>
                  <a:rect b="b" l="l" r="r" t="t"/>
                  <a:pathLst>
                    <a:path extrusionOk="0" h="894" w="1196">
                      <a:moveTo>
                        <a:pt x="598" y="0"/>
                      </a:moveTo>
                      <a:cubicBezTo>
                        <a:pt x="484" y="0"/>
                        <a:pt x="369" y="45"/>
                        <a:pt x="280" y="134"/>
                      </a:cubicBezTo>
                      <a:cubicBezTo>
                        <a:pt x="1" y="413"/>
                        <a:pt x="195" y="894"/>
                        <a:pt x="598" y="894"/>
                      </a:cubicBezTo>
                      <a:cubicBezTo>
                        <a:pt x="994" y="894"/>
                        <a:pt x="1195" y="413"/>
                        <a:pt x="916" y="134"/>
                      </a:cubicBezTo>
                      <a:cubicBezTo>
                        <a:pt x="827" y="45"/>
                        <a:pt x="712" y="0"/>
                        <a:pt x="598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8" name="Google Shape;328;p10"/>
                <p:cNvSpPr/>
                <p:nvPr/>
              </p:nvSpPr>
              <p:spPr>
                <a:xfrm>
                  <a:off x="3670151" y="2267266"/>
                  <a:ext cx="67559" cy="50599"/>
                </a:xfrm>
                <a:custGeom>
                  <a:rect b="b" l="l" r="r" t="t"/>
                  <a:pathLst>
                    <a:path extrusionOk="0" h="895" w="1195">
                      <a:moveTo>
                        <a:pt x="598" y="1"/>
                      </a:moveTo>
                      <a:cubicBezTo>
                        <a:pt x="483" y="1"/>
                        <a:pt x="369" y="45"/>
                        <a:pt x="280" y="134"/>
                      </a:cubicBezTo>
                      <a:cubicBezTo>
                        <a:pt x="1" y="413"/>
                        <a:pt x="202" y="894"/>
                        <a:pt x="598" y="894"/>
                      </a:cubicBezTo>
                      <a:cubicBezTo>
                        <a:pt x="993" y="894"/>
                        <a:pt x="1195" y="413"/>
                        <a:pt x="916" y="134"/>
                      </a:cubicBezTo>
                      <a:cubicBezTo>
                        <a:pt x="826" y="45"/>
                        <a:pt x="712" y="1"/>
                        <a:pt x="59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9" name="Google Shape;329;p10"/>
                <p:cNvSpPr/>
                <p:nvPr/>
              </p:nvSpPr>
              <p:spPr>
                <a:xfrm>
                  <a:off x="3794246" y="2142775"/>
                  <a:ext cx="68012" cy="50995"/>
                </a:xfrm>
                <a:custGeom>
                  <a:rect b="b" l="l" r="r" t="t"/>
                  <a:pathLst>
                    <a:path extrusionOk="0" h="902" w="1203">
                      <a:moveTo>
                        <a:pt x="601" y="0"/>
                      </a:moveTo>
                      <a:cubicBezTo>
                        <a:pt x="487" y="0"/>
                        <a:pt x="372" y="45"/>
                        <a:pt x="287" y="134"/>
                      </a:cubicBezTo>
                      <a:cubicBezTo>
                        <a:pt x="0" y="413"/>
                        <a:pt x="202" y="902"/>
                        <a:pt x="605" y="902"/>
                      </a:cubicBezTo>
                      <a:cubicBezTo>
                        <a:pt x="1001" y="902"/>
                        <a:pt x="1202" y="413"/>
                        <a:pt x="915" y="134"/>
                      </a:cubicBezTo>
                      <a:cubicBezTo>
                        <a:pt x="830" y="45"/>
                        <a:pt x="716" y="0"/>
                        <a:pt x="601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30" name="Google Shape;330;p10"/>
                <p:cNvSpPr/>
                <p:nvPr/>
              </p:nvSpPr>
              <p:spPr>
                <a:xfrm>
                  <a:off x="3429875" y="2515851"/>
                  <a:ext cx="50938" cy="50599"/>
                </a:xfrm>
                <a:custGeom>
                  <a:rect b="b" l="l" r="r" t="t"/>
                  <a:pathLst>
                    <a:path extrusionOk="0" h="895" w="901">
                      <a:moveTo>
                        <a:pt x="451" y="0"/>
                      </a:moveTo>
                      <a:cubicBezTo>
                        <a:pt x="336" y="0"/>
                        <a:pt x="222" y="45"/>
                        <a:pt x="133" y="134"/>
                      </a:cubicBezTo>
                      <a:cubicBezTo>
                        <a:pt x="110" y="150"/>
                        <a:pt x="94" y="173"/>
                        <a:pt x="79" y="196"/>
                      </a:cubicBezTo>
                      <a:cubicBezTo>
                        <a:pt x="63" y="227"/>
                        <a:pt x="48" y="251"/>
                        <a:pt x="40" y="274"/>
                      </a:cubicBezTo>
                      <a:cubicBezTo>
                        <a:pt x="24" y="305"/>
                        <a:pt x="17" y="336"/>
                        <a:pt x="9" y="359"/>
                      </a:cubicBezTo>
                      <a:cubicBezTo>
                        <a:pt x="9" y="390"/>
                        <a:pt x="1" y="421"/>
                        <a:pt x="1" y="452"/>
                      </a:cubicBezTo>
                      <a:cubicBezTo>
                        <a:pt x="1" y="569"/>
                        <a:pt x="48" y="685"/>
                        <a:pt x="133" y="762"/>
                      </a:cubicBezTo>
                      <a:cubicBezTo>
                        <a:pt x="156" y="786"/>
                        <a:pt x="179" y="809"/>
                        <a:pt x="203" y="824"/>
                      </a:cubicBezTo>
                      <a:cubicBezTo>
                        <a:pt x="226" y="840"/>
                        <a:pt x="249" y="855"/>
                        <a:pt x="280" y="863"/>
                      </a:cubicBezTo>
                      <a:cubicBezTo>
                        <a:pt x="303" y="871"/>
                        <a:pt x="334" y="879"/>
                        <a:pt x="358" y="886"/>
                      </a:cubicBezTo>
                      <a:cubicBezTo>
                        <a:pt x="389" y="894"/>
                        <a:pt x="420" y="894"/>
                        <a:pt x="451" y="894"/>
                      </a:cubicBezTo>
                      <a:cubicBezTo>
                        <a:pt x="482" y="894"/>
                        <a:pt x="505" y="894"/>
                        <a:pt x="536" y="886"/>
                      </a:cubicBezTo>
                      <a:cubicBezTo>
                        <a:pt x="598" y="879"/>
                        <a:pt x="652" y="855"/>
                        <a:pt x="699" y="824"/>
                      </a:cubicBezTo>
                      <a:cubicBezTo>
                        <a:pt x="722" y="809"/>
                        <a:pt x="745" y="786"/>
                        <a:pt x="769" y="762"/>
                      </a:cubicBezTo>
                      <a:cubicBezTo>
                        <a:pt x="846" y="685"/>
                        <a:pt x="901" y="569"/>
                        <a:pt x="901" y="452"/>
                      </a:cubicBezTo>
                      <a:cubicBezTo>
                        <a:pt x="901" y="421"/>
                        <a:pt x="893" y="390"/>
                        <a:pt x="893" y="359"/>
                      </a:cubicBezTo>
                      <a:cubicBezTo>
                        <a:pt x="885" y="336"/>
                        <a:pt x="877" y="305"/>
                        <a:pt x="862" y="274"/>
                      </a:cubicBezTo>
                      <a:cubicBezTo>
                        <a:pt x="854" y="251"/>
                        <a:pt x="839" y="227"/>
                        <a:pt x="823" y="196"/>
                      </a:cubicBezTo>
                      <a:cubicBezTo>
                        <a:pt x="807" y="173"/>
                        <a:pt x="784" y="150"/>
                        <a:pt x="769" y="134"/>
                      </a:cubicBezTo>
                      <a:cubicBezTo>
                        <a:pt x="680" y="45"/>
                        <a:pt x="565" y="0"/>
                        <a:pt x="451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theme" Target="../theme/theme1.xml"/><Relationship Id="rId25" Type="http://schemas.openxmlformats.org/officeDocument/2006/relationships/slideLayout" Target="../slideLayouts/slideLayout25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13225" y="368275"/>
            <a:ext cx="7717500" cy="6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Titillium Web"/>
              <a:buNone/>
              <a:defRPr b="1" sz="35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Titillium Web"/>
              <a:buNone/>
              <a:defRPr b="1" sz="35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Titillium Web"/>
              <a:buNone/>
              <a:defRPr b="1" sz="35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Titillium Web"/>
              <a:buNone/>
              <a:defRPr b="1" sz="35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Titillium Web"/>
              <a:buNone/>
              <a:defRPr b="1" sz="35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Titillium Web"/>
              <a:buNone/>
              <a:defRPr b="1" sz="35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Titillium Web"/>
              <a:buNone/>
              <a:defRPr b="1" sz="35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Titillium Web"/>
              <a:buNone/>
              <a:defRPr b="1" sz="35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Titillium Web"/>
              <a:buNone/>
              <a:defRPr b="1" sz="35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"/>
              <a:buChar char="●"/>
              <a:defRPr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indent="-304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"/>
              <a:buChar char="○"/>
              <a:defRPr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indent="-304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"/>
              <a:buChar char="■"/>
              <a:defRPr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indent="-304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"/>
              <a:buChar char="●"/>
              <a:defRPr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indent="-304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"/>
              <a:buChar char="○"/>
              <a:defRPr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indent="-304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"/>
              <a:buChar char="■"/>
              <a:defRPr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indent="-304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"/>
              <a:buChar char="●"/>
              <a:defRPr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indent="-304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"/>
              <a:buChar char="○"/>
              <a:defRPr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indent="-304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"/>
              <a:buChar char="■"/>
              <a:defRPr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iscord.gg/MQ9q9TKqG" TargetMode="External"/><Relationship Id="rId4" Type="http://schemas.openxmlformats.org/officeDocument/2006/relationships/hyperlink" Target="https://forms.gle/uUGfm8qAWT1Rrhfn8" TargetMode="External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ncaecybergames.org/" TargetMode="External"/><Relationship Id="rId4" Type="http://schemas.openxmlformats.org/officeDocument/2006/relationships/hyperlink" Target="https://nsa-codebreaker.org/home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iup.edu/cybersecurity/grants/dod-cyber-scholarship-program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5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Google Shape;856;p27"/>
          <p:cNvSpPr txBox="1"/>
          <p:nvPr>
            <p:ph type="ctrTitle"/>
          </p:nvPr>
        </p:nvSpPr>
        <p:spPr>
          <a:xfrm>
            <a:off x="713225" y="1319588"/>
            <a:ext cx="3746100" cy="187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IUP Cyber Security Club</a:t>
            </a:r>
            <a:endParaRPr/>
          </a:p>
        </p:txBody>
      </p:sp>
      <p:sp>
        <p:nvSpPr>
          <p:cNvPr id="857" name="Google Shape;857;p27"/>
          <p:cNvSpPr txBox="1"/>
          <p:nvPr>
            <p:ph idx="1" type="subTitle"/>
          </p:nvPr>
        </p:nvSpPr>
        <p:spPr>
          <a:xfrm>
            <a:off x="713225" y="3448175"/>
            <a:ext cx="3746100" cy="460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Meeting 1: 09/06/2023</a:t>
            </a:r>
            <a:endParaRPr/>
          </a:p>
        </p:txBody>
      </p:sp>
      <p:pic>
        <p:nvPicPr>
          <p:cNvPr id="858" name="Google Shape;858;p27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3591" l="0" r="0" t="3600"/>
          <a:stretch/>
        </p:blipFill>
        <p:spPr>
          <a:xfrm>
            <a:off x="5079925" y="939000"/>
            <a:ext cx="3265500" cy="3265500"/>
          </a:xfrm>
          <a:prstGeom prst="ellipse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2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p28"/>
          <p:cNvSpPr txBox="1"/>
          <p:nvPr>
            <p:ph type="title"/>
          </p:nvPr>
        </p:nvSpPr>
        <p:spPr>
          <a:xfrm>
            <a:off x="720000" y="368275"/>
            <a:ext cx="7704000" cy="64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Introductions</a:t>
            </a:r>
            <a:endParaRPr/>
          </a:p>
        </p:txBody>
      </p:sp>
      <p:sp>
        <p:nvSpPr>
          <p:cNvPr id="864" name="Google Shape;864;p28"/>
          <p:cNvSpPr txBox="1"/>
          <p:nvPr>
            <p:ph idx="4294967295" type="body"/>
          </p:nvPr>
        </p:nvSpPr>
        <p:spPr>
          <a:xfrm>
            <a:off x="720000" y="1203200"/>
            <a:ext cx="7704000" cy="34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Average"/>
                <a:ea typeface="Average"/>
                <a:cs typeface="Average"/>
                <a:sym typeface="Average"/>
              </a:rPr>
              <a:t>President </a:t>
            </a: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- Meghan Schilpp, Cyber Security, Class of 2024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800">
                <a:latin typeface="Average"/>
                <a:ea typeface="Average"/>
                <a:cs typeface="Average"/>
                <a:sym typeface="Average"/>
              </a:rPr>
              <a:t>Vice President </a:t>
            </a: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- Jordan Fischer, Software Engineering, Class of 2024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800">
                <a:latin typeface="Average"/>
                <a:ea typeface="Average"/>
                <a:cs typeface="Average"/>
                <a:sym typeface="Average"/>
              </a:rPr>
              <a:t>Secretary </a:t>
            </a: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- Noah Suley, </a:t>
            </a: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Cybersecurity,</a:t>
            </a:r>
            <a:r>
              <a:rPr lang="en" sz="18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 </a:t>
            </a: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Class of 2024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800">
                <a:latin typeface="Average"/>
                <a:ea typeface="Average"/>
                <a:cs typeface="Average"/>
                <a:sym typeface="Average"/>
              </a:rPr>
              <a:t>Treasurer </a:t>
            </a: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- Matt Conrad, Cyber Security, Class of 2024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800">
                <a:latin typeface="Average"/>
                <a:ea typeface="Average"/>
                <a:cs typeface="Average"/>
                <a:sym typeface="Average"/>
              </a:rPr>
              <a:t>Social Media Manager</a:t>
            </a: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 - Dylan Timbrook, Cybersecurity, 2025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800">
                <a:latin typeface="Average"/>
                <a:ea typeface="Average"/>
                <a:cs typeface="Average"/>
                <a:sym typeface="Average"/>
              </a:rPr>
              <a:t>Faculty Advisor</a:t>
            </a: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 - Dr. Waleed Farag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8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29"/>
          <p:cNvSpPr txBox="1"/>
          <p:nvPr>
            <p:ph type="title"/>
          </p:nvPr>
        </p:nvSpPr>
        <p:spPr>
          <a:xfrm>
            <a:off x="720000" y="368275"/>
            <a:ext cx="7704000" cy="64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Meeting Agendas</a:t>
            </a:r>
            <a:endParaRPr/>
          </a:p>
        </p:txBody>
      </p:sp>
      <p:sp>
        <p:nvSpPr>
          <p:cNvPr id="870" name="Google Shape;870;p29"/>
          <p:cNvSpPr txBox="1"/>
          <p:nvPr>
            <p:ph idx="4294967295" type="body"/>
          </p:nvPr>
        </p:nvSpPr>
        <p:spPr>
          <a:xfrm>
            <a:off x="720000" y="1203200"/>
            <a:ext cx="7987500" cy="34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verage"/>
              <a:buChar char="●"/>
            </a:pP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Cybersecurity in the news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verage"/>
              <a:buChar char="●"/>
            </a:pP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An overview of a technical topic in cybersecurity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Average"/>
              <a:buChar char="○"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Possible topics to be covered this year: 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Font typeface="Average"/>
              <a:buChar char="■"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Kali Linux tools, Malware Analysis using Wireshark, Steganography, Cross-Site Scripting, Web Exploitation, Open-Source Intelligence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Font typeface="Average"/>
              <a:buChar char="■"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Professional Development Activities: resume building, internship searches, etc.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Average"/>
              <a:buChar char="○"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Any topic ideas?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verage"/>
              <a:buChar char="●"/>
            </a:pP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Hands-on activities related to the technical topic 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4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p30"/>
          <p:cNvSpPr txBox="1"/>
          <p:nvPr>
            <p:ph type="title"/>
          </p:nvPr>
        </p:nvSpPr>
        <p:spPr>
          <a:xfrm>
            <a:off x="720000" y="368275"/>
            <a:ext cx="7704000" cy="64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Activities</a:t>
            </a:r>
            <a:endParaRPr/>
          </a:p>
        </p:txBody>
      </p:sp>
      <p:sp>
        <p:nvSpPr>
          <p:cNvPr id="876" name="Google Shape;876;p30"/>
          <p:cNvSpPr txBox="1"/>
          <p:nvPr>
            <p:ph idx="4294967295" type="body"/>
          </p:nvPr>
        </p:nvSpPr>
        <p:spPr>
          <a:xfrm>
            <a:off x="720000" y="1203200"/>
            <a:ext cx="7704000" cy="34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verage"/>
              <a:buChar char="●"/>
            </a:pP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Hackathons and CTFs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Average"/>
              <a:buChar char="○"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Hackathon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Font typeface="Average"/>
              <a:buChar char="■"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Student competition where teams compete against one another to complete computer science-related challenges such as maintaining an IT infrastructure or completing Capture The Flag (CTF) challenges.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Average"/>
              <a:buChar char="○"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CTF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Font typeface="Average"/>
              <a:buChar char="■"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Capture the flag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Font typeface="Average"/>
              <a:buChar char="■"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Challenges that range in cybersecurity topics (networking, open-source intelligence, forensics, reverse engineering, binary exploits, etc.)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Font typeface="Average"/>
              <a:buChar char="■"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Jeopardy style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0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Google Shape;881;p31"/>
          <p:cNvSpPr txBox="1"/>
          <p:nvPr>
            <p:ph type="title"/>
          </p:nvPr>
        </p:nvSpPr>
        <p:spPr>
          <a:xfrm>
            <a:off x="720000" y="368275"/>
            <a:ext cx="7704000" cy="64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Communication</a:t>
            </a:r>
            <a:endParaRPr/>
          </a:p>
        </p:txBody>
      </p:sp>
      <p:sp>
        <p:nvSpPr>
          <p:cNvPr id="882" name="Google Shape;882;p31"/>
          <p:cNvSpPr txBox="1"/>
          <p:nvPr>
            <p:ph idx="4294967295" type="body"/>
          </p:nvPr>
        </p:nvSpPr>
        <p:spPr>
          <a:xfrm>
            <a:off x="720000" y="1240025"/>
            <a:ext cx="6030900" cy="34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verage"/>
              <a:buChar char="●"/>
            </a:pP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Communication about meetings will be done through Discord, email, and Crimson Connect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verage"/>
              <a:buChar char="●"/>
            </a:pP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Discord link: </a:t>
            </a:r>
            <a:r>
              <a:rPr lang="en" sz="1800" u="sng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https://discord.gg/MQ9q9TKqG</a:t>
            </a: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 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verage"/>
              <a:buChar char="●"/>
            </a:pP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Please fill out the club information form so that you can be added to the email list: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https://forms.gle/uUGfm8qAWT1Rrhfn8</a:t>
            </a:r>
            <a:endParaRPr sz="1800">
              <a:solidFill>
                <a:schemeClr val="dk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  <p:pic>
        <p:nvPicPr>
          <p:cNvPr id="883" name="Google Shape;883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99400" y="1620400"/>
            <a:ext cx="1632675" cy="1632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4" name="Google Shape;884;p31"/>
          <p:cNvCxnSpPr/>
          <p:nvPr/>
        </p:nvCxnSpPr>
        <p:spPr>
          <a:xfrm flipH="1" rot="10800000">
            <a:off x="5749100" y="2107300"/>
            <a:ext cx="1215300" cy="12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8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Google Shape;889;p32"/>
          <p:cNvSpPr txBox="1"/>
          <p:nvPr>
            <p:ph type="title"/>
          </p:nvPr>
        </p:nvSpPr>
        <p:spPr>
          <a:xfrm>
            <a:off x="720000" y="368275"/>
            <a:ext cx="7704000" cy="64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Important Dates</a:t>
            </a:r>
            <a:endParaRPr/>
          </a:p>
        </p:txBody>
      </p:sp>
      <p:sp>
        <p:nvSpPr>
          <p:cNvPr id="890" name="Google Shape;890;p32"/>
          <p:cNvSpPr txBox="1"/>
          <p:nvPr>
            <p:ph idx="4294967295" type="body"/>
          </p:nvPr>
        </p:nvSpPr>
        <p:spPr>
          <a:xfrm>
            <a:off x="720000" y="1203200"/>
            <a:ext cx="7704000" cy="34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verage"/>
              <a:buChar char="●"/>
            </a:pP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IUP Day: Friday, September 8th from 3-6pm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verage"/>
              <a:buChar char="●"/>
            </a:pP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Cyber Security Day: October 31st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verage"/>
              <a:buChar char="●"/>
            </a:pP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NCAE Cyber Games: TBD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verage"/>
              <a:buChar char="○"/>
            </a:pPr>
            <a:r>
              <a:rPr lang="en" sz="1500" u="sng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https://www.ncaecybergames.org/</a:t>
            </a:r>
            <a:endParaRPr sz="1500">
              <a:solidFill>
                <a:schemeClr val="dk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verage"/>
              <a:buChar char="●"/>
            </a:pP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NSA Codebreaker: Starts Sept. 28th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verage"/>
              <a:buChar char="○"/>
            </a:pPr>
            <a:r>
              <a:rPr lang="en" sz="1500" u="sng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https://nsa-codebreaker.org/home</a:t>
            </a:r>
            <a:endParaRPr sz="1500">
              <a:solidFill>
                <a:schemeClr val="dk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4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Google Shape;895;p33"/>
          <p:cNvSpPr txBox="1"/>
          <p:nvPr>
            <p:ph type="title"/>
          </p:nvPr>
        </p:nvSpPr>
        <p:spPr>
          <a:xfrm>
            <a:off x="720000" y="368275"/>
            <a:ext cx="7704000" cy="64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DoD Scholarship</a:t>
            </a:r>
            <a:endParaRPr/>
          </a:p>
        </p:txBody>
      </p:sp>
      <p:sp>
        <p:nvSpPr>
          <p:cNvPr id="896" name="Google Shape;896;p33"/>
          <p:cNvSpPr txBox="1"/>
          <p:nvPr>
            <p:ph idx="4294967295" type="body"/>
          </p:nvPr>
        </p:nvSpPr>
        <p:spPr>
          <a:xfrm>
            <a:off x="720000" y="1203200"/>
            <a:ext cx="7704000" cy="34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u="sng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https://www.iup.edu/cybersecurity/grants/dod-cyber-scholarship-program/index.html</a:t>
            </a:r>
            <a:endParaRPr sz="1500">
              <a:solidFill>
                <a:schemeClr val="dk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verage"/>
              <a:buChar char="●"/>
            </a:pP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Advantages: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Average"/>
              <a:buChar char="○"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Full tuition and fees paid, $27,000 stipend for room/board, All book fees up to $1,250, laptop (up to $1,500)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verage"/>
              <a:buChar char="●"/>
            </a:pP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Requirements: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Font typeface="Average"/>
              <a:buChar char="○"/>
            </a:pPr>
            <a:r>
              <a:rPr lang="en" sz="1500">
                <a:latin typeface="Average"/>
                <a:ea typeface="Average"/>
                <a:cs typeface="Average"/>
                <a:sym typeface="Average"/>
              </a:rPr>
              <a:t>GPA of 3.2, Junior/Senior, US Citizen, DoD civilian work after graduation, letters of recommendation</a:t>
            </a:r>
            <a:endParaRPr sz="1500"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verage"/>
              <a:buChar char="●"/>
            </a:pP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All sophomores and juniors will be able to apply this following application cycle for the upcoming academic year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verage"/>
              <a:buChar char="●"/>
            </a:pPr>
            <a:r>
              <a:rPr lang="en" sz="1800">
                <a:latin typeface="Average"/>
                <a:ea typeface="Average"/>
                <a:cs typeface="Average"/>
                <a:sym typeface="Average"/>
              </a:rPr>
              <a:t>Deadline: TBD, around Jan/Feb. 1</a:t>
            </a:r>
            <a:endParaRPr sz="180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T Support Specialist Job Description by Slidesgo">
  <a:themeElements>
    <a:clrScheme name="Simple Light">
      <a:dk1>
        <a:srgbClr val="EFEFFB"/>
      </a:dk1>
      <a:lt1>
        <a:srgbClr val="1D4167"/>
      </a:lt1>
      <a:dk2>
        <a:srgbClr val="BDD7F3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EFEFF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