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b66b8100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b66b8100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66b8100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b66b8100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b66b8100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b66b8100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b66b8100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b66b8100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b66b81000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b66b81000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b66b8100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b66b8100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iscord.gg/kYFC3VTM9r" TargetMode="External"/><Relationship Id="rId4" Type="http://schemas.openxmlformats.org/officeDocument/2006/relationships/hyperlink" Target="https://www.iup.edu/cybersecurit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cl.cyberbit.com/?utm_medium=Hubspot&amp;utm_campaign=ICL_Cold" TargetMode="External"/><Relationship Id="rId4" Type="http://schemas.openxmlformats.org/officeDocument/2006/relationships/hyperlink" Target="https://www.hivestorm.org/" TargetMode="External"/><Relationship Id="rId5" Type="http://schemas.openxmlformats.org/officeDocument/2006/relationships/hyperlink" Target="https://www.hackerearth.com/challenges/hackathon/ibm-z-student-contest-2022/" TargetMode="External"/><Relationship Id="rId6" Type="http://schemas.openxmlformats.org/officeDocument/2006/relationships/hyperlink" Target="https://nsa-codebreaker.org/home" TargetMode="External"/><Relationship Id="rId7" Type="http://schemas.openxmlformats.org/officeDocument/2006/relationships/hyperlink" Target="https://www.ncaecybergames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up.edu/cybersecurity/grants/dod-cyber-scholarship-program/index.html" TargetMode="External"/><Relationship Id="rId4" Type="http://schemas.openxmlformats.org/officeDocument/2006/relationships/hyperlink" Target="https://iup.edu/cybersecurity/grants/dod-cyber-scholarship-program/index.html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vmware.com/products/workstation-pro/workstation-pro-evaluation.html" TargetMode="External"/><Relationship Id="rId4" Type="http://schemas.openxmlformats.org/officeDocument/2006/relationships/hyperlink" Target="https://www.virtualbox.org/wiki/Downloads" TargetMode="External"/><Relationship Id="rId5" Type="http://schemas.openxmlformats.org/officeDocument/2006/relationships/hyperlink" Target="https://www.kali.org/get-kali/#kali-virtual-machi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IUP Cyber Security Club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1 - 9/4/2022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49" y="70100"/>
            <a:ext cx="1647276" cy="17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 - Malcolm Holden, Cyber Security Major, Class of 2024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Vice President - Ethan Buhl, Languages and Systems, Class of 2023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Secretary - Meghan Schilpp, Cyber Security Major, Class of 2024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Treasurer - VACANCY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Want to volunteer for a position? Let us know!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{graphics design, competition team lead, etc.]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Our Discord: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https://discord.gg/kYFC3VTM9r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https://www.iup.edu/cybersecurity/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here?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Hackathons / CTF Competitions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 Security in the News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Deeper coverage of specific cyber security topics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 ideas?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IUP 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Volunteers?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 Security Day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676" y="2430075"/>
            <a:ext cx="4115799" cy="252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Hackathon / CTF Competition?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Hackathon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competition where teams compete against one another to complete computer science-related challenges such as maintaining an IT infrastructure or completing Capture The Flag (CTF) challenges.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have prizes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resume-builder and </a:t>
            </a:r>
            <a:r>
              <a:rPr lang="en"/>
              <a:t>experience</a:t>
            </a:r>
            <a:r>
              <a:rPr lang="en"/>
              <a:t> teacher.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CTF Competition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 The Flag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Challenges that involve searching a computer system or scavenging the internet in order to complete a task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Sometimes</a:t>
            </a:r>
            <a:r>
              <a:rPr lang="en"/>
              <a:t> programming-related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October 13th</a:t>
            </a:r>
            <a:r>
              <a:rPr lang="en"/>
              <a:t>- International Cyber League: Collegiate Cup competition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https://icl.cyberbit.com/?utm_medium=Hubspot&amp;utm_campaign=ICL_Cold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October 15th</a:t>
            </a:r>
            <a:r>
              <a:rPr lang="en"/>
              <a:t> - 2022 NSA Hivestorm REGISTRATION ENDS SEPTEMBER 23.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https://www.hivestorm.org/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September 14</a:t>
            </a:r>
            <a:r>
              <a:rPr lang="en"/>
              <a:t> - IBMz Hackathon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https://www.hackerearth.com/challenges/hackathon/ibm-z-student-contest-2022/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NSA CodeBreaker Challenge: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https://nsa-codebreaker.org/home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NCAE CyberGames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https://www.ncaecybergames.org/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 Cyber Security Scholarship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</a:t>
            </a:r>
            <a:r>
              <a:rPr lang="en" u="sng">
                <a:solidFill>
                  <a:schemeClr val="hlink"/>
                </a:solidFill>
                <a:hlinkClick r:id="rId4"/>
              </a:rPr>
              <a:t>iup.edu/cybersecurity/grants/dod-cyber-scholarship-program/index.html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Advantages: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Full tuition and fees paid, $27,000 stipend for room/board, All book fees up to $1,250, laptop (up to $1,500).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Requirements: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GPA of 3.2, Junior/Senior, US Citizen, DoD </a:t>
            </a:r>
            <a:r>
              <a:rPr lang="en"/>
              <a:t>civilian</a:t>
            </a:r>
            <a:r>
              <a:rPr lang="en"/>
              <a:t> work after graduation, letters of recommendation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350" y="0"/>
            <a:ext cx="1282650" cy="12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Next Meeting: VM Installation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Either VMware Workstation Pro: </a:t>
            </a:r>
            <a:r>
              <a:rPr lang="en">
                <a:uFill>
                  <a:noFill/>
                </a:uFill>
                <a:hlinkClick r:id="rId3"/>
              </a:rPr>
              <a:t>https://www.vmware.com/products/workstation-pro/workstation-pro-evaluation.html</a:t>
            </a:r>
            <a:r>
              <a:rPr lang="en" sz="900">
                <a:solidFill>
                  <a:srgbClr val="C9D1D9"/>
                </a:solidFill>
                <a:highlight>
                  <a:srgbClr val="0D1117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>
              <a:solidFill>
                <a:srgbClr val="C9D1D9"/>
              </a:solidFill>
              <a:highlight>
                <a:srgbClr val="0D111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Product Key→ ZF3R0-FHED2-M80TY-8QYGC-NPKYF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use VirtualBox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https://www.virtualbox.org/wiki/Downloads</a:t>
            </a: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—-----------------------------------------------------------------------------------------------------------------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Kali VM: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https://www.kali.org/get-kali/#kali-virtual-machines</a:t>
            </a: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