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cb78fa2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cb78fa2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cb78fa24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cb78fa24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cb78fa24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cb78fa24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cb78fa24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cb78fa24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cb78fa24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fcb78fa24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b66b8100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b66b8100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e3eccd21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e3eccd2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cb78fa24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cb78fa24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cb78fa24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cb78fa24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c3f9ca9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c3f9ca9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d6d310c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d6d310c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c3f9ca9f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c3f9ca9f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bcc15a2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6bcc15a2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ncaecybergames.org/tutorial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forms.gle/2d7CGYZx8grcfCEe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orbes.com/sites/forbestechcouncil/2023/01/24/five-cybersecurity-predictions-for-2023/?sh=54c420e8df9b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net.com/tech/services-and-software/social-security-numbers-stolen-in-paypal-cyber-attack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up.edu/cybersecurity/grants/dod-cyber-scholarship-program/index.html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caecybergames.org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IUP Cyber Security Club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6 - 1/24/2023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49" y="70100"/>
            <a:ext cx="1647276" cy="1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NCAE CyberGames… continued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competition date: </a:t>
            </a:r>
            <a:r>
              <a:rPr b="1" lang="en" sz="1900"/>
              <a:t>Saturday Feb. 18th @ 9AM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Second </a:t>
            </a:r>
            <a:r>
              <a:rPr lang="en"/>
              <a:t>competition</a:t>
            </a:r>
            <a:r>
              <a:rPr lang="en"/>
              <a:t> date: </a:t>
            </a:r>
            <a:r>
              <a:rPr b="1" lang="en" sz="1900"/>
              <a:t>Saturday March 11th @ 9AM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Looks great on resumes for internships/jobs</a:t>
            </a:r>
            <a:endParaRPr b="1" sz="19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more than 10 students are interested, we can do two teams.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Teams cannot collaborate together on competition day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Sandbox practice on website: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https://www.ncaecybergames.org/tutorials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4330"/>
            <a:ext cx="9144000" cy="443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207" y="0"/>
            <a:ext cx="56755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Composition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EA9999"/>
                </a:solidFill>
              </a:rPr>
              <a:t>Encryption / Linux Admin Group (beginner)</a:t>
            </a:r>
            <a:endParaRPr b="1" sz="2100">
              <a:solidFill>
                <a:srgbClr val="EA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A2C4C9"/>
                </a:solidFill>
              </a:rPr>
              <a:t>Networking Group (intermediate)</a:t>
            </a:r>
            <a:endParaRPr b="1" sz="2100">
              <a:solidFill>
                <a:srgbClr val="A2C4C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rgbClr val="B6D7A8"/>
                </a:solidFill>
              </a:rPr>
              <a:t>Routing / Services Group (intermediate)</a:t>
            </a:r>
            <a:endParaRPr b="1" sz="2100">
              <a:solidFill>
                <a:srgbClr val="B6D7A8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743075" y="3550275"/>
            <a:ext cx="69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https://forms.gle/2d7CGYZx8grcfCEeA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Prep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Break off into teams and then respective groups.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Discuss skillsets / divvy up responsibilities of </a:t>
            </a:r>
            <a:r>
              <a:rPr lang="en"/>
              <a:t>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Start watching tutorial videos on cyber games 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Practice with sandbox on 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Come up with team meeting time to regroup/re-analyze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41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Cyber Security in the News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Forbes Security Predictions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Paypal Cyber Attack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Announcements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DoD Scholarship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T-Shirts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NCAE CyberGames</a:t>
            </a:r>
            <a:endParaRPr sz="20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550" y="7479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Security in the News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Forbes’ Cybersecurity Predictions for 2023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680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Forbes Magazine released a set of predictions for how the cybersecurity industry and business organizations in that respect will be affected in 2023 based on current trends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i="1" lang="en"/>
              <a:t>Social Media Scams Give Rise to A New Social Engineering Battleground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i="1" lang="en"/>
              <a:t>Catastrophic Attacks on Critical Infrastructure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i="1" lang="en"/>
              <a:t>Deepfake Attacks Become More Convincing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i="1" lang="en"/>
              <a:t>New Threats Emerge With The Metaverse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i="1" lang="en"/>
              <a:t>Organizations Shift Their Focus On Creating A Culture of Security</a:t>
            </a:r>
            <a:endParaRPr b="1" i="1"/>
          </a:p>
        </p:txBody>
      </p:sp>
      <p:sp>
        <p:nvSpPr>
          <p:cNvPr id="80" name="Google Shape;80;p16"/>
          <p:cNvSpPr txBox="1"/>
          <p:nvPr/>
        </p:nvSpPr>
        <p:spPr>
          <a:xfrm>
            <a:off x="82500" y="4334625"/>
            <a:ext cx="897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https://www.forbes.com/sites/forbestechcouncil/2023/01/24/five-cybersecurity-predictions-for-2023/?sh=54c420e8df9b</a:t>
            </a:r>
            <a:r>
              <a:rPr lang="en"/>
              <a:t> 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800" y="288975"/>
            <a:ext cx="1568724" cy="156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Paypal Cyber Attack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599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Cyber attack on Paypal exposes user social security numbers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35,000 customers’ SSN stolen in December from a </a:t>
            </a:r>
            <a:r>
              <a:rPr b="1" lang="en"/>
              <a:t>credential-stuffing attack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Occurred between Dec 6-8 and was discovered on Dec 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Compromised</a:t>
            </a:r>
            <a:r>
              <a:rPr lang="en"/>
              <a:t> information: SSN, usernames, addresses, birth dates, tax identification numbers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Paypal’s response → providing identity theft services through Equifax for next two years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0" y="4703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https://www.cnet.com/tech/services-and-software/social-security-numbers-stolen-in-paypal-cyber-attack/</a:t>
            </a:r>
            <a:r>
              <a:rPr lang="en"/>
              <a:t>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153" y="279851"/>
            <a:ext cx="2522148" cy="141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 Cyber Security Scholarship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https://iup.edu/cybersecurity/grants/dod-cyber-scholarship-program/index.html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Advantages: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Full tuition and fees paid, $27,000 stipend for room/board, All book fees up to $1,250, laptop (up to $1,500).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Requirements: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GPA of 3.2, Junior/Senior, US Citizen, DoD civilian work after graduation, letters of recommendation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DEADLINE - February 1, 2023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1350" y="0"/>
            <a:ext cx="1282650" cy="12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be sent out within next week or two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 is in discord to order more!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975" y="2418650"/>
            <a:ext cx="2395325" cy="23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NCAE CyberGames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Various NCAE schools compete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competition is split into half infrastructure and half CTF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10 competitors from each school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Sandbox tutorials </a:t>
            </a:r>
            <a:r>
              <a:rPr lang="en"/>
              <a:t>available</a:t>
            </a:r>
            <a:r>
              <a:rPr lang="en"/>
              <a:t> now.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registration starts now and E</a:t>
            </a:r>
            <a:r>
              <a:rPr b="1" lang="en"/>
              <a:t>NDS FEBRUARY  6TH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https://www.ncaecybergames.org/</a:t>
            </a:r>
            <a:r>
              <a:rPr lang="en"/>
              <a:t>  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450" y="233450"/>
            <a:ext cx="1739625" cy="17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