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2c137291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2c137291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406a786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406a786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406a786b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406a786b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406a786b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406a786b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4976ff91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4976ff91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4976ff9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4976ff9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2f1518e1c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2f1518e1c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4d464fe0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4d464fe0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2cec6f09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2cec6f09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4d464fe08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4d464fe08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436afa78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436afa78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436afa7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436afa7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436afa78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436afa78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4d464fe08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4d464fe0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2c137291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2c137291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4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71" name="Google Shape;71;p14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4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kd33UVZhnA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Team Strategies</a:t>
            </a:r>
            <a:endParaRPr/>
          </a:p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549650" y="31749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GenCyber Summer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100" y="-51800"/>
            <a:ext cx="9144000" cy="1391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Common Security Components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44">
                <a:solidFill>
                  <a:schemeClr val="lt1"/>
                </a:solidFill>
              </a:rPr>
              <a:t>REX (Request-to-Exit) Sensors</a:t>
            </a:r>
            <a:endParaRPr b="1" sz="2244">
              <a:solidFill>
                <a:schemeClr val="lt1"/>
              </a:solidFill>
            </a:endParaRPr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11700" y="1609675"/>
            <a:ext cx="585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Basics</a:t>
            </a:r>
            <a:endParaRPr sz="18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Simple passive thermal sensors  detect people exiting and unlock the door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Commonly used sensors do not detect heat change, but rather anything different in the area</a:t>
            </a:r>
            <a:endParaRPr sz="1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Attack</a:t>
            </a:r>
            <a:endParaRPr sz="18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 Blowing cloud of gas through door to trip sensor</a:t>
            </a:r>
            <a:endParaRPr sz="1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Solution </a:t>
            </a:r>
            <a:endParaRPr sz="18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Dual-technology REX sensor</a:t>
            </a:r>
            <a:endParaRPr sz="14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Uses both passive infrared and radar technology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sensor will trip once a heat change AND human-sized object is detected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57" name="Google Shape;157;p24"/>
          <p:cNvPicPr preferRelativeResize="0"/>
          <p:nvPr/>
        </p:nvPicPr>
        <p:blipFill rotWithShape="1">
          <a:blip r:embed="rId3">
            <a:alphaModFix/>
          </a:blip>
          <a:srcRect b="20072" l="28385" r="30801" t="31197"/>
          <a:stretch/>
        </p:blipFill>
        <p:spPr>
          <a:xfrm>
            <a:off x="6272250" y="1864225"/>
            <a:ext cx="2775301" cy="22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/>
          <p:nvPr/>
        </p:nvSpPr>
        <p:spPr>
          <a:xfrm>
            <a:off x="7467025" y="1463225"/>
            <a:ext cx="205500" cy="771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>
            <a:off x="5502325" y="1070200"/>
            <a:ext cx="3063900" cy="3063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Designing Your Own Secure Building</a:t>
            </a:r>
            <a:endParaRPr b="1"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550" y="1396600"/>
            <a:ext cx="2551450" cy="25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link provided in your breakout room to enter Google Drawings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a team create a secure building based on the previous requirements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prepared to have your final copy shared at the end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would like to discuss or explain your floorplan there will be time for that as well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/>
          <p:nvPr/>
        </p:nvSpPr>
        <p:spPr>
          <a:xfrm>
            <a:off x="138425" y="1480975"/>
            <a:ext cx="6152100" cy="25311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Requirements</a:t>
            </a:r>
            <a:endParaRPr b="1"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311700" y="1838275"/>
            <a:ext cx="5150100" cy="18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Building must be in the shape of the letter H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The building needs to have at least 6 rooms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One room must be a secure server room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One room must be the security guard office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You may not have any empty rooms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100" y="262625"/>
            <a:ext cx="1952800" cy="13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FLOOR 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250" y="388500"/>
            <a:ext cx="5970650" cy="4366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Key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1576"/>
            <a:ext cx="3999899" cy="3128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152475"/>
            <a:ext cx="377822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</a:t>
            </a:r>
            <a:endParaRPr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Helpful </a:t>
            </a:r>
            <a:r>
              <a:rPr lang="en"/>
              <a:t>symbols can be found in the Red Team Strategies folder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requirements for the activity can be found alongside the key in the file named “Required-Key”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not limited to supplies given to you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have an idea and would like to use items feel free to use your own!</a:t>
            </a:r>
            <a:endParaRPr/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175" y="94700"/>
            <a:ext cx="1586650" cy="15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100" y="-51800"/>
            <a:ext cx="9144000" cy="1391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Hackers: The Good, The Bad, and The Ugly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418900"/>
            <a:ext cx="578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people typically think of “hackers” they typically think of what we call Black-Hat hackers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hacker that breaks through computer security for their own gain, typically with malicious intent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Criminal / Illegal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there are also legal, ethical hackers: Red Team hackers.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Their job: legally hacking, either using physical or cyber means, into a company or building in order to expose the security weaknesses and help them get repaired. 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400" y="1432849"/>
            <a:ext cx="1354824" cy="13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488" y="3108296"/>
            <a:ext cx="1480650" cy="1813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100" y="-51800"/>
            <a:ext cx="9144000" cy="1391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4732050" y="1768775"/>
            <a:ext cx="3500700" cy="2516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54425" y="1768775"/>
            <a:ext cx="3966900" cy="25164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Red Team vs Blue Team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540300" y="19517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RED TEAM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>
                <a:solidFill>
                  <a:schemeClr val="lt1"/>
                </a:solidFill>
              </a:rPr>
              <a:t>Offense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>
                <a:solidFill>
                  <a:schemeClr val="lt1"/>
                </a:solidFill>
              </a:rPr>
              <a:t>Detect Weaknesses in a company’s security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>
                <a:solidFill>
                  <a:schemeClr val="lt1"/>
                </a:solidFill>
              </a:rPr>
              <a:t>Penetration Testing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>
                <a:solidFill>
                  <a:schemeClr val="lt1"/>
                </a:solidFill>
              </a:rPr>
              <a:t>Social Engineering/Phishing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>
                <a:solidFill>
                  <a:schemeClr val="lt1"/>
                </a:solidFill>
              </a:rPr>
              <a:t>Physical Security Access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4938225" y="19517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BLUE TEAM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Defense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Incident Response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Maintaining the network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Risk Assessment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250" y="102552"/>
            <a:ext cx="2068926" cy="10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100" y="-51800"/>
            <a:ext cx="9144000" cy="1391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37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Physical Security in Cyber Security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252500" y="1404075"/>
            <a:ext cx="553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of the most important tactics in keeping a computer system secure is ensuring its physical security.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 Team physical penetration testers are hired to test the effectiveness and sustainability of a company’s physical security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hack into the building as well as the cyber systems and then report their findings to the company.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Physically Protected Spaces keep a company’s data and computer network secure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050" y="1817714"/>
            <a:ext cx="2669851" cy="258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100" y="-51800"/>
            <a:ext cx="9144000" cy="1287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Physically Protected Space (PPS)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area that is guarded from those with malicious intent to </a:t>
            </a:r>
            <a:r>
              <a:rPr lang="en"/>
              <a:t>access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Usually contains multiple layers of security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Takes CPTED and applies it to a real life situation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the Google Data Center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Six Layers of Security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1. Signs, Fences, road, etc.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2. Smart Fencing, Guard patrols, cameras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3. Building Access: Card access, Iris Scanning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4. Security Operations Center: 24/7 Observation of Cameras, Scanners, etc.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5. Data Center Floor:  Massive server room with only as-needed access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6. Disk Erasion Room: Room that destroys hard disks. Two-way locker system so that only few designated workers are allowed to erase the drives.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749" y="1600923"/>
            <a:ext cx="3335700" cy="18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518050" y="4640250"/>
            <a:ext cx="63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https://www.youtube.com/watch?v=kd33UVZhnAA</a:t>
            </a:r>
            <a:r>
              <a:rPr lang="en"/>
              <a:t> (6 min)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100" y="-51800"/>
            <a:ext cx="9144000" cy="1391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>
                <a:solidFill>
                  <a:schemeClr val="lt1"/>
                </a:solidFill>
              </a:rPr>
              <a:t>Crime Prevention Through Environmental Design (CPTED)</a:t>
            </a:r>
            <a:endParaRPr b="1" sz="2420">
              <a:solidFill>
                <a:schemeClr val="lt1"/>
              </a:solidFill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11700" y="1533475"/>
            <a:ext cx="505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known as Design Out Crime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Multi-disciplinary approach to preventing crime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Planning the layout of an environment with security in mind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777" y="2134050"/>
            <a:ext cx="3111525" cy="26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128825" y="1080500"/>
            <a:ext cx="8737200" cy="3528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263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Four Principles of CPTED</a:t>
            </a:r>
            <a:endParaRPr b="1"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267300" y="1153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Natural Surveillance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Visibility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Placement of both physical and social features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Ex: windows, no blind corners, support desks, etc.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Natural Access Control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Restricting and encouraging movement in different parts of the building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Ex: clear and limited entrances, security checkpoints, etc.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Territorial Reinforcement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Publicly distinguished security areas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Ex: restricted areas, gates, security level access requirements, etc.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Maintenance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Well maintained grounds to show that structure is well-kept and being used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074" y="238950"/>
            <a:ext cx="2555924" cy="173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Red Team Physical Pen-Testers Look For...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100" y="-51800"/>
            <a:ext cx="9144000" cy="1391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Common Security Components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44">
                <a:solidFill>
                  <a:schemeClr val="lt1"/>
                </a:solidFill>
              </a:rPr>
              <a:t>RFID (Radio-Frequency Identification)</a:t>
            </a:r>
            <a:endParaRPr b="1" sz="2244">
              <a:solidFill>
                <a:schemeClr val="lt1"/>
              </a:solidFill>
            </a:endParaRPr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11700" y="1441775"/>
            <a:ext cx="579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RFID systems consist of a tag (RFID label), a reader, and an antenna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Often used for physical security components like door access/locks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RFID tags can be cloned if an attacker can pick up and read signals from the card to reader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Once cloned, a hacker can recreate the RFID tag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an RFID system with mutual authentication or stronger security measures (like Smart Card chips or Biometrics)</a:t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000" y="1958800"/>
            <a:ext cx="3036099" cy="1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