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4"/>
  </p:sldMasterIdLst>
  <p:notesMasterIdLst>
    <p:notesMasterId r:id="rId43"/>
  </p:notesMasterIdLst>
  <p:handoutMasterIdLst>
    <p:handoutMasterId r:id="rId44"/>
  </p:handoutMasterIdLst>
  <p:sldIdLst>
    <p:sldId id="256" r:id="rId5"/>
    <p:sldId id="258" r:id="rId6"/>
    <p:sldId id="290" r:id="rId7"/>
    <p:sldId id="319" r:id="rId8"/>
    <p:sldId id="264" r:id="rId9"/>
    <p:sldId id="305" r:id="rId10"/>
    <p:sldId id="291" r:id="rId11"/>
    <p:sldId id="262" r:id="rId12"/>
    <p:sldId id="268" r:id="rId13"/>
    <p:sldId id="311" r:id="rId14"/>
    <p:sldId id="296" r:id="rId15"/>
    <p:sldId id="294" r:id="rId16"/>
    <p:sldId id="297" r:id="rId17"/>
    <p:sldId id="295" r:id="rId18"/>
    <p:sldId id="306" r:id="rId19"/>
    <p:sldId id="312" r:id="rId20"/>
    <p:sldId id="307" r:id="rId21"/>
    <p:sldId id="309" r:id="rId22"/>
    <p:sldId id="313" r:id="rId23"/>
    <p:sldId id="298" r:id="rId24"/>
    <p:sldId id="299" r:id="rId25"/>
    <p:sldId id="300" r:id="rId26"/>
    <p:sldId id="314" r:id="rId27"/>
    <p:sldId id="279" r:id="rId28"/>
    <p:sldId id="315" r:id="rId29"/>
    <p:sldId id="320" r:id="rId30"/>
    <p:sldId id="321" r:id="rId31"/>
    <p:sldId id="301" r:id="rId32"/>
    <p:sldId id="302" r:id="rId33"/>
    <p:sldId id="303" r:id="rId34"/>
    <p:sldId id="326" r:id="rId35"/>
    <p:sldId id="328" r:id="rId36"/>
    <p:sldId id="329" r:id="rId37"/>
    <p:sldId id="304" r:id="rId38"/>
    <p:sldId id="316" r:id="rId39"/>
    <p:sldId id="318" r:id="rId40"/>
    <p:sldId id="325" r:id="rId41"/>
    <p:sldId id="27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F946B-7D70-439B-9432-6E285D50796A}" v="332" dt="2025-01-02T23:05:59.634"/>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3251" autoAdjust="0"/>
  </p:normalViewPr>
  <p:slideViewPr>
    <p:cSldViewPr snapToGrid="0">
      <p:cViewPr varScale="1">
        <p:scale>
          <a:sx n="104" d="100"/>
          <a:sy n="104" d="100"/>
        </p:scale>
        <p:origin x="720" y="-264"/>
      </p:cViewPr>
      <p:guideLst>
        <p:guide orient="horz" pos="792"/>
        <p:guide pos="3144"/>
        <p:guide orient="horz" pos="9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raine Guth" userId="f279acab-30b9-4857-b7f5-b89d21619d53" providerId="ADAL" clId="{513F946B-7D70-439B-9432-6E285D50796A}"/>
    <pc:docChg chg="undo redo custSel addSld delSld modSld">
      <pc:chgData name="Lorraine Guth" userId="f279acab-30b9-4857-b7f5-b89d21619d53" providerId="ADAL" clId="{513F946B-7D70-439B-9432-6E285D50796A}" dt="2025-01-10T16:06:39.435" v="845" actId="20577"/>
      <pc:docMkLst>
        <pc:docMk/>
      </pc:docMkLst>
      <pc:sldChg chg="modSp">
        <pc:chgData name="Lorraine Guth" userId="f279acab-30b9-4857-b7f5-b89d21619d53" providerId="ADAL" clId="{513F946B-7D70-439B-9432-6E285D50796A}" dt="2025-01-02T12:28:30.937" v="14" actId="20577"/>
        <pc:sldMkLst>
          <pc:docMk/>
          <pc:sldMk cId="2490266533" sldId="316"/>
        </pc:sldMkLst>
        <pc:spChg chg="mod">
          <ac:chgData name="Lorraine Guth" userId="f279acab-30b9-4857-b7f5-b89d21619d53" providerId="ADAL" clId="{513F946B-7D70-439B-9432-6E285D50796A}" dt="2025-01-02T12:28:30.937" v="14" actId="20577"/>
          <ac:spMkLst>
            <pc:docMk/>
            <pc:sldMk cId="2490266533" sldId="316"/>
            <ac:spMk id="2" creationId="{703CA508-7468-13DE-AB5C-40289E2A175B}"/>
          </ac:spMkLst>
        </pc:spChg>
      </pc:sldChg>
      <pc:sldChg chg="modSp">
        <pc:chgData name="Lorraine Guth" userId="f279acab-30b9-4857-b7f5-b89d21619d53" providerId="ADAL" clId="{513F946B-7D70-439B-9432-6E285D50796A}" dt="2025-01-02T12:28:40.076" v="24" actId="20577"/>
        <pc:sldMkLst>
          <pc:docMk/>
          <pc:sldMk cId="2439999388" sldId="318"/>
        </pc:sldMkLst>
        <pc:spChg chg="mod">
          <ac:chgData name="Lorraine Guth" userId="f279acab-30b9-4857-b7f5-b89d21619d53" providerId="ADAL" clId="{513F946B-7D70-439B-9432-6E285D50796A}" dt="2025-01-02T12:28:40.076" v="24" actId="20577"/>
          <ac:spMkLst>
            <pc:docMk/>
            <pc:sldMk cId="2439999388" sldId="318"/>
            <ac:spMk id="2" creationId="{703CA508-7468-13DE-AB5C-40289E2A175B}"/>
          </ac:spMkLst>
        </pc:spChg>
      </pc:sldChg>
      <pc:sldChg chg="modSp del mod">
        <pc:chgData name="Lorraine Guth" userId="f279acab-30b9-4857-b7f5-b89d21619d53" providerId="ADAL" clId="{513F946B-7D70-439B-9432-6E285D50796A}" dt="2025-01-02T22:57:52.082" v="555" actId="47"/>
        <pc:sldMkLst>
          <pc:docMk/>
          <pc:sldMk cId="3643836462" sldId="322"/>
        </pc:sldMkLst>
        <pc:spChg chg="mod">
          <ac:chgData name="Lorraine Guth" userId="f279acab-30b9-4857-b7f5-b89d21619d53" providerId="ADAL" clId="{513F946B-7D70-439B-9432-6E285D50796A}" dt="2025-01-02T22:47:55.061" v="46" actId="20577"/>
          <ac:spMkLst>
            <pc:docMk/>
            <pc:sldMk cId="3643836462" sldId="322"/>
            <ac:spMk id="5" creationId="{B507867D-5888-6C8E-00CB-0B11A7B1A3AA}"/>
          </ac:spMkLst>
        </pc:spChg>
      </pc:sldChg>
      <pc:sldChg chg="addSp delSp modSp del mod modClrScheme chgLayout">
        <pc:chgData name="Lorraine Guth" userId="f279acab-30b9-4857-b7f5-b89d21619d53" providerId="ADAL" clId="{513F946B-7D70-439B-9432-6E285D50796A}" dt="2025-01-02T23:05:41.387" v="766" actId="47"/>
        <pc:sldMkLst>
          <pc:docMk/>
          <pc:sldMk cId="3733881898" sldId="323"/>
        </pc:sldMkLst>
        <pc:spChg chg="mod ord">
          <ac:chgData name="Lorraine Guth" userId="f279acab-30b9-4857-b7f5-b89d21619d53" providerId="ADAL" clId="{513F946B-7D70-439B-9432-6E285D50796A}" dt="2025-01-02T22:57:12.825" v="551" actId="700"/>
          <ac:spMkLst>
            <pc:docMk/>
            <pc:sldMk cId="3733881898" sldId="323"/>
            <ac:spMk id="2" creationId="{B75A38CE-199A-A54C-400E-B182444DB02D}"/>
          </ac:spMkLst>
        </pc:spChg>
        <pc:spChg chg="add del mod ord">
          <ac:chgData name="Lorraine Guth" userId="f279acab-30b9-4857-b7f5-b89d21619d53" providerId="ADAL" clId="{513F946B-7D70-439B-9432-6E285D50796A}" dt="2025-01-02T22:57:12.825" v="551" actId="700"/>
          <ac:spMkLst>
            <pc:docMk/>
            <pc:sldMk cId="3733881898" sldId="323"/>
            <ac:spMk id="3" creationId="{5FA33EF5-1F04-956B-A04F-E0BB14232A99}"/>
          </ac:spMkLst>
        </pc:spChg>
        <pc:spChg chg="mod ord">
          <ac:chgData name="Lorraine Guth" userId="f279acab-30b9-4857-b7f5-b89d21619d53" providerId="ADAL" clId="{513F946B-7D70-439B-9432-6E285D50796A}" dt="2025-01-02T22:57:12.825" v="551" actId="700"/>
          <ac:spMkLst>
            <pc:docMk/>
            <pc:sldMk cId="3733881898" sldId="323"/>
            <ac:spMk id="4" creationId="{3FFBEF19-9D03-D551-A32B-2AD4732FBFDF}"/>
          </ac:spMkLst>
        </pc:spChg>
      </pc:sldChg>
      <pc:sldChg chg="del">
        <pc:chgData name="Lorraine Guth" userId="f279acab-30b9-4857-b7f5-b89d21619d53" providerId="ADAL" clId="{513F946B-7D70-439B-9432-6E285D50796A}" dt="2025-01-02T23:09:17.499" v="824" actId="47"/>
        <pc:sldMkLst>
          <pc:docMk/>
          <pc:sldMk cId="1786606192" sldId="324"/>
        </pc:sldMkLst>
      </pc:sldChg>
      <pc:sldChg chg="modSp new mod">
        <pc:chgData name="Lorraine Guth" userId="f279acab-30b9-4857-b7f5-b89d21619d53" providerId="ADAL" clId="{513F946B-7D70-439B-9432-6E285D50796A}" dt="2025-01-10T16:06:21.821" v="831" actId="20577"/>
        <pc:sldMkLst>
          <pc:docMk/>
          <pc:sldMk cId="626861286" sldId="326"/>
        </pc:sldMkLst>
        <pc:spChg chg="mod">
          <ac:chgData name="Lorraine Guth" userId="f279acab-30b9-4857-b7f5-b89d21619d53" providerId="ADAL" clId="{513F946B-7D70-439B-9432-6E285D50796A}" dt="2025-01-10T16:06:21.821" v="831" actId="20577"/>
          <ac:spMkLst>
            <pc:docMk/>
            <pc:sldMk cId="626861286" sldId="326"/>
            <ac:spMk id="2" creationId="{6864B9A6-749C-0B99-180E-F96F0DC5FEE7}"/>
          </ac:spMkLst>
        </pc:spChg>
        <pc:spChg chg="mod">
          <ac:chgData name="Lorraine Guth" userId="f279acab-30b9-4857-b7f5-b89d21619d53" providerId="ADAL" clId="{513F946B-7D70-439B-9432-6E285D50796A}" dt="2025-01-02T23:07:44.127" v="800" actId="20577"/>
          <ac:spMkLst>
            <pc:docMk/>
            <pc:sldMk cId="626861286" sldId="326"/>
            <ac:spMk id="3" creationId="{20508F01-B448-7AFA-8F96-95413C260ABE}"/>
          </ac:spMkLst>
        </pc:spChg>
      </pc:sldChg>
      <pc:sldChg chg="new del">
        <pc:chgData name="Lorraine Guth" userId="f279acab-30b9-4857-b7f5-b89d21619d53" providerId="ADAL" clId="{513F946B-7D70-439B-9432-6E285D50796A}" dt="2025-01-02T22:57:38.486" v="554" actId="47"/>
        <pc:sldMkLst>
          <pc:docMk/>
          <pc:sldMk cId="1076602419" sldId="327"/>
        </pc:sldMkLst>
      </pc:sldChg>
      <pc:sldChg chg="modSp add mod">
        <pc:chgData name="Lorraine Guth" userId="f279acab-30b9-4857-b7f5-b89d21619d53" providerId="ADAL" clId="{513F946B-7D70-439B-9432-6E285D50796A}" dt="2025-01-10T16:06:30.944" v="838" actId="20577"/>
        <pc:sldMkLst>
          <pc:docMk/>
          <pc:sldMk cId="2066955786" sldId="328"/>
        </pc:sldMkLst>
        <pc:spChg chg="mod">
          <ac:chgData name="Lorraine Guth" userId="f279acab-30b9-4857-b7f5-b89d21619d53" providerId="ADAL" clId="{513F946B-7D70-439B-9432-6E285D50796A}" dt="2025-01-10T16:06:30.944" v="838" actId="20577"/>
          <ac:spMkLst>
            <pc:docMk/>
            <pc:sldMk cId="2066955786" sldId="328"/>
            <ac:spMk id="2" creationId="{9E63108C-BEE4-6DCE-0E7B-318BCEFFFDFB}"/>
          </ac:spMkLst>
        </pc:spChg>
        <pc:spChg chg="mod">
          <ac:chgData name="Lorraine Guth" userId="f279acab-30b9-4857-b7f5-b89d21619d53" providerId="ADAL" clId="{513F946B-7D70-439B-9432-6E285D50796A}" dt="2025-01-02T23:07:58.376" v="801" actId="20577"/>
          <ac:spMkLst>
            <pc:docMk/>
            <pc:sldMk cId="2066955786" sldId="328"/>
            <ac:spMk id="3" creationId="{FBA62003-90DF-D0C4-17A5-9D1930085FE7}"/>
          </ac:spMkLst>
        </pc:spChg>
      </pc:sldChg>
      <pc:sldChg chg="modSp mod">
        <pc:chgData name="Lorraine Guth" userId="f279acab-30b9-4857-b7f5-b89d21619d53" providerId="ADAL" clId="{513F946B-7D70-439B-9432-6E285D50796A}" dt="2025-01-10T16:06:39.435" v="845" actId="20577"/>
        <pc:sldMkLst>
          <pc:docMk/>
          <pc:sldMk cId="478206294" sldId="329"/>
        </pc:sldMkLst>
        <pc:spChg chg="mod">
          <ac:chgData name="Lorraine Guth" userId="f279acab-30b9-4857-b7f5-b89d21619d53" providerId="ADAL" clId="{513F946B-7D70-439B-9432-6E285D50796A}" dt="2025-01-10T16:06:39.435" v="845" actId="20577"/>
          <ac:spMkLst>
            <pc:docMk/>
            <pc:sldMk cId="478206294" sldId="329"/>
            <ac:spMk id="2" creationId="{2F034C99-C4BB-E6BD-C23A-2A757EFF6D71}"/>
          </ac:spMkLst>
        </pc:spChg>
        <pc:spChg chg="mod">
          <ac:chgData name="Lorraine Guth" userId="f279acab-30b9-4857-b7f5-b89d21619d53" providerId="ADAL" clId="{513F946B-7D70-439B-9432-6E285D50796A}" dt="2025-01-02T23:09:03.616" v="823" actId="20577"/>
          <ac:spMkLst>
            <pc:docMk/>
            <pc:sldMk cId="478206294" sldId="329"/>
            <ac:spMk id="3" creationId="{664800AD-3F15-7354-B479-D0C2C4B92769}"/>
          </ac:spMkLst>
        </pc:spChg>
      </pc:sldChg>
    </pc:docChg>
  </pc:docChgLst>
  <pc:docChgLst>
    <pc:chgData name="Hayley Roberts" userId="S::jmlfc@iup.edu::2423b81d-6392-4f80-ba9e-0fd0a49331f0" providerId="AD" clId="Web-{72B3C34B-1058-ECCC-4E3D-D743561DBCF8}"/>
    <pc:docChg chg="addSld modSld">
      <pc:chgData name="Hayley Roberts" userId="S::jmlfc@iup.edu::2423b81d-6392-4f80-ba9e-0fd0a49331f0" providerId="AD" clId="Web-{72B3C34B-1058-ECCC-4E3D-D743561DBCF8}" dt="2025-01-01T08:32:57.290" v="239" actId="20577"/>
      <pc:docMkLst>
        <pc:docMk/>
      </pc:docMkLst>
      <pc:sldChg chg="addSp delSp modSp new">
        <pc:chgData name="Hayley Roberts" userId="S::jmlfc@iup.edu::2423b81d-6392-4f80-ba9e-0fd0a49331f0" providerId="AD" clId="Web-{72B3C34B-1058-ECCC-4E3D-D743561DBCF8}" dt="2025-01-01T08:29:37.871" v="210" actId="20577"/>
        <pc:sldMkLst>
          <pc:docMk/>
          <pc:sldMk cId="3643836462" sldId="322"/>
        </pc:sldMkLst>
        <pc:spChg chg="mod">
          <ac:chgData name="Hayley Roberts" userId="S::jmlfc@iup.edu::2423b81d-6392-4f80-ba9e-0fd0a49331f0" providerId="AD" clId="Web-{72B3C34B-1058-ECCC-4E3D-D743561DBCF8}" dt="2025-01-01T08:11:46.735" v="29" actId="20577"/>
          <ac:spMkLst>
            <pc:docMk/>
            <pc:sldMk cId="3643836462" sldId="322"/>
            <ac:spMk id="2" creationId="{80F0E94A-5927-E8A4-6A1C-2C0AF9F30522}"/>
          </ac:spMkLst>
        </pc:spChg>
        <pc:spChg chg="del mod">
          <ac:chgData name="Hayley Roberts" userId="S::jmlfc@iup.edu::2423b81d-6392-4f80-ba9e-0fd0a49331f0" providerId="AD" clId="Web-{72B3C34B-1058-ECCC-4E3D-D743561DBCF8}" dt="2025-01-01T08:11:05.983" v="17"/>
          <ac:spMkLst>
            <pc:docMk/>
            <pc:sldMk cId="3643836462" sldId="322"/>
            <ac:spMk id="3" creationId="{D6AF1FB4-2CAE-BCF6-7733-617095060EAF}"/>
          </ac:spMkLst>
        </pc:spChg>
        <pc:spChg chg="add mod">
          <ac:chgData name="Hayley Roberts" userId="S::jmlfc@iup.edu::2423b81d-6392-4f80-ba9e-0fd0a49331f0" providerId="AD" clId="Web-{72B3C34B-1058-ECCC-4E3D-D743561DBCF8}" dt="2025-01-01T08:29:37.871" v="210" actId="20577"/>
          <ac:spMkLst>
            <pc:docMk/>
            <pc:sldMk cId="3643836462" sldId="322"/>
            <ac:spMk id="5" creationId="{B507867D-5888-6C8E-00CB-0B11A7B1A3AA}"/>
          </ac:spMkLst>
        </pc:spChg>
      </pc:sldChg>
      <pc:sldChg chg="addSp delSp modSp new">
        <pc:chgData name="Hayley Roberts" userId="S::jmlfc@iup.edu::2423b81d-6392-4f80-ba9e-0fd0a49331f0" providerId="AD" clId="Web-{72B3C34B-1058-ECCC-4E3D-D743561DBCF8}" dt="2025-01-01T08:32:42.321" v="237" actId="20577"/>
        <pc:sldMkLst>
          <pc:docMk/>
          <pc:sldMk cId="3733881898" sldId="323"/>
        </pc:sldMkLst>
        <pc:spChg chg="mod">
          <ac:chgData name="Hayley Roberts" userId="S::jmlfc@iup.edu::2423b81d-6392-4f80-ba9e-0fd0a49331f0" providerId="AD" clId="Web-{72B3C34B-1058-ECCC-4E3D-D743561DBCF8}" dt="2025-01-01T08:17:18" v="112" actId="20577"/>
          <ac:spMkLst>
            <pc:docMk/>
            <pc:sldMk cId="3733881898" sldId="323"/>
            <ac:spMk id="2" creationId="{B75A38CE-199A-A54C-400E-B182444DB02D}"/>
          </ac:spMkLst>
        </pc:spChg>
        <pc:spChg chg="del">
          <ac:chgData name="Hayley Roberts" userId="S::jmlfc@iup.edu::2423b81d-6392-4f80-ba9e-0fd0a49331f0" providerId="AD" clId="Web-{72B3C34B-1058-ECCC-4E3D-D743561DBCF8}" dt="2025-01-01T08:18:08.440" v="113"/>
          <ac:spMkLst>
            <pc:docMk/>
            <pc:sldMk cId="3733881898" sldId="323"/>
            <ac:spMk id="3" creationId="{583D485D-F3D6-5AB8-9B19-077B98645270}"/>
          </ac:spMkLst>
        </pc:spChg>
        <pc:spChg chg="add mod">
          <ac:chgData name="Hayley Roberts" userId="S::jmlfc@iup.edu::2423b81d-6392-4f80-ba9e-0fd0a49331f0" providerId="AD" clId="Web-{72B3C34B-1058-ECCC-4E3D-D743561DBCF8}" dt="2025-01-01T08:32:42.321" v="237" actId="20577"/>
          <ac:spMkLst>
            <pc:docMk/>
            <pc:sldMk cId="3733881898" sldId="323"/>
            <ac:spMk id="5" creationId="{3EBA4F57-3BEC-4343-6EEE-E0249FF61105}"/>
          </ac:spMkLst>
        </pc:spChg>
      </pc:sldChg>
      <pc:sldChg chg="addSp delSp modSp new">
        <pc:chgData name="Hayley Roberts" userId="S::jmlfc@iup.edu::2423b81d-6392-4f80-ba9e-0fd0a49331f0" providerId="AD" clId="Web-{72B3C34B-1058-ECCC-4E3D-D743561DBCF8}" dt="2025-01-01T08:32:57.290" v="239" actId="20577"/>
        <pc:sldMkLst>
          <pc:docMk/>
          <pc:sldMk cId="1786606192" sldId="324"/>
        </pc:sldMkLst>
        <pc:spChg chg="mod">
          <ac:chgData name="Hayley Roberts" userId="S::jmlfc@iup.edu::2423b81d-6392-4f80-ba9e-0fd0a49331f0" providerId="AD" clId="Web-{72B3C34B-1058-ECCC-4E3D-D743561DBCF8}" dt="2025-01-01T08:27:27.724" v="196" actId="20577"/>
          <ac:spMkLst>
            <pc:docMk/>
            <pc:sldMk cId="1786606192" sldId="324"/>
            <ac:spMk id="2" creationId="{A0960609-92BD-DFCF-4DD9-2B6264B5D28D}"/>
          </ac:spMkLst>
        </pc:spChg>
        <pc:spChg chg="del mod">
          <ac:chgData name="Hayley Roberts" userId="S::jmlfc@iup.edu::2423b81d-6392-4f80-ba9e-0fd0a49331f0" providerId="AD" clId="Web-{72B3C34B-1058-ECCC-4E3D-D743561DBCF8}" dt="2025-01-01T08:26:13.924" v="185"/>
          <ac:spMkLst>
            <pc:docMk/>
            <pc:sldMk cId="1786606192" sldId="324"/>
            <ac:spMk id="3" creationId="{BDE30F18-31EE-E5D3-8495-36758E02362C}"/>
          </ac:spMkLst>
        </pc:spChg>
        <pc:spChg chg="add mod">
          <ac:chgData name="Hayley Roberts" userId="S::jmlfc@iup.edu::2423b81d-6392-4f80-ba9e-0fd0a49331f0" providerId="AD" clId="Web-{72B3C34B-1058-ECCC-4E3D-D743561DBCF8}" dt="2025-01-01T08:32:57.290" v="239" actId="20577"/>
          <ac:spMkLst>
            <pc:docMk/>
            <pc:sldMk cId="1786606192" sldId="324"/>
            <ac:spMk id="5" creationId="{D57DB2D4-3928-51E4-A3D7-EC6065CDCD1C}"/>
          </ac:spMkLst>
        </pc:spChg>
      </pc:sldChg>
    </pc:docChg>
  </pc:docChgLst>
  <pc:docChgLst>
    <pc:chgData name="Hayley Roberts" userId="S::jmlfc@iup.edu::2423b81d-6392-4f80-ba9e-0fd0a49331f0" providerId="AD" clId="Web-{BAC81E2E-E95E-A1C7-5D70-2FC9E3359073}"/>
    <pc:docChg chg="addSld delSld modSld">
      <pc:chgData name="Hayley Roberts" userId="S::jmlfc@iup.edu::2423b81d-6392-4f80-ba9e-0fd0a49331f0" providerId="AD" clId="Web-{BAC81E2E-E95E-A1C7-5D70-2FC9E3359073}" dt="2025-01-02T22:39:14.276" v="319"/>
      <pc:docMkLst>
        <pc:docMk/>
      </pc:docMkLst>
      <pc:sldChg chg="modSp">
        <pc:chgData name="Hayley Roberts" userId="S::jmlfc@iup.edu::2423b81d-6392-4f80-ba9e-0fd0a49331f0" providerId="AD" clId="Web-{BAC81E2E-E95E-A1C7-5D70-2FC9E3359073}" dt="2025-01-02T22:25:51.919" v="270" actId="20577"/>
        <pc:sldMkLst>
          <pc:docMk/>
          <pc:sldMk cId="2490266533" sldId="316"/>
        </pc:sldMkLst>
        <pc:spChg chg="mod">
          <ac:chgData name="Hayley Roberts" userId="S::jmlfc@iup.edu::2423b81d-6392-4f80-ba9e-0fd0a49331f0" providerId="AD" clId="Web-{BAC81E2E-E95E-A1C7-5D70-2FC9E3359073}" dt="2025-01-02T22:25:51.919" v="270" actId="20577"/>
          <ac:spMkLst>
            <pc:docMk/>
            <pc:sldMk cId="2490266533" sldId="316"/>
            <ac:spMk id="2" creationId="{703CA508-7468-13DE-AB5C-40289E2A175B}"/>
          </ac:spMkLst>
        </pc:spChg>
      </pc:sldChg>
      <pc:sldChg chg="modSp">
        <pc:chgData name="Hayley Roberts" userId="S::jmlfc@iup.edu::2423b81d-6392-4f80-ba9e-0fd0a49331f0" providerId="AD" clId="Web-{BAC81E2E-E95E-A1C7-5D70-2FC9E3359073}" dt="2025-01-02T22:28:04.408" v="283" actId="20577"/>
        <pc:sldMkLst>
          <pc:docMk/>
          <pc:sldMk cId="2439999388" sldId="318"/>
        </pc:sldMkLst>
        <pc:spChg chg="mod">
          <ac:chgData name="Hayley Roberts" userId="S::jmlfc@iup.edu::2423b81d-6392-4f80-ba9e-0fd0a49331f0" providerId="AD" clId="Web-{BAC81E2E-E95E-A1C7-5D70-2FC9E3359073}" dt="2025-01-02T22:28:04.408" v="283" actId="20577"/>
          <ac:spMkLst>
            <pc:docMk/>
            <pc:sldMk cId="2439999388" sldId="318"/>
            <ac:spMk id="2" creationId="{703CA508-7468-13DE-AB5C-40289E2A175B}"/>
          </ac:spMkLst>
        </pc:spChg>
      </pc:sldChg>
      <pc:sldChg chg="modSp">
        <pc:chgData name="Hayley Roberts" userId="S::jmlfc@iup.edu::2423b81d-6392-4f80-ba9e-0fd0a49331f0" providerId="AD" clId="Web-{BAC81E2E-E95E-A1C7-5D70-2FC9E3359073}" dt="2025-01-02T21:09:12.845" v="77" actId="20577"/>
        <pc:sldMkLst>
          <pc:docMk/>
          <pc:sldMk cId="3643836462" sldId="322"/>
        </pc:sldMkLst>
        <pc:spChg chg="mod">
          <ac:chgData name="Hayley Roberts" userId="S::jmlfc@iup.edu::2423b81d-6392-4f80-ba9e-0fd0a49331f0" providerId="AD" clId="Web-{BAC81E2E-E95E-A1C7-5D70-2FC9E3359073}" dt="2025-01-02T21:09:12.845" v="77" actId="20577"/>
          <ac:spMkLst>
            <pc:docMk/>
            <pc:sldMk cId="3643836462" sldId="322"/>
            <ac:spMk id="5" creationId="{B507867D-5888-6C8E-00CB-0B11A7B1A3AA}"/>
          </ac:spMkLst>
        </pc:spChg>
      </pc:sldChg>
      <pc:sldChg chg="modSp">
        <pc:chgData name="Hayley Roberts" userId="S::jmlfc@iup.edu::2423b81d-6392-4f80-ba9e-0fd0a49331f0" providerId="AD" clId="Web-{BAC81E2E-E95E-A1C7-5D70-2FC9E3359073}" dt="2025-01-02T21:20:43.495" v="134" actId="20577"/>
        <pc:sldMkLst>
          <pc:docMk/>
          <pc:sldMk cId="3733881898" sldId="323"/>
        </pc:sldMkLst>
        <pc:spChg chg="mod">
          <ac:chgData name="Hayley Roberts" userId="S::jmlfc@iup.edu::2423b81d-6392-4f80-ba9e-0fd0a49331f0" providerId="AD" clId="Web-{BAC81E2E-E95E-A1C7-5D70-2FC9E3359073}" dt="2025-01-02T21:20:43.495" v="134" actId="20577"/>
          <ac:spMkLst>
            <pc:docMk/>
            <pc:sldMk cId="3733881898" sldId="323"/>
            <ac:spMk id="5" creationId="{3EBA4F57-3BEC-4343-6EEE-E0249FF61105}"/>
          </ac:spMkLst>
        </pc:spChg>
      </pc:sldChg>
      <pc:sldChg chg="modSp">
        <pc:chgData name="Hayley Roberts" userId="S::jmlfc@iup.edu::2423b81d-6392-4f80-ba9e-0fd0a49331f0" providerId="AD" clId="Web-{BAC81E2E-E95E-A1C7-5D70-2FC9E3359073}" dt="2025-01-02T21:14:43.732" v="131" actId="20577"/>
        <pc:sldMkLst>
          <pc:docMk/>
          <pc:sldMk cId="1786606192" sldId="324"/>
        </pc:sldMkLst>
        <pc:spChg chg="mod">
          <ac:chgData name="Hayley Roberts" userId="S::jmlfc@iup.edu::2423b81d-6392-4f80-ba9e-0fd0a49331f0" providerId="AD" clId="Web-{BAC81E2E-E95E-A1C7-5D70-2FC9E3359073}" dt="2025-01-02T21:14:43.732" v="131" actId="20577"/>
          <ac:spMkLst>
            <pc:docMk/>
            <pc:sldMk cId="1786606192" sldId="324"/>
            <ac:spMk id="5" creationId="{D57DB2D4-3928-51E4-A3D7-EC6065CDCD1C}"/>
          </ac:spMkLst>
        </pc:spChg>
      </pc:sldChg>
      <pc:sldChg chg="new del">
        <pc:chgData name="Hayley Roberts" userId="S::jmlfc@iup.edu::2423b81d-6392-4f80-ba9e-0fd0a49331f0" providerId="AD" clId="Web-{BAC81E2E-E95E-A1C7-5D70-2FC9E3359073}" dt="2025-01-02T21:40:52.023" v="148"/>
        <pc:sldMkLst>
          <pc:docMk/>
          <pc:sldMk cId="2283002362" sldId="325"/>
        </pc:sldMkLst>
      </pc:sldChg>
      <pc:sldChg chg="addSp delSp modSp new mod setBg">
        <pc:chgData name="Hayley Roberts" userId="S::jmlfc@iup.edu::2423b81d-6392-4f80-ba9e-0fd0a49331f0" providerId="AD" clId="Web-{BAC81E2E-E95E-A1C7-5D70-2FC9E3359073}" dt="2025-01-02T22:39:08.104" v="318" actId="20577"/>
        <pc:sldMkLst>
          <pc:docMk/>
          <pc:sldMk cId="2689232332" sldId="325"/>
        </pc:sldMkLst>
        <pc:spChg chg="del mod">
          <ac:chgData name="Hayley Roberts" userId="S::jmlfc@iup.edu::2423b81d-6392-4f80-ba9e-0fd0a49331f0" providerId="AD" clId="Web-{BAC81E2E-E95E-A1C7-5D70-2FC9E3359073}" dt="2025-01-02T21:43:18.388" v="161"/>
          <ac:spMkLst>
            <pc:docMk/>
            <pc:sldMk cId="2689232332" sldId="325"/>
            <ac:spMk id="2" creationId="{36A54988-6F95-0604-03BF-70146E07A264}"/>
          </ac:spMkLst>
        </pc:spChg>
        <pc:spChg chg="del">
          <ac:chgData name="Hayley Roberts" userId="S::jmlfc@iup.edu::2423b81d-6392-4f80-ba9e-0fd0a49331f0" providerId="AD" clId="Web-{BAC81E2E-E95E-A1C7-5D70-2FC9E3359073}" dt="2025-01-02T21:42:27.886" v="156"/>
          <ac:spMkLst>
            <pc:docMk/>
            <pc:sldMk cId="2689232332" sldId="325"/>
            <ac:spMk id="3" creationId="{3C01A267-041E-2041-68D9-AA7F1B5E3B8F}"/>
          </ac:spMkLst>
        </pc:spChg>
        <pc:spChg chg="mod">
          <ac:chgData name="Hayley Roberts" userId="S::jmlfc@iup.edu::2423b81d-6392-4f80-ba9e-0fd0a49331f0" providerId="AD" clId="Web-{BAC81E2E-E95E-A1C7-5D70-2FC9E3359073}" dt="2025-01-02T21:42:49.074" v="157"/>
          <ac:spMkLst>
            <pc:docMk/>
            <pc:sldMk cId="2689232332" sldId="325"/>
            <ac:spMk id="4" creationId="{AB83B778-465A-2343-FEB0-0E4B5EA8A73D}"/>
          </ac:spMkLst>
        </pc:spChg>
        <pc:spChg chg="add mod">
          <ac:chgData name="Hayley Roberts" userId="S::jmlfc@iup.edu::2423b81d-6392-4f80-ba9e-0fd0a49331f0" providerId="AD" clId="Web-{BAC81E2E-E95E-A1C7-5D70-2FC9E3359073}" dt="2025-01-02T22:39:08.104" v="318" actId="20577"/>
          <ac:spMkLst>
            <pc:docMk/>
            <pc:sldMk cId="2689232332" sldId="325"/>
            <ac:spMk id="7" creationId="{F86564F5-FCD2-F560-E0CE-074701B73FF6}"/>
          </ac:spMkLst>
        </pc:spChg>
        <pc:spChg chg="add">
          <ac:chgData name="Hayley Roberts" userId="S::jmlfc@iup.edu::2423b81d-6392-4f80-ba9e-0fd0a49331f0" providerId="AD" clId="Web-{BAC81E2E-E95E-A1C7-5D70-2FC9E3359073}" dt="2025-01-02T21:42:49.074" v="157"/>
          <ac:spMkLst>
            <pc:docMk/>
            <pc:sldMk cId="2689232332" sldId="325"/>
            <ac:spMk id="12" creationId="{C5725D68-8A0E-415C-AF7F-3771B66B9AC9}"/>
          </ac:spMkLst>
        </pc:spChg>
        <pc:spChg chg="add del">
          <ac:chgData name="Hayley Roberts" userId="S::jmlfc@iup.edu::2423b81d-6392-4f80-ba9e-0fd0a49331f0" providerId="AD" clId="Web-{BAC81E2E-E95E-A1C7-5D70-2FC9E3359073}" dt="2025-01-02T21:43:00.434" v="159"/>
          <ac:spMkLst>
            <pc:docMk/>
            <pc:sldMk cId="2689232332" sldId="325"/>
            <ac:spMk id="18" creationId="{3FEFEEFD-A6F2-4870-A73A-0C4E6AFD4258}"/>
          </ac:spMkLst>
        </pc:spChg>
        <pc:picChg chg="add del">
          <ac:chgData name="Hayley Roberts" userId="S::jmlfc@iup.edu::2423b81d-6392-4f80-ba9e-0fd0a49331f0" providerId="AD" clId="Web-{BAC81E2E-E95E-A1C7-5D70-2FC9E3359073}" dt="2025-01-02T21:42:52.465" v="158"/>
          <ac:picMkLst>
            <pc:docMk/>
            <pc:sldMk cId="2689232332" sldId="325"/>
            <ac:picMk id="6" creationId="{FE03E3C2-1672-7429-81B0-976694075B18}"/>
          </ac:picMkLst>
        </pc:picChg>
        <pc:picChg chg="add">
          <ac:chgData name="Hayley Roberts" userId="S::jmlfc@iup.edu::2423b81d-6392-4f80-ba9e-0fd0a49331f0" providerId="AD" clId="Web-{BAC81E2E-E95E-A1C7-5D70-2FC9E3359073}" dt="2025-01-02T21:42:49.074" v="157"/>
          <ac:picMkLst>
            <pc:docMk/>
            <pc:sldMk cId="2689232332" sldId="325"/>
            <ac:picMk id="10" creationId="{6C4AC067-D504-471C-8EA7-D3CB990B8D61}"/>
          </ac:picMkLst>
        </pc:picChg>
        <pc:picChg chg="add">
          <ac:chgData name="Hayley Roberts" userId="S::jmlfc@iup.edu::2423b81d-6392-4f80-ba9e-0fd0a49331f0" providerId="AD" clId="Web-{BAC81E2E-E95E-A1C7-5D70-2FC9E3359073}" dt="2025-01-02T21:42:49.074" v="157"/>
          <ac:picMkLst>
            <pc:docMk/>
            <pc:sldMk cId="2689232332" sldId="325"/>
            <ac:picMk id="16" creationId="{6C6CF9F7-5642-4F7B-8A15-C78EA0AB92AC}"/>
          </ac:picMkLst>
        </pc:picChg>
        <pc:picChg chg="add">
          <ac:chgData name="Hayley Roberts" userId="S::jmlfc@iup.edu::2423b81d-6392-4f80-ba9e-0fd0a49331f0" providerId="AD" clId="Web-{BAC81E2E-E95E-A1C7-5D70-2FC9E3359073}" dt="2025-01-02T21:42:49.074" v="157"/>
          <ac:picMkLst>
            <pc:docMk/>
            <pc:sldMk cId="2689232332" sldId="325"/>
            <ac:picMk id="20" creationId="{F8C24B90-925B-42BC-8BC1-DC208D498C46}"/>
          </ac:picMkLst>
        </pc:picChg>
        <pc:cxnChg chg="add">
          <ac:chgData name="Hayley Roberts" userId="S::jmlfc@iup.edu::2423b81d-6392-4f80-ba9e-0fd0a49331f0" providerId="AD" clId="Web-{BAC81E2E-E95E-A1C7-5D70-2FC9E3359073}" dt="2025-01-02T21:42:49.074" v="157"/>
          <ac:cxnSpMkLst>
            <pc:docMk/>
            <pc:sldMk cId="2689232332" sldId="325"/>
            <ac:cxnSpMk id="14" creationId="{6BE714B4-F36E-4926-93B3-190E5EC13C08}"/>
          </ac:cxnSpMkLst>
        </pc:cxnChg>
      </pc:sldChg>
      <pc:sldChg chg="delSp modSp new del">
        <pc:chgData name="Hayley Roberts" userId="S::jmlfc@iup.edu::2423b81d-6392-4f80-ba9e-0fd0a49331f0" providerId="AD" clId="Web-{BAC81E2E-E95E-A1C7-5D70-2FC9E3359073}" dt="2025-01-02T22:39:14.276" v="319"/>
        <pc:sldMkLst>
          <pc:docMk/>
          <pc:sldMk cId="107006661" sldId="326"/>
        </pc:sldMkLst>
        <pc:spChg chg="mod">
          <ac:chgData name="Hayley Roberts" userId="S::jmlfc@iup.edu::2423b81d-6392-4f80-ba9e-0fd0a49331f0" providerId="AD" clId="Web-{BAC81E2E-E95E-A1C7-5D70-2FC9E3359073}" dt="2025-01-02T22:35:50.472" v="303" actId="20577"/>
          <ac:spMkLst>
            <pc:docMk/>
            <pc:sldMk cId="107006661" sldId="326"/>
            <ac:spMk id="2" creationId="{9F5CD61C-62B4-6A02-129F-D74A7DC41347}"/>
          </ac:spMkLst>
        </pc:spChg>
        <pc:spChg chg="del">
          <ac:chgData name="Hayley Roberts" userId="S::jmlfc@iup.edu::2423b81d-6392-4f80-ba9e-0fd0a49331f0" providerId="AD" clId="Web-{BAC81E2E-E95E-A1C7-5D70-2FC9E3359073}" dt="2025-01-02T22:16:16.616" v="244"/>
          <ac:spMkLst>
            <pc:docMk/>
            <pc:sldMk cId="107006661" sldId="326"/>
            <ac:spMk id="3" creationId="{883BA0B6-C9D1-30E2-9746-6150A3E3FBFA}"/>
          </ac:spMkLst>
        </pc:spChg>
      </pc:sldChg>
      <pc:sldChg chg="new del">
        <pc:chgData name="Hayley Roberts" userId="S::jmlfc@iup.edu::2423b81d-6392-4f80-ba9e-0fd0a49331f0" providerId="AD" clId="Web-{BAC81E2E-E95E-A1C7-5D70-2FC9E3359073}" dt="2025-01-02T22:13:21.204" v="242"/>
        <pc:sldMkLst>
          <pc:docMk/>
          <pc:sldMk cId="150284458" sldId="326"/>
        </pc:sldMkLst>
      </pc:sldChg>
    </pc:docChg>
  </pc:docChgLst>
</pc:chgInfo>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7BD67-A523-48E9-B71B-3B6943EACC4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09851F3-9718-4A83-9931-7A4CB01EBE91}">
      <dgm:prSet custT="1"/>
      <dgm:spPr/>
      <dgm:t>
        <a:bodyPr/>
        <a:lstStyle/>
        <a:p>
          <a:r>
            <a:rPr lang="en-US" sz="1400" b="1" i="0" baseline="0" dirty="0">
              <a:latin typeface="Times New Roman" panose="02020603050405020304" pitchFamily="18" charset="0"/>
              <a:cs typeface="Times New Roman" panose="02020603050405020304" pitchFamily="18" charset="0"/>
            </a:rPr>
            <a:t>ACA Code of Ethics 2022 Edition  Section F:MASTER’s SUPERVISON</a:t>
          </a:r>
          <a:endParaRPr lang="en-US" sz="1400" baseline="0" dirty="0">
            <a:latin typeface="Times New Roman" panose="02020603050405020304" pitchFamily="18" charset="0"/>
            <a:cs typeface="Times New Roman" panose="02020603050405020304" pitchFamily="18" charset="0"/>
          </a:endParaRPr>
        </a:p>
      </dgm:t>
    </dgm:pt>
    <dgm:pt modelId="{74A5313C-289C-4C89-9043-3FC640AFB0A4}" type="parTrans" cxnId="{5BCE273D-2E97-416C-9517-DAA4CA43FFD6}">
      <dgm:prSet/>
      <dgm:spPr/>
      <dgm:t>
        <a:bodyPr/>
        <a:lstStyle/>
        <a:p>
          <a:endParaRPr lang="en-US" sz="1400" baseline="0">
            <a:latin typeface="Times New Roman" panose="02020603050405020304" pitchFamily="18" charset="0"/>
          </a:endParaRPr>
        </a:p>
      </dgm:t>
    </dgm:pt>
    <dgm:pt modelId="{5D80DB31-9E28-4853-97BF-DF1A9AC64A4B}" type="sibTrans" cxnId="{5BCE273D-2E97-416C-9517-DAA4CA43FFD6}">
      <dgm:prSet/>
      <dgm:spPr/>
      <dgm:t>
        <a:bodyPr/>
        <a:lstStyle/>
        <a:p>
          <a:endParaRPr lang="en-US" sz="1400" baseline="0">
            <a:latin typeface="Times New Roman" panose="02020603050405020304" pitchFamily="18" charset="0"/>
          </a:endParaRPr>
        </a:p>
      </dgm:t>
    </dgm:pt>
    <dgm:pt modelId="{98B67AD1-09F9-468F-AEC9-5B350BC2472A}">
      <dgm:prSet custT="1"/>
      <dgm:spPr/>
      <dgm:t>
        <a:bodyPr/>
        <a:lstStyle/>
        <a:p>
          <a:r>
            <a:rPr lang="en-US" sz="1400" b="0" i="0" baseline="0">
              <a:latin typeface="Times New Roman" panose="02020603050405020304" pitchFamily="18" charset="0"/>
              <a:cs typeface="Times New Roman" panose="02020603050405020304" pitchFamily="18" charset="0"/>
            </a:rPr>
            <a:t>Relevant Sections for Master's Level Supervision:</a:t>
          </a:r>
          <a:endParaRPr lang="en-US" sz="1400" baseline="0">
            <a:latin typeface="Times New Roman" panose="02020603050405020304" pitchFamily="18" charset="0"/>
            <a:cs typeface="Times New Roman" panose="02020603050405020304" pitchFamily="18" charset="0"/>
          </a:endParaRPr>
        </a:p>
      </dgm:t>
    </dgm:pt>
    <dgm:pt modelId="{34B24C0D-A3F2-4AAA-972F-3216735CCF0F}" type="parTrans" cxnId="{C2DCF976-07B3-4F9B-8414-A792BFC8587D}">
      <dgm:prSet/>
      <dgm:spPr/>
      <dgm:t>
        <a:bodyPr/>
        <a:lstStyle/>
        <a:p>
          <a:endParaRPr lang="en-US" sz="1400" baseline="0">
            <a:latin typeface="Times New Roman" panose="02020603050405020304" pitchFamily="18" charset="0"/>
          </a:endParaRPr>
        </a:p>
      </dgm:t>
    </dgm:pt>
    <dgm:pt modelId="{DD3D9229-E6C1-457F-91A3-8031AB25902D}" type="sibTrans" cxnId="{C2DCF976-07B3-4F9B-8414-A792BFC8587D}">
      <dgm:prSet/>
      <dgm:spPr/>
      <dgm:t>
        <a:bodyPr/>
        <a:lstStyle/>
        <a:p>
          <a:endParaRPr lang="en-US" sz="1400" baseline="0">
            <a:latin typeface="Times New Roman" panose="02020603050405020304" pitchFamily="18" charset="0"/>
          </a:endParaRPr>
        </a:p>
      </dgm:t>
    </dgm:pt>
    <dgm:pt modelId="{635F53E0-73E8-44B7-8DCC-D568F2C97331}">
      <dgm:prSet custT="1"/>
      <dgm:spPr/>
      <dgm:t>
        <a:bodyPr/>
        <a:lstStyle/>
        <a:p>
          <a:r>
            <a:rPr lang="en-US" sz="1400" b="1" i="0" baseline="0">
              <a:latin typeface="Times New Roman" panose="02020603050405020304" pitchFamily="18" charset="0"/>
            </a:rPr>
            <a:t>F.6.c. Counseling for Supervisees:</a:t>
          </a:r>
          <a:endParaRPr lang="en-US" sz="1400" baseline="0">
            <a:latin typeface="Times New Roman" panose="02020603050405020304" pitchFamily="18" charset="0"/>
          </a:endParaRPr>
        </a:p>
      </dgm:t>
    </dgm:pt>
    <dgm:pt modelId="{4E0089CF-3350-4D7D-8B4D-8ACD448CAD42}" type="parTrans" cxnId="{F6F80004-B460-41B8-80A9-B23C0D97857E}">
      <dgm:prSet/>
      <dgm:spPr/>
      <dgm:t>
        <a:bodyPr/>
        <a:lstStyle/>
        <a:p>
          <a:endParaRPr lang="en-US" sz="1400" baseline="0">
            <a:latin typeface="Times New Roman" panose="02020603050405020304" pitchFamily="18" charset="0"/>
          </a:endParaRPr>
        </a:p>
      </dgm:t>
    </dgm:pt>
    <dgm:pt modelId="{C8B9DB7E-06F8-4E79-857B-425DBCD428A1}" type="sibTrans" cxnId="{F6F80004-B460-41B8-80A9-B23C0D97857E}">
      <dgm:prSet/>
      <dgm:spPr/>
      <dgm:t>
        <a:bodyPr/>
        <a:lstStyle/>
        <a:p>
          <a:endParaRPr lang="en-US" sz="1400" baseline="0">
            <a:latin typeface="Times New Roman" panose="02020603050405020304" pitchFamily="18" charset="0"/>
          </a:endParaRPr>
        </a:p>
      </dgm:t>
    </dgm:pt>
    <dgm:pt modelId="{97150638-7AB1-42E8-9A31-2AC9B2E229D4}">
      <dgm:prSet custT="1"/>
      <dgm:spPr/>
      <dgm:t>
        <a:bodyPr/>
        <a:lstStyle/>
        <a:p>
          <a:r>
            <a:rPr lang="en-US" sz="1400" b="0" i="0" baseline="0">
              <a:latin typeface="Times New Roman" panose="02020603050405020304" pitchFamily="18" charset="0"/>
              <a:cs typeface="Times New Roman" panose="02020603050405020304" pitchFamily="18" charset="0"/>
            </a:rPr>
            <a:t>If supervisees request counseling, the supervisor assists in identifying appropriate services. Supervisors do not provide counseling services to supervisees but address interpersonal competencies impacting clients, the supervisory relationship, and professional functioning.</a:t>
          </a:r>
          <a:endParaRPr lang="en-US" sz="1400" baseline="0">
            <a:latin typeface="Times New Roman" panose="02020603050405020304" pitchFamily="18" charset="0"/>
            <a:cs typeface="Times New Roman" panose="02020603050405020304" pitchFamily="18" charset="0"/>
          </a:endParaRPr>
        </a:p>
      </dgm:t>
    </dgm:pt>
    <dgm:pt modelId="{52DF916A-4250-4113-B9B9-5244840F726E}" type="parTrans" cxnId="{2250D0E2-B35E-4E54-93F8-2B86FE02BFC5}">
      <dgm:prSet/>
      <dgm:spPr/>
      <dgm:t>
        <a:bodyPr/>
        <a:lstStyle/>
        <a:p>
          <a:endParaRPr lang="en-US" sz="1400" baseline="0">
            <a:latin typeface="Times New Roman" panose="02020603050405020304" pitchFamily="18" charset="0"/>
          </a:endParaRPr>
        </a:p>
      </dgm:t>
    </dgm:pt>
    <dgm:pt modelId="{069D8032-03F2-4BBE-812C-942C32D29439}" type="sibTrans" cxnId="{2250D0E2-B35E-4E54-93F8-2B86FE02BFC5}">
      <dgm:prSet/>
      <dgm:spPr/>
      <dgm:t>
        <a:bodyPr/>
        <a:lstStyle/>
        <a:p>
          <a:endParaRPr lang="en-US" sz="1400" baseline="0">
            <a:latin typeface="Times New Roman" panose="02020603050405020304" pitchFamily="18" charset="0"/>
          </a:endParaRPr>
        </a:p>
      </dgm:t>
    </dgm:pt>
    <dgm:pt modelId="{D8806B96-97AA-41F4-BB13-026AB057B5CD}">
      <dgm:prSet custT="1"/>
      <dgm:spPr/>
      <dgm:t>
        <a:bodyPr/>
        <a:lstStyle/>
        <a:p>
          <a:r>
            <a:rPr lang="en-US" sz="1400" b="1" i="0" baseline="0">
              <a:latin typeface="Times New Roman" panose="02020603050405020304" pitchFamily="18" charset="0"/>
              <a:cs typeface="Times New Roman" panose="02020603050405020304" pitchFamily="18" charset="0"/>
            </a:rPr>
            <a:t>F.6.d. Endorsements:</a:t>
          </a:r>
          <a:endParaRPr lang="en-US" sz="1400" baseline="0">
            <a:latin typeface="Times New Roman" panose="02020603050405020304" pitchFamily="18" charset="0"/>
            <a:cs typeface="Times New Roman" panose="02020603050405020304" pitchFamily="18" charset="0"/>
          </a:endParaRPr>
        </a:p>
      </dgm:t>
    </dgm:pt>
    <dgm:pt modelId="{94F531C3-E3EB-46E1-824D-FAB98299ED15}" type="parTrans" cxnId="{906543BB-4656-4E44-BD9C-F048C74DD033}">
      <dgm:prSet/>
      <dgm:spPr/>
      <dgm:t>
        <a:bodyPr/>
        <a:lstStyle/>
        <a:p>
          <a:endParaRPr lang="en-US" sz="1400" baseline="0">
            <a:latin typeface="Times New Roman" panose="02020603050405020304" pitchFamily="18" charset="0"/>
          </a:endParaRPr>
        </a:p>
      </dgm:t>
    </dgm:pt>
    <dgm:pt modelId="{77768CE2-73A2-4D7D-9D99-197833BDF7D0}" type="sibTrans" cxnId="{906543BB-4656-4E44-BD9C-F048C74DD033}">
      <dgm:prSet/>
      <dgm:spPr/>
      <dgm:t>
        <a:bodyPr/>
        <a:lstStyle/>
        <a:p>
          <a:endParaRPr lang="en-US" sz="1400" baseline="0">
            <a:latin typeface="Times New Roman" panose="02020603050405020304" pitchFamily="18" charset="0"/>
          </a:endParaRPr>
        </a:p>
      </dgm:t>
    </dgm:pt>
    <dgm:pt modelId="{9ADEC30B-C9F6-44D7-A41A-28970DBCD641}">
      <dgm:prSet custT="1"/>
      <dgm:spPr/>
      <dgm:t>
        <a:bodyPr/>
        <a:lstStyle/>
        <a:p>
          <a:r>
            <a:rPr lang="en-US" sz="1400" b="0" i="0" baseline="0">
              <a:latin typeface="Times New Roman" panose="02020603050405020304" pitchFamily="18" charset="0"/>
              <a:cs typeface="Times New Roman" panose="02020603050405020304" pitchFamily="18" charset="0"/>
            </a:rPr>
            <a:t>Supervisors endorse supervisees for certification, licensure, employment, or program completion only when qualified. They refrain from endorsing supervisees believed to be impaired in a manner affecting their duties.</a:t>
          </a:r>
          <a:endParaRPr lang="en-US" sz="1400" baseline="0">
            <a:latin typeface="Times New Roman" panose="02020603050405020304" pitchFamily="18" charset="0"/>
            <a:cs typeface="Times New Roman" panose="02020603050405020304" pitchFamily="18" charset="0"/>
          </a:endParaRPr>
        </a:p>
      </dgm:t>
    </dgm:pt>
    <dgm:pt modelId="{C64ABA6D-1BA9-43C8-A079-7464E6531A43}" type="parTrans" cxnId="{F460D2F4-0113-4210-A010-94DC48384FF9}">
      <dgm:prSet/>
      <dgm:spPr/>
      <dgm:t>
        <a:bodyPr/>
        <a:lstStyle/>
        <a:p>
          <a:endParaRPr lang="en-US" sz="1400" baseline="0">
            <a:latin typeface="Times New Roman" panose="02020603050405020304" pitchFamily="18" charset="0"/>
          </a:endParaRPr>
        </a:p>
      </dgm:t>
    </dgm:pt>
    <dgm:pt modelId="{687CAF83-A305-4C3D-B11A-C2B589963DCF}" type="sibTrans" cxnId="{F460D2F4-0113-4210-A010-94DC48384FF9}">
      <dgm:prSet/>
      <dgm:spPr/>
      <dgm:t>
        <a:bodyPr/>
        <a:lstStyle/>
        <a:p>
          <a:endParaRPr lang="en-US" sz="1400" baseline="0">
            <a:latin typeface="Times New Roman" panose="02020603050405020304" pitchFamily="18" charset="0"/>
          </a:endParaRPr>
        </a:p>
      </dgm:t>
    </dgm:pt>
    <dgm:pt modelId="{0D59F372-4195-45DC-9160-C564336EE933}">
      <dgm:prSet custT="1"/>
      <dgm:spPr/>
      <dgm:t>
        <a:bodyPr/>
        <a:lstStyle/>
        <a:p>
          <a:r>
            <a:rPr lang="en-US" sz="1400" b="1" i="0" baseline="0">
              <a:latin typeface="Times New Roman" panose="02020603050405020304" pitchFamily="18" charset="0"/>
              <a:cs typeface="Times New Roman" panose="02020603050405020304" pitchFamily="18" charset="0"/>
            </a:rPr>
            <a:t>F.8. Student Welfare:</a:t>
          </a:r>
          <a:endParaRPr lang="en-US" sz="1400" baseline="0">
            <a:latin typeface="Times New Roman" panose="02020603050405020304" pitchFamily="18" charset="0"/>
            <a:cs typeface="Times New Roman" panose="02020603050405020304" pitchFamily="18" charset="0"/>
          </a:endParaRPr>
        </a:p>
      </dgm:t>
    </dgm:pt>
    <dgm:pt modelId="{1AA1EC16-751E-4AE4-BB93-7B76AC32F8D4}" type="parTrans" cxnId="{F57AB938-10A0-4DBA-BA8C-7BFEBC66CC4B}">
      <dgm:prSet/>
      <dgm:spPr/>
      <dgm:t>
        <a:bodyPr/>
        <a:lstStyle/>
        <a:p>
          <a:endParaRPr lang="en-US" sz="1400" baseline="0">
            <a:latin typeface="Times New Roman" panose="02020603050405020304" pitchFamily="18" charset="0"/>
          </a:endParaRPr>
        </a:p>
      </dgm:t>
    </dgm:pt>
    <dgm:pt modelId="{D4DC8BFC-F39E-4071-9067-92B7DB894526}" type="sibTrans" cxnId="{F57AB938-10A0-4DBA-BA8C-7BFEBC66CC4B}">
      <dgm:prSet/>
      <dgm:spPr/>
      <dgm:t>
        <a:bodyPr/>
        <a:lstStyle/>
        <a:p>
          <a:endParaRPr lang="en-US" sz="1400" baseline="0">
            <a:latin typeface="Times New Roman" panose="02020603050405020304" pitchFamily="18" charset="0"/>
          </a:endParaRPr>
        </a:p>
      </dgm:t>
    </dgm:pt>
    <dgm:pt modelId="{2F2EF76B-6376-45F2-B879-1F6E1CDF36EA}">
      <dgm:prSet custT="1"/>
      <dgm:spPr/>
      <dgm:t>
        <a:bodyPr/>
        <a:lstStyle/>
        <a:p>
          <a:r>
            <a:rPr lang="en-US" sz="1400" b="1" i="0" baseline="0">
              <a:latin typeface="Times New Roman" panose="02020603050405020304" pitchFamily="18" charset="0"/>
              <a:cs typeface="Times New Roman" panose="02020603050405020304" pitchFamily="18" charset="0"/>
            </a:rPr>
            <a:t>F.8.a. Program Information and Orientation:</a:t>
          </a:r>
          <a:r>
            <a:rPr lang="en-US" sz="1400" b="0" i="0" baseline="0">
              <a:latin typeface="Times New Roman" panose="02020603050405020304" pitchFamily="18" charset="0"/>
              <a:cs typeface="Times New Roman" panose="02020603050405020304" pitchFamily="18" charset="0"/>
            </a:rPr>
            <a:t> Educators provide information on program expectations, training goals, evaluation policies, and employment prospects.</a:t>
          </a:r>
          <a:endParaRPr lang="en-US" sz="1400" baseline="0">
            <a:latin typeface="Times New Roman" panose="02020603050405020304" pitchFamily="18" charset="0"/>
            <a:cs typeface="Times New Roman" panose="02020603050405020304" pitchFamily="18" charset="0"/>
          </a:endParaRPr>
        </a:p>
      </dgm:t>
    </dgm:pt>
    <dgm:pt modelId="{4924A8EF-DFC1-46B3-B256-A98DC742B4F5}" type="parTrans" cxnId="{5C0A6A11-CE6D-4195-A575-D90CE6296287}">
      <dgm:prSet/>
      <dgm:spPr/>
      <dgm:t>
        <a:bodyPr/>
        <a:lstStyle/>
        <a:p>
          <a:endParaRPr lang="en-US" sz="1400" baseline="0">
            <a:latin typeface="Times New Roman" panose="02020603050405020304" pitchFamily="18" charset="0"/>
          </a:endParaRPr>
        </a:p>
      </dgm:t>
    </dgm:pt>
    <dgm:pt modelId="{209EBDAC-9673-4E78-A995-0630303ACAB3}" type="sibTrans" cxnId="{5C0A6A11-CE6D-4195-A575-D90CE6296287}">
      <dgm:prSet/>
      <dgm:spPr/>
      <dgm:t>
        <a:bodyPr/>
        <a:lstStyle/>
        <a:p>
          <a:endParaRPr lang="en-US" sz="1400" baseline="0">
            <a:latin typeface="Times New Roman" panose="02020603050405020304" pitchFamily="18" charset="0"/>
          </a:endParaRPr>
        </a:p>
      </dgm:t>
    </dgm:pt>
    <dgm:pt modelId="{71C9560C-07F6-4C18-8265-9E8F2056C364}">
      <dgm:prSet custT="1"/>
      <dgm:spPr/>
      <dgm:t>
        <a:bodyPr/>
        <a:lstStyle/>
        <a:p>
          <a:r>
            <a:rPr lang="en-US" sz="1400" b="1" i="0" baseline="0">
              <a:latin typeface="Times New Roman" panose="02020603050405020304" pitchFamily="18" charset="0"/>
              <a:cs typeface="Times New Roman" panose="02020603050405020304" pitchFamily="18" charset="0"/>
            </a:rPr>
            <a:t>F.8.b. Student Career Advising:</a:t>
          </a:r>
          <a:r>
            <a:rPr lang="en-US" sz="1400" b="0" i="0" baseline="0">
              <a:latin typeface="Times New Roman" panose="02020603050405020304" pitchFamily="18" charset="0"/>
              <a:cs typeface="Times New Roman" panose="02020603050405020304" pitchFamily="18" charset="0"/>
            </a:rPr>
            <a:t> Counselor educators offer career advisement and inform students of opportunities in the field.</a:t>
          </a:r>
          <a:endParaRPr lang="en-US" sz="1400" baseline="0">
            <a:latin typeface="Times New Roman" panose="02020603050405020304" pitchFamily="18" charset="0"/>
            <a:cs typeface="Times New Roman" panose="02020603050405020304" pitchFamily="18" charset="0"/>
          </a:endParaRPr>
        </a:p>
      </dgm:t>
    </dgm:pt>
    <dgm:pt modelId="{1F43929B-DACE-4510-AE2B-257F80191C16}" type="parTrans" cxnId="{9C40A419-A47F-4F5A-BD80-0D7F63B6D4F9}">
      <dgm:prSet/>
      <dgm:spPr/>
      <dgm:t>
        <a:bodyPr/>
        <a:lstStyle/>
        <a:p>
          <a:endParaRPr lang="en-US" sz="1400" baseline="0">
            <a:latin typeface="Times New Roman" panose="02020603050405020304" pitchFamily="18" charset="0"/>
          </a:endParaRPr>
        </a:p>
      </dgm:t>
    </dgm:pt>
    <dgm:pt modelId="{5A0C4F76-8FC5-47B0-A9FA-16B55EB2F1C1}" type="sibTrans" cxnId="{9C40A419-A47F-4F5A-BD80-0D7F63B6D4F9}">
      <dgm:prSet/>
      <dgm:spPr/>
      <dgm:t>
        <a:bodyPr/>
        <a:lstStyle/>
        <a:p>
          <a:endParaRPr lang="en-US" sz="1400" baseline="0">
            <a:latin typeface="Times New Roman" panose="02020603050405020304" pitchFamily="18" charset="0"/>
          </a:endParaRPr>
        </a:p>
      </dgm:t>
    </dgm:pt>
    <dgm:pt modelId="{F924DE40-5FEF-4109-9FCC-6C1805519698}">
      <dgm:prSet custT="1"/>
      <dgm:spPr/>
      <dgm:t>
        <a:bodyPr/>
        <a:lstStyle/>
        <a:p>
          <a:r>
            <a:rPr lang="en-US" sz="1400" b="1" i="0" baseline="0">
              <a:latin typeface="Times New Roman" panose="02020603050405020304" pitchFamily="18" charset="0"/>
              <a:cs typeface="Times New Roman" panose="02020603050405020304" pitchFamily="18" charset="0"/>
            </a:rPr>
            <a:t>F.8.c. Self-Growth Experiences:</a:t>
          </a:r>
          <a:r>
            <a:rPr lang="en-US" sz="1400" b="0" i="0" baseline="0">
              <a:latin typeface="Times New Roman" panose="02020603050405020304" pitchFamily="18" charset="0"/>
              <a:cs typeface="Times New Roman" panose="02020603050405020304" pitchFamily="18" charset="0"/>
            </a:rPr>
            <a:t> Counselor educators ensure ethical principles are followed in self-growth experiences.</a:t>
          </a:r>
          <a:endParaRPr lang="en-US" sz="1400" baseline="0">
            <a:latin typeface="Times New Roman" panose="02020603050405020304" pitchFamily="18" charset="0"/>
            <a:cs typeface="Times New Roman" panose="02020603050405020304" pitchFamily="18" charset="0"/>
          </a:endParaRPr>
        </a:p>
      </dgm:t>
    </dgm:pt>
    <dgm:pt modelId="{8B0D4102-5D00-42ED-B93E-665E81580E28}" type="parTrans" cxnId="{F63CD59E-A2A0-4CC3-A78F-79D0EDD5A36D}">
      <dgm:prSet/>
      <dgm:spPr/>
      <dgm:t>
        <a:bodyPr/>
        <a:lstStyle/>
        <a:p>
          <a:endParaRPr lang="en-US" sz="1400" baseline="0">
            <a:latin typeface="Times New Roman" panose="02020603050405020304" pitchFamily="18" charset="0"/>
          </a:endParaRPr>
        </a:p>
      </dgm:t>
    </dgm:pt>
    <dgm:pt modelId="{3F1AE59E-BA11-4B3C-B040-00C2B23A801D}" type="sibTrans" cxnId="{F63CD59E-A2A0-4CC3-A78F-79D0EDD5A36D}">
      <dgm:prSet/>
      <dgm:spPr/>
      <dgm:t>
        <a:bodyPr/>
        <a:lstStyle/>
        <a:p>
          <a:endParaRPr lang="en-US" sz="1400" baseline="0">
            <a:latin typeface="Times New Roman" panose="02020603050405020304" pitchFamily="18" charset="0"/>
          </a:endParaRPr>
        </a:p>
      </dgm:t>
    </dgm:pt>
    <dgm:pt modelId="{4B1D73B8-ABC2-4A42-9491-5075908BC77A}">
      <dgm:prSet custT="1"/>
      <dgm:spPr/>
      <dgm:t>
        <a:bodyPr/>
        <a:lstStyle/>
        <a:p>
          <a:r>
            <a:rPr lang="en-US" sz="1400" b="1" i="0" baseline="0">
              <a:latin typeface="Times New Roman" panose="02020603050405020304" pitchFamily="18" charset="0"/>
              <a:cs typeface="Times New Roman" panose="02020603050405020304" pitchFamily="18" charset="0"/>
            </a:rPr>
            <a:t>F.8.d. Addressing Personal Concerns:</a:t>
          </a:r>
          <a:r>
            <a:rPr lang="en-US" sz="1400" b="0" i="0" baseline="0">
              <a:latin typeface="Times New Roman" panose="02020603050405020304" pitchFamily="18" charset="0"/>
              <a:cs typeface="Times New Roman" panose="02020603050405020304" pitchFamily="18" charset="0"/>
            </a:rPr>
            <a:t> Educators may require students to address personal concerns affecting professional competency.</a:t>
          </a:r>
          <a:endParaRPr lang="en-US" sz="1400" baseline="0">
            <a:latin typeface="Times New Roman" panose="02020603050405020304" pitchFamily="18" charset="0"/>
            <a:cs typeface="Times New Roman" panose="02020603050405020304" pitchFamily="18" charset="0"/>
          </a:endParaRPr>
        </a:p>
      </dgm:t>
    </dgm:pt>
    <dgm:pt modelId="{8CFA7674-6796-4A4F-B513-344A65562308}" type="parTrans" cxnId="{5B0447A6-24DA-47CF-9C2B-C9BF012E4C8F}">
      <dgm:prSet/>
      <dgm:spPr/>
      <dgm:t>
        <a:bodyPr/>
        <a:lstStyle/>
        <a:p>
          <a:endParaRPr lang="en-US" sz="1400" baseline="0">
            <a:latin typeface="Times New Roman" panose="02020603050405020304" pitchFamily="18" charset="0"/>
          </a:endParaRPr>
        </a:p>
      </dgm:t>
    </dgm:pt>
    <dgm:pt modelId="{A1610CBA-0E2F-4451-BB4B-7C93F8D1F75A}" type="sibTrans" cxnId="{5B0447A6-24DA-47CF-9C2B-C9BF012E4C8F}">
      <dgm:prSet/>
      <dgm:spPr/>
      <dgm:t>
        <a:bodyPr/>
        <a:lstStyle/>
        <a:p>
          <a:endParaRPr lang="en-US" sz="1400" baseline="0">
            <a:latin typeface="Times New Roman" panose="02020603050405020304" pitchFamily="18" charset="0"/>
          </a:endParaRPr>
        </a:p>
      </dgm:t>
    </dgm:pt>
    <dgm:pt modelId="{D46D57AD-7368-47F0-97BC-D18940EA865D}" type="pres">
      <dgm:prSet presAssocID="{E617BD67-A523-48E9-B71B-3B6943EACC44}" presName="linear" presStyleCnt="0">
        <dgm:presLayoutVars>
          <dgm:dir/>
          <dgm:animLvl val="lvl"/>
          <dgm:resizeHandles val="exact"/>
        </dgm:presLayoutVars>
      </dgm:prSet>
      <dgm:spPr/>
    </dgm:pt>
    <dgm:pt modelId="{984B0E99-731D-4BFF-B0D3-FB94E7439788}" type="pres">
      <dgm:prSet presAssocID="{009851F3-9718-4A83-9931-7A4CB01EBE91}" presName="parentLin" presStyleCnt="0"/>
      <dgm:spPr/>
    </dgm:pt>
    <dgm:pt modelId="{AE65B88E-FF2F-4C56-AECD-9E9D60EF0364}" type="pres">
      <dgm:prSet presAssocID="{009851F3-9718-4A83-9931-7A4CB01EBE91}" presName="parentLeftMargin" presStyleLbl="node1" presStyleIdx="0" presStyleCnt="5"/>
      <dgm:spPr/>
    </dgm:pt>
    <dgm:pt modelId="{9DE83B28-46B3-43AB-A64E-8520592F0C9D}" type="pres">
      <dgm:prSet presAssocID="{009851F3-9718-4A83-9931-7A4CB01EBE91}" presName="parentText" presStyleLbl="node1" presStyleIdx="0" presStyleCnt="5">
        <dgm:presLayoutVars>
          <dgm:chMax val="0"/>
          <dgm:bulletEnabled val="1"/>
        </dgm:presLayoutVars>
      </dgm:prSet>
      <dgm:spPr/>
    </dgm:pt>
    <dgm:pt modelId="{01ACBD44-DBF2-492B-8A50-09A9B9FB55C5}" type="pres">
      <dgm:prSet presAssocID="{009851F3-9718-4A83-9931-7A4CB01EBE91}" presName="negativeSpace" presStyleCnt="0"/>
      <dgm:spPr/>
    </dgm:pt>
    <dgm:pt modelId="{57299BFD-9F65-4A2B-B294-EEBDD78B8893}" type="pres">
      <dgm:prSet presAssocID="{009851F3-9718-4A83-9931-7A4CB01EBE91}" presName="childText" presStyleLbl="conFgAcc1" presStyleIdx="0" presStyleCnt="5">
        <dgm:presLayoutVars>
          <dgm:bulletEnabled val="1"/>
        </dgm:presLayoutVars>
      </dgm:prSet>
      <dgm:spPr/>
    </dgm:pt>
    <dgm:pt modelId="{1F629EA7-8E16-4F6D-8AB3-1254A78354DD}" type="pres">
      <dgm:prSet presAssocID="{5D80DB31-9E28-4853-97BF-DF1A9AC64A4B}" presName="spaceBetweenRectangles" presStyleCnt="0"/>
      <dgm:spPr/>
    </dgm:pt>
    <dgm:pt modelId="{200F2AFD-92D2-460D-9C3C-8D7D35AB6386}" type="pres">
      <dgm:prSet presAssocID="{98B67AD1-09F9-468F-AEC9-5B350BC2472A}" presName="parentLin" presStyleCnt="0"/>
      <dgm:spPr/>
    </dgm:pt>
    <dgm:pt modelId="{6F83507C-DB55-4939-9832-67A3A652A25E}" type="pres">
      <dgm:prSet presAssocID="{98B67AD1-09F9-468F-AEC9-5B350BC2472A}" presName="parentLeftMargin" presStyleLbl="node1" presStyleIdx="0" presStyleCnt="5"/>
      <dgm:spPr/>
    </dgm:pt>
    <dgm:pt modelId="{C2C34F1D-7383-433C-98CA-8B64F046DC45}" type="pres">
      <dgm:prSet presAssocID="{98B67AD1-09F9-468F-AEC9-5B350BC2472A}" presName="parentText" presStyleLbl="node1" presStyleIdx="1" presStyleCnt="5">
        <dgm:presLayoutVars>
          <dgm:chMax val="0"/>
          <dgm:bulletEnabled val="1"/>
        </dgm:presLayoutVars>
      </dgm:prSet>
      <dgm:spPr/>
    </dgm:pt>
    <dgm:pt modelId="{63C2405D-CA26-4128-8516-22BAC4CAB044}" type="pres">
      <dgm:prSet presAssocID="{98B67AD1-09F9-468F-AEC9-5B350BC2472A}" presName="negativeSpace" presStyleCnt="0"/>
      <dgm:spPr/>
    </dgm:pt>
    <dgm:pt modelId="{9FEE06F4-5C06-42B3-AF7A-ECECB6CB7E99}" type="pres">
      <dgm:prSet presAssocID="{98B67AD1-09F9-468F-AEC9-5B350BC2472A}" presName="childText" presStyleLbl="conFgAcc1" presStyleIdx="1" presStyleCnt="5">
        <dgm:presLayoutVars>
          <dgm:bulletEnabled val="1"/>
        </dgm:presLayoutVars>
      </dgm:prSet>
      <dgm:spPr/>
    </dgm:pt>
    <dgm:pt modelId="{D7E44C45-0C51-4C29-81D8-96B881637CE3}" type="pres">
      <dgm:prSet presAssocID="{DD3D9229-E6C1-457F-91A3-8031AB25902D}" presName="spaceBetweenRectangles" presStyleCnt="0"/>
      <dgm:spPr/>
    </dgm:pt>
    <dgm:pt modelId="{BC77396B-6348-449D-A507-8BABA7B852D6}" type="pres">
      <dgm:prSet presAssocID="{635F53E0-73E8-44B7-8DCC-D568F2C97331}" presName="parentLin" presStyleCnt="0"/>
      <dgm:spPr/>
    </dgm:pt>
    <dgm:pt modelId="{884840C6-498F-464A-89FC-0D2D8FA70756}" type="pres">
      <dgm:prSet presAssocID="{635F53E0-73E8-44B7-8DCC-D568F2C97331}" presName="parentLeftMargin" presStyleLbl="node1" presStyleIdx="1" presStyleCnt="5"/>
      <dgm:spPr/>
    </dgm:pt>
    <dgm:pt modelId="{5A44648B-98ED-4AF2-87EB-A7E9EE7292CB}" type="pres">
      <dgm:prSet presAssocID="{635F53E0-73E8-44B7-8DCC-D568F2C97331}" presName="parentText" presStyleLbl="node1" presStyleIdx="2" presStyleCnt="5">
        <dgm:presLayoutVars>
          <dgm:chMax val="0"/>
          <dgm:bulletEnabled val="1"/>
        </dgm:presLayoutVars>
      </dgm:prSet>
      <dgm:spPr/>
    </dgm:pt>
    <dgm:pt modelId="{542B1BDC-6707-4F93-B40F-F1380A2B733C}" type="pres">
      <dgm:prSet presAssocID="{635F53E0-73E8-44B7-8DCC-D568F2C97331}" presName="negativeSpace" presStyleCnt="0"/>
      <dgm:spPr/>
    </dgm:pt>
    <dgm:pt modelId="{6F46AEFA-BE81-400B-BC4B-5E3FF19C4298}" type="pres">
      <dgm:prSet presAssocID="{635F53E0-73E8-44B7-8DCC-D568F2C97331}" presName="childText" presStyleLbl="conFgAcc1" presStyleIdx="2" presStyleCnt="5">
        <dgm:presLayoutVars>
          <dgm:bulletEnabled val="1"/>
        </dgm:presLayoutVars>
      </dgm:prSet>
      <dgm:spPr/>
    </dgm:pt>
    <dgm:pt modelId="{D8E7FF82-CA55-47E9-ACC2-6445AFC91D84}" type="pres">
      <dgm:prSet presAssocID="{C8B9DB7E-06F8-4E79-857B-425DBCD428A1}" presName="spaceBetweenRectangles" presStyleCnt="0"/>
      <dgm:spPr/>
    </dgm:pt>
    <dgm:pt modelId="{5A02CB89-347E-47F1-A880-2BFD1BBE8D30}" type="pres">
      <dgm:prSet presAssocID="{D8806B96-97AA-41F4-BB13-026AB057B5CD}" presName="parentLin" presStyleCnt="0"/>
      <dgm:spPr/>
    </dgm:pt>
    <dgm:pt modelId="{E88EE76D-1AFD-4C07-A2BE-3FE534910DEE}" type="pres">
      <dgm:prSet presAssocID="{D8806B96-97AA-41F4-BB13-026AB057B5CD}" presName="parentLeftMargin" presStyleLbl="node1" presStyleIdx="2" presStyleCnt="5"/>
      <dgm:spPr/>
    </dgm:pt>
    <dgm:pt modelId="{57EF0419-605F-40AD-BD35-8F6FE1940B9C}" type="pres">
      <dgm:prSet presAssocID="{D8806B96-97AA-41F4-BB13-026AB057B5CD}" presName="parentText" presStyleLbl="node1" presStyleIdx="3" presStyleCnt="5">
        <dgm:presLayoutVars>
          <dgm:chMax val="0"/>
          <dgm:bulletEnabled val="1"/>
        </dgm:presLayoutVars>
      </dgm:prSet>
      <dgm:spPr/>
    </dgm:pt>
    <dgm:pt modelId="{44865603-ACC4-4C02-BFB9-A84E947855A8}" type="pres">
      <dgm:prSet presAssocID="{D8806B96-97AA-41F4-BB13-026AB057B5CD}" presName="negativeSpace" presStyleCnt="0"/>
      <dgm:spPr/>
    </dgm:pt>
    <dgm:pt modelId="{A93AC6BA-EE9C-4D8C-876F-E80DC808DEA4}" type="pres">
      <dgm:prSet presAssocID="{D8806B96-97AA-41F4-BB13-026AB057B5CD}" presName="childText" presStyleLbl="conFgAcc1" presStyleIdx="3" presStyleCnt="5">
        <dgm:presLayoutVars>
          <dgm:bulletEnabled val="1"/>
        </dgm:presLayoutVars>
      </dgm:prSet>
      <dgm:spPr/>
    </dgm:pt>
    <dgm:pt modelId="{B4376D47-18C4-40C7-A9EA-A649DFB49CFA}" type="pres">
      <dgm:prSet presAssocID="{77768CE2-73A2-4D7D-9D99-197833BDF7D0}" presName="spaceBetweenRectangles" presStyleCnt="0"/>
      <dgm:spPr/>
    </dgm:pt>
    <dgm:pt modelId="{EA745801-4B89-4DF2-BEDC-63649B00FCCF}" type="pres">
      <dgm:prSet presAssocID="{0D59F372-4195-45DC-9160-C564336EE933}" presName="parentLin" presStyleCnt="0"/>
      <dgm:spPr/>
    </dgm:pt>
    <dgm:pt modelId="{AAE6664A-E398-4565-BD4C-E9304AF1B98A}" type="pres">
      <dgm:prSet presAssocID="{0D59F372-4195-45DC-9160-C564336EE933}" presName="parentLeftMargin" presStyleLbl="node1" presStyleIdx="3" presStyleCnt="5"/>
      <dgm:spPr/>
    </dgm:pt>
    <dgm:pt modelId="{937CFDDE-00BB-496D-9BEB-58A3EB355149}" type="pres">
      <dgm:prSet presAssocID="{0D59F372-4195-45DC-9160-C564336EE933}" presName="parentText" presStyleLbl="node1" presStyleIdx="4" presStyleCnt="5">
        <dgm:presLayoutVars>
          <dgm:chMax val="0"/>
          <dgm:bulletEnabled val="1"/>
        </dgm:presLayoutVars>
      </dgm:prSet>
      <dgm:spPr/>
    </dgm:pt>
    <dgm:pt modelId="{E294A7BA-0036-4DEC-B55F-092B094BA0B1}" type="pres">
      <dgm:prSet presAssocID="{0D59F372-4195-45DC-9160-C564336EE933}" presName="negativeSpace" presStyleCnt="0"/>
      <dgm:spPr/>
    </dgm:pt>
    <dgm:pt modelId="{A713949B-9F62-43A3-B2C7-825C78A044B7}" type="pres">
      <dgm:prSet presAssocID="{0D59F372-4195-45DC-9160-C564336EE933}" presName="childText" presStyleLbl="conFgAcc1" presStyleIdx="4" presStyleCnt="5">
        <dgm:presLayoutVars>
          <dgm:bulletEnabled val="1"/>
        </dgm:presLayoutVars>
      </dgm:prSet>
      <dgm:spPr/>
    </dgm:pt>
  </dgm:ptLst>
  <dgm:cxnLst>
    <dgm:cxn modelId="{F6F80004-B460-41B8-80A9-B23C0D97857E}" srcId="{E617BD67-A523-48E9-B71B-3B6943EACC44}" destId="{635F53E0-73E8-44B7-8DCC-D568F2C97331}" srcOrd="2" destOrd="0" parTransId="{4E0089CF-3350-4D7D-8B4D-8ACD448CAD42}" sibTransId="{C8B9DB7E-06F8-4E79-857B-425DBCD428A1}"/>
    <dgm:cxn modelId="{2111070A-EDBB-4B37-B852-77551B5D4E8B}" type="presOf" srcId="{0D59F372-4195-45DC-9160-C564336EE933}" destId="{AAE6664A-E398-4565-BD4C-E9304AF1B98A}" srcOrd="0" destOrd="0" presId="urn:microsoft.com/office/officeart/2005/8/layout/list1"/>
    <dgm:cxn modelId="{E0EDAB0C-B052-487A-8F3E-02EEDE81AFFE}" type="presOf" srcId="{009851F3-9718-4A83-9931-7A4CB01EBE91}" destId="{AE65B88E-FF2F-4C56-AECD-9E9D60EF0364}" srcOrd="0" destOrd="0" presId="urn:microsoft.com/office/officeart/2005/8/layout/list1"/>
    <dgm:cxn modelId="{5C0A6A11-CE6D-4195-A575-D90CE6296287}" srcId="{0D59F372-4195-45DC-9160-C564336EE933}" destId="{2F2EF76B-6376-45F2-B879-1F6E1CDF36EA}" srcOrd="0" destOrd="0" parTransId="{4924A8EF-DFC1-46B3-B256-A98DC742B4F5}" sibTransId="{209EBDAC-9673-4E78-A995-0630303ACAB3}"/>
    <dgm:cxn modelId="{21EF3F12-0D22-492D-A0FA-EBE6F211AA6A}" type="presOf" srcId="{98B67AD1-09F9-468F-AEC9-5B350BC2472A}" destId="{C2C34F1D-7383-433C-98CA-8B64F046DC45}" srcOrd="1" destOrd="0" presId="urn:microsoft.com/office/officeart/2005/8/layout/list1"/>
    <dgm:cxn modelId="{9C40A419-A47F-4F5A-BD80-0D7F63B6D4F9}" srcId="{0D59F372-4195-45DC-9160-C564336EE933}" destId="{71C9560C-07F6-4C18-8265-9E8F2056C364}" srcOrd="1" destOrd="0" parTransId="{1F43929B-DACE-4510-AE2B-257F80191C16}" sibTransId="{5A0C4F76-8FC5-47B0-A9FA-16B55EB2F1C1}"/>
    <dgm:cxn modelId="{83F92B2D-C761-4999-9B05-EC562659C650}" type="presOf" srcId="{E617BD67-A523-48E9-B71B-3B6943EACC44}" destId="{D46D57AD-7368-47F0-97BC-D18940EA865D}" srcOrd="0" destOrd="0" presId="urn:microsoft.com/office/officeart/2005/8/layout/list1"/>
    <dgm:cxn modelId="{F57AB938-10A0-4DBA-BA8C-7BFEBC66CC4B}" srcId="{E617BD67-A523-48E9-B71B-3B6943EACC44}" destId="{0D59F372-4195-45DC-9160-C564336EE933}" srcOrd="4" destOrd="0" parTransId="{1AA1EC16-751E-4AE4-BB93-7B76AC32F8D4}" sibTransId="{D4DC8BFC-F39E-4071-9067-92B7DB894526}"/>
    <dgm:cxn modelId="{5BCE273D-2E97-416C-9517-DAA4CA43FFD6}" srcId="{E617BD67-A523-48E9-B71B-3B6943EACC44}" destId="{009851F3-9718-4A83-9931-7A4CB01EBE91}" srcOrd="0" destOrd="0" parTransId="{74A5313C-289C-4C89-9043-3FC640AFB0A4}" sibTransId="{5D80DB31-9E28-4853-97BF-DF1A9AC64A4B}"/>
    <dgm:cxn modelId="{737F315C-3791-4AF9-AE6D-0A1E463EDFC4}" type="presOf" srcId="{F924DE40-5FEF-4109-9FCC-6C1805519698}" destId="{A713949B-9F62-43A3-B2C7-825C78A044B7}" srcOrd="0" destOrd="2" presId="urn:microsoft.com/office/officeart/2005/8/layout/list1"/>
    <dgm:cxn modelId="{FA24DE61-0B44-4CEB-A8A9-EC472871D80B}" type="presOf" srcId="{D8806B96-97AA-41F4-BB13-026AB057B5CD}" destId="{57EF0419-605F-40AD-BD35-8F6FE1940B9C}" srcOrd="1" destOrd="0" presId="urn:microsoft.com/office/officeart/2005/8/layout/list1"/>
    <dgm:cxn modelId="{687B014A-2B9A-4A77-8523-78A42CB1556B}" type="presOf" srcId="{D8806B96-97AA-41F4-BB13-026AB057B5CD}" destId="{E88EE76D-1AFD-4C07-A2BE-3FE534910DEE}" srcOrd="0" destOrd="0" presId="urn:microsoft.com/office/officeart/2005/8/layout/list1"/>
    <dgm:cxn modelId="{7175656B-F9F3-47E2-BEB4-7C9C01987102}" type="presOf" srcId="{4B1D73B8-ABC2-4A42-9491-5075908BC77A}" destId="{A713949B-9F62-43A3-B2C7-825C78A044B7}" srcOrd="0" destOrd="3" presId="urn:microsoft.com/office/officeart/2005/8/layout/list1"/>
    <dgm:cxn modelId="{C2DCF976-07B3-4F9B-8414-A792BFC8587D}" srcId="{E617BD67-A523-48E9-B71B-3B6943EACC44}" destId="{98B67AD1-09F9-468F-AEC9-5B350BC2472A}" srcOrd="1" destOrd="0" parTransId="{34B24C0D-A3F2-4AAA-972F-3216735CCF0F}" sibTransId="{DD3D9229-E6C1-457F-91A3-8031AB25902D}"/>
    <dgm:cxn modelId="{59B1E77B-46FC-493F-A8D9-C6D3083F7060}" type="presOf" srcId="{2F2EF76B-6376-45F2-B879-1F6E1CDF36EA}" destId="{A713949B-9F62-43A3-B2C7-825C78A044B7}" srcOrd="0" destOrd="0" presId="urn:microsoft.com/office/officeart/2005/8/layout/list1"/>
    <dgm:cxn modelId="{F63CD59E-A2A0-4CC3-A78F-79D0EDD5A36D}" srcId="{0D59F372-4195-45DC-9160-C564336EE933}" destId="{F924DE40-5FEF-4109-9FCC-6C1805519698}" srcOrd="2" destOrd="0" parTransId="{8B0D4102-5D00-42ED-B93E-665E81580E28}" sibTransId="{3F1AE59E-BA11-4B3C-B040-00C2B23A801D}"/>
    <dgm:cxn modelId="{5B0447A6-24DA-47CF-9C2B-C9BF012E4C8F}" srcId="{0D59F372-4195-45DC-9160-C564336EE933}" destId="{4B1D73B8-ABC2-4A42-9491-5075908BC77A}" srcOrd="3" destOrd="0" parTransId="{8CFA7674-6796-4A4F-B513-344A65562308}" sibTransId="{A1610CBA-0E2F-4451-BB4B-7C93F8D1F75A}"/>
    <dgm:cxn modelId="{1622D9A6-895F-4F7C-BDC8-BB169C7F5978}" type="presOf" srcId="{635F53E0-73E8-44B7-8DCC-D568F2C97331}" destId="{884840C6-498F-464A-89FC-0D2D8FA70756}" srcOrd="0" destOrd="0" presId="urn:microsoft.com/office/officeart/2005/8/layout/list1"/>
    <dgm:cxn modelId="{5C7E08AA-D51E-4D8F-9E8C-1DBF443248F9}" type="presOf" srcId="{98B67AD1-09F9-468F-AEC9-5B350BC2472A}" destId="{6F83507C-DB55-4939-9832-67A3A652A25E}" srcOrd="0" destOrd="0" presId="urn:microsoft.com/office/officeart/2005/8/layout/list1"/>
    <dgm:cxn modelId="{906543BB-4656-4E44-BD9C-F048C74DD033}" srcId="{E617BD67-A523-48E9-B71B-3B6943EACC44}" destId="{D8806B96-97AA-41F4-BB13-026AB057B5CD}" srcOrd="3" destOrd="0" parTransId="{94F531C3-E3EB-46E1-824D-FAB98299ED15}" sibTransId="{77768CE2-73A2-4D7D-9D99-197833BDF7D0}"/>
    <dgm:cxn modelId="{2250D0E2-B35E-4E54-93F8-2B86FE02BFC5}" srcId="{635F53E0-73E8-44B7-8DCC-D568F2C97331}" destId="{97150638-7AB1-42E8-9A31-2AC9B2E229D4}" srcOrd="0" destOrd="0" parTransId="{52DF916A-4250-4113-B9B9-5244840F726E}" sibTransId="{069D8032-03F2-4BBE-812C-942C32D29439}"/>
    <dgm:cxn modelId="{52CAECE2-8ED3-4AA2-B792-8B23D86CAC05}" type="presOf" srcId="{009851F3-9718-4A83-9931-7A4CB01EBE91}" destId="{9DE83B28-46B3-43AB-A64E-8520592F0C9D}" srcOrd="1" destOrd="0" presId="urn:microsoft.com/office/officeart/2005/8/layout/list1"/>
    <dgm:cxn modelId="{F6F214E8-F5AF-4811-84A9-32F446653A93}" type="presOf" srcId="{0D59F372-4195-45DC-9160-C564336EE933}" destId="{937CFDDE-00BB-496D-9BEB-58A3EB355149}" srcOrd="1" destOrd="0" presId="urn:microsoft.com/office/officeart/2005/8/layout/list1"/>
    <dgm:cxn modelId="{9726FEEA-E159-4A89-BF18-23D6BC076320}" type="presOf" srcId="{97150638-7AB1-42E8-9A31-2AC9B2E229D4}" destId="{6F46AEFA-BE81-400B-BC4B-5E3FF19C4298}" srcOrd="0" destOrd="0" presId="urn:microsoft.com/office/officeart/2005/8/layout/list1"/>
    <dgm:cxn modelId="{8ED5D1F1-AC15-4999-A957-156065009924}" type="presOf" srcId="{635F53E0-73E8-44B7-8DCC-D568F2C97331}" destId="{5A44648B-98ED-4AF2-87EB-A7E9EE7292CB}" srcOrd="1" destOrd="0" presId="urn:microsoft.com/office/officeart/2005/8/layout/list1"/>
    <dgm:cxn modelId="{B16BE5F2-55BE-4176-A2FE-38B1A4C058A4}" type="presOf" srcId="{71C9560C-07F6-4C18-8265-9E8F2056C364}" destId="{A713949B-9F62-43A3-B2C7-825C78A044B7}" srcOrd="0" destOrd="1" presId="urn:microsoft.com/office/officeart/2005/8/layout/list1"/>
    <dgm:cxn modelId="{F460D2F4-0113-4210-A010-94DC48384FF9}" srcId="{D8806B96-97AA-41F4-BB13-026AB057B5CD}" destId="{9ADEC30B-C9F6-44D7-A41A-28970DBCD641}" srcOrd="0" destOrd="0" parTransId="{C64ABA6D-1BA9-43C8-A079-7464E6531A43}" sibTransId="{687CAF83-A305-4C3D-B11A-C2B589963DCF}"/>
    <dgm:cxn modelId="{18739DFB-42AB-48E1-812A-8E609CF19BB9}" type="presOf" srcId="{9ADEC30B-C9F6-44D7-A41A-28970DBCD641}" destId="{A93AC6BA-EE9C-4D8C-876F-E80DC808DEA4}" srcOrd="0" destOrd="0" presId="urn:microsoft.com/office/officeart/2005/8/layout/list1"/>
    <dgm:cxn modelId="{8941E61C-8857-4FD7-9226-02839D8E6C3B}" type="presParOf" srcId="{D46D57AD-7368-47F0-97BC-D18940EA865D}" destId="{984B0E99-731D-4BFF-B0D3-FB94E7439788}" srcOrd="0" destOrd="0" presId="urn:microsoft.com/office/officeart/2005/8/layout/list1"/>
    <dgm:cxn modelId="{773A45E2-26EA-4834-85B9-2F00BC010932}" type="presParOf" srcId="{984B0E99-731D-4BFF-B0D3-FB94E7439788}" destId="{AE65B88E-FF2F-4C56-AECD-9E9D60EF0364}" srcOrd="0" destOrd="0" presId="urn:microsoft.com/office/officeart/2005/8/layout/list1"/>
    <dgm:cxn modelId="{195FADAF-EBF0-447F-B52D-A2EB7C94DF62}" type="presParOf" srcId="{984B0E99-731D-4BFF-B0D3-FB94E7439788}" destId="{9DE83B28-46B3-43AB-A64E-8520592F0C9D}" srcOrd="1" destOrd="0" presId="urn:microsoft.com/office/officeart/2005/8/layout/list1"/>
    <dgm:cxn modelId="{72A043A2-CBEC-4860-9F47-14A0D9D162B3}" type="presParOf" srcId="{D46D57AD-7368-47F0-97BC-D18940EA865D}" destId="{01ACBD44-DBF2-492B-8A50-09A9B9FB55C5}" srcOrd="1" destOrd="0" presId="urn:microsoft.com/office/officeart/2005/8/layout/list1"/>
    <dgm:cxn modelId="{F80DDED1-2F09-465A-98B5-C096C9E9E0E4}" type="presParOf" srcId="{D46D57AD-7368-47F0-97BC-D18940EA865D}" destId="{57299BFD-9F65-4A2B-B294-EEBDD78B8893}" srcOrd="2" destOrd="0" presId="urn:microsoft.com/office/officeart/2005/8/layout/list1"/>
    <dgm:cxn modelId="{70C83DE4-E8A2-4A96-98DA-776322D4DF3E}" type="presParOf" srcId="{D46D57AD-7368-47F0-97BC-D18940EA865D}" destId="{1F629EA7-8E16-4F6D-8AB3-1254A78354DD}" srcOrd="3" destOrd="0" presId="urn:microsoft.com/office/officeart/2005/8/layout/list1"/>
    <dgm:cxn modelId="{A58AE809-A951-44C4-8726-2E93AE7C5C27}" type="presParOf" srcId="{D46D57AD-7368-47F0-97BC-D18940EA865D}" destId="{200F2AFD-92D2-460D-9C3C-8D7D35AB6386}" srcOrd="4" destOrd="0" presId="urn:microsoft.com/office/officeart/2005/8/layout/list1"/>
    <dgm:cxn modelId="{77ED5560-4ECD-468E-B0DA-EF3DDB2DBEE1}" type="presParOf" srcId="{200F2AFD-92D2-460D-9C3C-8D7D35AB6386}" destId="{6F83507C-DB55-4939-9832-67A3A652A25E}" srcOrd="0" destOrd="0" presId="urn:microsoft.com/office/officeart/2005/8/layout/list1"/>
    <dgm:cxn modelId="{D0FE8E4F-179D-4D5A-AA50-CEC0CE05F11E}" type="presParOf" srcId="{200F2AFD-92D2-460D-9C3C-8D7D35AB6386}" destId="{C2C34F1D-7383-433C-98CA-8B64F046DC45}" srcOrd="1" destOrd="0" presId="urn:microsoft.com/office/officeart/2005/8/layout/list1"/>
    <dgm:cxn modelId="{D903A57E-2B74-45AE-ABC7-72CCF95E92F4}" type="presParOf" srcId="{D46D57AD-7368-47F0-97BC-D18940EA865D}" destId="{63C2405D-CA26-4128-8516-22BAC4CAB044}" srcOrd="5" destOrd="0" presId="urn:microsoft.com/office/officeart/2005/8/layout/list1"/>
    <dgm:cxn modelId="{B2D42B7D-8060-4F22-9D59-477774E83901}" type="presParOf" srcId="{D46D57AD-7368-47F0-97BC-D18940EA865D}" destId="{9FEE06F4-5C06-42B3-AF7A-ECECB6CB7E99}" srcOrd="6" destOrd="0" presId="urn:microsoft.com/office/officeart/2005/8/layout/list1"/>
    <dgm:cxn modelId="{0215E04B-1C95-4619-91C9-AEEEA2BBF641}" type="presParOf" srcId="{D46D57AD-7368-47F0-97BC-D18940EA865D}" destId="{D7E44C45-0C51-4C29-81D8-96B881637CE3}" srcOrd="7" destOrd="0" presId="urn:microsoft.com/office/officeart/2005/8/layout/list1"/>
    <dgm:cxn modelId="{C0D834AA-C209-489F-A5F2-9337FC6446EA}" type="presParOf" srcId="{D46D57AD-7368-47F0-97BC-D18940EA865D}" destId="{BC77396B-6348-449D-A507-8BABA7B852D6}" srcOrd="8" destOrd="0" presId="urn:microsoft.com/office/officeart/2005/8/layout/list1"/>
    <dgm:cxn modelId="{16F7AC5A-D909-47F8-98A3-C638D3781F7E}" type="presParOf" srcId="{BC77396B-6348-449D-A507-8BABA7B852D6}" destId="{884840C6-498F-464A-89FC-0D2D8FA70756}" srcOrd="0" destOrd="0" presId="urn:microsoft.com/office/officeart/2005/8/layout/list1"/>
    <dgm:cxn modelId="{416B8458-9161-4C21-A03C-8DDE58CA2760}" type="presParOf" srcId="{BC77396B-6348-449D-A507-8BABA7B852D6}" destId="{5A44648B-98ED-4AF2-87EB-A7E9EE7292CB}" srcOrd="1" destOrd="0" presId="urn:microsoft.com/office/officeart/2005/8/layout/list1"/>
    <dgm:cxn modelId="{577FD6C6-8F43-4F38-A05F-95E802DA6777}" type="presParOf" srcId="{D46D57AD-7368-47F0-97BC-D18940EA865D}" destId="{542B1BDC-6707-4F93-B40F-F1380A2B733C}" srcOrd="9" destOrd="0" presId="urn:microsoft.com/office/officeart/2005/8/layout/list1"/>
    <dgm:cxn modelId="{D47C7147-906E-4659-9E38-EDEE46D70F15}" type="presParOf" srcId="{D46D57AD-7368-47F0-97BC-D18940EA865D}" destId="{6F46AEFA-BE81-400B-BC4B-5E3FF19C4298}" srcOrd="10" destOrd="0" presId="urn:microsoft.com/office/officeart/2005/8/layout/list1"/>
    <dgm:cxn modelId="{1B14AD51-6167-45CD-9965-CA0AF34B20A5}" type="presParOf" srcId="{D46D57AD-7368-47F0-97BC-D18940EA865D}" destId="{D8E7FF82-CA55-47E9-ACC2-6445AFC91D84}" srcOrd="11" destOrd="0" presId="urn:microsoft.com/office/officeart/2005/8/layout/list1"/>
    <dgm:cxn modelId="{D23FFCCA-0275-4CFD-9E00-534270D9BBB5}" type="presParOf" srcId="{D46D57AD-7368-47F0-97BC-D18940EA865D}" destId="{5A02CB89-347E-47F1-A880-2BFD1BBE8D30}" srcOrd="12" destOrd="0" presId="urn:microsoft.com/office/officeart/2005/8/layout/list1"/>
    <dgm:cxn modelId="{E3DA9E48-88AA-44C4-AD6D-994C0FB43E6A}" type="presParOf" srcId="{5A02CB89-347E-47F1-A880-2BFD1BBE8D30}" destId="{E88EE76D-1AFD-4C07-A2BE-3FE534910DEE}" srcOrd="0" destOrd="0" presId="urn:microsoft.com/office/officeart/2005/8/layout/list1"/>
    <dgm:cxn modelId="{B61938AE-1710-495D-92AF-5B7F959D22C7}" type="presParOf" srcId="{5A02CB89-347E-47F1-A880-2BFD1BBE8D30}" destId="{57EF0419-605F-40AD-BD35-8F6FE1940B9C}" srcOrd="1" destOrd="0" presId="urn:microsoft.com/office/officeart/2005/8/layout/list1"/>
    <dgm:cxn modelId="{3DA6130C-344A-43C9-9C41-26301FC7D6AD}" type="presParOf" srcId="{D46D57AD-7368-47F0-97BC-D18940EA865D}" destId="{44865603-ACC4-4C02-BFB9-A84E947855A8}" srcOrd="13" destOrd="0" presId="urn:microsoft.com/office/officeart/2005/8/layout/list1"/>
    <dgm:cxn modelId="{7380AF64-1C00-407F-A36F-491824FB84E1}" type="presParOf" srcId="{D46D57AD-7368-47F0-97BC-D18940EA865D}" destId="{A93AC6BA-EE9C-4D8C-876F-E80DC808DEA4}" srcOrd="14" destOrd="0" presId="urn:microsoft.com/office/officeart/2005/8/layout/list1"/>
    <dgm:cxn modelId="{CF2A9021-D051-4E0D-9DC6-48BE7D8522C0}" type="presParOf" srcId="{D46D57AD-7368-47F0-97BC-D18940EA865D}" destId="{B4376D47-18C4-40C7-A9EA-A649DFB49CFA}" srcOrd="15" destOrd="0" presId="urn:microsoft.com/office/officeart/2005/8/layout/list1"/>
    <dgm:cxn modelId="{1E2DAE91-FD0F-49EE-BEBA-A9C0604487DE}" type="presParOf" srcId="{D46D57AD-7368-47F0-97BC-D18940EA865D}" destId="{EA745801-4B89-4DF2-BEDC-63649B00FCCF}" srcOrd="16" destOrd="0" presId="urn:microsoft.com/office/officeart/2005/8/layout/list1"/>
    <dgm:cxn modelId="{2FA38FD0-4802-47D8-B87C-86D3F2A6F1D7}" type="presParOf" srcId="{EA745801-4B89-4DF2-BEDC-63649B00FCCF}" destId="{AAE6664A-E398-4565-BD4C-E9304AF1B98A}" srcOrd="0" destOrd="0" presId="urn:microsoft.com/office/officeart/2005/8/layout/list1"/>
    <dgm:cxn modelId="{1612163D-F63A-4D64-BD1E-5165FB0CAE6D}" type="presParOf" srcId="{EA745801-4B89-4DF2-BEDC-63649B00FCCF}" destId="{937CFDDE-00BB-496D-9BEB-58A3EB355149}" srcOrd="1" destOrd="0" presId="urn:microsoft.com/office/officeart/2005/8/layout/list1"/>
    <dgm:cxn modelId="{2BE3B259-6D2B-4022-B245-E0A1B0789344}" type="presParOf" srcId="{D46D57AD-7368-47F0-97BC-D18940EA865D}" destId="{E294A7BA-0036-4DEC-B55F-092B094BA0B1}" srcOrd="17" destOrd="0" presId="urn:microsoft.com/office/officeart/2005/8/layout/list1"/>
    <dgm:cxn modelId="{91C68696-0D55-49A3-87F4-71586282052E}" type="presParOf" srcId="{D46D57AD-7368-47F0-97BC-D18940EA865D}" destId="{A713949B-9F62-43A3-B2C7-825C78A044B7}" srcOrd="18"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FD5B6B-D90F-48AE-9557-BB86F008F253}"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995CF43-E975-40CF-8390-946F79F40BBC}">
      <dgm:prSet custT="1"/>
      <dgm:spPr/>
      <dgm:t>
        <a:bodyPr/>
        <a:lstStyle/>
        <a:p>
          <a:r>
            <a:rPr lang="en-US" sz="1600" b="1" baseline="0">
              <a:latin typeface="Times New Roman" panose="02020603050405020304" pitchFamily="18" charset="0"/>
            </a:rPr>
            <a:t>Strategies for Effective Broaching:</a:t>
          </a:r>
          <a:endParaRPr lang="en-US" sz="1600" baseline="0">
            <a:latin typeface="Times New Roman" panose="02020603050405020304" pitchFamily="18" charset="0"/>
          </a:endParaRPr>
        </a:p>
      </dgm:t>
    </dgm:pt>
    <dgm:pt modelId="{AD4CBBCC-F150-4CFC-A176-CAC9E5E45169}" type="parTrans" cxnId="{B2FC4BD2-E121-40F7-B1AB-A9E09AC3B71B}">
      <dgm:prSet/>
      <dgm:spPr/>
      <dgm:t>
        <a:bodyPr/>
        <a:lstStyle/>
        <a:p>
          <a:endParaRPr lang="en-US" sz="1600" baseline="0">
            <a:latin typeface="Times New Roman" panose="02020603050405020304" pitchFamily="18" charset="0"/>
          </a:endParaRPr>
        </a:p>
      </dgm:t>
    </dgm:pt>
    <dgm:pt modelId="{05956B2E-73A3-4758-8046-4B04BF8B1866}" type="sibTrans" cxnId="{B2FC4BD2-E121-40F7-B1AB-A9E09AC3B71B}">
      <dgm:prSet/>
      <dgm:spPr/>
      <dgm:t>
        <a:bodyPr/>
        <a:lstStyle/>
        <a:p>
          <a:endParaRPr lang="en-US" sz="1600" baseline="0">
            <a:latin typeface="Times New Roman" panose="02020603050405020304" pitchFamily="18" charset="0"/>
          </a:endParaRPr>
        </a:p>
      </dgm:t>
    </dgm:pt>
    <dgm:pt modelId="{CB504452-37CF-4439-81AF-2394ED4D7FBB}">
      <dgm:prSet custT="1"/>
      <dgm:spPr/>
      <dgm:t>
        <a:bodyPr/>
        <a:lstStyle/>
        <a:p>
          <a:r>
            <a:rPr lang="en-US" sz="1600" b="1" baseline="0" dirty="0">
              <a:latin typeface="Times New Roman" panose="02020603050405020304" pitchFamily="18" charset="0"/>
            </a:rPr>
            <a:t>Supervisor’s Role:</a:t>
          </a:r>
          <a:endParaRPr lang="en-US" sz="1600" baseline="0" dirty="0">
            <a:latin typeface="Times New Roman" panose="02020603050405020304" pitchFamily="18" charset="0"/>
          </a:endParaRPr>
        </a:p>
      </dgm:t>
    </dgm:pt>
    <dgm:pt modelId="{37BD65A5-88CE-4150-982D-C7A8FBA0B23E}" type="parTrans" cxnId="{E487FA22-FBDF-466F-8294-EA175E242048}">
      <dgm:prSet/>
      <dgm:spPr/>
      <dgm:t>
        <a:bodyPr/>
        <a:lstStyle/>
        <a:p>
          <a:endParaRPr lang="en-US" sz="1600" baseline="0">
            <a:latin typeface="Times New Roman" panose="02020603050405020304" pitchFamily="18" charset="0"/>
          </a:endParaRPr>
        </a:p>
      </dgm:t>
    </dgm:pt>
    <dgm:pt modelId="{8999ACC9-ED91-4FC1-B90C-86D4A7546A2A}" type="sibTrans" cxnId="{E487FA22-FBDF-466F-8294-EA175E242048}">
      <dgm:prSet/>
      <dgm:spPr/>
      <dgm:t>
        <a:bodyPr/>
        <a:lstStyle/>
        <a:p>
          <a:endParaRPr lang="en-US" sz="1600" baseline="0">
            <a:latin typeface="Times New Roman" panose="02020603050405020304" pitchFamily="18" charset="0"/>
          </a:endParaRPr>
        </a:p>
      </dgm:t>
    </dgm:pt>
    <dgm:pt modelId="{8C9A72BB-312D-4EF7-A351-DAD04E55AADF}">
      <dgm:prSet custT="1"/>
      <dgm:spPr/>
      <dgm:t>
        <a:bodyPr/>
        <a:lstStyle/>
        <a:p>
          <a:r>
            <a:rPr lang="en-US" sz="1600" baseline="0">
              <a:latin typeface="Times New Roman" panose="02020603050405020304" pitchFamily="18" charset="0"/>
            </a:rPr>
            <a:t>Facilitate Open Communication: Encourage supervisees to express cultural concerns and questions freely.</a:t>
          </a:r>
        </a:p>
      </dgm:t>
    </dgm:pt>
    <dgm:pt modelId="{94D7E8E5-30B2-403F-B36C-F09A3543ACFD}" type="parTrans" cxnId="{45D40C25-1504-4D78-B266-F0A2A06B9137}">
      <dgm:prSet custT="1"/>
      <dgm:spPr/>
      <dgm:t>
        <a:bodyPr/>
        <a:lstStyle/>
        <a:p>
          <a:endParaRPr lang="en-US" sz="1600" baseline="0">
            <a:latin typeface="Times New Roman" panose="02020603050405020304" pitchFamily="18" charset="0"/>
          </a:endParaRPr>
        </a:p>
      </dgm:t>
    </dgm:pt>
    <dgm:pt modelId="{0EDC9235-9612-458B-B9A8-A04241526F35}" type="sibTrans" cxnId="{45D40C25-1504-4D78-B266-F0A2A06B9137}">
      <dgm:prSet/>
      <dgm:spPr/>
      <dgm:t>
        <a:bodyPr/>
        <a:lstStyle/>
        <a:p>
          <a:endParaRPr lang="en-US" sz="1600" baseline="0">
            <a:latin typeface="Times New Roman" panose="02020603050405020304" pitchFamily="18" charset="0"/>
          </a:endParaRPr>
        </a:p>
      </dgm:t>
    </dgm:pt>
    <dgm:pt modelId="{766AE48D-0DB5-4E89-B003-A40D047DDCBA}">
      <dgm:prSet custT="1"/>
      <dgm:spPr/>
      <dgm:t>
        <a:bodyPr/>
        <a:lstStyle/>
        <a:p>
          <a:r>
            <a:rPr lang="en-US" sz="1600" baseline="0">
              <a:latin typeface="Times New Roman" panose="02020603050405020304" pitchFamily="18" charset="0"/>
            </a:rPr>
            <a:t>Provide Guidance: Offer support and guidance to supervisees in navigating cultural discussions and addressing challenges.</a:t>
          </a:r>
        </a:p>
      </dgm:t>
    </dgm:pt>
    <dgm:pt modelId="{D4B411BB-451A-4338-A208-189A9654353C}" type="parTrans" cxnId="{B9DCE716-2D29-4207-85B1-0AA332648918}">
      <dgm:prSet custT="1"/>
      <dgm:spPr/>
      <dgm:t>
        <a:bodyPr/>
        <a:lstStyle/>
        <a:p>
          <a:endParaRPr lang="en-US" sz="1600" baseline="0">
            <a:latin typeface="Times New Roman" panose="02020603050405020304" pitchFamily="18" charset="0"/>
          </a:endParaRPr>
        </a:p>
      </dgm:t>
    </dgm:pt>
    <dgm:pt modelId="{C0481859-F88D-4AF3-B4AF-D3D8DE4AD388}" type="sibTrans" cxnId="{B9DCE716-2D29-4207-85B1-0AA332648918}">
      <dgm:prSet/>
      <dgm:spPr/>
      <dgm:t>
        <a:bodyPr/>
        <a:lstStyle/>
        <a:p>
          <a:endParaRPr lang="en-US" sz="1600" baseline="0">
            <a:latin typeface="Times New Roman" panose="02020603050405020304" pitchFamily="18" charset="0"/>
          </a:endParaRPr>
        </a:p>
      </dgm:t>
    </dgm:pt>
    <dgm:pt modelId="{A0E85139-7671-4DBC-A890-F90BE13E1D4D}">
      <dgm:prSet custT="1"/>
      <dgm:spPr/>
      <dgm:t>
        <a:bodyPr/>
        <a:lstStyle/>
        <a:p>
          <a:r>
            <a:rPr lang="en-US" sz="1600" baseline="0">
              <a:latin typeface="Times New Roman" panose="02020603050405020304" pitchFamily="18" charset="0"/>
            </a:rPr>
            <a:t>Model Cultural Competence: Demonstrate cultural humility and openness to learning from supervisees' cultural perspectives.</a:t>
          </a:r>
        </a:p>
      </dgm:t>
    </dgm:pt>
    <dgm:pt modelId="{61516D44-0A72-44B6-B979-E36BB5506F67}" type="parTrans" cxnId="{FAF8991E-35D9-4A64-A0AB-507C85B7B228}">
      <dgm:prSet custT="1"/>
      <dgm:spPr/>
      <dgm:t>
        <a:bodyPr/>
        <a:lstStyle/>
        <a:p>
          <a:endParaRPr lang="en-US" sz="1600" baseline="0">
            <a:latin typeface="Times New Roman" panose="02020603050405020304" pitchFamily="18" charset="0"/>
          </a:endParaRPr>
        </a:p>
      </dgm:t>
    </dgm:pt>
    <dgm:pt modelId="{67F4829F-7451-4BC3-AC10-54AACBC26B28}" type="sibTrans" cxnId="{FAF8991E-35D9-4A64-A0AB-507C85B7B228}">
      <dgm:prSet/>
      <dgm:spPr/>
      <dgm:t>
        <a:bodyPr/>
        <a:lstStyle/>
        <a:p>
          <a:endParaRPr lang="en-US" sz="1600" baseline="0">
            <a:latin typeface="Times New Roman" panose="02020603050405020304" pitchFamily="18" charset="0"/>
          </a:endParaRPr>
        </a:p>
      </dgm:t>
    </dgm:pt>
    <dgm:pt modelId="{6EDA0B61-43F9-44CD-AFEC-0FD8DBA19814}">
      <dgm:prSet custT="1"/>
      <dgm:spPr/>
      <dgm:t>
        <a:bodyPr/>
        <a:lstStyle/>
        <a:p>
          <a:r>
            <a:rPr lang="en-US" sz="1600" b="1" baseline="0">
              <a:latin typeface="Times New Roman" panose="02020603050405020304" pitchFamily="18" charset="0"/>
            </a:rPr>
            <a:t>Supervisee's Role:</a:t>
          </a:r>
          <a:endParaRPr lang="en-US" sz="1600" baseline="0">
            <a:latin typeface="Times New Roman" panose="02020603050405020304" pitchFamily="18" charset="0"/>
          </a:endParaRPr>
        </a:p>
      </dgm:t>
    </dgm:pt>
    <dgm:pt modelId="{D4087697-BEDC-4A78-BD5D-2DCD3A28FE53}" type="parTrans" cxnId="{1BFBA48E-5F21-46E1-AD37-E3387B1B2D66}">
      <dgm:prSet/>
      <dgm:spPr/>
      <dgm:t>
        <a:bodyPr/>
        <a:lstStyle/>
        <a:p>
          <a:endParaRPr lang="en-US" sz="1600" baseline="0">
            <a:latin typeface="Times New Roman" panose="02020603050405020304" pitchFamily="18" charset="0"/>
          </a:endParaRPr>
        </a:p>
      </dgm:t>
    </dgm:pt>
    <dgm:pt modelId="{B5146E10-4114-48C3-B002-917A6B640895}" type="sibTrans" cxnId="{1BFBA48E-5F21-46E1-AD37-E3387B1B2D66}">
      <dgm:prSet/>
      <dgm:spPr/>
      <dgm:t>
        <a:bodyPr/>
        <a:lstStyle/>
        <a:p>
          <a:endParaRPr lang="en-US" sz="1600" baseline="0">
            <a:latin typeface="Times New Roman" panose="02020603050405020304" pitchFamily="18" charset="0"/>
          </a:endParaRPr>
        </a:p>
      </dgm:t>
    </dgm:pt>
    <dgm:pt modelId="{9556E515-81D4-42F6-9FC3-F501C01D68B4}">
      <dgm:prSet custT="1"/>
      <dgm:spPr/>
      <dgm:t>
        <a:bodyPr/>
        <a:lstStyle/>
        <a:p>
          <a:r>
            <a:rPr lang="en-US" sz="1600" baseline="0">
              <a:latin typeface="Times New Roman" panose="02020603050405020304" pitchFamily="18" charset="0"/>
            </a:rPr>
            <a:t>Share Experiences: Communicate personal experiences and observations related to cultural differences in client interactions.</a:t>
          </a:r>
        </a:p>
      </dgm:t>
    </dgm:pt>
    <dgm:pt modelId="{CE2767F6-254E-4AB1-B9F2-E0A4EC953899}" type="parTrans" cxnId="{E9A1315B-C894-4B46-9813-364D13513A5D}">
      <dgm:prSet custT="1"/>
      <dgm:spPr/>
      <dgm:t>
        <a:bodyPr/>
        <a:lstStyle/>
        <a:p>
          <a:endParaRPr lang="en-US" sz="1600" baseline="0">
            <a:latin typeface="Times New Roman" panose="02020603050405020304" pitchFamily="18" charset="0"/>
          </a:endParaRPr>
        </a:p>
      </dgm:t>
    </dgm:pt>
    <dgm:pt modelId="{3680997C-1CF6-4EF9-BFF6-872F982D0C54}" type="sibTrans" cxnId="{E9A1315B-C894-4B46-9813-364D13513A5D}">
      <dgm:prSet/>
      <dgm:spPr/>
      <dgm:t>
        <a:bodyPr/>
        <a:lstStyle/>
        <a:p>
          <a:endParaRPr lang="en-US" sz="1600" baseline="0">
            <a:latin typeface="Times New Roman" panose="02020603050405020304" pitchFamily="18" charset="0"/>
          </a:endParaRPr>
        </a:p>
      </dgm:t>
    </dgm:pt>
    <dgm:pt modelId="{FBD3EED4-6099-4495-836D-F14D277D5295}">
      <dgm:prSet custT="1"/>
      <dgm:spPr/>
      <dgm:t>
        <a:bodyPr/>
        <a:lstStyle/>
        <a:p>
          <a:r>
            <a:rPr lang="en-US" sz="1600" baseline="0">
              <a:latin typeface="Times New Roman" panose="02020603050405020304" pitchFamily="18" charset="0"/>
            </a:rPr>
            <a:t>Seek Clarification: Ask questions and seek clarification from supervisors about cultural issues that arise in supervision.</a:t>
          </a:r>
        </a:p>
      </dgm:t>
    </dgm:pt>
    <dgm:pt modelId="{B7BF18CF-9578-44A7-A7CD-660173BF2283}" type="parTrans" cxnId="{B80E2FEF-D1E4-4396-94BB-33682CB68E82}">
      <dgm:prSet custT="1"/>
      <dgm:spPr/>
      <dgm:t>
        <a:bodyPr/>
        <a:lstStyle/>
        <a:p>
          <a:endParaRPr lang="en-US" sz="1600" baseline="0">
            <a:latin typeface="Times New Roman" panose="02020603050405020304" pitchFamily="18" charset="0"/>
          </a:endParaRPr>
        </a:p>
      </dgm:t>
    </dgm:pt>
    <dgm:pt modelId="{87F65C20-97AD-441C-9F12-0B3D0A557600}" type="sibTrans" cxnId="{B80E2FEF-D1E4-4396-94BB-33682CB68E82}">
      <dgm:prSet/>
      <dgm:spPr/>
      <dgm:t>
        <a:bodyPr/>
        <a:lstStyle/>
        <a:p>
          <a:endParaRPr lang="en-US" sz="1600" baseline="0">
            <a:latin typeface="Times New Roman" panose="02020603050405020304" pitchFamily="18" charset="0"/>
          </a:endParaRPr>
        </a:p>
      </dgm:t>
    </dgm:pt>
    <dgm:pt modelId="{215ADC70-4E33-4952-A813-2EBACFA78B12}">
      <dgm:prSet custT="1"/>
      <dgm:spPr/>
      <dgm:t>
        <a:bodyPr/>
        <a:lstStyle/>
        <a:p>
          <a:r>
            <a:rPr lang="en-US" sz="1600" baseline="0">
              <a:latin typeface="Times New Roman" panose="02020603050405020304" pitchFamily="18" charset="0"/>
            </a:rPr>
            <a:t>Commit to Growth: Engage in cultural competency training and self-reflection to continuously improve cultural competence.</a:t>
          </a:r>
        </a:p>
      </dgm:t>
    </dgm:pt>
    <dgm:pt modelId="{6F717604-2E63-4B2E-ABB9-425C0C32285B}" type="parTrans" cxnId="{394AC71B-022D-4CE2-94E7-F1FE436335CA}">
      <dgm:prSet custT="1"/>
      <dgm:spPr/>
      <dgm:t>
        <a:bodyPr/>
        <a:lstStyle/>
        <a:p>
          <a:endParaRPr lang="en-US" sz="1600" baseline="0">
            <a:latin typeface="Times New Roman" panose="02020603050405020304" pitchFamily="18" charset="0"/>
          </a:endParaRPr>
        </a:p>
      </dgm:t>
    </dgm:pt>
    <dgm:pt modelId="{73585268-AA9A-42F5-8BC2-01166825359A}" type="sibTrans" cxnId="{394AC71B-022D-4CE2-94E7-F1FE436335CA}">
      <dgm:prSet/>
      <dgm:spPr/>
      <dgm:t>
        <a:bodyPr/>
        <a:lstStyle/>
        <a:p>
          <a:endParaRPr lang="en-US" sz="1600" baseline="0">
            <a:latin typeface="Times New Roman" panose="02020603050405020304" pitchFamily="18" charset="0"/>
          </a:endParaRPr>
        </a:p>
      </dgm:t>
    </dgm:pt>
    <dgm:pt modelId="{E5A760EA-94E3-42FD-A25B-5F84BC7C6D36}">
      <dgm:prSet custT="1"/>
      <dgm:spPr/>
      <dgm:t>
        <a:bodyPr/>
        <a:lstStyle/>
        <a:p>
          <a:r>
            <a:rPr lang="en-US" sz="1600" b="1" baseline="0">
              <a:latin typeface="Times New Roman" panose="02020603050405020304" pitchFamily="18" charset="0"/>
            </a:rPr>
            <a:t>Collaborative Approach</a:t>
          </a:r>
          <a:r>
            <a:rPr lang="en-US" sz="1600" baseline="0">
              <a:latin typeface="Times New Roman" panose="02020603050405020304" pitchFamily="18" charset="0"/>
            </a:rPr>
            <a:t>:</a:t>
          </a:r>
        </a:p>
      </dgm:t>
    </dgm:pt>
    <dgm:pt modelId="{3961F7DF-7058-4728-9F27-1FC6653E5715}" type="parTrans" cxnId="{FCBA92A7-FD8A-4E60-82E6-F31D65D5421F}">
      <dgm:prSet/>
      <dgm:spPr/>
      <dgm:t>
        <a:bodyPr/>
        <a:lstStyle/>
        <a:p>
          <a:endParaRPr lang="en-US" sz="1600" baseline="0">
            <a:latin typeface="Times New Roman" panose="02020603050405020304" pitchFamily="18" charset="0"/>
          </a:endParaRPr>
        </a:p>
      </dgm:t>
    </dgm:pt>
    <dgm:pt modelId="{8E6CA266-AF54-4315-84CA-A3B473EC6E14}" type="sibTrans" cxnId="{FCBA92A7-FD8A-4E60-82E6-F31D65D5421F}">
      <dgm:prSet/>
      <dgm:spPr/>
      <dgm:t>
        <a:bodyPr/>
        <a:lstStyle/>
        <a:p>
          <a:endParaRPr lang="en-US" sz="1600" baseline="0">
            <a:latin typeface="Times New Roman" panose="02020603050405020304" pitchFamily="18" charset="0"/>
          </a:endParaRPr>
        </a:p>
      </dgm:t>
    </dgm:pt>
    <dgm:pt modelId="{A6A8678B-682E-4217-AD01-5EDF3E403CC3}">
      <dgm:prSet custT="1"/>
      <dgm:spPr/>
      <dgm:t>
        <a:bodyPr/>
        <a:lstStyle/>
        <a:p>
          <a:r>
            <a:rPr lang="en-US" sz="1600" baseline="0">
              <a:latin typeface="Times New Roman" panose="02020603050405020304" pitchFamily="18" charset="0"/>
            </a:rPr>
            <a:t>By fostering a collaborative approach to broaching cultural issues, supervisors and supervisees can create a supportive environment for cultural exploration and learning</a:t>
          </a:r>
        </a:p>
      </dgm:t>
    </dgm:pt>
    <dgm:pt modelId="{602F145B-D5E4-4F9F-9A13-3D5B8DA033F7}" type="parTrans" cxnId="{DACA8D30-8077-432E-96C4-BF6F55429C80}">
      <dgm:prSet/>
      <dgm:spPr/>
      <dgm:t>
        <a:bodyPr/>
        <a:lstStyle/>
        <a:p>
          <a:endParaRPr lang="en-US" sz="1600" baseline="0">
            <a:latin typeface="Times New Roman" panose="02020603050405020304" pitchFamily="18" charset="0"/>
          </a:endParaRPr>
        </a:p>
      </dgm:t>
    </dgm:pt>
    <dgm:pt modelId="{814BAEDE-FA36-47B5-A19C-B9AFCBAD09A4}" type="sibTrans" cxnId="{DACA8D30-8077-432E-96C4-BF6F55429C80}">
      <dgm:prSet/>
      <dgm:spPr/>
      <dgm:t>
        <a:bodyPr/>
        <a:lstStyle/>
        <a:p>
          <a:endParaRPr lang="en-US" sz="1600" baseline="0">
            <a:latin typeface="Times New Roman" panose="02020603050405020304" pitchFamily="18" charset="0"/>
          </a:endParaRPr>
        </a:p>
      </dgm:t>
    </dgm:pt>
    <dgm:pt modelId="{E6AB66AA-3492-4B6C-A5EF-1A77DD9CA635}" type="pres">
      <dgm:prSet presAssocID="{F7FD5B6B-D90F-48AE-9557-BB86F008F253}" presName="linear" presStyleCnt="0">
        <dgm:presLayoutVars>
          <dgm:animLvl val="lvl"/>
          <dgm:resizeHandles val="exact"/>
        </dgm:presLayoutVars>
      </dgm:prSet>
      <dgm:spPr/>
    </dgm:pt>
    <dgm:pt modelId="{C2497199-4BF5-4903-989E-D78A8DE9E0A3}" type="pres">
      <dgm:prSet presAssocID="{4995CF43-E975-40CF-8390-946F79F40BBC}" presName="parentText" presStyleLbl="node1" presStyleIdx="0" presStyleCnt="5">
        <dgm:presLayoutVars>
          <dgm:chMax val="0"/>
          <dgm:bulletEnabled val="1"/>
        </dgm:presLayoutVars>
      </dgm:prSet>
      <dgm:spPr/>
    </dgm:pt>
    <dgm:pt modelId="{4F6381A9-C93E-4AC4-9D37-DB2099DCD2BA}" type="pres">
      <dgm:prSet presAssocID="{05956B2E-73A3-4758-8046-4B04BF8B1866}" presName="spacer" presStyleCnt="0"/>
      <dgm:spPr/>
    </dgm:pt>
    <dgm:pt modelId="{5209A86B-386A-4F0A-AC90-DEA6797BA001}" type="pres">
      <dgm:prSet presAssocID="{CB504452-37CF-4439-81AF-2394ED4D7FBB}" presName="parentText" presStyleLbl="node1" presStyleIdx="1" presStyleCnt="5">
        <dgm:presLayoutVars>
          <dgm:chMax val="0"/>
          <dgm:bulletEnabled val="1"/>
        </dgm:presLayoutVars>
      </dgm:prSet>
      <dgm:spPr/>
    </dgm:pt>
    <dgm:pt modelId="{3F08CF16-FE35-453A-91C1-D4E0ED47F422}" type="pres">
      <dgm:prSet presAssocID="{CB504452-37CF-4439-81AF-2394ED4D7FBB}" presName="childText" presStyleLbl="revTx" presStyleIdx="0" presStyleCnt="2">
        <dgm:presLayoutVars>
          <dgm:bulletEnabled val="1"/>
        </dgm:presLayoutVars>
      </dgm:prSet>
      <dgm:spPr/>
    </dgm:pt>
    <dgm:pt modelId="{E5C33DDA-91EE-4F81-9D29-94CCABCCA729}" type="pres">
      <dgm:prSet presAssocID="{6EDA0B61-43F9-44CD-AFEC-0FD8DBA19814}" presName="parentText" presStyleLbl="node1" presStyleIdx="2" presStyleCnt="5">
        <dgm:presLayoutVars>
          <dgm:chMax val="0"/>
          <dgm:bulletEnabled val="1"/>
        </dgm:presLayoutVars>
      </dgm:prSet>
      <dgm:spPr/>
    </dgm:pt>
    <dgm:pt modelId="{54BCC62A-6AE4-4322-AF5A-EE385FCEC354}" type="pres">
      <dgm:prSet presAssocID="{6EDA0B61-43F9-44CD-AFEC-0FD8DBA19814}" presName="childText" presStyleLbl="revTx" presStyleIdx="1" presStyleCnt="2">
        <dgm:presLayoutVars>
          <dgm:bulletEnabled val="1"/>
        </dgm:presLayoutVars>
      </dgm:prSet>
      <dgm:spPr/>
    </dgm:pt>
    <dgm:pt modelId="{17DA9862-C557-45DF-818A-C93327E911CE}" type="pres">
      <dgm:prSet presAssocID="{E5A760EA-94E3-42FD-A25B-5F84BC7C6D36}" presName="parentText" presStyleLbl="node1" presStyleIdx="3" presStyleCnt="5">
        <dgm:presLayoutVars>
          <dgm:chMax val="0"/>
          <dgm:bulletEnabled val="1"/>
        </dgm:presLayoutVars>
      </dgm:prSet>
      <dgm:spPr/>
    </dgm:pt>
    <dgm:pt modelId="{F0751B2E-F2C8-42DA-BC80-12A9576AE177}" type="pres">
      <dgm:prSet presAssocID="{8E6CA266-AF54-4315-84CA-A3B473EC6E14}" presName="spacer" presStyleCnt="0"/>
      <dgm:spPr/>
    </dgm:pt>
    <dgm:pt modelId="{4573AFB5-B90E-4ACE-B1EA-05BD001A6B99}" type="pres">
      <dgm:prSet presAssocID="{A6A8678B-682E-4217-AD01-5EDF3E403CC3}" presName="parentText" presStyleLbl="node1" presStyleIdx="4" presStyleCnt="5">
        <dgm:presLayoutVars>
          <dgm:chMax val="0"/>
          <dgm:bulletEnabled val="1"/>
        </dgm:presLayoutVars>
      </dgm:prSet>
      <dgm:spPr/>
    </dgm:pt>
  </dgm:ptLst>
  <dgm:cxnLst>
    <dgm:cxn modelId="{6CF84806-6F7F-49DF-A628-689249C90257}" type="presOf" srcId="{4995CF43-E975-40CF-8390-946F79F40BBC}" destId="{C2497199-4BF5-4903-989E-D78A8DE9E0A3}" srcOrd="0" destOrd="0" presId="urn:microsoft.com/office/officeart/2005/8/layout/vList2"/>
    <dgm:cxn modelId="{B9DCE716-2D29-4207-85B1-0AA332648918}" srcId="{CB504452-37CF-4439-81AF-2394ED4D7FBB}" destId="{766AE48D-0DB5-4E89-B003-A40D047DDCBA}" srcOrd="1" destOrd="0" parTransId="{D4B411BB-451A-4338-A208-189A9654353C}" sibTransId="{C0481859-F88D-4AF3-B4AF-D3D8DE4AD388}"/>
    <dgm:cxn modelId="{95929B18-EFD1-40CE-8603-3D8540089FFB}" type="presOf" srcId="{CB504452-37CF-4439-81AF-2394ED4D7FBB}" destId="{5209A86B-386A-4F0A-AC90-DEA6797BA001}" srcOrd="0" destOrd="0" presId="urn:microsoft.com/office/officeart/2005/8/layout/vList2"/>
    <dgm:cxn modelId="{394AC71B-022D-4CE2-94E7-F1FE436335CA}" srcId="{6EDA0B61-43F9-44CD-AFEC-0FD8DBA19814}" destId="{215ADC70-4E33-4952-A813-2EBACFA78B12}" srcOrd="2" destOrd="0" parTransId="{6F717604-2E63-4B2E-ABB9-425C0C32285B}" sibTransId="{73585268-AA9A-42F5-8BC2-01166825359A}"/>
    <dgm:cxn modelId="{FAF8991E-35D9-4A64-A0AB-507C85B7B228}" srcId="{CB504452-37CF-4439-81AF-2394ED4D7FBB}" destId="{A0E85139-7671-4DBC-A890-F90BE13E1D4D}" srcOrd="2" destOrd="0" parTransId="{61516D44-0A72-44B6-B979-E36BB5506F67}" sibTransId="{67F4829F-7451-4BC3-AC10-54AACBC26B28}"/>
    <dgm:cxn modelId="{E487FA22-FBDF-466F-8294-EA175E242048}" srcId="{F7FD5B6B-D90F-48AE-9557-BB86F008F253}" destId="{CB504452-37CF-4439-81AF-2394ED4D7FBB}" srcOrd="1" destOrd="0" parTransId="{37BD65A5-88CE-4150-982D-C7A8FBA0B23E}" sibTransId="{8999ACC9-ED91-4FC1-B90C-86D4A7546A2A}"/>
    <dgm:cxn modelId="{45D40C25-1504-4D78-B266-F0A2A06B9137}" srcId="{CB504452-37CF-4439-81AF-2394ED4D7FBB}" destId="{8C9A72BB-312D-4EF7-A351-DAD04E55AADF}" srcOrd="0" destOrd="0" parTransId="{94D7E8E5-30B2-403F-B36C-F09A3543ACFD}" sibTransId="{0EDC9235-9612-458B-B9A8-A04241526F35}"/>
    <dgm:cxn modelId="{DACA8D30-8077-432E-96C4-BF6F55429C80}" srcId="{F7FD5B6B-D90F-48AE-9557-BB86F008F253}" destId="{A6A8678B-682E-4217-AD01-5EDF3E403CC3}" srcOrd="4" destOrd="0" parTransId="{602F145B-D5E4-4F9F-9A13-3D5B8DA033F7}" sibTransId="{814BAEDE-FA36-47B5-A19C-B9AFCBAD09A4}"/>
    <dgm:cxn modelId="{3EB50B31-CF16-4C0C-B704-EE68AD8FD19C}" type="presOf" srcId="{9556E515-81D4-42F6-9FC3-F501C01D68B4}" destId="{54BCC62A-6AE4-4322-AF5A-EE385FCEC354}" srcOrd="0" destOrd="0" presId="urn:microsoft.com/office/officeart/2005/8/layout/vList2"/>
    <dgm:cxn modelId="{24655233-A7AC-472B-8A4A-20933FE3DCED}" type="presOf" srcId="{766AE48D-0DB5-4E89-B003-A40D047DDCBA}" destId="{3F08CF16-FE35-453A-91C1-D4E0ED47F422}" srcOrd="0" destOrd="1" presId="urn:microsoft.com/office/officeart/2005/8/layout/vList2"/>
    <dgm:cxn modelId="{683FC43C-014A-4210-8962-0D5279197A1E}" type="presOf" srcId="{A0E85139-7671-4DBC-A890-F90BE13E1D4D}" destId="{3F08CF16-FE35-453A-91C1-D4E0ED47F422}" srcOrd="0" destOrd="2" presId="urn:microsoft.com/office/officeart/2005/8/layout/vList2"/>
    <dgm:cxn modelId="{E9A1315B-C894-4B46-9813-364D13513A5D}" srcId="{6EDA0B61-43F9-44CD-AFEC-0FD8DBA19814}" destId="{9556E515-81D4-42F6-9FC3-F501C01D68B4}" srcOrd="0" destOrd="0" parTransId="{CE2767F6-254E-4AB1-B9F2-E0A4EC953899}" sibTransId="{3680997C-1CF6-4EF9-BFF6-872F982D0C54}"/>
    <dgm:cxn modelId="{FA307264-AB78-4F44-AE22-F3CFD6847A52}" type="presOf" srcId="{A6A8678B-682E-4217-AD01-5EDF3E403CC3}" destId="{4573AFB5-B90E-4ACE-B1EA-05BD001A6B99}" srcOrd="0" destOrd="0" presId="urn:microsoft.com/office/officeart/2005/8/layout/vList2"/>
    <dgm:cxn modelId="{A50C5F4A-96FB-416C-9A46-8B3CF2ED3D1B}" type="presOf" srcId="{F7FD5B6B-D90F-48AE-9557-BB86F008F253}" destId="{E6AB66AA-3492-4B6C-A5EF-1A77DD9CA635}" srcOrd="0" destOrd="0" presId="urn:microsoft.com/office/officeart/2005/8/layout/vList2"/>
    <dgm:cxn modelId="{1BFBA48E-5F21-46E1-AD37-E3387B1B2D66}" srcId="{F7FD5B6B-D90F-48AE-9557-BB86F008F253}" destId="{6EDA0B61-43F9-44CD-AFEC-0FD8DBA19814}" srcOrd="2" destOrd="0" parTransId="{D4087697-BEDC-4A78-BD5D-2DCD3A28FE53}" sibTransId="{B5146E10-4114-48C3-B002-917A6B640895}"/>
    <dgm:cxn modelId="{FCBA92A7-FD8A-4E60-82E6-F31D65D5421F}" srcId="{F7FD5B6B-D90F-48AE-9557-BB86F008F253}" destId="{E5A760EA-94E3-42FD-A25B-5F84BC7C6D36}" srcOrd="3" destOrd="0" parTransId="{3961F7DF-7058-4728-9F27-1FC6653E5715}" sibTransId="{8E6CA266-AF54-4315-84CA-A3B473EC6E14}"/>
    <dgm:cxn modelId="{917C86AD-0C0F-4A27-8CD8-B361EDC21C2C}" type="presOf" srcId="{8C9A72BB-312D-4EF7-A351-DAD04E55AADF}" destId="{3F08CF16-FE35-453A-91C1-D4E0ED47F422}" srcOrd="0" destOrd="0" presId="urn:microsoft.com/office/officeart/2005/8/layout/vList2"/>
    <dgm:cxn modelId="{5E2019B0-259B-4270-9DE1-E591FCCB17FB}" type="presOf" srcId="{FBD3EED4-6099-4495-836D-F14D277D5295}" destId="{54BCC62A-6AE4-4322-AF5A-EE385FCEC354}" srcOrd="0" destOrd="1" presId="urn:microsoft.com/office/officeart/2005/8/layout/vList2"/>
    <dgm:cxn modelId="{725972CA-94CF-4BC2-8C13-00C033DCE6C7}" type="presOf" srcId="{E5A760EA-94E3-42FD-A25B-5F84BC7C6D36}" destId="{17DA9862-C557-45DF-818A-C93327E911CE}" srcOrd="0" destOrd="0" presId="urn:microsoft.com/office/officeart/2005/8/layout/vList2"/>
    <dgm:cxn modelId="{017CC0D1-D9F0-4F6A-9E07-3C3FFB93DC1C}" type="presOf" srcId="{6EDA0B61-43F9-44CD-AFEC-0FD8DBA19814}" destId="{E5C33DDA-91EE-4F81-9D29-94CCABCCA729}" srcOrd="0" destOrd="0" presId="urn:microsoft.com/office/officeart/2005/8/layout/vList2"/>
    <dgm:cxn modelId="{B2FC4BD2-E121-40F7-B1AB-A9E09AC3B71B}" srcId="{F7FD5B6B-D90F-48AE-9557-BB86F008F253}" destId="{4995CF43-E975-40CF-8390-946F79F40BBC}" srcOrd="0" destOrd="0" parTransId="{AD4CBBCC-F150-4CFC-A176-CAC9E5E45169}" sibTransId="{05956B2E-73A3-4758-8046-4B04BF8B1866}"/>
    <dgm:cxn modelId="{B80E2FEF-D1E4-4396-94BB-33682CB68E82}" srcId="{6EDA0B61-43F9-44CD-AFEC-0FD8DBA19814}" destId="{FBD3EED4-6099-4495-836D-F14D277D5295}" srcOrd="1" destOrd="0" parTransId="{B7BF18CF-9578-44A7-A7CD-660173BF2283}" sibTransId="{87F65C20-97AD-441C-9F12-0B3D0A557600}"/>
    <dgm:cxn modelId="{31F6FEF2-1B5E-444F-ACF8-A11274D97506}" type="presOf" srcId="{215ADC70-4E33-4952-A813-2EBACFA78B12}" destId="{54BCC62A-6AE4-4322-AF5A-EE385FCEC354}" srcOrd="0" destOrd="2" presId="urn:microsoft.com/office/officeart/2005/8/layout/vList2"/>
    <dgm:cxn modelId="{02606F0C-7FBC-4DFF-BCFC-9AD86C24B883}" type="presParOf" srcId="{E6AB66AA-3492-4B6C-A5EF-1A77DD9CA635}" destId="{C2497199-4BF5-4903-989E-D78A8DE9E0A3}" srcOrd="0" destOrd="0" presId="urn:microsoft.com/office/officeart/2005/8/layout/vList2"/>
    <dgm:cxn modelId="{7233447A-3ABD-43D6-B52E-DB6F0191A49D}" type="presParOf" srcId="{E6AB66AA-3492-4B6C-A5EF-1A77DD9CA635}" destId="{4F6381A9-C93E-4AC4-9D37-DB2099DCD2BA}" srcOrd="1" destOrd="0" presId="urn:microsoft.com/office/officeart/2005/8/layout/vList2"/>
    <dgm:cxn modelId="{20749AD4-4F65-4AEE-ACBA-F6166049CC8E}" type="presParOf" srcId="{E6AB66AA-3492-4B6C-A5EF-1A77DD9CA635}" destId="{5209A86B-386A-4F0A-AC90-DEA6797BA001}" srcOrd="2" destOrd="0" presId="urn:microsoft.com/office/officeart/2005/8/layout/vList2"/>
    <dgm:cxn modelId="{57EAAC08-97AB-409B-AC02-96A98FEEC1BD}" type="presParOf" srcId="{E6AB66AA-3492-4B6C-A5EF-1A77DD9CA635}" destId="{3F08CF16-FE35-453A-91C1-D4E0ED47F422}" srcOrd="3" destOrd="0" presId="urn:microsoft.com/office/officeart/2005/8/layout/vList2"/>
    <dgm:cxn modelId="{E6871FB0-5789-4FFD-A1C8-64FFC5F9C957}" type="presParOf" srcId="{E6AB66AA-3492-4B6C-A5EF-1A77DD9CA635}" destId="{E5C33DDA-91EE-4F81-9D29-94CCABCCA729}" srcOrd="4" destOrd="0" presId="urn:microsoft.com/office/officeart/2005/8/layout/vList2"/>
    <dgm:cxn modelId="{98F651ED-D25C-421A-B49E-E0EAEB098936}" type="presParOf" srcId="{E6AB66AA-3492-4B6C-A5EF-1A77DD9CA635}" destId="{54BCC62A-6AE4-4322-AF5A-EE385FCEC354}" srcOrd="5" destOrd="0" presId="urn:microsoft.com/office/officeart/2005/8/layout/vList2"/>
    <dgm:cxn modelId="{0E222111-01AF-432C-A0E8-77A30C33BCDA}" type="presParOf" srcId="{E6AB66AA-3492-4B6C-A5EF-1A77DD9CA635}" destId="{17DA9862-C557-45DF-818A-C93327E911CE}" srcOrd="6" destOrd="0" presId="urn:microsoft.com/office/officeart/2005/8/layout/vList2"/>
    <dgm:cxn modelId="{8DD222A4-4C8D-4080-9309-C495370F9584}" type="presParOf" srcId="{E6AB66AA-3492-4B6C-A5EF-1A77DD9CA635}" destId="{F0751B2E-F2C8-42DA-BC80-12A9576AE177}" srcOrd="7" destOrd="0" presId="urn:microsoft.com/office/officeart/2005/8/layout/vList2"/>
    <dgm:cxn modelId="{BF504187-6FC7-4017-BFF3-230C5D199941}" type="presParOf" srcId="{E6AB66AA-3492-4B6C-A5EF-1A77DD9CA635}" destId="{4573AFB5-B90E-4ACE-B1EA-05BD001A6B9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C426AC-9275-4E65-865E-DB8D121B78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DB2FE55-DD05-4994-8746-63ADD448FDE1}">
      <dgm:prSet custT="1"/>
      <dgm:spPr/>
      <dgm:t>
        <a:bodyPr/>
        <a:lstStyle/>
        <a:p>
          <a:r>
            <a:rPr lang="en-US" sz="1400" b="0" i="0" baseline="0">
              <a:latin typeface="Times New Roman" panose="02020603050405020304" pitchFamily="18" charset="0"/>
            </a:rPr>
            <a:t>Importance of Supervision:</a:t>
          </a:r>
          <a:endParaRPr lang="en-US" sz="1400" baseline="0">
            <a:latin typeface="Times New Roman" panose="02020603050405020304" pitchFamily="18" charset="0"/>
          </a:endParaRPr>
        </a:p>
      </dgm:t>
    </dgm:pt>
    <dgm:pt modelId="{38DD7221-E2E5-4286-ADA1-7BDC9C23DB2A}" type="parTrans" cxnId="{E3CE1560-E08D-47C9-98D1-EAB39DB41425}">
      <dgm:prSet/>
      <dgm:spPr/>
      <dgm:t>
        <a:bodyPr/>
        <a:lstStyle/>
        <a:p>
          <a:endParaRPr lang="en-US" sz="1400" baseline="0">
            <a:latin typeface="Times New Roman" panose="02020603050405020304" pitchFamily="18" charset="0"/>
          </a:endParaRPr>
        </a:p>
      </dgm:t>
    </dgm:pt>
    <dgm:pt modelId="{922E4F5B-9AA0-424E-941F-334757D04EFE}" type="sibTrans" cxnId="{E3CE1560-E08D-47C9-98D1-EAB39DB41425}">
      <dgm:prSet/>
      <dgm:spPr/>
      <dgm:t>
        <a:bodyPr/>
        <a:lstStyle/>
        <a:p>
          <a:endParaRPr lang="en-US" sz="1400" baseline="0">
            <a:latin typeface="Times New Roman" panose="02020603050405020304" pitchFamily="18" charset="0"/>
          </a:endParaRPr>
        </a:p>
      </dgm:t>
    </dgm:pt>
    <dgm:pt modelId="{14F5290C-15AC-4FD2-B002-6C81BA7A1A95}">
      <dgm:prSet custT="1"/>
      <dgm:spPr/>
      <dgm:t>
        <a:bodyPr/>
        <a:lstStyle/>
        <a:p>
          <a:r>
            <a:rPr lang="en-US" sz="1400" b="0" i="0" baseline="0">
              <a:latin typeface="Times New Roman" panose="02020603050405020304" pitchFamily="18" charset="0"/>
            </a:rPr>
            <a:t>Emphasize the crucial role of supervision in counselor training and professional development.</a:t>
          </a:r>
          <a:endParaRPr lang="en-US" sz="1400" baseline="0">
            <a:latin typeface="Times New Roman" panose="02020603050405020304" pitchFamily="18" charset="0"/>
          </a:endParaRPr>
        </a:p>
      </dgm:t>
    </dgm:pt>
    <dgm:pt modelId="{7E82E38D-1EAE-4401-98DA-C6A6D664F39B}" type="parTrans" cxnId="{AD9E826A-6554-40F1-9ECF-3C27EEC9D5EE}">
      <dgm:prSet/>
      <dgm:spPr/>
      <dgm:t>
        <a:bodyPr/>
        <a:lstStyle/>
        <a:p>
          <a:endParaRPr lang="en-US" sz="1400" baseline="0">
            <a:latin typeface="Times New Roman" panose="02020603050405020304" pitchFamily="18" charset="0"/>
          </a:endParaRPr>
        </a:p>
      </dgm:t>
    </dgm:pt>
    <dgm:pt modelId="{A6D12439-3F8F-4EEA-B642-7216B85385BD}" type="sibTrans" cxnId="{AD9E826A-6554-40F1-9ECF-3C27EEC9D5EE}">
      <dgm:prSet/>
      <dgm:spPr/>
      <dgm:t>
        <a:bodyPr/>
        <a:lstStyle/>
        <a:p>
          <a:endParaRPr lang="en-US" sz="1400" baseline="0">
            <a:latin typeface="Times New Roman" panose="02020603050405020304" pitchFamily="18" charset="0"/>
          </a:endParaRPr>
        </a:p>
      </dgm:t>
    </dgm:pt>
    <dgm:pt modelId="{527470F2-1F9B-4F93-BE42-981BBF05213A}">
      <dgm:prSet custT="1"/>
      <dgm:spPr/>
      <dgm:t>
        <a:bodyPr/>
        <a:lstStyle/>
        <a:p>
          <a:r>
            <a:rPr lang="en-US" sz="1400" b="0" i="0" baseline="0" dirty="0">
              <a:latin typeface="Times New Roman" panose="02020603050405020304" pitchFamily="18" charset="0"/>
            </a:rPr>
            <a:t>Discuss how supervision promotes skill development, self-awareness, and ethical practice (Bernard &amp; Luke, 2015; Bledsoe et al., 2019).</a:t>
          </a:r>
          <a:endParaRPr lang="en-US" sz="1400" baseline="0" dirty="0">
            <a:latin typeface="Times New Roman" panose="02020603050405020304" pitchFamily="18" charset="0"/>
          </a:endParaRPr>
        </a:p>
      </dgm:t>
    </dgm:pt>
    <dgm:pt modelId="{2E5CE910-29CC-4832-AB03-D6169E47F60C}" type="parTrans" cxnId="{10AEC8EC-5310-4730-8453-1C9BC947E5F7}">
      <dgm:prSet/>
      <dgm:spPr/>
      <dgm:t>
        <a:bodyPr/>
        <a:lstStyle/>
        <a:p>
          <a:endParaRPr lang="en-US" sz="1400" baseline="0">
            <a:latin typeface="Times New Roman" panose="02020603050405020304" pitchFamily="18" charset="0"/>
          </a:endParaRPr>
        </a:p>
      </dgm:t>
    </dgm:pt>
    <dgm:pt modelId="{53907CF6-4AB3-4382-8993-1238C46A643D}" type="sibTrans" cxnId="{10AEC8EC-5310-4730-8453-1C9BC947E5F7}">
      <dgm:prSet/>
      <dgm:spPr/>
      <dgm:t>
        <a:bodyPr/>
        <a:lstStyle/>
        <a:p>
          <a:endParaRPr lang="en-US" sz="1400" baseline="0">
            <a:latin typeface="Times New Roman" panose="02020603050405020304" pitchFamily="18" charset="0"/>
          </a:endParaRPr>
        </a:p>
      </dgm:t>
    </dgm:pt>
    <dgm:pt modelId="{27DAD61F-DE89-46C1-9938-4235D29EF1F3}">
      <dgm:prSet custT="1"/>
      <dgm:spPr/>
      <dgm:t>
        <a:bodyPr/>
        <a:lstStyle/>
        <a:p>
          <a:r>
            <a:rPr lang="en-US" sz="1400" b="0" i="0" baseline="0">
              <a:latin typeface="Times New Roman" panose="02020603050405020304" pitchFamily="18" charset="0"/>
            </a:rPr>
            <a:t>Supervisory Models and Techniques:</a:t>
          </a:r>
          <a:endParaRPr lang="en-US" sz="1400" baseline="0">
            <a:latin typeface="Times New Roman" panose="02020603050405020304" pitchFamily="18" charset="0"/>
          </a:endParaRPr>
        </a:p>
      </dgm:t>
    </dgm:pt>
    <dgm:pt modelId="{6ED41500-05B7-4391-A4E6-E14CE3AEE643}" type="parTrans" cxnId="{F80EB1DE-CD0E-486B-8944-2549355426DC}">
      <dgm:prSet/>
      <dgm:spPr/>
      <dgm:t>
        <a:bodyPr/>
        <a:lstStyle/>
        <a:p>
          <a:endParaRPr lang="en-US" sz="1400" baseline="0">
            <a:latin typeface="Times New Roman" panose="02020603050405020304" pitchFamily="18" charset="0"/>
          </a:endParaRPr>
        </a:p>
      </dgm:t>
    </dgm:pt>
    <dgm:pt modelId="{6F71A836-A9ED-4AC6-A306-B62FA1C5184B}" type="sibTrans" cxnId="{F80EB1DE-CD0E-486B-8944-2549355426DC}">
      <dgm:prSet/>
      <dgm:spPr/>
      <dgm:t>
        <a:bodyPr/>
        <a:lstStyle/>
        <a:p>
          <a:endParaRPr lang="en-US" sz="1400" baseline="0">
            <a:latin typeface="Times New Roman" panose="02020603050405020304" pitchFamily="18" charset="0"/>
          </a:endParaRPr>
        </a:p>
      </dgm:t>
    </dgm:pt>
    <dgm:pt modelId="{4074BA58-CBC7-40A8-90EE-4FD7EF966654}">
      <dgm:prSet custT="1"/>
      <dgm:spPr/>
      <dgm:t>
        <a:bodyPr/>
        <a:lstStyle/>
        <a:p>
          <a:r>
            <a:rPr lang="en-US" sz="1400" b="0" i="0" baseline="0">
              <a:latin typeface="Times New Roman" panose="02020603050405020304" pitchFamily="18" charset="0"/>
            </a:rPr>
            <a:t>Introduce various supervisory models and techniques used in counseling.</a:t>
          </a:r>
          <a:endParaRPr lang="en-US" sz="1400" baseline="0">
            <a:latin typeface="Times New Roman" panose="02020603050405020304" pitchFamily="18" charset="0"/>
          </a:endParaRPr>
        </a:p>
      </dgm:t>
    </dgm:pt>
    <dgm:pt modelId="{76D21FBA-1F9F-4B2A-9C0E-4FA1D539E46C}" type="parTrans" cxnId="{D7F9DDCB-2EB8-4A3C-8FEB-26D0E8AD564D}">
      <dgm:prSet/>
      <dgm:spPr/>
      <dgm:t>
        <a:bodyPr/>
        <a:lstStyle/>
        <a:p>
          <a:endParaRPr lang="en-US" sz="1400" baseline="0">
            <a:latin typeface="Times New Roman" panose="02020603050405020304" pitchFamily="18" charset="0"/>
          </a:endParaRPr>
        </a:p>
      </dgm:t>
    </dgm:pt>
    <dgm:pt modelId="{E74E5286-B6C6-483F-B6B8-FD756D5844E3}" type="sibTrans" cxnId="{D7F9DDCB-2EB8-4A3C-8FEB-26D0E8AD564D}">
      <dgm:prSet/>
      <dgm:spPr/>
      <dgm:t>
        <a:bodyPr/>
        <a:lstStyle/>
        <a:p>
          <a:endParaRPr lang="en-US" sz="1400" baseline="0">
            <a:latin typeface="Times New Roman" panose="02020603050405020304" pitchFamily="18" charset="0"/>
          </a:endParaRPr>
        </a:p>
      </dgm:t>
    </dgm:pt>
    <dgm:pt modelId="{CD6C4E0A-E799-40AA-A7F2-8040203C22C0}">
      <dgm:prSet custT="1"/>
      <dgm:spPr/>
      <dgm:t>
        <a:bodyPr/>
        <a:lstStyle/>
        <a:p>
          <a:r>
            <a:rPr lang="en-US" sz="1400" b="0" i="0" baseline="0" dirty="0">
              <a:latin typeface="Times New Roman" panose="02020603050405020304" pitchFamily="18" charset="0"/>
            </a:rPr>
            <a:t>Discuss models such as the Discrimination Model, Reflective Practice Model, and Developmental Models (</a:t>
          </a:r>
          <a:r>
            <a:rPr lang="en-US" sz="1400" b="0" i="0" baseline="0" dirty="0" err="1">
              <a:latin typeface="Times New Roman" panose="02020603050405020304" pitchFamily="18" charset="0"/>
            </a:rPr>
            <a:t>Miserentino</a:t>
          </a:r>
          <a:r>
            <a:rPr lang="en-US" sz="1400" b="0" i="0" baseline="0" dirty="0">
              <a:latin typeface="Times New Roman" panose="02020603050405020304" pitchFamily="18" charset="0"/>
            </a:rPr>
            <a:t> &amp; Hannon, 2022; Wilder et al., 2022).</a:t>
          </a:r>
          <a:endParaRPr lang="en-US" sz="1400" baseline="0" dirty="0">
            <a:latin typeface="Times New Roman" panose="02020603050405020304" pitchFamily="18" charset="0"/>
          </a:endParaRPr>
        </a:p>
      </dgm:t>
    </dgm:pt>
    <dgm:pt modelId="{A702BF50-61DF-4C72-B115-D7B7879B3BF5}" type="parTrans" cxnId="{6EC8A250-FB5F-46D0-B6BA-CAED1708FA76}">
      <dgm:prSet/>
      <dgm:spPr/>
      <dgm:t>
        <a:bodyPr/>
        <a:lstStyle/>
        <a:p>
          <a:endParaRPr lang="en-US" sz="1400" baseline="0">
            <a:latin typeface="Times New Roman" panose="02020603050405020304" pitchFamily="18" charset="0"/>
          </a:endParaRPr>
        </a:p>
      </dgm:t>
    </dgm:pt>
    <dgm:pt modelId="{E0764430-CFC6-4489-9AA8-212F63E363EE}" type="sibTrans" cxnId="{6EC8A250-FB5F-46D0-B6BA-CAED1708FA76}">
      <dgm:prSet/>
      <dgm:spPr/>
      <dgm:t>
        <a:bodyPr/>
        <a:lstStyle/>
        <a:p>
          <a:endParaRPr lang="en-US" sz="1400" baseline="0">
            <a:latin typeface="Times New Roman" panose="02020603050405020304" pitchFamily="18" charset="0"/>
          </a:endParaRPr>
        </a:p>
      </dgm:t>
    </dgm:pt>
    <dgm:pt modelId="{46157A5E-D142-4F5D-9524-F57E26E130F5}">
      <dgm:prSet custT="1"/>
      <dgm:spPr/>
      <dgm:t>
        <a:bodyPr/>
        <a:lstStyle/>
        <a:p>
          <a:r>
            <a:rPr lang="en-US" sz="1400" b="0" i="0" baseline="0">
              <a:latin typeface="Times New Roman" panose="02020603050405020304" pitchFamily="18" charset="0"/>
            </a:rPr>
            <a:t>Evaluation Methods:</a:t>
          </a:r>
          <a:endParaRPr lang="en-US" sz="1400" baseline="0">
            <a:latin typeface="Times New Roman" panose="02020603050405020304" pitchFamily="18" charset="0"/>
          </a:endParaRPr>
        </a:p>
      </dgm:t>
    </dgm:pt>
    <dgm:pt modelId="{682DD583-4E3C-465D-B830-E3CBF09B4D91}" type="parTrans" cxnId="{3AB2259E-A071-48E7-A48B-A7CC51219C0A}">
      <dgm:prSet/>
      <dgm:spPr/>
      <dgm:t>
        <a:bodyPr/>
        <a:lstStyle/>
        <a:p>
          <a:endParaRPr lang="en-US" sz="1400" baseline="0">
            <a:latin typeface="Times New Roman" panose="02020603050405020304" pitchFamily="18" charset="0"/>
          </a:endParaRPr>
        </a:p>
      </dgm:t>
    </dgm:pt>
    <dgm:pt modelId="{A014BD6F-4930-4879-88FB-300E04CB5D22}" type="sibTrans" cxnId="{3AB2259E-A071-48E7-A48B-A7CC51219C0A}">
      <dgm:prSet/>
      <dgm:spPr/>
      <dgm:t>
        <a:bodyPr/>
        <a:lstStyle/>
        <a:p>
          <a:endParaRPr lang="en-US" sz="1400" baseline="0">
            <a:latin typeface="Times New Roman" panose="02020603050405020304" pitchFamily="18" charset="0"/>
          </a:endParaRPr>
        </a:p>
      </dgm:t>
    </dgm:pt>
    <dgm:pt modelId="{9D799F67-8AEE-49B4-92EA-F9F4A85ED128}">
      <dgm:prSet custT="1"/>
      <dgm:spPr/>
      <dgm:t>
        <a:bodyPr/>
        <a:lstStyle/>
        <a:p>
          <a:r>
            <a:rPr lang="en-US" sz="1400" b="0" i="0" baseline="0">
              <a:latin typeface="Times New Roman" panose="02020603050405020304" pitchFamily="18" charset="0"/>
            </a:rPr>
            <a:t>Explore different evaluation methods used in counseling supervision.</a:t>
          </a:r>
          <a:endParaRPr lang="en-US" sz="1400" baseline="0">
            <a:latin typeface="Times New Roman" panose="02020603050405020304" pitchFamily="18" charset="0"/>
          </a:endParaRPr>
        </a:p>
      </dgm:t>
    </dgm:pt>
    <dgm:pt modelId="{DFC9D2FE-BC3F-4432-A53B-59254E59009D}" type="parTrans" cxnId="{36A298C3-8AE6-4BF5-87B3-02AAB40A3923}">
      <dgm:prSet/>
      <dgm:spPr/>
      <dgm:t>
        <a:bodyPr/>
        <a:lstStyle/>
        <a:p>
          <a:endParaRPr lang="en-US" sz="1400" baseline="0">
            <a:latin typeface="Times New Roman" panose="02020603050405020304" pitchFamily="18" charset="0"/>
          </a:endParaRPr>
        </a:p>
      </dgm:t>
    </dgm:pt>
    <dgm:pt modelId="{D04E1455-4D83-4400-AF25-04860949422A}" type="sibTrans" cxnId="{36A298C3-8AE6-4BF5-87B3-02AAB40A3923}">
      <dgm:prSet/>
      <dgm:spPr/>
      <dgm:t>
        <a:bodyPr/>
        <a:lstStyle/>
        <a:p>
          <a:endParaRPr lang="en-US" sz="1400" baseline="0">
            <a:latin typeface="Times New Roman" panose="02020603050405020304" pitchFamily="18" charset="0"/>
          </a:endParaRPr>
        </a:p>
      </dgm:t>
    </dgm:pt>
    <dgm:pt modelId="{E11EB791-CBC0-4F4C-AA90-C7970BE3440E}">
      <dgm:prSet custT="1"/>
      <dgm:spPr/>
      <dgm:t>
        <a:bodyPr/>
        <a:lstStyle/>
        <a:p>
          <a:r>
            <a:rPr lang="en-US" sz="1400" b="0" i="0" baseline="0" dirty="0">
              <a:latin typeface="Times New Roman" panose="02020603050405020304" pitchFamily="18" charset="0"/>
            </a:rPr>
            <a:t>Discuss methods such as feedback-informed treatment, reflective supervision, and outcome evaluation (Terrell &amp; Osborne, 2020).</a:t>
          </a:r>
          <a:endParaRPr lang="en-US" sz="1400" baseline="0" dirty="0">
            <a:latin typeface="Times New Roman" panose="02020603050405020304" pitchFamily="18" charset="0"/>
          </a:endParaRPr>
        </a:p>
      </dgm:t>
    </dgm:pt>
    <dgm:pt modelId="{30657803-E38A-433C-AE4F-7050D88A9F21}" type="parTrans" cxnId="{C3A6B4EA-81D7-45E7-9918-97827D0C7C02}">
      <dgm:prSet/>
      <dgm:spPr/>
      <dgm:t>
        <a:bodyPr/>
        <a:lstStyle/>
        <a:p>
          <a:endParaRPr lang="en-US" sz="1400" baseline="0">
            <a:latin typeface="Times New Roman" panose="02020603050405020304" pitchFamily="18" charset="0"/>
          </a:endParaRPr>
        </a:p>
      </dgm:t>
    </dgm:pt>
    <dgm:pt modelId="{5264CC3C-CD9A-4CB4-B93E-F2DF75DC4FFC}" type="sibTrans" cxnId="{C3A6B4EA-81D7-45E7-9918-97827D0C7C02}">
      <dgm:prSet/>
      <dgm:spPr/>
      <dgm:t>
        <a:bodyPr/>
        <a:lstStyle/>
        <a:p>
          <a:endParaRPr lang="en-US" sz="1400" baseline="0">
            <a:latin typeface="Times New Roman" panose="02020603050405020304" pitchFamily="18" charset="0"/>
          </a:endParaRPr>
        </a:p>
      </dgm:t>
    </dgm:pt>
    <dgm:pt modelId="{1C4C2694-D551-4039-9E68-AD9840403817}">
      <dgm:prSet custT="1"/>
      <dgm:spPr/>
      <dgm:t>
        <a:bodyPr/>
        <a:lstStyle/>
        <a:p>
          <a:r>
            <a:rPr lang="en-US" sz="1400" b="0" i="0" baseline="0">
              <a:latin typeface="Times New Roman" panose="02020603050405020304" pitchFamily="18" charset="0"/>
            </a:rPr>
            <a:t>Supervisory Relationship:</a:t>
          </a:r>
          <a:endParaRPr lang="en-US" sz="1400" baseline="0">
            <a:latin typeface="Times New Roman" panose="02020603050405020304" pitchFamily="18" charset="0"/>
          </a:endParaRPr>
        </a:p>
      </dgm:t>
    </dgm:pt>
    <dgm:pt modelId="{1E54F6EC-1ABB-40D5-8FA4-AFAD91460CA4}" type="parTrans" cxnId="{EADFA745-F99B-432B-A0E4-B39F4948A335}">
      <dgm:prSet/>
      <dgm:spPr/>
      <dgm:t>
        <a:bodyPr/>
        <a:lstStyle/>
        <a:p>
          <a:endParaRPr lang="en-US" sz="1400" baseline="0">
            <a:latin typeface="Times New Roman" panose="02020603050405020304" pitchFamily="18" charset="0"/>
          </a:endParaRPr>
        </a:p>
      </dgm:t>
    </dgm:pt>
    <dgm:pt modelId="{2531999E-12A5-4456-9FC5-6D8D0948239E}" type="sibTrans" cxnId="{EADFA745-F99B-432B-A0E4-B39F4948A335}">
      <dgm:prSet/>
      <dgm:spPr/>
      <dgm:t>
        <a:bodyPr/>
        <a:lstStyle/>
        <a:p>
          <a:endParaRPr lang="en-US" sz="1400" baseline="0">
            <a:latin typeface="Times New Roman" panose="02020603050405020304" pitchFamily="18" charset="0"/>
          </a:endParaRPr>
        </a:p>
      </dgm:t>
    </dgm:pt>
    <dgm:pt modelId="{B8E3591F-132D-4FBB-B252-3E47C39260CE}">
      <dgm:prSet custT="1"/>
      <dgm:spPr/>
      <dgm:t>
        <a:bodyPr/>
        <a:lstStyle/>
        <a:p>
          <a:r>
            <a:rPr lang="en-US" sz="1400" b="0" i="0" baseline="0">
              <a:latin typeface="Times New Roman" panose="02020603050405020304" pitchFamily="18" charset="0"/>
            </a:rPr>
            <a:t>Highlight the importance of the supervisory relationship.</a:t>
          </a:r>
          <a:endParaRPr lang="en-US" sz="1400" baseline="0">
            <a:latin typeface="Times New Roman" panose="02020603050405020304" pitchFamily="18" charset="0"/>
          </a:endParaRPr>
        </a:p>
      </dgm:t>
    </dgm:pt>
    <dgm:pt modelId="{9DF03A21-66F6-4F05-AD94-A7D685EF5D57}" type="parTrans" cxnId="{8DAA99CD-0629-448F-BDC6-C9837694A8DB}">
      <dgm:prSet/>
      <dgm:spPr/>
      <dgm:t>
        <a:bodyPr/>
        <a:lstStyle/>
        <a:p>
          <a:endParaRPr lang="en-US" sz="1400" baseline="0">
            <a:latin typeface="Times New Roman" panose="02020603050405020304" pitchFamily="18" charset="0"/>
          </a:endParaRPr>
        </a:p>
      </dgm:t>
    </dgm:pt>
    <dgm:pt modelId="{7ADC578F-4F01-4CF3-958A-702C3A7F7014}" type="sibTrans" cxnId="{8DAA99CD-0629-448F-BDC6-C9837694A8DB}">
      <dgm:prSet/>
      <dgm:spPr/>
      <dgm:t>
        <a:bodyPr/>
        <a:lstStyle/>
        <a:p>
          <a:endParaRPr lang="en-US" sz="1400" baseline="0">
            <a:latin typeface="Times New Roman" panose="02020603050405020304" pitchFamily="18" charset="0"/>
          </a:endParaRPr>
        </a:p>
      </dgm:t>
    </dgm:pt>
    <dgm:pt modelId="{C92D2D02-2FA6-40B4-AE68-18B36DF1E8AC}">
      <dgm:prSet custT="1"/>
      <dgm:spPr/>
      <dgm:t>
        <a:bodyPr/>
        <a:lstStyle/>
        <a:p>
          <a:r>
            <a:rPr lang="en-US" sz="1400" b="0" i="0" baseline="0" dirty="0">
              <a:latin typeface="Times New Roman" panose="02020603050405020304" pitchFamily="18" charset="0"/>
            </a:rPr>
            <a:t>Discuss factors such as trust, rapport, and communication in fostering effective supervision ( </a:t>
          </a:r>
          <a:r>
            <a:rPr lang="en-US" sz="1400" b="0" i="0" baseline="0" dirty="0" err="1">
              <a:latin typeface="Times New Roman" panose="02020603050405020304" pitchFamily="18" charset="0"/>
            </a:rPr>
            <a:t>Miserentino</a:t>
          </a:r>
          <a:r>
            <a:rPr lang="en-US" sz="1400" b="0" i="0" baseline="0" dirty="0">
              <a:latin typeface="Times New Roman" panose="02020603050405020304" pitchFamily="18" charset="0"/>
            </a:rPr>
            <a:t> &amp; Hannon, 2022).</a:t>
          </a:r>
          <a:endParaRPr lang="en-US" sz="1400" baseline="0" dirty="0">
            <a:latin typeface="Times New Roman" panose="02020603050405020304" pitchFamily="18" charset="0"/>
          </a:endParaRPr>
        </a:p>
      </dgm:t>
    </dgm:pt>
    <dgm:pt modelId="{8B810060-BAE8-4DAA-A4B2-C750705946F6}" type="parTrans" cxnId="{A722548B-5611-4379-8654-42344D9624BF}">
      <dgm:prSet/>
      <dgm:spPr/>
      <dgm:t>
        <a:bodyPr/>
        <a:lstStyle/>
        <a:p>
          <a:endParaRPr lang="en-US" sz="1400" baseline="0">
            <a:latin typeface="Times New Roman" panose="02020603050405020304" pitchFamily="18" charset="0"/>
          </a:endParaRPr>
        </a:p>
      </dgm:t>
    </dgm:pt>
    <dgm:pt modelId="{6DB3F6D8-6D9F-46E2-8E7E-6A85EB4F70BE}" type="sibTrans" cxnId="{A722548B-5611-4379-8654-42344D9624BF}">
      <dgm:prSet/>
      <dgm:spPr/>
      <dgm:t>
        <a:bodyPr/>
        <a:lstStyle/>
        <a:p>
          <a:endParaRPr lang="en-US" sz="1400" baseline="0">
            <a:latin typeface="Times New Roman" panose="02020603050405020304" pitchFamily="18" charset="0"/>
          </a:endParaRPr>
        </a:p>
      </dgm:t>
    </dgm:pt>
    <dgm:pt modelId="{402CB5FA-4783-47E3-9175-82779B93C44B}">
      <dgm:prSet custT="1"/>
      <dgm:spPr/>
      <dgm:t>
        <a:bodyPr/>
        <a:lstStyle/>
        <a:p>
          <a:r>
            <a:rPr lang="en-US" sz="1400" b="0" i="0" baseline="0">
              <a:latin typeface="Times New Roman" panose="02020603050405020304" pitchFamily="18" charset="0"/>
            </a:rPr>
            <a:t>Multicultural Considerations:</a:t>
          </a:r>
          <a:endParaRPr lang="en-US" sz="1400" baseline="0">
            <a:latin typeface="Times New Roman" panose="02020603050405020304" pitchFamily="18" charset="0"/>
          </a:endParaRPr>
        </a:p>
      </dgm:t>
    </dgm:pt>
    <dgm:pt modelId="{02A8D6B0-3515-4A3D-B37A-DED78BD1A15C}" type="parTrans" cxnId="{95A17298-6F24-4D96-AA50-C0E9CB3B1425}">
      <dgm:prSet/>
      <dgm:spPr/>
      <dgm:t>
        <a:bodyPr/>
        <a:lstStyle/>
        <a:p>
          <a:endParaRPr lang="en-US" sz="1400" baseline="0">
            <a:latin typeface="Times New Roman" panose="02020603050405020304" pitchFamily="18" charset="0"/>
          </a:endParaRPr>
        </a:p>
      </dgm:t>
    </dgm:pt>
    <dgm:pt modelId="{B889E82B-9F57-4BA6-A88D-830677B16687}" type="sibTrans" cxnId="{95A17298-6F24-4D96-AA50-C0E9CB3B1425}">
      <dgm:prSet/>
      <dgm:spPr/>
      <dgm:t>
        <a:bodyPr/>
        <a:lstStyle/>
        <a:p>
          <a:endParaRPr lang="en-US" sz="1400" baseline="0">
            <a:latin typeface="Times New Roman" panose="02020603050405020304" pitchFamily="18" charset="0"/>
          </a:endParaRPr>
        </a:p>
      </dgm:t>
    </dgm:pt>
    <dgm:pt modelId="{9DD38AF1-1467-4B14-9816-E64FAF9E07F6}">
      <dgm:prSet custT="1"/>
      <dgm:spPr/>
      <dgm:t>
        <a:bodyPr/>
        <a:lstStyle/>
        <a:p>
          <a:r>
            <a:rPr lang="en-US" sz="1400" b="0" i="0" baseline="0">
              <a:latin typeface="Times New Roman" panose="02020603050405020304" pitchFamily="18" charset="0"/>
            </a:rPr>
            <a:t>Address multicultural considerations in supervision and evaluation.</a:t>
          </a:r>
          <a:endParaRPr lang="en-US" sz="1400" baseline="0">
            <a:latin typeface="Times New Roman" panose="02020603050405020304" pitchFamily="18" charset="0"/>
          </a:endParaRPr>
        </a:p>
      </dgm:t>
    </dgm:pt>
    <dgm:pt modelId="{7C8A8AB4-806A-49A1-8E14-605FA5FA7C15}" type="parTrans" cxnId="{051B83A1-CF2D-4544-8D0B-9C9EE0F08DD0}">
      <dgm:prSet/>
      <dgm:spPr/>
      <dgm:t>
        <a:bodyPr/>
        <a:lstStyle/>
        <a:p>
          <a:endParaRPr lang="en-US" sz="1400" baseline="0">
            <a:latin typeface="Times New Roman" panose="02020603050405020304" pitchFamily="18" charset="0"/>
          </a:endParaRPr>
        </a:p>
      </dgm:t>
    </dgm:pt>
    <dgm:pt modelId="{B7CA2F03-582F-4A1F-8CFA-032D95FF57C5}" type="sibTrans" cxnId="{051B83A1-CF2D-4544-8D0B-9C9EE0F08DD0}">
      <dgm:prSet/>
      <dgm:spPr/>
      <dgm:t>
        <a:bodyPr/>
        <a:lstStyle/>
        <a:p>
          <a:endParaRPr lang="en-US" sz="1400" baseline="0">
            <a:latin typeface="Times New Roman" panose="02020603050405020304" pitchFamily="18" charset="0"/>
          </a:endParaRPr>
        </a:p>
      </dgm:t>
    </dgm:pt>
    <dgm:pt modelId="{4E8DF5B6-B52C-4A71-8524-FCAB85BD2E78}">
      <dgm:prSet custT="1"/>
      <dgm:spPr/>
      <dgm:t>
        <a:bodyPr/>
        <a:lstStyle/>
        <a:p>
          <a:r>
            <a:rPr lang="en-US" sz="1400" b="0" i="0" baseline="0">
              <a:latin typeface="Times New Roman" panose="02020603050405020304" pitchFamily="18" charset="0"/>
            </a:rPr>
            <a:t>Discuss the importance of cultural competence and sensitivity in supervisory practices (Fajriani et al., 2023; Borders, 2006).</a:t>
          </a:r>
          <a:endParaRPr lang="en-US" sz="1400" baseline="0">
            <a:latin typeface="Times New Roman" panose="02020603050405020304" pitchFamily="18" charset="0"/>
          </a:endParaRPr>
        </a:p>
      </dgm:t>
    </dgm:pt>
    <dgm:pt modelId="{37DD0E34-90A9-4C26-8E2D-ECB8DF4CD3E9}" type="parTrans" cxnId="{45AE7DAE-E2B1-448E-8A72-54ACD81B604D}">
      <dgm:prSet/>
      <dgm:spPr/>
      <dgm:t>
        <a:bodyPr/>
        <a:lstStyle/>
        <a:p>
          <a:endParaRPr lang="en-US" sz="1400" baseline="0">
            <a:latin typeface="Times New Roman" panose="02020603050405020304" pitchFamily="18" charset="0"/>
          </a:endParaRPr>
        </a:p>
      </dgm:t>
    </dgm:pt>
    <dgm:pt modelId="{A47F800F-F940-4829-921D-87B9E703611E}" type="sibTrans" cxnId="{45AE7DAE-E2B1-448E-8A72-54ACD81B604D}">
      <dgm:prSet/>
      <dgm:spPr/>
      <dgm:t>
        <a:bodyPr/>
        <a:lstStyle/>
        <a:p>
          <a:endParaRPr lang="en-US" sz="1400" baseline="0">
            <a:latin typeface="Times New Roman" panose="02020603050405020304" pitchFamily="18" charset="0"/>
          </a:endParaRPr>
        </a:p>
      </dgm:t>
    </dgm:pt>
    <dgm:pt modelId="{8E1A2354-0E53-4EE9-8E10-D0C95A8780BC}">
      <dgm:prSet custT="1"/>
      <dgm:spPr/>
      <dgm:t>
        <a:bodyPr/>
        <a:lstStyle/>
        <a:p>
          <a:r>
            <a:rPr lang="en-US" sz="1400" b="0" i="0" baseline="0">
              <a:latin typeface="Times New Roman" panose="02020603050405020304" pitchFamily="18" charset="0"/>
            </a:rPr>
            <a:t>Professional Development:</a:t>
          </a:r>
          <a:endParaRPr lang="en-US" sz="1400" baseline="0">
            <a:latin typeface="Times New Roman" panose="02020603050405020304" pitchFamily="18" charset="0"/>
          </a:endParaRPr>
        </a:p>
      </dgm:t>
    </dgm:pt>
    <dgm:pt modelId="{B3AD63C3-33B4-454C-8523-2F4317125967}" type="parTrans" cxnId="{F4A35140-6E8E-4844-BEA0-1A6F0C217F7B}">
      <dgm:prSet/>
      <dgm:spPr/>
      <dgm:t>
        <a:bodyPr/>
        <a:lstStyle/>
        <a:p>
          <a:endParaRPr lang="en-US" sz="1400" baseline="0">
            <a:latin typeface="Times New Roman" panose="02020603050405020304" pitchFamily="18" charset="0"/>
          </a:endParaRPr>
        </a:p>
      </dgm:t>
    </dgm:pt>
    <dgm:pt modelId="{183F7112-B748-4CAB-A6F5-89EB55E78264}" type="sibTrans" cxnId="{F4A35140-6E8E-4844-BEA0-1A6F0C217F7B}">
      <dgm:prSet/>
      <dgm:spPr/>
      <dgm:t>
        <a:bodyPr/>
        <a:lstStyle/>
        <a:p>
          <a:endParaRPr lang="en-US" sz="1400" baseline="0">
            <a:latin typeface="Times New Roman" panose="02020603050405020304" pitchFamily="18" charset="0"/>
          </a:endParaRPr>
        </a:p>
      </dgm:t>
    </dgm:pt>
    <dgm:pt modelId="{71810C54-5CB4-4B62-8B2D-13CE717A0802}">
      <dgm:prSet custT="1"/>
      <dgm:spPr/>
      <dgm:t>
        <a:bodyPr/>
        <a:lstStyle/>
        <a:p>
          <a:r>
            <a:rPr lang="en-US" sz="1400" b="0" i="0" baseline="0">
              <a:latin typeface="Times New Roman" panose="02020603050405020304" pitchFamily="18" charset="0"/>
            </a:rPr>
            <a:t>Discuss how supervision contributes to ongoing professional development.</a:t>
          </a:r>
          <a:endParaRPr lang="en-US" sz="1400" baseline="0">
            <a:latin typeface="Times New Roman" panose="02020603050405020304" pitchFamily="18" charset="0"/>
          </a:endParaRPr>
        </a:p>
      </dgm:t>
    </dgm:pt>
    <dgm:pt modelId="{902AAFB7-1974-430D-8235-E4DE885ECB31}" type="parTrans" cxnId="{3767D5D1-8362-4B49-80B0-1A6A0523D251}">
      <dgm:prSet/>
      <dgm:spPr/>
      <dgm:t>
        <a:bodyPr/>
        <a:lstStyle/>
        <a:p>
          <a:endParaRPr lang="en-US" sz="1400" baseline="0">
            <a:latin typeface="Times New Roman" panose="02020603050405020304" pitchFamily="18" charset="0"/>
          </a:endParaRPr>
        </a:p>
      </dgm:t>
    </dgm:pt>
    <dgm:pt modelId="{83E81362-B7E7-42DA-B94A-B317102F0A9C}" type="sibTrans" cxnId="{3767D5D1-8362-4B49-80B0-1A6A0523D251}">
      <dgm:prSet/>
      <dgm:spPr/>
      <dgm:t>
        <a:bodyPr/>
        <a:lstStyle/>
        <a:p>
          <a:endParaRPr lang="en-US" sz="1400" baseline="0">
            <a:latin typeface="Times New Roman" panose="02020603050405020304" pitchFamily="18" charset="0"/>
          </a:endParaRPr>
        </a:p>
      </dgm:t>
    </dgm:pt>
    <dgm:pt modelId="{E940D12A-3469-42C3-BB91-B01929B5DE2C}">
      <dgm:prSet custT="1"/>
      <dgm:spPr/>
      <dgm:t>
        <a:bodyPr/>
        <a:lstStyle/>
        <a:p>
          <a:r>
            <a:rPr lang="en-US" sz="1400" b="0" i="0" baseline="0">
              <a:latin typeface="Times New Roman" panose="02020603050405020304" pitchFamily="18" charset="0"/>
            </a:rPr>
            <a:t>Explore opportunities for skill enhancement, continuing education, and career advancement (Tang, 2020; Wilder et al., 2022).</a:t>
          </a:r>
          <a:endParaRPr lang="en-US" sz="1400" baseline="0">
            <a:latin typeface="Times New Roman" panose="02020603050405020304" pitchFamily="18" charset="0"/>
          </a:endParaRPr>
        </a:p>
      </dgm:t>
    </dgm:pt>
    <dgm:pt modelId="{CAD17E0F-8AB2-4EC7-8A38-7CEAB225AE3D}" type="parTrans" cxnId="{3099A254-5E1F-46B5-A302-A44BA7F7B960}">
      <dgm:prSet/>
      <dgm:spPr/>
      <dgm:t>
        <a:bodyPr/>
        <a:lstStyle/>
        <a:p>
          <a:endParaRPr lang="en-US" sz="1400" baseline="0">
            <a:latin typeface="Times New Roman" panose="02020603050405020304" pitchFamily="18" charset="0"/>
          </a:endParaRPr>
        </a:p>
      </dgm:t>
    </dgm:pt>
    <dgm:pt modelId="{B02C346C-6AC8-47A0-B97E-473E40B341CB}" type="sibTrans" cxnId="{3099A254-5E1F-46B5-A302-A44BA7F7B960}">
      <dgm:prSet/>
      <dgm:spPr/>
      <dgm:t>
        <a:bodyPr/>
        <a:lstStyle/>
        <a:p>
          <a:endParaRPr lang="en-US" sz="1400" baseline="0">
            <a:latin typeface="Times New Roman" panose="02020603050405020304" pitchFamily="18" charset="0"/>
          </a:endParaRPr>
        </a:p>
      </dgm:t>
    </dgm:pt>
    <dgm:pt modelId="{C1CE02BB-8D5B-49EA-8B2F-76D52CB7F140}" type="pres">
      <dgm:prSet presAssocID="{94C426AC-9275-4E65-865E-DB8D121B781A}" presName="diagram" presStyleCnt="0">
        <dgm:presLayoutVars>
          <dgm:dir/>
          <dgm:resizeHandles val="exact"/>
        </dgm:presLayoutVars>
      </dgm:prSet>
      <dgm:spPr/>
    </dgm:pt>
    <dgm:pt modelId="{E0FA98DE-BBB5-465B-9DD6-531575F3A1DF}" type="pres">
      <dgm:prSet presAssocID="{2DB2FE55-DD05-4994-8746-63ADD448FDE1}" presName="node" presStyleLbl="node1" presStyleIdx="0" presStyleCnt="18">
        <dgm:presLayoutVars>
          <dgm:bulletEnabled val="1"/>
        </dgm:presLayoutVars>
      </dgm:prSet>
      <dgm:spPr/>
    </dgm:pt>
    <dgm:pt modelId="{26120D0F-3A98-468C-8529-D155B39F479C}" type="pres">
      <dgm:prSet presAssocID="{922E4F5B-9AA0-424E-941F-334757D04EFE}" presName="sibTrans" presStyleCnt="0"/>
      <dgm:spPr/>
    </dgm:pt>
    <dgm:pt modelId="{8EF3CE19-B2F1-439F-9E2F-D21D2FFDAA08}" type="pres">
      <dgm:prSet presAssocID="{14F5290C-15AC-4FD2-B002-6C81BA7A1A95}" presName="node" presStyleLbl="node1" presStyleIdx="1" presStyleCnt="18">
        <dgm:presLayoutVars>
          <dgm:bulletEnabled val="1"/>
        </dgm:presLayoutVars>
      </dgm:prSet>
      <dgm:spPr/>
    </dgm:pt>
    <dgm:pt modelId="{174B70FF-E8E8-4757-8152-2007A98CB30A}" type="pres">
      <dgm:prSet presAssocID="{A6D12439-3F8F-4EEA-B642-7216B85385BD}" presName="sibTrans" presStyleCnt="0"/>
      <dgm:spPr/>
    </dgm:pt>
    <dgm:pt modelId="{F2B64228-108A-4E23-9156-82455FB0DE91}" type="pres">
      <dgm:prSet presAssocID="{527470F2-1F9B-4F93-BE42-981BBF05213A}" presName="node" presStyleLbl="node1" presStyleIdx="2" presStyleCnt="18">
        <dgm:presLayoutVars>
          <dgm:bulletEnabled val="1"/>
        </dgm:presLayoutVars>
      </dgm:prSet>
      <dgm:spPr/>
    </dgm:pt>
    <dgm:pt modelId="{2E00F816-791B-40CE-B794-5AEC1C8AE219}" type="pres">
      <dgm:prSet presAssocID="{53907CF6-4AB3-4382-8993-1238C46A643D}" presName="sibTrans" presStyleCnt="0"/>
      <dgm:spPr/>
    </dgm:pt>
    <dgm:pt modelId="{D808B659-778E-431D-BE63-D10F1B2A5926}" type="pres">
      <dgm:prSet presAssocID="{27DAD61F-DE89-46C1-9938-4235D29EF1F3}" presName="node" presStyleLbl="node1" presStyleIdx="3" presStyleCnt="18">
        <dgm:presLayoutVars>
          <dgm:bulletEnabled val="1"/>
        </dgm:presLayoutVars>
      </dgm:prSet>
      <dgm:spPr/>
    </dgm:pt>
    <dgm:pt modelId="{4B45B056-D27E-45D7-905C-18D927BB679A}" type="pres">
      <dgm:prSet presAssocID="{6F71A836-A9ED-4AC6-A306-B62FA1C5184B}" presName="sibTrans" presStyleCnt="0"/>
      <dgm:spPr/>
    </dgm:pt>
    <dgm:pt modelId="{92BCDF5F-6C0C-4B53-A2A2-EB6D5E8E0A5D}" type="pres">
      <dgm:prSet presAssocID="{4074BA58-CBC7-40A8-90EE-4FD7EF966654}" presName="node" presStyleLbl="node1" presStyleIdx="4" presStyleCnt="18">
        <dgm:presLayoutVars>
          <dgm:bulletEnabled val="1"/>
        </dgm:presLayoutVars>
      </dgm:prSet>
      <dgm:spPr/>
    </dgm:pt>
    <dgm:pt modelId="{878F5435-C4DC-4458-9C7F-7FA1CDFDB703}" type="pres">
      <dgm:prSet presAssocID="{E74E5286-B6C6-483F-B6B8-FD756D5844E3}" presName="sibTrans" presStyleCnt="0"/>
      <dgm:spPr/>
    </dgm:pt>
    <dgm:pt modelId="{2704B312-F3DF-4967-AC64-BF7035B0CC98}" type="pres">
      <dgm:prSet presAssocID="{CD6C4E0A-E799-40AA-A7F2-8040203C22C0}" presName="node" presStyleLbl="node1" presStyleIdx="5" presStyleCnt="18">
        <dgm:presLayoutVars>
          <dgm:bulletEnabled val="1"/>
        </dgm:presLayoutVars>
      </dgm:prSet>
      <dgm:spPr/>
    </dgm:pt>
    <dgm:pt modelId="{0637B588-1270-48E4-958C-6D64CFEE0415}" type="pres">
      <dgm:prSet presAssocID="{E0764430-CFC6-4489-9AA8-212F63E363EE}" presName="sibTrans" presStyleCnt="0"/>
      <dgm:spPr/>
    </dgm:pt>
    <dgm:pt modelId="{4EE5101E-A4F3-470B-9060-682C0CF4BD4F}" type="pres">
      <dgm:prSet presAssocID="{46157A5E-D142-4F5D-9524-F57E26E130F5}" presName="node" presStyleLbl="node1" presStyleIdx="6" presStyleCnt="18">
        <dgm:presLayoutVars>
          <dgm:bulletEnabled val="1"/>
        </dgm:presLayoutVars>
      </dgm:prSet>
      <dgm:spPr/>
    </dgm:pt>
    <dgm:pt modelId="{E999FF29-97F3-428C-9522-47D1DDF09496}" type="pres">
      <dgm:prSet presAssocID="{A014BD6F-4930-4879-88FB-300E04CB5D22}" presName="sibTrans" presStyleCnt="0"/>
      <dgm:spPr/>
    </dgm:pt>
    <dgm:pt modelId="{26FF8FDC-A149-4121-9441-33212905BCAC}" type="pres">
      <dgm:prSet presAssocID="{9D799F67-8AEE-49B4-92EA-F9F4A85ED128}" presName="node" presStyleLbl="node1" presStyleIdx="7" presStyleCnt="18">
        <dgm:presLayoutVars>
          <dgm:bulletEnabled val="1"/>
        </dgm:presLayoutVars>
      </dgm:prSet>
      <dgm:spPr/>
    </dgm:pt>
    <dgm:pt modelId="{A33D2A40-B377-4093-98EB-554EE4D3E32E}" type="pres">
      <dgm:prSet presAssocID="{D04E1455-4D83-4400-AF25-04860949422A}" presName="sibTrans" presStyleCnt="0"/>
      <dgm:spPr/>
    </dgm:pt>
    <dgm:pt modelId="{3BD2489D-E2EE-4C64-9DB9-50A6EB5F5C1C}" type="pres">
      <dgm:prSet presAssocID="{E11EB791-CBC0-4F4C-AA90-C7970BE3440E}" presName="node" presStyleLbl="node1" presStyleIdx="8" presStyleCnt="18">
        <dgm:presLayoutVars>
          <dgm:bulletEnabled val="1"/>
        </dgm:presLayoutVars>
      </dgm:prSet>
      <dgm:spPr/>
    </dgm:pt>
    <dgm:pt modelId="{D4751762-E32B-4D4D-ACB7-25334C09F55E}" type="pres">
      <dgm:prSet presAssocID="{5264CC3C-CD9A-4CB4-B93E-F2DF75DC4FFC}" presName="sibTrans" presStyleCnt="0"/>
      <dgm:spPr/>
    </dgm:pt>
    <dgm:pt modelId="{E2CE8DAD-5335-4902-B0B1-581DB05E3A80}" type="pres">
      <dgm:prSet presAssocID="{1C4C2694-D551-4039-9E68-AD9840403817}" presName="node" presStyleLbl="node1" presStyleIdx="9" presStyleCnt="18">
        <dgm:presLayoutVars>
          <dgm:bulletEnabled val="1"/>
        </dgm:presLayoutVars>
      </dgm:prSet>
      <dgm:spPr/>
    </dgm:pt>
    <dgm:pt modelId="{DA96AE2F-A316-414A-A5F6-290870303C3B}" type="pres">
      <dgm:prSet presAssocID="{2531999E-12A5-4456-9FC5-6D8D0948239E}" presName="sibTrans" presStyleCnt="0"/>
      <dgm:spPr/>
    </dgm:pt>
    <dgm:pt modelId="{986B3CCD-088B-43CC-AAFD-1DF72C57CF65}" type="pres">
      <dgm:prSet presAssocID="{B8E3591F-132D-4FBB-B252-3E47C39260CE}" presName="node" presStyleLbl="node1" presStyleIdx="10" presStyleCnt="18">
        <dgm:presLayoutVars>
          <dgm:bulletEnabled val="1"/>
        </dgm:presLayoutVars>
      </dgm:prSet>
      <dgm:spPr/>
    </dgm:pt>
    <dgm:pt modelId="{00E4ADC9-E40B-4B71-A332-31C47381FE92}" type="pres">
      <dgm:prSet presAssocID="{7ADC578F-4F01-4CF3-958A-702C3A7F7014}" presName="sibTrans" presStyleCnt="0"/>
      <dgm:spPr/>
    </dgm:pt>
    <dgm:pt modelId="{7D6330EA-8B67-4E57-BA5A-9234990F7786}" type="pres">
      <dgm:prSet presAssocID="{C92D2D02-2FA6-40B4-AE68-18B36DF1E8AC}" presName="node" presStyleLbl="node1" presStyleIdx="11" presStyleCnt="18">
        <dgm:presLayoutVars>
          <dgm:bulletEnabled val="1"/>
        </dgm:presLayoutVars>
      </dgm:prSet>
      <dgm:spPr/>
    </dgm:pt>
    <dgm:pt modelId="{00E918FA-1DD0-4D75-BA56-AA26B338C52D}" type="pres">
      <dgm:prSet presAssocID="{6DB3F6D8-6D9F-46E2-8E7E-6A85EB4F70BE}" presName="sibTrans" presStyleCnt="0"/>
      <dgm:spPr/>
    </dgm:pt>
    <dgm:pt modelId="{DF67908E-C2B1-49D1-8E26-8EC17063BD3A}" type="pres">
      <dgm:prSet presAssocID="{402CB5FA-4783-47E3-9175-82779B93C44B}" presName="node" presStyleLbl="node1" presStyleIdx="12" presStyleCnt="18">
        <dgm:presLayoutVars>
          <dgm:bulletEnabled val="1"/>
        </dgm:presLayoutVars>
      </dgm:prSet>
      <dgm:spPr/>
    </dgm:pt>
    <dgm:pt modelId="{4732104C-99BF-4EC2-8DBD-57E055DBFE92}" type="pres">
      <dgm:prSet presAssocID="{B889E82B-9F57-4BA6-A88D-830677B16687}" presName="sibTrans" presStyleCnt="0"/>
      <dgm:spPr/>
    </dgm:pt>
    <dgm:pt modelId="{B8C66F4D-4D3C-484E-A365-075B6465E8CB}" type="pres">
      <dgm:prSet presAssocID="{9DD38AF1-1467-4B14-9816-E64FAF9E07F6}" presName="node" presStyleLbl="node1" presStyleIdx="13" presStyleCnt="18">
        <dgm:presLayoutVars>
          <dgm:bulletEnabled val="1"/>
        </dgm:presLayoutVars>
      </dgm:prSet>
      <dgm:spPr/>
    </dgm:pt>
    <dgm:pt modelId="{3933DD0E-3EB9-4042-8654-65463E501FAA}" type="pres">
      <dgm:prSet presAssocID="{B7CA2F03-582F-4A1F-8CFA-032D95FF57C5}" presName="sibTrans" presStyleCnt="0"/>
      <dgm:spPr/>
    </dgm:pt>
    <dgm:pt modelId="{A71797BA-2C74-477E-91B5-D70763CE1527}" type="pres">
      <dgm:prSet presAssocID="{4E8DF5B6-B52C-4A71-8524-FCAB85BD2E78}" presName="node" presStyleLbl="node1" presStyleIdx="14" presStyleCnt="18">
        <dgm:presLayoutVars>
          <dgm:bulletEnabled val="1"/>
        </dgm:presLayoutVars>
      </dgm:prSet>
      <dgm:spPr/>
    </dgm:pt>
    <dgm:pt modelId="{E8E6AC7B-85B9-4B93-8A9C-42CFE6D9F317}" type="pres">
      <dgm:prSet presAssocID="{A47F800F-F940-4829-921D-87B9E703611E}" presName="sibTrans" presStyleCnt="0"/>
      <dgm:spPr/>
    </dgm:pt>
    <dgm:pt modelId="{B84F88DB-5613-4304-92A9-8EF969995264}" type="pres">
      <dgm:prSet presAssocID="{8E1A2354-0E53-4EE9-8E10-D0C95A8780BC}" presName="node" presStyleLbl="node1" presStyleIdx="15" presStyleCnt="18">
        <dgm:presLayoutVars>
          <dgm:bulletEnabled val="1"/>
        </dgm:presLayoutVars>
      </dgm:prSet>
      <dgm:spPr/>
    </dgm:pt>
    <dgm:pt modelId="{58E6ED2B-05A9-4959-8EAF-C990BEC9E7D5}" type="pres">
      <dgm:prSet presAssocID="{183F7112-B748-4CAB-A6F5-89EB55E78264}" presName="sibTrans" presStyleCnt="0"/>
      <dgm:spPr/>
    </dgm:pt>
    <dgm:pt modelId="{02B48C2F-E999-48D3-9F71-BB3E15F5AF9D}" type="pres">
      <dgm:prSet presAssocID="{71810C54-5CB4-4B62-8B2D-13CE717A0802}" presName="node" presStyleLbl="node1" presStyleIdx="16" presStyleCnt="18">
        <dgm:presLayoutVars>
          <dgm:bulletEnabled val="1"/>
        </dgm:presLayoutVars>
      </dgm:prSet>
      <dgm:spPr/>
    </dgm:pt>
    <dgm:pt modelId="{DA91F264-B84B-408F-89A4-F4812516D184}" type="pres">
      <dgm:prSet presAssocID="{83E81362-B7E7-42DA-B94A-B317102F0A9C}" presName="sibTrans" presStyleCnt="0"/>
      <dgm:spPr/>
    </dgm:pt>
    <dgm:pt modelId="{40D50022-A1AC-441F-9170-C7C79604A1C5}" type="pres">
      <dgm:prSet presAssocID="{E940D12A-3469-42C3-BB91-B01929B5DE2C}" presName="node" presStyleLbl="node1" presStyleIdx="17" presStyleCnt="18">
        <dgm:presLayoutVars>
          <dgm:bulletEnabled val="1"/>
        </dgm:presLayoutVars>
      </dgm:prSet>
      <dgm:spPr/>
    </dgm:pt>
  </dgm:ptLst>
  <dgm:cxnLst>
    <dgm:cxn modelId="{190DB113-DBB9-4720-B0E8-F0CF9B879C4F}" type="presOf" srcId="{9DD38AF1-1467-4B14-9816-E64FAF9E07F6}" destId="{B8C66F4D-4D3C-484E-A365-075B6465E8CB}" srcOrd="0" destOrd="0" presId="urn:microsoft.com/office/officeart/2005/8/layout/default"/>
    <dgm:cxn modelId="{64CAA316-2F64-4C0A-A2B2-BFAD6F680E63}" type="presOf" srcId="{27DAD61F-DE89-46C1-9938-4235D29EF1F3}" destId="{D808B659-778E-431D-BE63-D10F1B2A5926}" srcOrd="0" destOrd="0" presId="urn:microsoft.com/office/officeart/2005/8/layout/default"/>
    <dgm:cxn modelId="{BB9B6429-A577-4DA2-93F5-C4A5D4F807ED}" type="presOf" srcId="{402CB5FA-4783-47E3-9175-82779B93C44B}" destId="{DF67908E-C2B1-49D1-8E26-8EC17063BD3A}" srcOrd="0" destOrd="0" presId="urn:microsoft.com/office/officeart/2005/8/layout/default"/>
    <dgm:cxn modelId="{EA266039-4514-4EEA-BBBF-56C97203C49E}" type="presOf" srcId="{14F5290C-15AC-4FD2-B002-6C81BA7A1A95}" destId="{8EF3CE19-B2F1-439F-9E2F-D21D2FFDAA08}" srcOrd="0" destOrd="0" presId="urn:microsoft.com/office/officeart/2005/8/layout/default"/>
    <dgm:cxn modelId="{F4A35140-6E8E-4844-BEA0-1A6F0C217F7B}" srcId="{94C426AC-9275-4E65-865E-DB8D121B781A}" destId="{8E1A2354-0E53-4EE9-8E10-D0C95A8780BC}" srcOrd="15" destOrd="0" parTransId="{B3AD63C3-33B4-454C-8523-2F4317125967}" sibTransId="{183F7112-B748-4CAB-A6F5-89EB55E78264}"/>
    <dgm:cxn modelId="{E3CE1560-E08D-47C9-98D1-EAB39DB41425}" srcId="{94C426AC-9275-4E65-865E-DB8D121B781A}" destId="{2DB2FE55-DD05-4994-8746-63ADD448FDE1}" srcOrd="0" destOrd="0" parTransId="{38DD7221-E2E5-4286-ADA1-7BDC9C23DB2A}" sibTransId="{922E4F5B-9AA0-424E-941F-334757D04EFE}"/>
    <dgm:cxn modelId="{F4733545-4B38-4098-8C2A-DE34DA763D63}" type="presOf" srcId="{527470F2-1F9B-4F93-BE42-981BBF05213A}" destId="{F2B64228-108A-4E23-9156-82455FB0DE91}" srcOrd="0" destOrd="0" presId="urn:microsoft.com/office/officeart/2005/8/layout/default"/>
    <dgm:cxn modelId="{EADFA745-F99B-432B-A0E4-B39F4948A335}" srcId="{94C426AC-9275-4E65-865E-DB8D121B781A}" destId="{1C4C2694-D551-4039-9E68-AD9840403817}" srcOrd="9" destOrd="0" parTransId="{1E54F6EC-1ABB-40D5-8FA4-AFAD91460CA4}" sibTransId="{2531999E-12A5-4456-9FC5-6D8D0948239E}"/>
    <dgm:cxn modelId="{AD9E826A-6554-40F1-9ECF-3C27EEC9D5EE}" srcId="{94C426AC-9275-4E65-865E-DB8D121B781A}" destId="{14F5290C-15AC-4FD2-B002-6C81BA7A1A95}" srcOrd="1" destOrd="0" parTransId="{7E82E38D-1EAE-4401-98DA-C6A6D664F39B}" sibTransId="{A6D12439-3F8F-4EEA-B642-7216B85385BD}"/>
    <dgm:cxn modelId="{6EC8A250-FB5F-46D0-B6BA-CAED1708FA76}" srcId="{94C426AC-9275-4E65-865E-DB8D121B781A}" destId="{CD6C4E0A-E799-40AA-A7F2-8040203C22C0}" srcOrd="5" destOrd="0" parTransId="{A702BF50-61DF-4C72-B115-D7B7879B3BF5}" sibTransId="{E0764430-CFC6-4489-9AA8-212F63E363EE}"/>
    <dgm:cxn modelId="{3AEAB250-1BEE-46B9-88BE-4A4BD8C8AF79}" type="presOf" srcId="{1C4C2694-D551-4039-9E68-AD9840403817}" destId="{E2CE8DAD-5335-4902-B0B1-581DB05E3A80}" srcOrd="0" destOrd="0" presId="urn:microsoft.com/office/officeart/2005/8/layout/default"/>
    <dgm:cxn modelId="{523C3872-DC68-4E78-9238-EEEC8E2ABC3F}" type="presOf" srcId="{E11EB791-CBC0-4F4C-AA90-C7970BE3440E}" destId="{3BD2489D-E2EE-4C64-9DB9-50A6EB5F5C1C}" srcOrd="0" destOrd="0" presId="urn:microsoft.com/office/officeart/2005/8/layout/default"/>
    <dgm:cxn modelId="{ED00C852-463B-4286-B7D3-1EED37F66D94}" type="presOf" srcId="{CD6C4E0A-E799-40AA-A7F2-8040203C22C0}" destId="{2704B312-F3DF-4967-AC64-BF7035B0CC98}" srcOrd="0" destOrd="0" presId="urn:microsoft.com/office/officeart/2005/8/layout/default"/>
    <dgm:cxn modelId="{67923553-BD14-40E2-8A66-624A5B68FED0}" type="presOf" srcId="{71810C54-5CB4-4B62-8B2D-13CE717A0802}" destId="{02B48C2F-E999-48D3-9F71-BB3E15F5AF9D}" srcOrd="0" destOrd="0" presId="urn:microsoft.com/office/officeart/2005/8/layout/default"/>
    <dgm:cxn modelId="{3099A254-5E1F-46B5-A302-A44BA7F7B960}" srcId="{94C426AC-9275-4E65-865E-DB8D121B781A}" destId="{E940D12A-3469-42C3-BB91-B01929B5DE2C}" srcOrd="17" destOrd="0" parTransId="{CAD17E0F-8AB2-4EC7-8A38-7CEAB225AE3D}" sibTransId="{B02C346C-6AC8-47A0-B97E-473E40B341CB}"/>
    <dgm:cxn modelId="{D0E4DF74-0E6A-4BFF-A14D-E3C7064ED4B8}" type="presOf" srcId="{C92D2D02-2FA6-40B4-AE68-18B36DF1E8AC}" destId="{7D6330EA-8B67-4E57-BA5A-9234990F7786}" srcOrd="0" destOrd="0" presId="urn:microsoft.com/office/officeart/2005/8/layout/default"/>
    <dgm:cxn modelId="{69D7F776-FEA8-4D56-B25D-5F4CF51CA8EA}" type="presOf" srcId="{46157A5E-D142-4F5D-9524-F57E26E130F5}" destId="{4EE5101E-A4F3-470B-9060-682C0CF4BD4F}" srcOrd="0" destOrd="0" presId="urn:microsoft.com/office/officeart/2005/8/layout/default"/>
    <dgm:cxn modelId="{BA352784-39DB-4997-A42A-7DE31D5468E9}" type="presOf" srcId="{94C426AC-9275-4E65-865E-DB8D121B781A}" destId="{C1CE02BB-8D5B-49EA-8B2F-76D52CB7F140}" srcOrd="0" destOrd="0" presId="urn:microsoft.com/office/officeart/2005/8/layout/default"/>
    <dgm:cxn modelId="{EAF4518B-B8CD-4CD4-BA9C-90549D5BB7D0}" type="presOf" srcId="{4074BA58-CBC7-40A8-90EE-4FD7EF966654}" destId="{92BCDF5F-6C0C-4B53-A2A2-EB6D5E8E0A5D}" srcOrd="0" destOrd="0" presId="urn:microsoft.com/office/officeart/2005/8/layout/default"/>
    <dgm:cxn modelId="{A722548B-5611-4379-8654-42344D9624BF}" srcId="{94C426AC-9275-4E65-865E-DB8D121B781A}" destId="{C92D2D02-2FA6-40B4-AE68-18B36DF1E8AC}" srcOrd="11" destOrd="0" parTransId="{8B810060-BAE8-4DAA-A4B2-C750705946F6}" sibTransId="{6DB3F6D8-6D9F-46E2-8E7E-6A85EB4F70BE}"/>
    <dgm:cxn modelId="{CE8B5395-8F28-480F-BED5-8AFB3E342894}" type="presOf" srcId="{E940D12A-3469-42C3-BB91-B01929B5DE2C}" destId="{40D50022-A1AC-441F-9170-C7C79604A1C5}" srcOrd="0" destOrd="0" presId="urn:microsoft.com/office/officeart/2005/8/layout/default"/>
    <dgm:cxn modelId="{95A17298-6F24-4D96-AA50-C0E9CB3B1425}" srcId="{94C426AC-9275-4E65-865E-DB8D121B781A}" destId="{402CB5FA-4783-47E3-9175-82779B93C44B}" srcOrd="12" destOrd="0" parTransId="{02A8D6B0-3515-4A3D-B37A-DED78BD1A15C}" sibTransId="{B889E82B-9F57-4BA6-A88D-830677B16687}"/>
    <dgm:cxn modelId="{3AB2259E-A071-48E7-A48B-A7CC51219C0A}" srcId="{94C426AC-9275-4E65-865E-DB8D121B781A}" destId="{46157A5E-D142-4F5D-9524-F57E26E130F5}" srcOrd="6" destOrd="0" parTransId="{682DD583-4E3C-465D-B830-E3CBF09B4D91}" sibTransId="{A014BD6F-4930-4879-88FB-300E04CB5D22}"/>
    <dgm:cxn modelId="{051B83A1-CF2D-4544-8D0B-9C9EE0F08DD0}" srcId="{94C426AC-9275-4E65-865E-DB8D121B781A}" destId="{9DD38AF1-1467-4B14-9816-E64FAF9E07F6}" srcOrd="13" destOrd="0" parTransId="{7C8A8AB4-806A-49A1-8E14-605FA5FA7C15}" sibTransId="{B7CA2F03-582F-4A1F-8CFA-032D95FF57C5}"/>
    <dgm:cxn modelId="{45AE7DAE-E2B1-448E-8A72-54ACD81B604D}" srcId="{94C426AC-9275-4E65-865E-DB8D121B781A}" destId="{4E8DF5B6-B52C-4A71-8524-FCAB85BD2E78}" srcOrd="14" destOrd="0" parTransId="{37DD0E34-90A9-4C26-8E2D-ECB8DF4CD3E9}" sibTransId="{A47F800F-F940-4829-921D-87B9E703611E}"/>
    <dgm:cxn modelId="{614849BF-B9CC-4C0E-97C0-5ED058E3DB60}" type="presOf" srcId="{4E8DF5B6-B52C-4A71-8524-FCAB85BD2E78}" destId="{A71797BA-2C74-477E-91B5-D70763CE1527}" srcOrd="0" destOrd="0" presId="urn:microsoft.com/office/officeart/2005/8/layout/default"/>
    <dgm:cxn modelId="{36A298C3-8AE6-4BF5-87B3-02AAB40A3923}" srcId="{94C426AC-9275-4E65-865E-DB8D121B781A}" destId="{9D799F67-8AEE-49B4-92EA-F9F4A85ED128}" srcOrd="7" destOrd="0" parTransId="{DFC9D2FE-BC3F-4432-A53B-59254E59009D}" sibTransId="{D04E1455-4D83-4400-AF25-04860949422A}"/>
    <dgm:cxn modelId="{2C490AC8-B347-493B-807B-D0A2C2679358}" type="presOf" srcId="{8E1A2354-0E53-4EE9-8E10-D0C95A8780BC}" destId="{B84F88DB-5613-4304-92A9-8EF969995264}" srcOrd="0" destOrd="0" presId="urn:microsoft.com/office/officeart/2005/8/layout/default"/>
    <dgm:cxn modelId="{D7F9DDCB-2EB8-4A3C-8FEB-26D0E8AD564D}" srcId="{94C426AC-9275-4E65-865E-DB8D121B781A}" destId="{4074BA58-CBC7-40A8-90EE-4FD7EF966654}" srcOrd="4" destOrd="0" parTransId="{76D21FBA-1F9F-4B2A-9C0E-4FA1D539E46C}" sibTransId="{E74E5286-B6C6-483F-B6B8-FD756D5844E3}"/>
    <dgm:cxn modelId="{8DAA99CD-0629-448F-BDC6-C9837694A8DB}" srcId="{94C426AC-9275-4E65-865E-DB8D121B781A}" destId="{B8E3591F-132D-4FBB-B252-3E47C39260CE}" srcOrd="10" destOrd="0" parTransId="{9DF03A21-66F6-4F05-AD94-A7D685EF5D57}" sibTransId="{7ADC578F-4F01-4CF3-958A-702C3A7F7014}"/>
    <dgm:cxn modelId="{3767D5D1-8362-4B49-80B0-1A6A0523D251}" srcId="{94C426AC-9275-4E65-865E-DB8D121B781A}" destId="{71810C54-5CB4-4B62-8B2D-13CE717A0802}" srcOrd="16" destOrd="0" parTransId="{902AAFB7-1974-430D-8235-E4DE885ECB31}" sibTransId="{83E81362-B7E7-42DA-B94A-B317102F0A9C}"/>
    <dgm:cxn modelId="{F80EB1DE-CD0E-486B-8944-2549355426DC}" srcId="{94C426AC-9275-4E65-865E-DB8D121B781A}" destId="{27DAD61F-DE89-46C1-9938-4235D29EF1F3}" srcOrd="3" destOrd="0" parTransId="{6ED41500-05B7-4391-A4E6-E14CE3AEE643}" sibTransId="{6F71A836-A9ED-4AC6-A306-B62FA1C5184B}"/>
    <dgm:cxn modelId="{A8A4C6E4-FEEF-45E0-AE11-1062ACED0FF3}" type="presOf" srcId="{2DB2FE55-DD05-4994-8746-63ADD448FDE1}" destId="{E0FA98DE-BBB5-465B-9DD6-531575F3A1DF}" srcOrd="0" destOrd="0" presId="urn:microsoft.com/office/officeart/2005/8/layout/default"/>
    <dgm:cxn modelId="{C3A6B4EA-81D7-45E7-9918-97827D0C7C02}" srcId="{94C426AC-9275-4E65-865E-DB8D121B781A}" destId="{E11EB791-CBC0-4F4C-AA90-C7970BE3440E}" srcOrd="8" destOrd="0" parTransId="{30657803-E38A-433C-AE4F-7050D88A9F21}" sibTransId="{5264CC3C-CD9A-4CB4-B93E-F2DF75DC4FFC}"/>
    <dgm:cxn modelId="{10AEC8EC-5310-4730-8453-1C9BC947E5F7}" srcId="{94C426AC-9275-4E65-865E-DB8D121B781A}" destId="{527470F2-1F9B-4F93-BE42-981BBF05213A}" srcOrd="2" destOrd="0" parTransId="{2E5CE910-29CC-4832-AB03-D6169E47F60C}" sibTransId="{53907CF6-4AB3-4382-8993-1238C46A643D}"/>
    <dgm:cxn modelId="{E14A9EF7-C2C2-4D28-92DB-57B0E08AC746}" type="presOf" srcId="{9D799F67-8AEE-49B4-92EA-F9F4A85ED128}" destId="{26FF8FDC-A149-4121-9441-33212905BCAC}" srcOrd="0" destOrd="0" presId="urn:microsoft.com/office/officeart/2005/8/layout/default"/>
    <dgm:cxn modelId="{E548DEFB-25C1-4E49-85C8-8D919F7CA119}" type="presOf" srcId="{B8E3591F-132D-4FBB-B252-3E47C39260CE}" destId="{986B3CCD-088B-43CC-AAFD-1DF72C57CF65}" srcOrd="0" destOrd="0" presId="urn:microsoft.com/office/officeart/2005/8/layout/default"/>
    <dgm:cxn modelId="{5FC35F29-719C-4CE0-96D8-ED5BF1C534CE}" type="presParOf" srcId="{C1CE02BB-8D5B-49EA-8B2F-76D52CB7F140}" destId="{E0FA98DE-BBB5-465B-9DD6-531575F3A1DF}" srcOrd="0" destOrd="0" presId="urn:microsoft.com/office/officeart/2005/8/layout/default"/>
    <dgm:cxn modelId="{C78677EB-C8AE-4A3B-B7A4-10A05770DCE3}" type="presParOf" srcId="{C1CE02BB-8D5B-49EA-8B2F-76D52CB7F140}" destId="{26120D0F-3A98-468C-8529-D155B39F479C}" srcOrd="1" destOrd="0" presId="urn:microsoft.com/office/officeart/2005/8/layout/default"/>
    <dgm:cxn modelId="{A4898B9B-DBE4-47A2-841E-38D7B547A8ED}" type="presParOf" srcId="{C1CE02BB-8D5B-49EA-8B2F-76D52CB7F140}" destId="{8EF3CE19-B2F1-439F-9E2F-D21D2FFDAA08}" srcOrd="2" destOrd="0" presId="urn:microsoft.com/office/officeart/2005/8/layout/default"/>
    <dgm:cxn modelId="{2A965D98-8CA8-4D47-86FC-25674953702D}" type="presParOf" srcId="{C1CE02BB-8D5B-49EA-8B2F-76D52CB7F140}" destId="{174B70FF-E8E8-4757-8152-2007A98CB30A}" srcOrd="3" destOrd="0" presId="urn:microsoft.com/office/officeart/2005/8/layout/default"/>
    <dgm:cxn modelId="{AA27CAC8-3624-4C3F-95ED-76BFC7E54783}" type="presParOf" srcId="{C1CE02BB-8D5B-49EA-8B2F-76D52CB7F140}" destId="{F2B64228-108A-4E23-9156-82455FB0DE91}" srcOrd="4" destOrd="0" presId="urn:microsoft.com/office/officeart/2005/8/layout/default"/>
    <dgm:cxn modelId="{02FDCCAD-AF69-405E-B869-73E94A653889}" type="presParOf" srcId="{C1CE02BB-8D5B-49EA-8B2F-76D52CB7F140}" destId="{2E00F816-791B-40CE-B794-5AEC1C8AE219}" srcOrd="5" destOrd="0" presId="urn:microsoft.com/office/officeart/2005/8/layout/default"/>
    <dgm:cxn modelId="{B106AEE6-88C1-4AC8-8232-B93AC9EC4395}" type="presParOf" srcId="{C1CE02BB-8D5B-49EA-8B2F-76D52CB7F140}" destId="{D808B659-778E-431D-BE63-D10F1B2A5926}" srcOrd="6" destOrd="0" presId="urn:microsoft.com/office/officeart/2005/8/layout/default"/>
    <dgm:cxn modelId="{389A49A3-B4F7-44AF-A5AA-7195D7F9C518}" type="presParOf" srcId="{C1CE02BB-8D5B-49EA-8B2F-76D52CB7F140}" destId="{4B45B056-D27E-45D7-905C-18D927BB679A}" srcOrd="7" destOrd="0" presId="urn:microsoft.com/office/officeart/2005/8/layout/default"/>
    <dgm:cxn modelId="{EB2D445C-E838-4C4F-98EA-48E7FA004000}" type="presParOf" srcId="{C1CE02BB-8D5B-49EA-8B2F-76D52CB7F140}" destId="{92BCDF5F-6C0C-4B53-A2A2-EB6D5E8E0A5D}" srcOrd="8" destOrd="0" presId="urn:microsoft.com/office/officeart/2005/8/layout/default"/>
    <dgm:cxn modelId="{8F7CF2B8-9C3F-4792-81ED-2F691158AF41}" type="presParOf" srcId="{C1CE02BB-8D5B-49EA-8B2F-76D52CB7F140}" destId="{878F5435-C4DC-4458-9C7F-7FA1CDFDB703}" srcOrd="9" destOrd="0" presId="urn:microsoft.com/office/officeart/2005/8/layout/default"/>
    <dgm:cxn modelId="{F35EEB5C-861A-4856-B67C-D7F3E65EBBD2}" type="presParOf" srcId="{C1CE02BB-8D5B-49EA-8B2F-76D52CB7F140}" destId="{2704B312-F3DF-4967-AC64-BF7035B0CC98}" srcOrd="10" destOrd="0" presId="urn:microsoft.com/office/officeart/2005/8/layout/default"/>
    <dgm:cxn modelId="{F03C8F46-6FE0-45AD-9602-C1CF4BF71602}" type="presParOf" srcId="{C1CE02BB-8D5B-49EA-8B2F-76D52CB7F140}" destId="{0637B588-1270-48E4-958C-6D64CFEE0415}" srcOrd="11" destOrd="0" presId="urn:microsoft.com/office/officeart/2005/8/layout/default"/>
    <dgm:cxn modelId="{6381CB33-1FE8-4E89-A82C-E7E6BA167E4D}" type="presParOf" srcId="{C1CE02BB-8D5B-49EA-8B2F-76D52CB7F140}" destId="{4EE5101E-A4F3-470B-9060-682C0CF4BD4F}" srcOrd="12" destOrd="0" presId="urn:microsoft.com/office/officeart/2005/8/layout/default"/>
    <dgm:cxn modelId="{E385C5DC-C8D0-4889-895D-5F775656A80B}" type="presParOf" srcId="{C1CE02BB-8D5B-49EA-8B2F-76D52CB7F140}" destId="{E999FF29-97F3-428C-9522-47D1DDF09496}" srcOrd="13" destOrd="0" presId="urn:microsoft.com/office/officeart/2005/8/layout/default"/>
    <dgm:cxn modelId="{3F2C6AF0-CD9B-46C3-AF2A-55A4AF92556E}" type="presParOf" srcId="{C1CE02BB-8D5B-49EA-8B2F-76D52CB7F140}" destId="{26FF8FDC-A149-4121-9441-33212905BCAC}" srcOrd="14" destOrd="0" presId="urn:microsoft.com/office/officeart/2005/8/layout/default"/>
    <dgm:cxn modelId="{8713F558-F39A-4D52-B823-C240CFFAE0B2}" type="presParOf" srcId="{C1CE02BB-8D5B-49EA-8B2F-76D52CB7F140}" destId="{A33D2A40-B377-4093-98EB-554EE4D3E32E}" srcOrd="15" destOrd="0" presId="urn:microsoft.com/office/officeart/2005/8/layout/default"/>
    <dgm:cxn modelId="{9B18CF05-D2E7-4520-9DCE-9C067DAA8718}" type="presParOf" srcId="{C1CE02BB-8D5B-49EA-8B2F-76D52CB7F140}" destId="{3BD2489D-E2EE-4C64-9DB9-50A6EB5F5C1C}" srcOrd="16" destOrd="0" presId="urn:microsoft.com/office/officeart/2005/8/layout/default"/>
    <dgm:cxn modelId="{4A04E3F7-FF99-41A4-8349-DE32F721A63B}" type="presParOf" srcId="{C1CE02BB-8D5B-49EA-8B2F-76D52CB7F140}" destId="{D4751762-E32B-4D4D-ACB7-25334C09F55E}" srcOrd="17" destOrd="0" presId="urn:microsoft.com/office/officeart/2005/8/layout/default"/>
    <dgm:cxn modelId="{3E9F59F5-EC3F-4EEA-9363-0BF13BF5F67A}" type="presParOf" srcId="{C1CE02BB-8D5B-49EA-8B2F-76D52CB7F140}" destId="{E2CE8DAD-5335-4902-B0B1-581DB05E3A80}" srcOrd="18" destOrd="0" presId="urn:microsoft.com/office/officeart/2005/8/layout/default"/>
    <dgm:cxn modelId="{EE395B60-D775-4E38-BE4D-3599C7177D3B}" type="presParOf" srcId="{C1CE02BB-8D5B-49EA-8B2F-76D52CB7F140}" destId="{DA96AE2F-A316-414A-A5F6-290870303C3B}" srcOrd="19" destOrd="0" presId="urn:microsoft.com/office/officeart/2005/8/layout/default"/>
    <dgm:cxn modelId="{7243EDD3-6043-4088-88A1-29816645BE9F}" type="presParOf" srcId="{C1CE02BB-8D5B-49EA-8B2F-76D52CB7F140}" destId="{986B3CCD-088B-43CC-AAFD-1DF72C57CF65}" srcOrd="20" destOrd="0" presId="urn:microsoft.com/office/officeart/2005/8/layout/default"/>
    <dgm:cxn modelId="{0A6B5A2A-CF6C-40F6-A71F-CA27EAF85AF7}" type="presParOf" srcId="{C1CE02BB-8D5B-49EA-8B2F-76D52CB7F140}" destId="{00E4ADC9-E40B-4B71-A332-31C47381FE92}" srcOrd="21" destOrd="0" presId="urn:microsoft.com/office/officeart/2005/8/layout/default"/>
    <dgm:cxn modelId="{783DE278-FA27-4F75-A036-FF9FFD683CCA}" type="presParOf" srcId="{C1CE02BB-8D5B-49EA-8B2F-76D52CB7F140}" destId="{7D6330EA-8B67-4E57-BA5A-9234990F7786}" srcOrd="22" destOrd="0" presId="urn:microsoft.com/office/officeart/2005/8/layout/default"/>
    <dgm:cxn modelId="{BF5E66E2-33EF-47E2-9C86-63D239F63A5C}" type="presParOf" srcId="{C1CE02BB-8D5B-49EA-8B2F-76D52CB7F140}" destId="{00E918FA-1DD0-4D75-BA56-AA26B338C52D}" srcOrd="23" destOrd="0" presId="urn:microsoft.com/office/officeart/2005/8/layout/default"/>
    <dgm:cxn modelId="{9B8F847B-AFDC-4DB3-ADE7-D478566713D1}" type="presParOf" srcId="{C1CE02BB-8D5B-49EA-8B2F-76D52CB7F140}" destId="{DF67908E-C2B1-49D1-8E26-8EC17063BD3A}" srcOrd="24" destOrd="0" presId="urn:microsoft.com/office/officeart/2005/8/layout/default"/>
    <dgm:cxn modelId="{3EC15DF9-C9AF-4A0D-944A-41B3FFBC37A4}" type="presParOf" srcId="{C1CE02BB-8D5B-49EA-8B2F-76D52CB7F140}" destId="{4732104C-99BF-4EC2-8DBD-57E055DBFE92}" srcOrd="25" destOrd="0" presId="urn:microsoft.com/office/officeart/2005/8/layout/default"/>
    <dgm:cxn modelId="{47478942-8AD1-4331-8E99-A03A68E0261E}" type="presParOf" srcId="{C1CE02BB-8D5B-49EA-8B2F-76D52CB7F140}" destId="{B8C66F4D-4D3C-484E-A365-075B6465E8CB}" srcOrd="26" destOrd="0" presId="urn:microsoft.com/office/officeart/2005/8/layout/default"/>
    <dgm:cxn modelId="{8AF0370A-E481-41BD-A599-F6347C1A64DF}" type="presParOf" srcId="{C1CE02BB-8D5B-49EA-8B2F-76D52CB7F140}" destId="{3933DD0E-3EB9-4042-8654-65463E501FAA}" srcOrd="27" destOrd="0" presId="urn:microsoft.com/office/officeart/2005/8/layout/default"/>
    <dgm:cxn modelId="{4FF8806B-547A-4777-A07B-2FEF4549C339}" type="presParOf" srcId="{C1CE02BB-8D5B-49EA-8B2F-76D52CB7F140}" destId="{A71797BA-2C74-477E-91B5-D70763CE1527}" srcOrd="28" destOrd="0" presId="urn:microsoft.com/office/officeart/2005/8/layout/default"/>
    <dgm:cxn modelId="{836F4354-D2A1-44D8-AF2B-E69B3840E96B}" type="presParOf" srcId="{C1CE02BB-8D5B-49EA-8B2F-76D52CB7F140}" destId="{E8E6AC7B-85B9-4B93-8A9C-42CFE6D9F317}" srcOrd="29" destOrd="0" presId="urn:microsoft.com/office/officeart/2005/8/layout/default"/>
    <dgm:cxn modelId="{F90FE8E4-E5ED-4797-9480-38AD53B53365}" type="presParOf" srcId="{C1CE02BB-8D5B-49EA-8B2F-76D52CB7F140}" destId="{B84F88DB-5613-4304-92A9-8EF969995264}" srcOrd="30" destOrd="0" presId="urn:microsoft.com/office/officeart/2005/8/layout/default"/>
    <dgm:cxn modelId="{D9903420-0A1B-4B12-8361-8A90287BF3E5}" type="presParOf" srcId="{C1CE02BB-8D5B-49EA-8B2F-76D52CB7F140}" destId="{58E6ED2B-05A9-4959-8EAF-C990BEC9E7D5}" srcOrd="31" destOrd="0" presId="urn:microsoft.com/office/officeart/2005/8/layout/default"/>
    <dgm:cxn modelId="{16A62C96-B7BD-4E97-AB0E-F8D8BA6C39F7}" type="presParOf" srcId="{C1CE02BB-8D5B-49EA-8B2F-76D52CB7F140}" destId="{02B48C2F-E999-48D3-9F71-BB3E15F5AF9D}" srcOrd="32" destOrd="0" presId="urn:microsoft.com/office/officeart/2005/8/layout/default"/>
    <dgm:cxn modelId="{1B5D8DC9-C3C3-445B-A39F-8F901BE03642}" type="presParOf" srcId="{C1CE02BB-8D5B-49EA-8B2F-76D52CB7F140}" destId="{DA91F264-B84B-408F-89A4-F4812516D184}" srcOrd="33" destOrd="0" presId="urn:microsoft.com/office/officeart/2005/8/layout/default"/>
    <dgm:cxn modelId="{B1791FDB-3B51-4BCF-B4E3-2899420AD953}" type="presParOf" srcId="{C1CE02BB-8D5B-49EA-8B2F-76D52CB7F140}" destId="{40D50022-A1AC-441F-9170-C7C79604A1C5}"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1729C9-FDA8-490A-AB1A-8A6E7244F71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5C45491-9FDA-4DC1-8D81-04C46E7E3408}">
      <dgm:prSet custT="1"/>
      <dgm:spPr/>
      <dgm:t>
        <a:bodyPr/>
        <a:lstStyle/>
        <a:p>
          <a:r>
            <a:rPr lang="en-US" sz="1600" b="0" i="0" baseline="0" dirty="0"/>
            <a:t>Importance of Training:</a:t>
          </a:r>
          <a:endParaRPr lang="en-US" sz="1600" baseline="0" dirty="0"/>
        </a:p>
      </dgm:t>
    </dgm:pt>
    <dgm:pt modelId="{ACD241B5-369C-418C-958C-6ED70C72CE8C}" type="parTrans" cxnId="{5BE37723-5189-4409-A661-33277D069EC0}">
      <dgm:prSet/>
      <dgm:spPr/>
      <dgm:t>
        <a:bodyPr/>
        <a:lstStyle/>
        <a:p>
          <a:endParaRPr lang="en-US" sz="1600" baseline="0"/>
        </a:p>
      </dgm:t>
    </dgm:pt>
    <dgm:pt modelId="{39194903-F8F2-4D62-B384-6775C8B1A510}" type="sibTrans" cxnId="{5BE37723-5189-4409-A661-33277D069EC0}">
      <dgm:prSet/>
      <dgm:spPr/>
      <dgm:t>
        <a:bodyPr/>
        <a:lstStyle/>
        <a:p>
          <a:endParaRPr lang="en-US" sz="1600" baseline="0"/>
        </a:p>
      </dgm:t>
    </dgm:pt>
    <dgm:pt modelId="{F9E34B6E-AC21-4E42-B08C-C352377A2F03}">
      <dgm:prSet custT="1"/>
      <dgm:spPr/>
      <dgm:t>
        <a:bodyPr/>
        <a:lstStyle/>
        <a:p>
          <a:r>
            <a:rPr lang="en-US" sz="1600" b="0" i="0" baseline="0"/>
            <a:t>Training in supervision is essential to prepare counselors for their supervisory roles (Miserentino &amp; Hannon, 2022).</a:t>
          </a:r>
          <a:endParaRPr lang="en-US" sz="1600" baseline="0"/>
        </a:p>
      </dgm:t>
    </dgm:pt>
    <dgm:pt modelId="{D03F284A-7BA7-4112-8114-846C2F2A9DC1}" type="parTrans" cxnId="{8C97D623-0286-48C5-BAC5-F87F814F04AE}">
      <dgm:prSet/>
      <dgm:spPr/>
      <dgm:t>
        <a:bodyPr/>
        <a:lstStyle/>
        <a:p>
          <a:endParaRPr lang="en-US" sz="1600" baseline="0"/>
        </a:p>
      </dgm:t>
    </dgm:pt>
    <dgm:pt modelId="{F6DEA476-841D-494E-9050-DD81B49DE8AC}" type="sibTrans" cxnId="{8C97D623-0286-48C5-BAC5-F87F814F04AE}">
      <dgm:prSet/>
      <dgm:spPr/>
      <dgm:t>
        <a:bodyPr/>
        <a:lstStyle/>
        <a:p>
          <a:endParaRPr lang="en-US" sz="1600" baseline="0"/>
        </a:p>
      </dgm:t>
    </dgm:pt>
    <dgm:pt modelId="{064686E1-352C-490C-9326-E44F61CDCB3A}">
      <dgm:prSet custT="1"/>
      <dgm:spPr/>
      <dgm:t>
        <a:bodyPr/>
        <a:lstStyle/>
        <a:p>
          <a:r>
            <a:rPr lang="en-US" sz="1600" b="0" i="0" baseline="0" dirty="0"/>
            <a:t>It equips counselors with the necessary skills, knowledge, and competencies to effectively supervise others (Wilder et al., 2022).</a:t>
          </a:r>
          <a:endParaRPr lang="en-US" sz="1600" baseline="0" dirty="0"/>
        </a:p>
      </dgm:t>
    </dgm:pt>
    <dgm:pt modelId="{563386E3-A022-4390-A6D7-D800557F77FA}" type="parTrans" cxnId="{6FE7B562-8171-4075-B5E6-9AA48148ED71}">
      <dgm:prSet/>
      <dgm:spPr/>
      <dgm:t>
        <a:bodyPr/>
        <a:lstStyle/>
        <a:p>
          <a:endParaRPr lang="en-US" sz="1600" baseline="0"/>
        </a:p>
      </dgm:t>
    </dgm:pt>
    <dgm:pt modelId="{76CE2F39-AD71-406C-B68A-52351A10E09C}" type="sibTrans" cxnId="{6FE7B562-8171-4075-B5E6-9AA48148ED71}">
      <dgm:prSet/>
      <dgm:spPr/>
      <dgm:t>
        <a:bodyPr/>
        <a:lstStyle/>
        <a:p>
          <a:endParaRPr lang="en-US" sz="1600" baseline="0"/>
        </a:p>
      </dgm:t>
    </dgm:pt>
    <dgm:pt modelId="{D25F0083-9C95-42FD-98EC-EEAC470FEA3B}">
      <dgm:prSet custT="1"/>
      <dgm:spPr/>
      <dgm:t>
        <a:bodyPr/>
        <a:lstStyle/>
        <a:p>
          <a:r>
            <a:rPr lang="en-US" sz="1600" b="0" i="0" baseline="0"/>
            <a:t>Foundational Concepts:</a:t>
          </a:r>
          <a:endParaRPr lang="en-US" sz="1600" baseline="0"/>
        </a:p>
      </dgm:t>
    </dgm:pt>
    <dgm:pt modelId="{1F2E1830-F7A3-41D6-9508-331CA28073F1}" type="parTrans" cxnId="{62A4811F-21B9-450B-BEBB-D396190B02CA}">
      <dgm:prSet/>
      <dgm:spPr/>
      <dgm:t>
        <a:bodyPr/>
        <a:lstStyle/>
        <a:p>
          <a:endParaRPr lang="en-US" sz="1600" baseline="0"/>
        </a:p>
      </dgm:t>
    </dgm:pt>
    <dgm:pt modelId="{98BECE36-3E85-4CDF-8460-1C7178F59D37}" type="sibTrans" cxnId="{62A4811F-21B9-450B-BEBB-D396190B02CA}">
      <dgm:prSet/>
      <dgm:spPr/>
      <dgm:t>
        <a:bodyPr/>
        <a:lstStyle/>
        <a:p>
          <a:endParaRPr lang="en-US" sz="1600" baseline="0"/>
        </a:p>
      </dgm:t>
    </dgm:pt>
    <dgm:pt modelId="{DDE5411C-CDD6-4CA1-A066-93275641CD3C}">
      <dgm:prSet custT="1"/>
      <dgm:spPr/>
      <dgm:t>
        <a:bodyPr/>
        <a:lstStyle/>
        <a:p>
          <a:r>
            <a:rPr lang="en-US" sz="1600" b="0" i="0" baseline="0"/>
            <a:t>Supervision training covers foundational concepts such as ethical guidelines, multicultural competence, and legal considerations (Bledsoe et al., 2019).</a:t>
          </a:r>
          <a:endParaRPr lang="en-US" sz="1600" baseline="0"/>
        </a:p>
      </dgm:t>
    </dgm:pt>
    <dgm:pt modelId="{EFE2840F-7147-4A59-B9F6-FFA2698E2A29}" type="parTrans" cxnId="{5654255F-553D-44B9-B9EA-92F4F69FC924}">
      <dgm:prSet/>
      <dgm:spPr/>
      <dgm:t>
        <a:bodyPr/>
        <a:lstStyle/>
        <a:p>
          <a:endParaRPr lang="en-US" sz="1600" baseline="0"/>
        </a:p>
      </dgm:t>
    </dgm:pt>
    <dgm:pt modelId="{604806DA-7FD8-45B5-92B6-A684B908ABCA}" type="sibTrans" cxnId="{5654255F-553D-44B9-B9EA-92F4F69FC924}">
      <dgm:prSet/>
      <dgm:spPr/>
      <dgm:t>
        <a:bodyPr/>
        <a:lstStyle/>
        <a:p>
          <a:endParaRPr lang="en-US" sz="1600" baseline="0"/>
        </a:p>
      </dgm:t>
    </dgm:pt>
    <dgm:pt modelId="{C12E4F2F-24FD-4703-AFE6-0382DF6271F4}">
      <dgm:prSet custT="1"/>
      <dgm:spPr/>
      <dgm:t>
        <a:bodyPr/>
        <a:lstStyle/>
        <a:p>
          <a:r>
            <a:rPr lang="en-US" sz="1600" b="0" i="0" baseline="0"/>
            <a:t>Counselors learn about ethical decision-making, cultural humility, and navigating legal and ethical issues in supervision (Bernard &amp; Luke, 2015).</a:t>
          </a:r>
          <a:endParaRPr lang="en-US" sz="1600" baseline="0"/>
        </a:p>
      </dgm:t>
    </dgm:pt>
    <dgm:pt modelId="{9EE32353-454C-477A-AE56-9B168D02FFD5}" type="parTrans" cxnId="{A314BD95-58E2-4904-BF46-BFF015238DCE}">
      <dgm:prSet/>
      <dgm:spPr/>
      <dgm:t>
        <a:bodyPr/>
        <a:lstStyle/>
        <a:p>
          <a:endParaRPr lang="en-US" sz="1600" baseline="0"/>
        </a:p>
      </dgm:t>
    </dgm:pt>
    <dgm:pt modelId="{4F9BD128-59A8-46E7-B482-D8C8A1BD639C}" type="sibTrans" cxnId="{A314BD95-58E2-4904-BF46-BFF015238DCE}">
      <dgm:prSet/>
      <dgm:spPr/>
      <dgm:t>
        <a:bodyPr/>
        <a:lstStyle/>
        <a:p>
          <a:endParaRPr lang="en-US" sz="1600" baseline="0"/>
        </a:p>
      </dgm:t>
    </dgm:pt>
    <dgm:pt modelId="{528DF726-B137-4B4B-8B5B-47E2D7FE2A9A}">
      <dgm:prSet custT="1"/>
      <dgm:spPr/>
      <dgm:t>
        <a:bodyPr/>
        <a:lstStyle/>
        <a:p>
          <a:r>
            <a:rPr lang="en-US" sz="1600" b="0" i="0" baseline="0"/>
            <a:t>Supervisory Models and Techniques:</a:t>
          </a:r>
          <a:endParaRPr lang="en-US" sz="1600" baseline="0"/>
        </a:p>
      </dgm:t>
    </dgm:pt>
    <dgm:pt modelId="{9E46B2D6-3C3B-495D-B339-B4FD9A0E3F13}" type="parTrans" cxnId="{65A3EFAC-3560-4CCA-A285-99895DA1DC47}">
      <dgm:prSet/>
      <dgm:spPr/>
      <dgm:t>
        <a:bodyPr/>
        <a:lstStyle/>
        <a:p>
          <a:endParaRPr lang="en-US" sz="1600" baseline="0"/>
        </a:p>
      </dgm:t>
    </dgm:pt>
    <dgm:pt modelId="{C4A7C9E4-E22A-4F6C-8D3F-9B3AF22B342D}" type="sibTrans" cxnId="{65A3EFAC-3560-4CCA-A285-99895DA1DC47}">
      <dgm:prSet/>
      <dgm:spPr/>
      <dgm:t>
        <a:bodyPr/>
        <a:lstStyle/>
        <a:p>
          <a:endParaRPr lang="en-US" sz="1600" baseline="0"/>
        </a:p>
      </dgm:t>
    </dgm:pt>
    <dgm:pt modelId="{5D78D14F-940C-4D5A-9F73-66C11AA03C00}">
      <dgm:prSet custT="1"/>
      <dgm:spPr/>
      <dgm:t>
        <a:bodyPr/>
        <a:lstStyle/>
        <a:p>
          <a:r>
            <a:rPr lang="en-US" sz="1600" b="0" i="0" baseline="0"/>
            <a:t>Training programs introduce various supervisory models and techniques used in counseling (Borders, 2006).</a:t>
          </a:r>
          <a:endParaRPr lang="en-US" sz="1600" baseline="0"/>
        </a:p>
      </dgm:t>
    </dgm:pt>
    <dgm:pt modelId="{C82EF84B-7D57-4474-AEF5-A1699C63D302}" type="parTrans" cxnId="{22A1D3ED-CE33-48CF-AAAD-75C576018B80}">
      <dgm:prSet/>
      <dgm:spPr/>
      <dgm:t>
        <a:bodyPr/>
        <a:lstStyle/>
        <a:p>
          <a:endParaRPr lang="en-US" sz="1600" baseline="0"/>
        </a:p>
      </dgm:t>
    </dgm:pt>
    <dgm:pt modelId="{55F35B50-C2EC-4E7D-A229-2FA24EEF6FF6}" type="sibTrans" cxnId="{22A1D3ED-CE33-48CF-AAAD-75C576018B80}">
      <dgm:prSet/>
      <dgm:spPr/>
      <dgm:t>
        <a:bodyPr/>
        <a:lstStyle/>
        <a:p>
          <a:endParaRPr lang="en-US" sz="1600" baseline="0"/>
        </a:p>
      </dgm:t>
    </dgm:pt>
    <dgm:pt modelId="{43FDD9EB-F90C-4349-9C08-4E1E679512BA}">
      <dgm:prSet custT="1"/>
      <dgm:spPr/>
      <dgm:t>
        <a:bodyPr/>
        <a:lstStyle/>
        <a:p>
          <a:r>
            <a:rPr lang="en-US" sz="1600" b="0" i="0" baseline="0" dirty="0"/>
            <a:t>Counselors learn about different models such as developmental, systemic, and integrative approaches to supervision (Terrell &amp; Osborne, 2020).</a:t>
          </a:r>
          <a:endParaRPr lang="en-US" sz="1600" baseline="0" dirty="0"/>
        </a:p>
      </dgm:t>
    </dgm:pt>
    <dgm:pt modelId="{2B2D35EA-DB3A-4CEF-936A-1F740FBA8C3D}" type="parTrans" cxnId="{5F9CD7C9-03FE-49D3-AF56-17165BF7ADC9}">
      <dgm:prSet/>
      <dgm:spPr/>
      <dgm:t>
        <a:bodyPr/>
        <a:lstStyle/>
        <a:p>
          <a:endParaRPr lang="en-US" sz="1600" baseline="0"/>
        </a:p>
      </dgm:t>
    </dgm:pt>
    <dgm:pt modelId="{8C76BEAE-4301-4A45-BD3A-394529B7F92B}" type="sibTrans" cxnId="{5F9CD7C9-03FE-49D3-AF56-17165BF7ADC9}">
      <dgm:prSet/>
      <dgm:spPr/>
      <dgm:t>
        <a:bodyPr/>
        <a:lstStyle/>
        <a:p>
          <a:endParaRPr lang="en-US" sz="1600" baseline="0"/>
        </a:p>
      </dgm:t>
    </dgm:pt>
    <dgm:pt modelId="{25C0345E-E3C4-4756-9DBE-1E089D2E00C2}" type="pres">
      <dgm:prSet presAssocID="{471729C9-FDA8-490A-AB1A-8A6E7244F712}" presName="diagram" presStyleCnt="0">
        <dgm:presLayoutVars>
          <dgm:dir/>
          <dgm:resizeHandles val="exact"/>
        </dgm:presLayoutVars>
      </dgm:prSet>
      <dgm:spPr/>
    </dgm:pt>
    <dgm:pt modelId="{20E75563-920D-4BAC-914D-D1BC40D92BE2}" type="pres">
      <dgm:prSet presAssocID="{C5C45491-9FDA-4DC1-8D81-04C46E7E3408}" presName="node" presStyleLbl="node1" presStyleIdx="0" presStyleCnt="9">
        <dgm:presLayoutVars>
          <dgm:bulletEnabled val="1"/>
        </dgm:presLayoutVars>
      </dgm:prSet>
      <dgm:spPr/>
    </dgm:pt>
    <dgm:pt modelId="{2679BA85-6269-4004-9553-316A8F772432}" type="pres">
      <dgm:prSet presAssocID="{39194903-F8F2-4D62-B384-6775C8B1A510}" presName="sibTrans" presStyleCnt="0"/>
      <dgm:spPr/>
    </dgm:pt>
    <dgm:pt modelId="{DDF3B1F8-5F21-464F-9B39-AF5F2CF870A1}" type="pres">
      <dgm:prSet presAssocID="{F9E34B6E-AC21-4E42-B08C-C352377A2F03}" presName="node" presStyleLbl="node1" presStyleIdx="1" presStyleCnt="9">
        <dgm:presLayoutVars>
          <dgm:bulletEnabled val="1"/>
        </dgm:presLayoutVars>
      </dgm:prSet>
      <dgm:spPr/>
    </dgm:pt>
    <dgm:pt modelId="{4B9EA358-A255-46F7-AB21-F194173629C9}" type="pres">
      <dgm:prSet presAssocID="{F6DEA476-841D-494E-9050-DD81B49DE8AC}" presName="sibTrans" presStyleCnt="0"/>
      <dgm:spPr/>
    </dgm:pt>
    <dgm:pt modelId="{9F627AA4-0FD9-437E-8002-6798C1EDE49C}" type="pres">
      <dgm:prSet presAssocID="{064686E1-352C-490C-9326-E44F61CDCB3A}" presName="node" presStyleLbl="node1" presStyleIdx="2" presStyleCnt="9">
        <dgm:presLayoutVars>
          <dgm:bulletEnabled val="1"/>
        </dgm:presLayoutVars>
      </dgm:prSet>
      <dgm:spPr/>
    </dgm:pt>
    <dgm:pt modelId="{59870BF9-ABB9-458E-B7EA-7620183BB4AF}" type="pres">
      <dgm:prSet presAssocID="{76CE2F39-AD71-406C-B68A-52351A10E09C}" presName="sibTrans" presStyleCnt="0"/>
      <dgm:spPr/>
    </dgm:pt>
    <dgm:pt modelId="{3C91064C-CE81-4C28-A603-B5A39BBA7FC8}" type="pres">
      <dgm:prSet presAssocID="{D25F0083-9C95-42FD-98EC-EEAC470FEA3B}" presName="node" presStyleLbl="node1" presStyleIdx="3" presStyleCnt="9">
        <dgm:presLayoutVars>
          <dgm:bulletEnabled val="1"/>
        </dgm:presLayoutVars>
      </dgm:prSet>
      <dgm:spPr/>
    </dgm:pt>
    <dgm:pt modelId="{39473324-1FB8-43DF-9126-4B27875DF91B}" type="pres">
      <dgm:prSet presAssocID="{98BECE36-3E85-4CDF-8460-1C7178F59D37}" presName="sibTrans" presStyleCnt="0"/>
      <dgm:spPr/>
    </dgm:pt>
    <dgm:pt modelId="{57FCE396-D386-4372-B680-1C546D1F5B25}" type="pres">
      <dgm:prSet presAssocID="{DDE5411C-CDD6-4CA1-A066-93275641CD3C}" presName="node" presStyleLbl="node1" presStyleIdx="4" presStyleCnt="9">
        <dgm:presLayoutVars>
          <dgm:bulletEnabled val="1"/>
        </dgm:presLayoutVars>
      </dgm:prSet>
      <dgm:spPr/>
    </dgm:pt>
    <dgm:pt modelId="{08085B4E-D686-4B99-9721-4CA9194786E1}" type="pres">
      <dgm:prSet presAssocID="{604806DA-7FD8-45B5-92B6-A684B908ABCA}" presName="sibTrans" presStyleCnt="0"/>
      <dgm:spPr/>
    </dgm:pt>
    <dgm:pt modelId="{48C395C6-F9A9-47F5-A930-11FCCBA5E33E}" type="pres">
      <dgm:prSet presAssocID="{C12E4F2F-24FD-4703-AFE6-0382DF6271F4}" presName="node" presStyleLbl="node1" presStyleIdx="5" presStyleCnt="9">
        <dgm:presLayoutVars>
          <dgm:bulletEnabled val="1"/>
        </dgm:presLayoutVars>
      </dgm:prSet>
      <dgm:spPr/>
    </dgm:pt>
    <dgm:pt modelId="{355C1E71-699C-4493-9608-456C4661C55A}" type="pres">
      <dgm:prSet presAssocID="{4F9BD128-59A8-46E7-B482-D8C8A1BD639C}" presName="sibTrans" presStyleCnt="0"/>
      <dgm:spPr/>
    </dgm:pt>
    <dgm:pt modelId="{67281C08-E9CB-4EA6-B46F-E58A8EF0CFA2}" type="pres">
      <dgm:prSet presAssocID="{528DF726-B137-4B4B-8B5B-47E2D7FE2A9A}" presName="node" presStyleLbl="node1" presStyleIdx="6" presStyleCnt="9">
        <dgm:presLayoutVars>
          <dgm:bulletEnabled val="1"/>
        </dgm:presLayoutVars>
      </dgm:prSet>
      <dgm:spPr/>
    </dgm:pt>
    <dgm:pt modelId="{59FB0770-3C6D-4EB3-BE7E-F129EC7EF7CB}" type="pres">
      <dgm:prSet presAssocID="{C4A7C9E4-E22A-4F6C-8D3F-9B3AF22B342D}" presName="sibTrans" presStyleCnt="0"/>
      <dgm:spPr/>
    </dgm:pt>
    <dgm:pt modelId="{D39DC845-4D89-43CD-B06D-D8FCCDD218F8}" type="pres">
      <dgm:prSet presAssocID="{5D78D14F-940C-4D5A-9F73-66C11AA03C00}" presName="node" presStyleLbl="node1" presStyleIdx="7" presStyleCnt="9">
        <dgm:presLayoutVars>
          <dgm:bulletEnabled val="1"/>
        </dgm:presLayoutVars>
      </dgm:prSet>
      <dgm:spPr/>
    </dgm:pt>
    <dgm:pt modelId="{D7D1A36C-A996-491A-8625-510DDE548F5A}" type="pres">
      <dgm:prSet presAssocID="{55F35B50-C2EC-4E7D-A229-2FA24EEF6FF6}" presName="sibTrans" presStyleCnt="0"/>
      <dgm:spPr/>
    </dgm:pt>
    <dgm:pt modelId="{4D6DCF6D-6ADC-479F-A847-6C6B6AFA7D43}" type="pres">
      <dgm:prSet presAssocID="{43FDD9EB-F90C-4349-9C08-4E1E679512BA}" presName="node" presStyleLbl="node1" presStyleIdx="8" presStyleCnt="9">
        <dgm:presLayoutVars>
          <dgm:bulletEnabled val="1"/>
        </dgm:presLayoutVars>
      </dgm:prSet>
      <dgm:spPr/>
    </dgm:pt>
  </dgm:ptLst>
  <dgm:cxnLst>
    <dgm:cxn modelId="{48BDA30B-7D75-487C-A371-26B3D5F98F9A}" type="presOf" srcId="{064686E1-352C-490C-9326-E44F61CDCB3A}" destId="{9F627AA4-0FD9-437E-8002-6798C1EDE49C}" srcOrd="0" destOrd="0" presId="urn:microsoft.com/office/officeart/2005/8/layout/default"/>
    <dgm:cxn modelId="{62A4811F-21B9-450B-BEBB-D396190B02CA}" srcId="{471729C9-FDA8-490A-AB1A-8A6E7244F712}" destId="{D25F0083-9C95-42FD-98EC-EEAC470FEA3B}" srcOrd="3" destOrd="0" parTransId="{1F2E1830-F7A3-41D6-9508-331CA28073F1}" sibTransId="{98BECE36-3E85-4CDF-8460-1C7178F59D37}"/>
    <dgm:cxn modelId="{5BE37723-5189-4409-A661-33277D069EC0}" srcId="{471729C9-FDA8-490A-AB1A-8A6E7244F712}" destId="{C5C45491-9FDA-4DC1-8D81-04C46E7E3408}" srcOrd="0" destOrd="0" parTransId="{ACD241B5-369C-418C-958C-6ED70C72CE8C}" sibTransId="{39194903-F8F2-4D62-B384-6775C8B1A510}"/>
    <dgm:cxn modelId="{8C97D623-0286-48C5-BAC5-F87F814F04AE}" srcId="{471729C9-FDA8-490A-AB1A-8A6E7244F712}" destId="{F9E34B6E-AC21-4E42-B08C-C352377A2F03}" srcOrd="1" destOrd="0" parTransId="{D03F284A-7BA7-4112-8114-846C2F2A9DC1}" sibTransId="{F6DEA476-841D-494E-9050-DD81B49DE8AC}"/>
    <dgm:cxn modelId="{C0B4412B-6770-453B-A073-72520FFC0E08}" type="presOf" srcId="{F9E34B6E-AC21-4E42-B08C-C352377A2F03}" destId="{DDF3B1F8-5F21-464F-9B39-AF5F2CF870A1}" srcOrd="0" destOrd="0" presId="urn:microsoft.com/office/officeart/2005/8/layout/default"/>
    <dgm:cxn modelId="{2735C730-5AD7-4ED5-8CC5-B6F3C8673571}" type="presOf" srcId="{471729C9-FDA8-490A-AB1A-8A6E7244F712}" destId="{25C0345E-E3C4-4756-9DBE-1E089D2E00C2}" srcOrd="0" destOrd="0" presId="urn:microsoft.com/office/officeart/2005/8/layout/default"/>
    <dgm:cxn modelId="{4B523240-1CFF-491D-BABF-5CD40364ADFF}" type="presOf" srcId="{5D78D14F-940C-4D5A-9F73-66C11AA03C00}" destId="{D39DC845-4D89-43CD-B06D-D8FCCDD218F8}" srcOrd="0" destOrd="0" presId="urn:microsoft.com/office/officeart/2005/8/layout/default"/>
    <dgm:cxn modelId="{5654255F-553D-44B9-B9EA-92F4F69FC924}" srcId="{471729C9-FDA8-490A-AB1A-8A6E7244F712}" destId="{DDE5411C-CDD6-4CA1-A066-93275641CD3C}" srcOrd="4" destOrd="0" parTransId="{EFE2840F-7147-4A59-B9F6-FFA2698E2A29}" sibTransId="{604806DA-7FD8-45B5-92B6-A684B908ABCA}"/>
    <dgm:cxn modelId="{6FE7B562-8171-4075-B5E6-9AA48148ED71}" srcId="{471729C9-FDA8-490A-AB1A-8A6E7244F712}" destId="{064686E1-352C-490C-9326-E44F61CDCB3A}" srcOrd="2" destOrd="0" parTransId="{563386E3-A022-4390-A6D7-D800557F77FA}" sibTransId="{76CE2F39-AD71-406C-B68A-52351A10E09C}"/>
    <dgm:cxn modelId="{BBA6686B-BEF4-48B3-BB70-742AF0128ABF}" type="presOf" srcId="{D25F0083-9C95-42FD-98EC-EEAC470FEA3B}" destId="{3C91064C-CE81-4C28-A603-B5A39BBA7FC8}" srcOrd="0" destOrd="0" presId="urn:microsoft.com/office/officeart/2005/8/layout/default"/>
    <dgm:cxn modelId="{758CCC6E-8A3B-49CB-BE59-49A70E180EB5}" type="presOf" srcId="{528DF726-B137-4B4B-8B5B-47E2D7FE2A9A}" destId="{67281C08-E9CB-4EA6-B46F-E58A8EF0CFA2}" srcOrd="0" destOrd="0" presId="urn:microsoft.com/office/officeart/2005/8/layout/default"/>
    <dgm:cxn modelId="{A314BD95-58E2-4904-BF46-BFF015238DCE}" srcId="{471729C9-FDA8-490A-AB1A-8A6E7244F712}" destId="{C12E4F2F-24FD-4703-AFE6-0382DF6271F4}" srcOrd="5" destOrd="0" parTransId="{9EE32353-454C-477A-AE56-9B168D02FFD5}" sibTransId="{4F9BD128-59A8-46E7-B482-D8C8A1BD639C}"/>
    <dgm:cxn modelId="{65A3EFAC-3560-4CCA-A285-99895DA1DC47}" srcId="{471729C9-FDA8-490A-AB1A-8A6E7244F712}" destId="{528DF726-B137-4B4B-8B5B-47E2D7FE2A9A}" srcOrd="6" destOrd="0" parTransId="{9E46B2D6-3C3B-495D-B339-B4FD9A0E3F13}" sibTransId="{C4A7C9E4-E22A-4F6C-8D3F-9B3AF22B342D}"/>
    <dgm:cxn modelId="{5F9CD7C9-03FE-49D3-AF56-17165BF7ADC9}" srcId="{471729C9-FDA8-490A-AB1A-8A6E7244F712}" destId="{43FDD9EB-F90C-4349-9C08-4E1E679512BA}" srcOrd="8" destOrd="0" parTransId="{2B2D35EA-DB3A-4CEF-936A-1F740FBA8C3D}" sibTransId="{8C76BEAE-4301-4A45-BD3A-394529B7F92B}"/>
    <dgm:cxn modelId="{EAE9CDCA-C47A-4DBC-8CD2-6E4BCD9AE495}" type="presOf" srcId="{43FDD9EB-F90C-4349-9C08-4E1E679512BA}" destId="{4D6DCF6D-6ADC-479F-A847-6C6B6AFA7D43}" srcOrd="0" destOrd="0" presId="urn:microsoft.com/office/officeart/2005/8/layout/default"/>
    <dgm:cxn modelId="{FD2646DE-3C77-44EB-A8FE-C5145083CAC6}" type="presOf" srcId="{C12E4F2F-24FD-4703-AFE6-0382DF6271F4}" destId="{48C395C6-F9A9-47F5-A930-11FCCBA5E33E}" srcOrd="0" destOrd="0" presId="urn:microsoft.com/office/officeart/2005/8/layout/default"/>
    <dgm:cxn modelId="{D28752E9-3406-4C5E-8471-83E65571FCC5}" type="presOf" srcId="{DDE5411C-CDD6-4CA1-A066-93275641CD3C}" destId="{57FCE396-D386-4372-B680-1C546D1F5B25}" srcOrd="0" destOrd="0" presId="urn:microsoft.com/office/officeart/2005/8/layout/default"/>
    <dgm:cxn modelId="{22A1D3ED-CE33-48CF-AAAD-75C576018B80}" srcId="{471729C9-FDA8-490A-AB1A-8A6E7244F712}" destId="{5D78D14F-940C-4D5A-9F73-66C11AA03C00}" srcOrd="7" destOrd="0" parTransId="{C82EF84B-7D57-4474-AEF5-A1699C63D302}" sibTransId="{55F35B50-C2EC-4E7D-A229-2FA24EEF6FF6}"/>
    <dgm:cxn modelId="{1FE184F3-A00F-4C05-8BAB-1083388FB2D5}" type="presOf" srcId="{C5C45491-9FDA-4DC1-8D81-04C46E7E3408}" destId="{20E75563-920D-4BAC-914D-D1BC40D92BE2}" srcOrd="0" destOrd="0" presId="urn:microsoft.com/office/officeart/2005/8/layout/default"/>
    <dgm:cxn modelId="{F136B239-0450-4A3F-8595-6E94F6695E49}" type="presParOf" srcId="{25C0345E-E3C4-4756-9DBE-1E089D2E00C2}" destId="{20E75563-920D-4BAC-914D-D1BC40D92BE2}" srcOrd="0" destOrd="0" presId="urn:microsoft.com/office/officeart/2005/8/layout/default"/>
    <dgm:cxn modelId="{C766AD06-4298-4C4E-A9C6-3C671C8DEBE7}" type="presParOf" srcId="{25C0345E-E3C4-4756-9DBE-1E089D2E00C2}" destId="{2679BA85-6269-4004-9553-316A8F772432}" srcOrd="1" destOrd="0" presId="urn:microsoft.com/office/officeart/2005/8/layout/default"/>
    <dgm:cxn modelId="{31B5E7C5-5B50-4F1C-9120-EC5C4058C3F5}" type="presParOf" srcId="{25C0345E-E3C4-4756-9DBE-1E089D2E00C2}" destId="{DDF3B1F8-5F21-464F-9B39-AF5F2CF870A1}" srcOrd="2" destOrd="0" presId="urn:microsoft.com/office/officeart/2005/8/layout/default"/>
    <dgm:cxn modelId="{41724E7C-4FFD-491E-8A5C-596C280ABC41}" type="presParOf" srcId="{25C0345E-E3C4-4756-9DBE-1E089D2E00C2}" destId="{4B9EA358-A255-46F7-AB21-F194173629C9}" srcOrd="3" destOrd="0" presId="urn:microsoft.com/office/officeart/2005/8/layout/default"/>
    <dgm:cxn modelId="{700A8585-659D-4763-9FC6-FCA8926BD976}" type="presParOf" srcId="{25C0345E-E3C4-4756-9DBE-1E089D2E00C2}" destId="{9F627AA4-0FD9-437E-8002-6798C1EDE49C}" srcOrd="4" destOrd="0" presId="urn:microsoft.com/office/officeart/2005/8/layout/default"/>
    <dgm:cxn modelId="{332E55A9-BA3A-4620-89B5-65FF5D872A28}" type="presParOf" srcId="{25C0345E-E3C4-4756-9DBE-1E089D2E00C2}" destId="{59870BF9-ABB9-458E-B7EA-7620183BB4AF}" srcOrd="5" destOrd="0" presId="urn:microsoft.com/office/officeart/2005/8/layout/default"/>
    <dgm:cxn modelId="{04DEE6D0-8DE1-4268-A718-12D74E720AC9}" type="presParOf" srcId="{25C0345E-E3C4-4756-9DBE-1E089D2E00C2}" destId="{3C91064C-CE81-4C28-A603-B5A39BBA7FC8}" srcOrd="6" destOrd="0" presId="urn:microsoft.com/office/officeart/2005/8/layout/default"/>
    <dgm:cxn modelId="{3D16EE5A-C64C-44E5-A9B1-DE6DE29120C4}" type="presParOf" srcId="{25C0345E-E3C4-4756-9DBE-1E089D2E00C2}" destId="{39473324-1FB8-43DF-9126-4B27875DF91B}" srcOrd="7" destOrd="0" presId="urn:microsoft.com/office/officeart/2005/8/layout/default"/>
    <dgm:cxn modelId="{8E4093F4-834C-42E9-BFF6-74FD6AB2F74F}" type="presParOf" srcId="{25C0345E-E3C4-4756-9DBE-1E089D2E00C2}" destId="{57FCE396-D386-4372-B680-1C546D1F5B25}" srcOrd="8" destOrd="0" presId="urn:microsoft.com/office/officeart/2005/8/layout/default"/>
    <dgm:cxn modelId="{9171B266-09AB-4133-B0A7-1CB8B5C1C998}" type="presParOf" srcId="{25C0345E-E3C4-4756-9DBE-1E089D2E00C2}" destId="{08085B4E-D686-4B99-9721-4CA9194786E1}" srcOrd="9" destOrd="0" presId="urn:microsoft.com/office/officeart/2005/8/layout/default"/>
    <dgm:cxn modelId="{9CD24829-391B-47D3-852C-DBCE8CDD73F7}" type="presParOf" srcId="{25C0345E-E3C4-4756-9DBE-1E089D2E00C2}" destId="{48C395C6-F9A9-47F5-A930-11FCCBA5E33E}" srcOrd="10" destOrd="0" presId="urn:microsoft.com/office/officeart/2005/8/layout/default"/>
    <dgm:cxn modelId="{8FE1BCFA-F5D8-4ED3-8A71-E0448D94A539}" type="presParOf" srcId="{25C0345E-E3C4-4756-9DBE-1E089D2E00C2}" destId="{355C1E71-699C-4493-9608-456C4661C55A}" srcOrd="11" destOrd="0" presId="urn:microsoft.com/office/officeart/2005/8/layout/default"/>
    <dgm:cxn modelId="{896B8925-A1E0-4D8C-9F69-F7664E350562}" type="presParOf" srcId="{25C0345E-E3C4-4756-9DBE-1E089D2E00C2}" destId="{67281C08-E9CB-4EA6-B46F-E58A8EF0CFA2}" srcOrd="12" destOrd="0" presId="urn:microsoft.com/office/officeart/2005/8/layout/default"/>
    <dgm:cxn modelId="{21B6C95C-3B09-4A76-BEEC-0DED26A7084B}" type="presParOf" srcId="{25C0345E-E3C4-4756-9DBE-1E089D2E00C2}" destId="{59FB0770-3C6D-4EB3-BE7E-F129EC7EF7CB}" srcOrd="13" destOrd="0" presId="urn:microsoft.com/office/officeart/2005/8/layout/default"/>
    <dgm:cxn modelId="{47E36527-0D4A-4AC6-B6BA-096F44D31445}" type="presParOf" srcId="{25C0345E-E3C4-4756-9DBE-1E089D2E00C2}" destId="{D39DC845-4D89-43CD-B06D-D8FCCDD218F8}" srcOrd="14" destOrd="0" presId="urn:microsoft.com/office/officeart/2005/8/layout/default"/>
    <dgm:cxn modelId="{3331740C-0032-46AF-8040-DCA90DD4D9CD}" type="presParOf" srcId="{25C0345E-E3C4-4756-9DBE-1E089D2E00C2}" destId="{D7D1A36C-A996-491A-8625-510DDE548F5A}" srcOrd="15" destOrd="0" presId="urn:microsoft.com/office/officeart/2005/8/layout/default"/>
    <dgm:cxn modelId="{2417B1B1-CBE0-4CBC-981F-CA71B26530BE}" type="presParOf" srcId="{25C0345E-E3C4-4756-9DBE-1E089D2E00C2}" destId="{4D6DCF6D-6ADC-479F-A847-6C6B6AFA7D4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2630B-6A9F-443B-BE36-5C483CF4A14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67947C26-A71B-4F8A-AC7B-F924C358A16A}">
      <dgm:prSet custT="1"/>
      <dgm:spPr/>
      <dgm:t>
        <a:bodyPr/>
        <a:lstStyle/>
        <a:p>
          <a:r>
            <a:rPr lang="en-US" sz="1600" baseline="0" dirty="0">
              <a:latin typeface="Times New Roman" panose="02020603050405020304" pitchFamily="18" charset="0"/>
            </a:rPr>
            <a:t>In the Discrimination Model of Supervision, supervisee skills play a crucial role in the supervisory process (Bernard &amp; Goodyear, 2018).</a:t>
          </a:r>
        </a:p>
      </dgm:t>
    </dgm:pt>
    <dgm:pt modelId="{399BB5FB-D7E0-46F0-BFAE-5A6C4F5396B8}" type="parTrans" cxnId="{86E76FF4-1011-4458-BF09-072F663DF38F}">
      <dgm:prSet/>
      <dgm:spPr/>
      <dgm:t>
        <a:bodyPr/>
        <a:lstStyle/>
        <a:p>
          <a:endParaRPr lang="en-US" sz="1600" baseline="0">
            <a:latin typeface="Times New Roman" panose="02020603050405020304" pitchFamily="18" charset="0"/>
          </a:endParaRPr>
        </a:p>
      </dgm:t>
    </dgm:pt>
    <dgm:pt modelId="{A8BC62A5-2A56-43FD-9F6A-95749F11F24F}" type="sibTrans" cxnId="{86E76FF4-1011-4458-BF09-072F663DF38F}">
      <dgm:prSet/>
      <dgm:spPr/>
      <dgm:t>
        <a:bodyPr/>
        <a:lstStyle/>
        <a:p>
          <a:endParaRPr lang="en-US" sz="1600" baseline="0">
            <a:latin typeface="Times New Roman" panose="02020603050405020304" pitchFamily="18" charset="0"/>
          </a:endParaRPr>
        </a:p>
      </dgm:t>
    </dgm:pt>
    <dgm:pt modelId="{7DF00BE1-D3B9-4CE3-984D-D0E96B77109A}">
      <dgm:prSet custT="1"/>
      <dgm:spPr/>
      <dgm:t>
        <a:bodyPr/>
        <a:lstStyle/>
        <a:p>
          <a:r>
            <a:rPr lang="en-US" sz="1600" b="1" baseline="0" dirty="0">
              <a:latin typeface="Times New Roman" panose="02020603050405020304" pitchFamily="18" charset="0"/>
            </a:rPr>
            <a:t>Key Skills</a:t>
          </a:r>
          <a:r>
            <a:rPr lang="en-US" sz="1600" baseline="0" dirty="0">
              <a:latin typeface="Times New Roman" panose="02020603050405020304" pitchFamily="18" charset="0"/>
            </a:rPr>
            <a:t>:</a:t>
          </a:r>
        </a:p>
      </dgm:t>
    </dgm:pt>
    <dgm:pt modelId="{380FE183-8454-401D-931A-2EBC169F9EBB}" type="parTrans" cxnId="{4A72276F-17D1-4AB1-8DE3-6FD0C85F1919}">
      <dgm:prSet/>
      <dgm:spPr/>
      <dgm:t>
        <a:bodyPr/>
        <a:lstStyle/>
        <a:p>
          <a:endParaRPr lang="en-US" sz="1600" baseline="0">
            <a:latin typeface="Times New Roman" panose="02020603050405020304" pitchFamily="18" charset="0"/>
          </a:endParaRPr>
        </a:p>
      </dgm:t>
    </dgm:pt>
    <dgm:pt modelId="{0B7FA237-C0E5-4CF0-9443-D7352A16A84D}" type="sibTrans" cxnId="{4A72276F-17D1-4AB1-8DE3-6FD0C85F1919}">
      <dgm:prSet/>
      <dgm:spPr/>
      <dgm:t>
        <a:bodyPr/>
        <a:lstStyle/>
        <a:p>
          <a:endParaRPr lang="en-US" sz="1600" baseline="0">
            <a:latin typeface="Times New Roman" panose="02020603050405020304" pitchFamily="18" charset="0"/>
          </a:endParaRPr>
        </a:p>
      </dgm:t>
    </dgm:pt>
    <dgm:pt modelId="{341B7509-F0E0-40A6-9831-0294F618D867}">
      <dgm:prSet custT="1"/>
      <dgm:spPr/>
      <dgm:t>
        <a:bodyPr/>
        <a:lstStyle/>
        <a:p>
          <a:r>
            <a:rPr lang="en-US" sz="1600" baseline="0">
              <a:latin typeface="Times New Roman" panose="02020603050405020304" pitchFamily="18" charset="0"/>
            </a:rPr>
            <a:t> Clinical Competence: Supervisees demonstrate proficiency in counseling techniques, assessment, and treatment planning (</a:t>
          </a:r>
          <a:r>
            <a:rPr lang="en-US" sz="1600">
              <a:latin typeface="Times New Roman" panose="02020603050405020304" pitchFamily="18" charset="0"/>
              <a:cs typeface="Times New Roman" panose="02020603050405020304" pitchFamily="18" charset="0"/>
            </a:rPr>
            <a:t>Crunk &amp; Barden, 2017).</a:t>
          </a:r>
          <a:endParaRPr lang="en-US" sz="1600" baseline="0">
            <a:latin typeface="Times New Roman" panose="02020603050405020304" pitchFamily="18" charset="0"/>
          </a:endParaRPr>
        </a:p>
      </dgm:t>
    </dgm:pt>
    <dgm:pt modelId="{E2523242-EB0B-4E0E-AF84-32A0CDCB8D81}" type="parTrans" cxnId="{68985BB8-E72D-474A-8C62-FDEDA48E51F3}">
      <dgm:prSet/>
      <dgm:spPr/>
      <dgm:t>
        <a:bodyPr/>
        <a:lstStyle/>
        <a:p>
          <a:endParaRPr lang="en-US" sz="1600" baseline="0">
            <a:latin typeface="Times New Roman" panose="02020603050405020304" pitchFamily="18" charset="0"/>
          </a:endParaRPr>
        </a:p>
      </dgm:t>
    </dgm:pt>
    <dgm:pt modelId="{0644CA85-1074-4E25-8C70-34F1C2B6ED32}" type="sibTrans" cxnId="{68985BB8-E72D-474A-8C62-FDEDA48E51F3}">
      <dgm:prSet/>
      <dgm:spPr/>
      <dgm:t>
        <a:bodyPr/>
        <a:lstStyle/>
        <a:p>
          <a:endParaRPr lang="en-US" sz="1600" baseline="0">
            <a:latin typeface="Times New Roman" panose="02020603050405020304" pitchFamily="18" charset="0"/>
          </a:endParaRPr>
        </a:p>
      </dgm:t>
    </dgm:pt>
    <dgm:pt modelId="{277367D6-54C8-47AB-870B-4ED033279561}">
      <dgm:prSet custT="1"/>
      <dgm:spPr/>
      <dgm:t>
        <a:bodyPr/>
        <a:lstStyle/>
        <a:p>
          <a:r>
            <a:rPr lang="en-US" sz="1600" baseline="0">
              <a:latin typeface="Times New Roman" panose="02020603050405020304" pitchFamily="18" charset="0"/>
            </a:rPr>
            <a:t>Self-Awareness: Supervisees possess insight into their personal biases, limitations, and areas for growth (Brejcha, 2021).</a:t>
          </a:r>
        </a:p>
      </dgm:t>
    </dgm:pt>
    <dgm:pt modelId="{F2A10E22-A8DB-4C77-BF85-9CACEC072F12}" type="parTrans" cxnId="{878B614D-CA3B-4B08-8139-25DB27DAFD01}">
      <dgm:prSet/>
      <dgm:spPr/>
      <dgm:t>
        <a:bodyPr/>
        <a:lstStyle/>
        <a:p>
          <a:endParaRPr lang="en-US" sz="1600" baseline="0">
            <a:latin typeface="Times New Roman" panose="02020603050405020304" pitchFamily="18" charset="0"/>
          </a:endParaRPr>
        </a:p>
      </dgm:t>
    </dgm:pt>
    <dgm:pt modelId="{83997FB3-CE2A-4578-A639-49A5C2CCB448}" type="sibTrans" cxnId="{878B614D-CA3B-4B08-8139-25DB27DAFD01}">
      <dgm:prSet/>
      <dgm:spPr/>
      <dgm:t>
        <a:bodyPr/>
        <a:lstStyle/>
        <a:p>
          <a:endParaRPr lang="en-US" sz="1600" baseline="0">
            <a:latin typeface="Times New Roman" panose="02020603050405020304" pitchFamily="18" charset="0"/>
          </a:endParaRPr>
        </a:p>
      </dgm:t>
    </dgm:pt>
    <dgm:pt modelId="{9468C5A3-6088-41D0-9B89-ECADACCA3906}">
      <dgm:prSet custT="1"/>
      <dgm:spPr/>
      <dgm:t>
        <a:bodyPr/>
        <a:lstStyle/>
        <a:p>
          <a:r>
            <a:rPr lang="en-US" sz="1600" baseline="0" dirty="0">
              <a:latin typeface="Times New Roman" panose="02020603050405020304" pitchFamily="18" charset="0"/>
            </a:rPr>
            <a:t> Cultural Competence: Supervisees exhibit sensitivity and competence in working with diverse populations (Crunk &amp; Barden, 2017).</a:t>
          </a:r>
        </a:p>
      </dgm:t>
    </dgm:pt>
    <dgm:pt modelId="{1F904AEA-527E-4AD7-9465-86DAFDAA105F}" type="parTrans" cxnId="{F902074F-A29B-4185-8FDA-17ADC5AB6081}">
      <dgm:prSet/>
      <dgm:spPr/>
      <dgm:t>
        <a:bodyPr/>
        <a:lstStyle/>
        <a:p>
          <a:endParaRPr lang="en-US" sz="1600" baseline="0">
            <a:latin typeface="Times New Roman" panose="02020603050405020304" pitchFamily="18" charset="0"/>
          </a:endParaRPr>
        </a:p>
      </dgm:t>
    </dgm:pt>
    <dgm:pt modelId="{312A873B-483F-4B96-A1A5-F60BF9184D50}" type="sibTrans" cxnId="{F902074F-A29B-4185-8FDA-17ADC5AB6081}">
      <dgm:prSet/>
      <dgm:spPr/>
      <dgm:t>
        <a:bodyPr/>
        <a:lstStyle/>
        <a:p>
          <a:endParaRPr lang="en-US" sz="1600" baseline="0">
            <a:latin typeface="Times New Roman" panose="02020603050405020304" pitchFamily="18" charset="0"/>
          </a:endParaRPr>
        </a:p>
      </dgm:t>
    </dgm:pt>
    <dgm:pt modelId="{E4A9442A-2B9B-4030-B1EA-73B9ED4F9FB6}">
      <dgm:prSet custT="1"/>
      <dgm:spPr/>
      <dgm:t>
        <a:bodyPr/>
        <a:lstStyle/>
        <a:p>
          <a:r>
            <a:rPr lang="en-US" sz="1600" baseline="0">
              <a:latin typeface="Times New Roman" panose="02020603050405020304" pitchFamily="18" charset="0"/>
            </a:rPr>
            <a:t> Ethical Decision-Making: Supervisees adhere to ethical principles and guidelines in their counseling practice (Bernard, 1979).</a:t>
          </a:r>
        </a:p>
      </dgm:t>
    </dgm:pt>
    <dgm:pt modelId="{E857272E-C80D-465F-994B-D1F67B2E3638}" type="parTrans" cxnId="{C10B112C-50B4-4618-8D15-0DFE64D4D2CE}">
      <dgm:prSet/>
      <dgm:spPr/>
      <dgm:t>
        <a:bodyPr/>
        <a:lstStyle/>
        <a:p>
          <a:endParaRPr lang="en-US" sz="1600" baseline="0">
            <a:latin typeface="Times New Roman" panose="02020603050405020304" pitchFamily="18" charset="0"/>
          </a:endParaRPr>
        </a:p>
      </dgm:t>
    </dgm:pt>
    <dgm:pt modelId="{BA6DEFA3-95AC-4E91-A433-B5807EA73F90}" type="sibTrans" cxnId="{C10B112C-50B4-4618-8D15-0DFE64D4D2CE}">
      <dgm:prSet/>
      <dgm:spPr/>
      <dgm:t>
        <a:bodyPr/>
        <a:lstStyle/>
        <a:p>
          <a:endParaRPr lang="en-US" sz="1600" baseline="0">
            <a:latin typeface="Times New Roman" panose="02020603050405020304" pitchFamily="18" charset="0"/>
          </a:endParaRPr>
        </a:p>
      </dgm:t>
    </dgm:pt>
    <dgm:pt modelId="{B4A33A83-38AA-4EFE-984E-E9D3B0DF3C92}">
      <dgm:prSet custT="1"/>
      <dgm:spPr/>
      <dgm:t>
        <a:bodyPr/>
        <a:lstStyle/>
        <a:p>
          <a:r>
            <a:rPr lang="en-US" sz="1600" b="1" baseline="0" dirty="0">
              <a:latin typeface="Times New Roman" panose="02020603050405020304" pitchFamily="18" charset="0"/>
            </a:rPr>
            <a:t>Development and Enhancement</a:t>
          </a:r>
          <a:r>
            <a:rPr lang="en-US" sz="1600" baseline="0" dirty="0">
              <a:latin typeface="Times New Roman" panose="02020603050405020304" pitchFamily="18" charset="0"/>
            </a:rPr>
            <a:t>:</a:t>
          </a:r>
        </a:p>
      </dgm:t>
    </dgm:pt>
    <dgm:pt modelId="{247CA0BE-AB16-472F-9210-5EAF95C2B38A}" type="parTrans" cxnId="{728187A3-5120-413A-85E2-6FFC8ADB921E}">
      <dgm:prSet/>
      <dgm:spPr/>
      <dgm:t>
        <a:bodyPr/>
        <a:lstStyle/>
        <a:p>
          <a:endParaRPr lang="en-US" sz="1600" baseline="0">
            <a:latin typeface="Times New Roman" panose="02020603050405020304" pitchFamily="18" charset="0"/>
          </a:endParaRPr>
        </a:p>
      </dgm:t>
    </dgm:pt>
    <dgm:pt modelId="{D2E6C48F-B8AC-4F17-8BEE-9924E3E07381}" type="sibTrans" cxnId="{728187A3-5120-413A-85E2-6FFC8ADB921E}">
      <dgm:prSet/>
      <dgm:spPr/>
      <dgm:t>
        <a:bodyPr/>
        <a:lstStyle/>
        <a:p>
          <a:endParaRPr lang="en-US" sz="1600" baseline="0">
            <a:latin typeface="Times New Roman" panose="02020603050405020304" pitchFamily="18" charset="0"/>
          </a:endParaRPr>
        </a:p>
      </dgm:t>
    </dgm:pt>
    <dgm:pt modelId="{7F427EAB-C356-4D4C-B235-7A7BD4AC0D4E}">
      <dgm:prSet custT="1"/>
      <dgm:spPr/>
      <dgm:t>
        <a:bodyPr/>
        <a:lstStyle/>
        <a:p>
          <a:r>
            <a:rPr lang="en-US" sz="1600" baseline="0" dirty="0">
              <a:latin typeface="Times New Roman" panose="02020603050405020304" pitchFamily="18" charset="0"/>
            </a:rPr>
            <a:t>Supervisors play a key role in facilitating the development and enhancement of supervisee skills through feedback, modeling, and skill-building activities (Crunk &amp; Barden, 2017).</a:t>
          </a:r>
        </a:p>
      </dgm:t>
    </dgm:pt>
    <dgm:pt modelId="{95EEE633-F1CA-4BE8-A7CE-0E9EA8660953}" type="parTrans" cxnId="{A46CA514-7578-4A35-BFC6-ABAE4C410A08}">
      <dgm:prSet/>
      <dgm:spPr/>
      <dgm:t>
        <a:bodyPr/>
        <a:lstStyle/>
        <a:p>
          <a:endParaRPr lang="en-US" sz="1600" baseline="0">
            <a:latin typeface="Times New Roman" panose="02020603050405020304" pitchFamily="18" charset="0"/>
          </a:endParaRPr>
        </a:p>
      </dgm:t>
    </dgm:pt>
    <dgm:pt modelId="{BBBEC180-9B84-4986-B80B-BB6BBB877793}" type="sibTrans" cxnId="{A46CA514-7578-4A35-BFC6-ABAE4C410A08}">
      <dgm:prSet/>
      <dgm:spPr/>
      <dgm:t>
        <a:bodyPr/>
        <a:lstStyle/>
        <a:p>
          <a:endParaRPr lang="en-US" sz="1600" baseline="0">
            <a:latin typeface="Times New Roman" panose="02020603050405020304" pitchFamily="18" charset="0"/>
          </a:endParaRPr>
        </a:p>
      </dgm:t>
    </dgm:pt>
    <dgm:pt modelId="{7B6412D4-E5C5-4D3D-BF2B-AE07FD7C8407}">
      <dgm:prSet custT="1"/>
      <dgm:spPr/>
      <dgm:t>
        <a:bodyPr/>
        <a:lstStyle/>
        <a:p>
          <a:r>
            <a:rPr lang="en-US" sz="1600" b="1" baseline="0">
              <a:latin typeface="Times New Roman" panose="02020603050405020304" pitchFamily="18" charset="0"/>
            </a:rPr>
            <a:t>Evaluation and Feedback</a:t>
          </a:r>
          <a:r>
            <a:rPr lang="en-US" sz="1600" baseline="0">
              <a:latin typeface="Times New Roman" panose="02020603050405020304" pitchFamily="18" charset="0"/>
            </a:rPr>
            <a:t>:</a:t>
          </a:r>
        </a:p>
      </dgm:t>
    </dgm:pt>
    <dgm:pt modelId="{1F2C150D-B898-40F0-A949-79EFA1A9F8B6}" type="parTrans" cxnId="{571E4A35-EF89-4489-9A71-D3C5BB5906DB}">
      <dgm:prSet/>
      <dgm:spPr/>
      <dgm:t>
        <a:bodyPr/>
        <a:lstStyle/>
        <a:p>
          <a:endParaRPr lang="en-US" sz="1600" baseline="0">
            <a:latin typeface="Times New Roman" panose="02020603050405020304" pitchFamily="18" charset="0"/>
          </a:endParaRPr>
        </a:p>
      </dgm:t>
    </dgm:pt>
    <dgm:pt modelId="{3427E4D7-8CF8-48DA-8D10-4AA485B4594F}" type="sibTrans" cxnId="{571E4A35-EF89-4489-9A71-D3C5BB5906DB}">
      <dgm:prSet/>
      <dgm:spPr/>
      <dgm:t>
        <a:bodyPr/>
        <a:lstStyle/>
        <a:p>
          <a:endParaRPr lang="en-US" sz="1600" baseline="0">
            <a:latin typeface="Times New Roman" panose="02020603050405020304" pitchFamily="18" charset="0"/>
          </a:endParaRPr>
        </a:p>
      </dgm:t>
    </dgm:pt>
    <dgm:pt modelId="{0361DC10-4A03-4942-A47B-D8E6E7457FA1}">
      <dgm:prSet custT="1"/>
      <dgm:spPr/>
      <dgm:t>
        <a:bodyPr/>
        <a:lstStyle/>
        <a:p>
          <a:r>
            <a:rPr lang="en-US" sz="1600" baseline="0" dirty="0">
              <a:latin typeface="Times New Roman" panose="02020603050405020304" pitchFamily="18" charset="0"/>
            </a:rPr>
            <a:t> Regular evaluation and feedback sessions help assess supervisee skills, identify areas for improvement, and track progress over time (Bernard &amp; Goodyear, 2018)</a:t>
          </a:r>
        </a:p>
      </dgm:t>
    </dgm:pt>
    <dgm:pt modelId="{14C0BBF4-C762-48D0-B744-121A0CBC9E4C}" type="parTrans" cxnId="{AF692F60-6E15-4328-92AB-0D24E9F09FA2}">
      <dgm:prSet/>
      <dgm:spPr/>
      <dgm:t>
        <a:bodyPr/>
        <a:lstStyle/>
        <a:p>
          <a:endParaRPr lang="en-US" sz="1600" baseline="0">
            <a:latin typeface="Times New Roman" panose="02020603050405020304" pitchFamily="18" charset="0"/>
          </a:endParaRPr>
        </a:p>
      </dgm:t>
    </dgm:pt>
    <dgm:pt modelId="{2590C632-1D24-4149-A2C8-60D70F4E772A}" type="sibTrans" cxnId="{AF692F60-6E15-4328-92AB-0D24E9F09FA2}">
      <dgm:prSet/>
      <dgm:spPr/>
      <dgm:t>
        <a:bodyPr/>
        <a:lstStyle/>
        <a:p>
          <a:endParaRPr lang="en-US" sz="1600" baseline="0">
            <a:latin typeface="Times New Roman" panose="02020603050405020304" pitchFamily="18" charset="0"/>
          </a:endParaRPr>
        </a:p>
      </dgm:t>
    </dgm:pt>
    <dgm:pt modelId="{0EE35990-819A-44C0-A552-594F7E5ABA01}">
      <dgm:prSet custT="1"/>
      <dgm:spPr/>
      <dgm:t>
        <a:bodyPr/>
        <a:lstStyle/>
        <a:p>
          <a:r>
            <a:rPr lang="en-US" sz="1600" b="1" baseline="0" dirty="0">
              <a:latin typeface="Times New Roman" panose="02020603050405020304" pitchFamily="18" charset="0"/>
            </a:rPr>
            <a:t>Benefits:</a:t>
          </a:r>
        </a:p>
      </dgm:t>
    </dgm:pt>
    <dgm:pt modelId="{09405CC5-AFFE-44C2-91A9-2474C7796B86}" type="parTrans" cxnId="{6995EF41-EF3B-44BC-8758-28633A2A53D6}">
      <dgm:prSet/>
      <dgm:spPr/>
      <dgm:t>
        <a:bodyPr/>
        <a:lstStyle/>
        <a:p>
          <a:endParaRPr lang="en-US" sz="1600" baseline="0">
            <a:latin typeface="Times New Roman" panose="02020603050405020304" pitchFamily="18" charset="0"/>
          </a:endParaRPr>
        </a:p>
      </dgm:t>
    </dgm:pt>
    <dgm:pt modelId="{D74D0B3F-C9A4-41AB-A85B-7527BBBAD2CD}" type="sibTrans" cxnId="{6995EF41-EF3B-44BC-8758-28633A2A53D6}">
      <dgm:prSet/>
      <dgm:spPr/>
      <dgm:t>
        <a:bodyPr/>
        <a:lstStyle/>
        <a:p>
          <a:endParaRPr lang="en-US" sz="1600" baseline="0">
            <a:latin typeface="Times New Roman" panose="02020603050405020304" pitchFamily="18" charset="0"/>
          </a:endParaRPr>
        </a:p>
      </dgm:t>
    </dgm:pt>
    <dgm:pt modelId="{628FF399-586B-41AA-8C7C-60BB1815C3E6}">
      <dgm:prSet custT="1"/>
      <dgm:spPr/>
      <dgm:t>
        <a:bodyPr/>
        <a:lstStyle/>
        <a:p>
          <a:r>
            <a:rPr lang="en-US" sz="1600" baseline="0" dirty="0">
              <a:latin typeface="Times New Roman" panose="02020603050405020304" pitchFamily="18" charset="0"/>
            </a:rPr>
            <a:t> Supervisees with well-developed skills are better equipped to provide effective counseling services, promote client well-being, and contribute to the profession (Lambert &amp; Barley, 2001; Norcross &amp; Lambert, 2014).</a:t>
          </a:r>
        </a:p>
      </dgm:t>
    </dgm:pt>
    <dgm:pt modelId="{FCBE2AEB-A3D6-4B96-AE8F-2C259BC1763F}" type="parTrans" cxnId="{EC070874-0B7F-4AA4-94E3-B044965035D3}">
      <dgm:prSet/>
      <dgm:spPr/>
      <dgm:t>
        <a:bodyPr/>
        <a:lstStyle/>
        <a:p>
          <a:endParaRPr lang="en-US" sz="1600" baseline="0">
            <a:latin typeface="Times New Roman" panose="02020603050405020304" pitchFamily="18" charset="0"/>
          </a:endParaRPr>
        </a:p>
      </dgm:t>
    </dgm:pt>
    <dgm:pt modelId="{39586F16-9933-4575-88BF-25DCFAB7D240}" type="sibTrans" cxnId="{EC070874-0B7F-4AA4-94E3-B044965035D3}">
      <dgm:prSet/>
      <dgm:spPr/>
      <dgm:t>
        <a:bodyPr/>
        <a:lstStyle/>
        <a:p>
          <a:endParaRPr lang="en-US" sz="1600" baseline="0">
            <a:latin typeface="Times New Roman" panose="02020603050405020304" pitchFamily="18" charset="0"/>
          </a:endParaRPr>
        </a:p>
      </dgm:t>
    </dgm:pt>
    <dgm:pt modelId="{6D848BBE-7726-42AE-9865-6CFA4A24AFE8}" type="pres">
      <dgm:prSet presAssocID="{EE02630B-6A9F-443B-BE36-5C483CF4A145}" presName="diagram" presStyleCnt="0">
        <dgm:presLayoutVars>
          <dgm:dir/>
          <dgm:resizeHandles val="exact"/>
        </dgm:presLayoutVars>
      </dgm:prSet>
      <dgm:spPr/>
    </dgm:pt>
    <dgm:pt modelId="{B21BF1CC-A3C3-4FD8-9B1A-7AA70912778E}" type="pres">
      <dgm:prSet presAssocID="{67947C26-A71B-4F8A-AC7B-F924C358A16A}" presName="node" presStyleLbl="node1" presStyleIdx="0" presStyleCnt="12" custScaleX="118953">
        <dgm:presLayoutVars>
          <dgm:bulletEnabled val="1"/>
        </dgm:presLayoutVars>
      </dgm:prSet>
      <dgm:spPr/>
    </dgm:pt>
    <dgm:pt modelId="{101F9F2E-8DB4-47D0-825D-7CC03A576B03}" type="pres">
      <dgm:prSet presAssocID="{A8BC62A5-2A56-43FD-9F6A-95749F11F24F}" presName="sibTrans" presStyleCnt="0"/>
      <dgm:spPr/>
    </dgm:pt>
    <dgm:pt modelId="{D6BE7576-281F-4135-A46A-0C19BE09AC32}" type="pres">
      <dgm:prSet presAssocID="{7DF00BE1-D3B9-4CE3-984D-D0E96B77109A}" presName="node" presStyleLbl="node1" presStyleIdx="1" presStyleCnt="12">
        <dgm:presLayoutVars>
          <dgm:bulletEnabled val="1"/>
        </dgm:presLayoutVars>
      </dgm:prSet>
      <dgm:spPr/>
    </dgm:pt>
    <dgm:pt modelId="{46EB76CF-935C-4344-9EA0-01946BC9F99D}" type="pres">
      <dgm:prSet presAssocID="{0B7FA237-C0E5-4CF0-9443-D7352A16A84D}" presName="sibTrans" presStyleCnt="0"/>
      <dgm:spPr/>
    </dgm:pt>
    <dgm:pt modelId="{C8983E81-3644-410B-8E03-03D4D3C35DB7}" type="pres">
      <dgm:prSet presAssocID="{341B7509-F0E0-40A6-9831-0294F618D867}" presName="node" presStyleLbl="node1" presStyleIdx="2" presStyleCnt="12">
        <dgm:presLayoutVars>
          <dgm:bulletEnabled val="1"/>
        </dgm:presLayoutVars>
      </dgm:prSet>
      <dgm:spPr/>
    </dgm:pt>
    <dgm:pt modelId="{12E8CA16-41F6-4D1B-8BEB-F59C0F125657}" type="pres">
      <dgm:prSet presAssocID="{0644CA85-1074-4E25-8C70-34F1C2B6ED32}" presName="sibTrans" presStyleCnt="0"/>
      <dgm:spPr/>
    </dgm:pt>
    <dgm:pt modelId="{40E071DB-758C-46C8-A4A9-B195DD7AB13C}" type="pres">
      <dgm:prSet presAssocID="{277367D6-54C8-47AB-870B-4ED033279561}" presName="node" presStyleLbl="node1" presStyleIdx="3" presStyleCnt="12">
        <dgm:presLayoutVars>
          <dgm:bulletEnabled val="1"/>
        </dgm:presLayoutVars>
      </dgm:prSet>
      <dgm:spPr/>
    </dgm:pt>
    <dgm:pt modelId="{C4388C0A-8B56-45CE-8E7B-94ECC38BBDD2}" type="pres">
      <dgm:prSet presAssocID="{83997FB3-CE2A-4578-A639-49A5C2CCB448}" presName="sibTrans" presStyleCnt="0"/>
      <dgm:spPr/>
    </dgm:pt>
    <dgm:pt modelId="{4BB2817B-5BDE-449F-A3D5-5F784E1E12D2}" type="pres">
      <dgm:prSet presAssocID="{9468C5A3-6088-41D0-9B89-ECADACCA3906}" presName="node" presStyleLbl="node1" presStyleIdx="4" presStyleCnt="12" custScaleX="110137">
        <dgm:presLayoutVars>
          <dgm:bulletEnabled val="1"/>
        </dgm:presLayoutVars>
      </dgm:prSet>
      <dgm:spPr/>
    </dgm:pt>
    <dgm:pt modelId="{9D234152-AB4B-439A-BD73-17AA18110440}" type="pres">
      <dgm:prSet presAssocID="{312A873B-483F-4B96-A1A5-F60BF9184D50}" presName="sibTrans" presStyleCnt="0"/>
      <dgm:spPr/>
    </dgm:pt>
    <dgm:pt modelId="{7EF8B42F-6EF0-405B-88B3-8D1181C57FD3}" type="pres">
      <dgm:prSet presAssocID="{E4A9442A-2B9B-4030-B1EA-73B9ED4F9FB6}" presName="node" presStyleLbl="node1" presStyleIdx="5" presStyleCnt="12">
        <dgm:presLayoutVars>
          <dgm:bulletEnabled val="1"/>
        </dgm:presLayoutVars>
      </dgm:prSet>
      <dgm:spPr/>
    </dgm:pt>
    <dgm:pt modelId="{A2E43E90-E435-41DA-98DD-1E010891AC96}" type="pres">
      <dgm:prSet presAssocID="{BA6DEFA3-95AC-4E91-A433-B5807EA73F90}" presName="sibTrans" presStyleCnt="0"/>
      <dgm:spPr/>
    </dgm:pt>
    <dgm:pt modelId="{66EDCA7F-8757-4398-8F0D-34C03FF7DD40}" type="pres">
      <dgm:prSet presAssocID="{B4A33A83-38AA-4EFE-984E-E9D3B0DF3C92}" presName="node" presStyleLbl="node1" presStyleIdx="6" presStyleCnt="12">
        <dgm:presLayoutVars>
          <dgm:bulletEnabled val="1"/>
        </dgm:presLayoutVars>
      </dgm:prSet>
      <dgm:spPr/>
    </dgm:pt>
    <dgm:pt modelId="{30A20E3A-CEDD-45E7-9137-EA619A84F44F}" type="pres">
      <dgm:prSet presAssocID="{D2E6C48F-B8AC-4F17-8BEE-9924E3E07381}" presName="sibTrans" presStyleCnt="0"/>
      <dgm:spPr/>
    </dgm:pt>
    <dgm:pt modelId="{BC12C1F5-3924-49C1-8888-2DAF1B86F72A}" type="pres">
      <dgm:prSet presAssocID="{7F427EAB-C356-4D4C-B235-7A7BD4AC0D4E}" presName="node" presStyleLbl="node1" presStyleIdx="7" presStyleCnt="12">
        <dgm:presLayoutVars>
          <dgm:bulletEnabled val="1"/>
        </dgm:presLayoutVars>
      </dgm:prSet>
      <dgm:spPr/>
    </dgm:pt>
    <dgm:pt modelId="{0AC1040F-F866-47CB-ACB5-B29A87210C7A}" type="pres">
      <dgm:prSet presAssocID="{BBBEC180-9B84-4986-B80B-BB6BBB877793}" presName="sibTrans" presStyleCnt="0"/>
      <dgm:spPr/>
    </dgm:pt>
    <dgm:pt modelId="{2FF9313F-8CA3-4F8D-AD37-37D4FED3364F}" type="pres">
      <dgm:prSet presAssocID="{7B6412D4-E5C5-4D3D-BF2B-AE07FD7C8407}" presName="node" presStyleLbl="node1" presStyleIdx="8" presStyleCnt="12">
        <dgm:presLayoutVars>
          <dgm:bulletEnabled val="1"/>
        </dgm:presLayoutVars>
      </dgm:prSet>
      <dgm:spPr/>
    </dgm:pt>
    <dgm:pt modelId="{21090DD0-0EF0-42D1-A7D4-03CF750A3357}" type="pres">
      <dgm:prSet presAssocID="{3427E4D7-8CF8-48DA-8D10-4AA485B4594F}" presName="sibTrans" presStyleCnt="0"/>
      <dgm:spPr/>
    </dgm:pt>
    <dgm:pt modelId="{EEAF0639-2A9B-4F05-AB13-758C59721CE1}" type="pres">
      <dgm:prSet presAssocID="{0361DC10-4A03-4942-A47B-D8E6E7457FA1}" presName="node" presStyleLbl="node1" presStyleIdx="9" presStyleCnt="12">
        <dgm:presLayoutVars>
          <dgm:bulletEnabled val="1"/>
        </dgm:presLayoutVars>
      </dgm:prSet>
      <dgm:spPr/>
    </dgm:pt>
    <dgm:pt modelId="{41310854-78D2-4089-9C2F-F8A857C16CE1}" type="pres">
      <dgm:prSet presAssocID="{2590C632-1D24-4149-A2C8-60D70F4E772A}" presName="sibTrans" presStyleCnt="0"/>
      <dgm:spPr/>
    </dgm:pt>
    <dgm:pt modelId="{1617CCA6-E5CF-4D9D-98F4-8898249277A7}" type="pres">
      <dgm:prSet presAssocID="{0EE35990-819A-44C0-A552-594F7E5ABA01}" presName="node" presStyleLbl="node1" presStyleIdx="10" presStyleCnt="12">
        <dgm:presLayoutVars>
          <dgm:bulletEnabled val="1"/>
        </dgm:presLayoutVars>
      </dgm:prSet>
      <dgm:spPr/>
    </dgm:pt>
    <dgm:pt modelId="{A08EADC1-6F97-4576-BC8F-F30327759ADC}" type="pres">
      <dgm:prSet presAssocID="{D74D0B3F-C9A4-41AB-A85B-7527BBBAD2CD}" presName="sibTrans" presStyleCnt="0"/>
      <dgm:spPr/>
    </dgm:pt>
    <dgm:pt modelId="{688A8D60-91BF-4619-BC4B-40F35EED5019}" type="pres">
      <dgm:prSet presAssocID="{628FF399-586B-41AA-8C7C-60BB1815C3E6}" presName="node" presStyleLbl="node1" presStyleIdx="11" presStyleCnt="12" custScaleX="121194">
        <dgm:presLayoutVars>
          <dgm:bulletEnabled val="1"/>
        </dgm:presLayoutVars>
      </dgm:prSet>
      <dgm:spPr/>
    </dgm:pt>
  </dgm:ptLst>
  <dgm:cxnLst>
    <dgm:cxn modelId="{53C78300-53F6-481C-BDD4-1BF3B882A23B}" type="presOf" srcId="{341B7509-F0E0-40A6-9831-0294F618D867}" destId="{C8983E81-3644-410B-8E03-03D4D3C35DB7}" srcOrd="0" destOrd="0" presId="urn:microsoft.com/office/officeart/2005/8/layout/default"/>
    <dgm:cxn modelId="{A46CA514-7578-4A35-BFC6-ABAE4C410A08}" srcId="{EE02630B-6A9F-443B-BE36-5C483CF4A145}" destId="{7F427EAB-C356-4D4C-B235-7A7BD4AC0D4E}" srcOrd="7" destOrd="0" parTransId="{95EEE633-F1CA-4BE8-A7CE-0E9EA8660953}" sibTransId="{BBBEC180-9B84-4986-B80B-BB6BBB877793}"/>
    <dgm:cxn modelId="{C10B112C-50B4-4618-8D15-0DFE64D4D2CE}" srcId="{EE02630B-6A9F-443B-BE36-5C483CF4A145}" destId="{E4A9442A-2B9B-4030-B1EA-73B9ED4F9FB6}" srcOrd="5" destOrd="0" parTransId="{E857272E-C80D-465F-994B-D1F67B2E3638}" sibTransId="{BA6DEFA3-95AC-4E91-A433-B5807EA73F90}"/>
    <dgm:cxn modelId="{7C5C7734-0D20-4CBD-9CEC-457D027329EC}" type="presOf" srcId="{E4A9442A-2B9B-4030-B1EA-73B9ED4F9FB6}" destId="{7EF8B42F-6EF0-405B-88B3-8D1181C57FD3}" srcOrd="0" destOrd="0" presId="urn:microsoft.com/office/officeart/2005/8/layout/default"/>
    <dgm:cxn modelId="{571E4A35-EF89-4489-9A71-D3C5BB5906DB}" srcId="{EE02630B-6A9F-443B-BE36-5C483CF4A145}" destId="{7B6412D4-E5C5-4D3D-BF2B-AE07FD7C8407}" srcOrd="8" destOrd="0" parTransId="{1F2C150D-B898-40F0-A949-79EFA1A9F8B6}" sibTransId="{3427E4D7-8CF8-48DA-8D10-4AA485B4594F}"/>
    <dgm:cxn modelId="{AF692F60-6E15-4328-92AB-0D24E9F09FA2}" srcId="{EE02630B-6A9F-443B-BE36-5C483CF4A145}" destId="{0361DC10-4A03-4942-A47B-D8E6E7457FA1}" srcOrd="9" destOrd="0" parTransId="{14C0BBF4-C762-48D0-B744-121A0CBC9E4C}" sibTransId="{2590C632-1D24-4149-A2C8-60D70F4E772A}"/>
    <dgm:cxn modelId="{6995EF41-EF3B-44BC-8758-28633A2A53D6}" srcId="{EE02630B-6A9F-443B-BE36-5C483CF4A145}" destId="{0EE35990-819A-44C0-A552-594F7E5ABA01}" srcOrd="10" destOrd="0" parTransId="{09405CC5-AFFE-44C2-91A9-2474C7796B86}" sibTransId="{D74D0B3F-C9A4-41AB-A85B-7527BBBAD2CD}"/>
    <dgm:cxn modelId="{8FD24C62-5DC3-4C95-9FAC-57902E2283CD}" type="presOf" srcId="{7B6412D4-E5C5-4D3D-BF2B-AE07FD7C8407}" destId="{2FF9313F-8CA3-4F8D-AD37-37D4FED3364F}" srcOrd="0" destOrd="0" presId="urn:microsoft.com/office/officeart/2005/8/layout/default"/>
    <dgm:cxn modelId="{7E57836B-00F8-4F7E-8353-B5E5610D0E0E}" type="presOf" srcId="{B4A33A83-38AA-4EFE-984E-E9D3B0DF3C92}" destId="{66EDCA7F-8757-4398-8F0D-34C03FF7DD40}" srcOrd="0" destOrd="0" presId="urn:microsoft.com/office/officeart/2005/8/layout/default"/>
    <dgm:cxn modelId="{878B614D-CA3B-4B08-8139-25DB27DAFD01}" srcId="{EE02630B-6A9F-443B-BE36-5C483CF4A145}" destId="{277367D6-54C8-47AB-870B-4ED033279561}" srcOrd="3" destOrd="0" parTransId="{F2A10E22-A8DB-4C77-BF85-9CACEC072F12}" sibTransId="{83997FB3-CE2A-4578-A639-49A5C2CCB448}"/>
    <dgm:cxn modelId="{F902074F-A29B-4185-8FDA-17ADC5AB6081}" srcId="{EE02630B-6A9F-443B-BE36-5C483CF4A145}" destId="{9468C5A3-6088-41D0-9B89-ECADACCA3906}" srcOrd="4" destOrd="0" parTransId="{1F904AEA-527E-4AD7-9465-86DAFDAA105F}" sibTransId="{312A873B-483F-4B96-A1A5-F60BF9184D50}"/>
    <dgm:cxn modelId="{4A72276F-17D1-4AB1-8DE3-6FD0C85F1919}" srcId="{EE02630B-6A9F-443B-BE36-5C483CF4A145}" destId="{7DF00BE1-D3B9-4CE3-984D-D0E96B77109A}" srcOrd="1" destOrd="0" parTransId="{380FE183-8454-401D-931A-2EBC169F9EBB}" sibTransId="{0B7FA237-C0E5-4CF0-9443-D7352A16A84D}"/>
    <dgm:cxn modelId="{EE088A50-9BFD-407B-8347-C759F6AB75E5}" type="presOf" srcId="{67947C26-A71B-4F8A-AC7B-F924C358A16A}" destId="{B21BF1CC-A3C3-4FD8-9B1A-7AA70912778E}" srcOrd="0" destOrd="0" presId="urn:microsoft.com/office/officeart/2005/8/layout/default"/>
    <dgm:cxn modelId="{EC070874-0B7F-4AA4-94E3-B044965035D3}" srcId="{EE02630B-6A9F-443B-BE36-5C483CF4A145}" destId="{628FF399-586B-41AA-8C7C-60BB1815C3E6}" srcOrd="11" destOrd="0" parTransId="{FCBE2AEB-A3D6-4B96-AE8F-2C259BC1763F}" sibTransId="{39586F16-9933-4575-88BF-25DCFAB7D240}"/>
    <dgm:cxn modelId="{6F918D75-F90C-478F-83EF-5B9F120DCDEC}" type="presOf" srcId="{7DF00BE1-D3B9-4CE3-984D-D0E96B77109A}" destId="{D6BE7576-281F-4135-A46A-0C19BE09AC32}" srcOrd="0" destOrd="0" presId="urn:microsoft.com/office/officeart/2005/8/layout/default"/>
    <dgm:cxn modelId="{AEA0AD82-F7A5-4FDE-9080-546B37BA2971}" type="presOf" srcId="{7F427EAB-C356-4D4C-B235-7A7BD4AC0D4E}" destId="{BC12C1F5-3924-49C1-8888-2DAF1B86F72A}" srcOrd="0" destOrd="0" presId="urn:microsoft.com/office/officeart/2005/8/layout/default"/>
    <dgm:cxn modelId="{728187A3-5120-413A-85E2-6FFC8ADB921E}" srcId="{EE02630B-6A9F-443B-BE36-5C483CF4A145}" destId="{B4A33A83-38AA-4EFE-984E-E9D3B0DF3C92}" srcOrd="6" destOrd="0" parTransId="{247CA0BE-AB16-472F-9210-5EAF95C2B38A}" sibTransId="{D2E6C48F-B8AC-4F17-8BEE-9924E3E07381}"/>
    <dgm:cxn modelId="{831118AD-5411-4313-A30D-1EA6A3047416}" type="presOf" srcId="{277367D6-54C8-47AB-870B-4ED033279561}" destId="{40E071DB-758C-46C8-A4A9-B195DD7AB13C}" srcOrd="0" destOrd="0" presId="urn:microsoft.com/office/officeart/2005/8/layout/default"/>
    <dgm:cxn modelId="{68985BB8-E72D-474A-8C62-FDEDA48E51F3}" srcId="{EE02630B-6A9F-443B-BE36-5C483CF4A145}" destId="{341B7509-F0E0-40A6-9831-0294F618D867}" srcOrd="2" destOrd="0" parTransId="{E2523242-EB0B-4E0E-AF84-32A0CDCB8D81}" sibTransId="{0644CA85-1074-4E25-8C70-34F1C2B6ED32}"/>
    <dgm:cxn modelId="{4FF29BB9-E4B4-4E9F-AB3F-8E0E325BF162}" type="presOf" srcId="{0361DC10-4A03-4942-A47B-D8E6E7457FA1}" destId="{EEAF0639-2A9B-4F05-AB13-758C59721CE1}" srcOrd="0" destOrd="0" presId="urn:microsoft.com/office/officeart/2005/8/layout/default"/>
    <dgm:cxn modelId="{98470DC7-94D7-45D2-9C0A-0C399ECE9BB1}" type="presOf" srcId="{0EE35990-819A-44C0-A552-594F7E5ABA01}" destId="{1617CCA6-E5CF-4D9D-98F4-8898249277A7}" srcOrd="0" destOrd="0" presId="urn:microsoft.com/office/officeart/2005/8/layout/default"/>
    <dgm:cxn modelId="{5682A8CE-8F1C-4665-A55B-0E934A33D364}" type="presOf" srcId="{628FF399-586B-41AA-8C7C-60BB1815C3E6}" destId="{688A8D60-91BF-4619-BC4B-40F35EED5019}" srcOrd="0" destOrd="0" presId="urn:microsoft.com/office/officeart/2005/8/layout/default"/>
    <dgm:cxn modelId="{E6EE76D4-518A-4E2D-878A-4145F5151039}" type="presOf" srcId="{9468C5A3-6088-41D0-9B89-ECADACCA3906}" destId="{4BB2817B-5BDE-449F-A3D5-5F784E1E12D2}" srcOrd="0" destOrd="0" presId="urn:microsoft.com/office/officeart/2005/8/layout/default"/>
    <dgm:cxn modelId="{81DABBE9-8BED-47C1-8E2E-5F9FE2ACDB87}" type="presOf" srcId="{EE02630B-6A9F-443B-BE36-5C483CF4A145}" destId="{6D848BBE-7726-42AE-9865-6CFA4A24AFE8}" srcOrd="0" destOrd="0" presId="urn:microsoft.com/office/officeart/2005/8/layout/default"/>
    <dgm:cxn modelId="{86E76FF4-1011-4458-BF09-072F663DF38F}" srcId="{EE02630B-6A9F-443B-BE36-5C483CF4A145}" destId="{67947C26-A71B-4F8A-AC7B-F924C358A16A}" srcOrd="0" destOrd="0" parTransId="{399BB5FB-D7E0-46F0-BFAE-5A6C4F5396B8}" sibTransId="{A8BC62A5-2A56-43FD-9F6A-95749F11F24F}"/>
    <dgm:cxn modelId="{B8DD90D9-3F72-4ADE-8D31-32143471C944}" type="presParOf" srcId="{6D848BBE-7726-42AE-9865-6CFA4A24AFE8}" destId="{B21BF1CC-A3C3-4FD8-9B1A-7AA70912778E}" srcOrd="0" destOrd="0" presId="urn:microsoft.com/office/officeart/2005/8/layout/default"/>
    <dgm:cxn modelId="{AB0FF68B-2643-43EA-B799-AC0554AFAD59}" type="presParOf" srcId="{6D848BBE-7726-42AE-9865-6CFA4A24AFE8}" destId="{101F9F2E-8DB4-47D0-825D-7CC03A576B03}" srcOrd="1" destOrd="0" presId="urn:microsoft.com/office/officeart/2005/8/layout/default"/>
    <dgm:cxn modelId="{D666CF48-0C7E-49AD-B0F8-39D1AD6D5414}" type="presParOf" srcId="{6D848BBE-7726-42AE-9865-6CFA4A24AFE8}" destId="{D6BE7576-281F-4135-A46A-0C19BE09AC32}" srcOrd="2" destOrd="0" presId="urn:microsoft.com/office/officeart/2005/8/layout/default"/>
    <dgm:cxn modelId="{AF362A10-D395-462E-A236-5B2FAA0FA909}" type="presParOf" srcId="{6D848BBE-7726-42AE-9865-6CFA4A24AFE8}" destId="{46EB76CF-935C-4344-9EA0-01946BC9F99D}" srcOrd="3" destOrd="0" presId="urn:microsoft.com/office/officeart/2005/8/layout/default"/>
    <dgm:cxn modelId="{05B2D029-EFAC-4EFA-94B7-B4761A6C6211}" type="presParOf" srcId="{6D848BBE-7726-42AE-9865-6CFA4A24AFE8}" destId="{C8983E81-3644-410B-8E03-03D4D3C35DB7}" srcOrd="4" destOrd="0" presId="urn:microsoft.com/office/officeart/2005/8/layout/default"/>
    <dgm:cxn modelId="{1110A7B0-3B73-433C-962F-7A4A4EF1BAB1}" type="presParOf" srcId="{6D848BBE-7726-42AE-9865-6CFA4A24AFE8}" destId="{12E8CA16-41F6-4D1B-8BEB-F59C0F125657}" srcOrd="5" destOrd="0" presId="urn:microsoft.com/office/officeart/2005/8/layout/default"/>
    <dgm:cxn modelId="{7250DC41-2A91-42C6-A21E-752D3A3BF01D}" type="presParOf" srcId="{6D848BBE-7726-42AE-9865-6CFA4A24AFE8}" destId="{40E071DB-758C-46C8-A4A9-B195DD7AB13C}" srcOrd="6" destOrd="0" presId="urn:microsoft.com/office/officeart/2005/8/layout/default"/>
    <dgm:cxn modelId="{5EE65570-404C-4F54-A995-8F13577CD8B0}" type="presParOf" srcId="{6D848BBE-7726-42AE-9865-6CFA4A24AFE8}" destId="{C4388C0A-8B56-45CE-8E7B-94ECC38BBDD2}" srcOrd="7" destOrd="0" presId="urn:microsoft.com/office/officeart/2005/8/layout/default"/>
    <dgm:cxn modelId="{3F06736E-85D8-49F8-8D91-6BB669FE0618}" type="presParOf" srcId="{6D848BBE-7726-42AE-9865-6CFA4A24AFE8}" destId="{4BB2817B-5BDE-449F-A3D5-5F784E1E12D2}" srcOrd="8" destOrd="0" presId="urn:microsoft.com/office/officeart/2005/8/layout/default"/>
    <dgm:cxn modelId="{C5BC655E-A88E-4BFD-BD74-7ABDDBF160A9}" type="presParOf" srcId="{6D848BBE-7726-42AE-9865-6CFA4A24AFE8}" destId="{9D234152-AB4B-439A-BD73-17AA18110440}" srcOrd="9" destOrd="0" presId="urn:microsoft.com/office/officeart/2005/8/layout/default"/>
    <dgm:cxn modelId="{CC10B92D-60D6-4388-9DE9-00C155441BD0}" type="presParOf" srcId="{6D848BBE-7726-42AE-9865-6CFA4A24AFE8}" destId="{7EF8B42F-6EF0-405B-88B3-8D1181C57FD3}" srcOrd="10" destOrd="0" presId="urn:microsoft.com/office/officeart/2005/8/layout/default"/>
    <dgm:cxn modelId="{4D3EEB27-BBF2-49FB-A0B4-BA7AE6ACC574}" type="presParOf" srcId="{6D848BBE-7726-42AE-9865-6CFA4A24AFE8}" destId="{A2E43E90-E435-41DA-98DD-1E010891AC96}" srcOrd="11" destOrd="0" presId="urn:microsoft.com/office/officeart/2005/8/layout/default"/>
    <dgm:cxn modelId="{C41DA2B7-D4C9-404E-8D85-05FBE1FC553B}" type="presParOf" srcId="{6D848BBE-7726-42AE-9865-6CFA4A24AFE8}" destId="{66EDCA7F-8757-4398-8F0D-34C03FF7DD40}" srcOrd="12" destOrd="0" presId="urn:microsoft.com/office/officeart/2005/8/layout/default"/>
    <dgm:cxn modelId="{BFEEDB21-9875-4D81-A854-6E852F762A04}" type="presParOf" srcId="{6D848BBE-7726-42AE-9865-6CFA4A24AFE8}" destId="{30A20E3A-CEDD-45E7-9137-EA619A84F44F}" srcOrd="13" destOrd="0" presId="urn:microsoft.com/office/officeart/2005/8/layout/default"/>
    <dgm:cxn modelId="{380A329B-E4C6-41A2-B9B4-B5E32F4F1095}" type="presParOf" srcId="{6D848BBE-7726-42AE-9865-6CFA4A24AFE8}" destId="{BC12C1F5-3924-49C1-8888-2DAF1B86F72A}" srcOrd="14" destOrd="0" presId="urn:microsoft.com/office/officeart/2005/8/layout/default"/>
    <dgm:cxn modelId="{D0E48039-084D-407C-A5DA-C6AADA3CACB5}" type="presParOf" srcId="{6D848BBE-7726-42AE-9865-6CFA4A24AFE8}" destId="{0AC1040F-F866-47CB-ACB5-B29A87210C7A}" srcOrd="15" destOrd="0" presId="urn:microsoft.com/office/officeart/2005/8/layout/default"/>
    <dgm:cxn modelId="{365CF2EC-FCAE-4598-A497-F3018D5EE2F4}" type="presParOf" srcId="{6D848BBE-7726-42AE-9865-6CFA4A24AFE8}" destId="{2FF9313F-8CA3-4F8D-AD37-37D4FED3364F}" srcOrd="16" destOrd="0" presId="urn:microsoft.com/office/officeart/2005/8/layout/default"/>
    <dgm:cxn modelId="{00E82BF1-2C83-443E-B889-42AC83EBE682}" type="presParOf" srcId="{6D848BBE-7726-42AE-9865-6CFA4A24AFE8}" destId="{21090DD0-0EF0-42D1-A7D4-03CF750A3357}" srcOrd="17" destOrd="0" presId="urn:microsoft.com/office/officeart/2005/8/layout/default"/>
    <dgm:cxn modelId="{E2B7769B-BA49-43FC-A17A-4703517FD705}" type="presParOf" srcId="{6D848BBE-7726-42AE-9865-6CFA4A24AFE8}" destId="{EEAF0639-2A9B-4F05-AB13-758C59721CE1}" srcOrd="18" destOrd="0" presId="urn:microsoft.com/office/officeart/2005/8/layout/default"/>
    <dgm:cxn modelId="{68091A4A-E099-4F31-9B0F-DECF1B9689BE}" type="presParOf" srcId="{6D848BBE-7726-42AE-9865-6CFA4A24AFE8}" destId="{41310854-78D2-4089-9C2F-F8A857C16CE1}" srcOrd="19" destOrd="0" presId="urn:microsoft.com/office/officeart/2005/8/layout/default"/>
    <dgm:cxn modelId="{0E4D5242-AEE6-43CD-843E-81852921C2A6}" type="presParOf" srcId="{6D848BBE-7726-42AE-9865-6CFA4A24AFE8}" destId="{1617CCA6-E5CF-4D9D-98F4-8898249277A7}" srcOrd="20" destOrd="0" presId="urn:microsoft.com/office/officeart/2005/8/layout/default"/>
    <dgm:cxn modelId="{44BCA4C9-ABB6-4B8B-8611-135543FE5877}" type="presParOf" srcId="{6D848BBE-7726-42AE-9865-6CFA4A24AFE8}" destId="{A08EADC1-6F97-4576-BC8F-F30327759ADC}" srcOrd="21" destOrd="0" presId="urn:microsoft.com/office/officeart/2005/8/layout/default"/>
    <dgm:cxn modelId="{9A173A66-3963-4379-A015-C2DC9936C65D}" type="presParOf" srcId="{6D848BBE-7726-42AE-9865-6CFA4A24AFE8}" destId="{688A8D60-91BF-4619-BC4B-40F35EED5019}"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4B9FD4-6ECD-496B-813F-F5463E10B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334CC36-8B4C-4599-9314-E721AE4FC5EF}">
      <dgm:prSet custT="1"/>
      <dgm:spPr/>
      <dgm:t>
        <a:bodyPr/>
        <a:lstStyle/>
        <a:p>
          <a:r>
            <a:rPr lang="en-US" sz="1600" b="1" i="0" baseline="0">
              <a:latin typeface="Times New Roman" panose="02020603050405020304" pitchFamily="18" charset="0"/>
            </a:rPr>
            <a:t>Key Tips:</a:t>
          </a:r>
          <a:endParaRPr lang="en-US" sz="1600" baseline="0">
            <a:latin typeface="Times New Roman" panose="02020603050405020304" pitchFamily="18" charset="0"/>
          </a:endParaRPr>
        </a:p>
      </dgm:t>
    </dgm:pt>
    <dgm:pt modelId="{9229BFCC-93A0-43B6-8A04-941CFFDAB56C}" type="parTrans" cxnId="{8846C8B5-2274-428C-B9CD-7D927F9C1BBB}">
      <dgm:prSet/>
      <dgm:spPr/>
      <dgm:t>
        <a:bodyPr/>
        <a:lstStyle/>
        <a:p>
          <a:endParaRPr lang="en-US" sz="1600" baseline="0">
            <a:latin typeface="Times New Roman" panose="02020603050405020304" pitchFamily="18" charset="0"/>
          </a:endParaRPr>
        </a:p>
      </dgm:t>
    </dgm:pt>
    <dgm:pt modelId="{E166F8E4-CB9F-4D6B-AD38-EAB3F819B6CF}" type="sibTrans" cxnId="{8846C8B5-2274-428C-B9CD-7D927F9C1BBB}">
      <dgm:prSet/>
      <dgm:spPr/>
      <dgm:t>
        <a:bodyPr/>
        <a:lstStyle/>
        <a:p>
          <a:endParaRPr lang="en-US" sz="1600" baseline="0">
            <a:latin typeface="Times New Roman" panose="02020603050405020304" pitchFamily="18" charset="0"/>
          </a:endParaRPr>
        </a:p>
      </dgm:t>
    </dgm:pt>
    <dgm:pt modelId="{60EFD3BC-D6CD-473C-9B60-7588BE1D6134}">
      <dgm:prSet custT="1"/>
      <dgm:spPr/>
      <dgm:t>
        <a:bodyPr/>
        <a:lstStyle/>
        <a:p>
          <a:r>
            <a:rPr lang="en-US" sz="1600" b="0" i="0" baseline="0" dirty="0">
              <a:latin typeface="Times New Roman" panose="02020603050405020304" pitchFamily="18" charset="0"/>
            </a:rPr>
            <a:t>Establish Clear Expectations: Clearly outline expectations for the supervisory relationship.</a:t>
          </a:r>
          <a:endParaRPr lang="en-US" sz="1600" baseline="0" dirty="0">
            <a:latin typeface="Times New Roman" panose="02020603050405020304" pitchFamily="18" charset="0"/>
          </a:endParaRPr>
        </a:p>
      </dgm:t>
    </dgm:pt>
    <dgm:pt modelId="{2156F965-9A7B-46BC-A5F8-4BC42C425420}" type="parTrans" cxnId="{5ABC773F-E850-4156-B40B-894682E4B937}">
      <dgm:prSet/>
      <dgm:spPr/>
      <dgm:t>
        <a:bodyPr/>
        <a:lstStyle/>
        <a:p>
          <a:endParaRPr lang="en-US" sz="1600" baseline="0">
            <a:latin typeface="Times New Roman" panose="02020603050405020304" pitchFamily="18" charset="0"/>
          </a:endParaRPr>
        </a:p>
      </dgm:t>
    </dgm:pt>
    <dgm:pt modelId="{2B8E7F9F-5D03-4DCA-873D-5982573E8B97}" type="sibTrans" cxnId="{5ABC773F-E850-4156-B40B-894682E4B937}">
      <dgm:prSet/>
      <dgm:spPr/>
      <dgm:t>
        <a:bodyPr/>
        <a:lstStyle/>
        <a:p>
          <a:endParaRPr lang="en-US" sz="1600" baseline="0">
            <a:latin typeface="Times New Roman" panose="02020603050405020304" pitchFamily="18" charset="0"/>
          </a:endParaRPr>
        </a:p>
      </dgm:t>
    </dgm:pt>
    <dgm:pt modelId="{6E5F4309-7753-4212-B57A-DA6EC31A9A83}">
      <dgm:prSet custT="1"/>
      <dgm:spPr/>
      <dgm:t>
        <a:bodyPr/>
        <a:lstStyle/>
        <a:p>
          <a:r>
            <a:rPr lang="en-US" sz="1600" b="0" i="0" baseline="0" dirty="0">
              <a:latin typeface="Times New Roman" panose="02020603050405020304" pitchFamily="18" charset="0"/>
            </a:rPr>
            <a:t>Build Trust and Rapport: Foster a supportive and trusting supervisory relationship.</a:t>
          </a:r>
          <a:endParaRPr lang="en-US" sz="1600" baseline="0" dirty="0">
            <a:latin typeface="Times New Roman" panose="02020603050405020304" pitchFamily="18" charset="0"/>
          </a:endParaRPr>
        </a:p>
      </dgm:t>
    </dgm:pt>
    <dgm:pt modelId="{36B27E5C-1609-4227-A136-BA02BF8CD27B}" type="parTrans" cxnId="{38539051-B650-443E-B86A-5EE32252104C}">
      <dgm:prSet/>
      <dgm:spPr/>
      <dgm:t>
        <a:bodyPr/>
        <a:lstStyle/>
        <a:p>
          <a:endParaRPr lang="en-US" sz="1600" baseline="0">
            <a:latin typeface="Times New Roman" panose="02020603050405020304" pitchFamily="18" charset="0"/>
          </a:endParaRPr>
        </a:p>
      </dgm:t>
    </dgm:pt>
    <dgm:pt modelId="{1CD38AA5-9516-4838-BA6F-88B909B06457}" type="sibTrans" cxnId="{38539051-B650-443E-B86A-5EE32252104C}">
      <dgm:prSet/>
      <dgm:spPr/>
      <dgm:t>
        <a:bodyPr/>
        <a:lstStyle/>
        <a:p>
          <a:endParaRPr lang="en-US" sz="1600" baseline="0">
            <a:latin typeface="Times New Roman" panose="02020603050405020304" pitchFamily="18" charset="0"/>
          </a:endParaRPr>
        </a:p>
      </dgm:t>
    </dgm:pt>
    <dgm:pt modelId="{11A8AC4B-5739-41E5-B2B0-6A38C59BE173}">
      <dgm:prSet custT="1"/>
      <dgm:spPr/>
      <dgm:t>
        <a:bodyPr/>
        <a:lstStyle/>
        <a:p>
          <a:r>
            <a:rPr lang="en-US" sz="1600" b="0" i="0" baseline="0" dirty="0">
              <a:latin typeface="Times New Roman" panose="02020603050405020304" pitchFamily="18" charset="0"/>
            </a:rPr>
            <a:t>Provide Constructive Feedback: Offer specific, timely feedback focused on strengths and areas for improvement.</a:t>
          </a:r>
          <a:endParaRPr lang="en-US" sz="1600" baseline="0" dirty="0">
            <a:latin typeface="Times New Roman" panose="02020603050405020304" pitchFamily="18" charset="0"/>
          </a:endParaRPr>
        </a:p>
      </dgm:t>
    </dgm:pt>
    <dgm:pt modelId="{869F2474-9E42-4D95-881B-B6C37B752910}" type="parTrans" cxnId="{AEB64E44-843B-47A5-B2E7-FE21AD3779FC}">
      <dgm:prSet/>
      <dgm:spPr/>
      <dgm:t>
        <a:bodyPr/>
        <a:lstStyle/>
        <a:p>
          <a:endParaRPr lang="en-US" sz="1600" baseline="0">
            <a:latin typeface="Times New Roman" panose="02020603050405020304" pitchFamily="18" charset="0"/>
          </a:endParaRPr>
        </a:p>
      </dgm:t>
    </dgm:pt>
    <dgm:pt modelId="{43B70B08-7BF9-44F4-8287-86FD2C70BC26}" type="sibTrans" cxnId="{AEB64E44-843B-47A5-B2E7-FE21AD3779FC}">
      <dgm:prSet/>
      <dgm:spPr/>
      <dgm:t>
        <a:bodyPr/>
        <a:lstStyle/>
        <a:p>
          <a:endParaRPr lang="en-US" sz="1600" baseline="0">
            <a:latin typeface="Times New Roman" panose="02020603050405020304" pitchFamily="18" charset="0"/>
          </a:endParaRPr>
        </a:p>
      </dgm:t>
    </dgm:pt>
    <dgm:pt modelId="{79BFE384-C1EE-4917-9CFC-5ADC4365E10B}">
      <dgm:prSet custT="1"/>
      <dgm:spPr/>
      <dgm:t>
        <a:bodyPr/>
        <a:lstStyle/>
        <a:p>
          <a:r>
            <a:rPr lang="en-US" sz="1600" b="0" i="0" baseline="0" dirty="0">
              <a:latin typeface="Times New Roman" panose="02020603050405020304" pitchFamily="18" charset="0"/>
            </a:rPr>
            <a:t>Promote Self-Reflection: Encourage students to engage in self-reflection and critical thinking.</a:t>
          </a:r>
          <a:endParaRPr lang="en-US" sz="1600" baseline="0" dirty="0">
            <a:latin typeface="Times New Roman" panose="02020603050405020304" pitchFamily="18" charset="0"/>
          </a:endParaRPr>
        </a:p>
      </dgm:t>
    </dgm:pt>
    <dgm:pt modelId="{B59A4B26-74B1-4192-9F72-EE295B9CB23E}" type="parTrans" cxnId="{A6F23500-768D-4BD4-BEBD-2468DE56155A}">
      <dgm:prSet/>
      <dgm:spPr/>
      <dgm:t>
        <a:bodyPr/>
        <a:lstStyle/>
        <a:p>
          <a:endParaRPr lang="en-US" sz="1600" baseline="0">
            <a:latin typeface="Times New Roman" panose="02020603050405020304" pitchFamily="18" charset="0"/>
          </a:endParaRPr>
        </a:p>
      </dgm:t>
    </dgm:pt>
    <dgm:pt modelId="{0DF77FF3-E625-44B6-8FB3-47D53E406743}" type="sibTrans" cxnId="{A6F23500-768D-4BD4-BEBD-2468DE56155A}">
      <dgm:prSet/>
      <dgm:spPr/>
      <dgm:t>
        <a:bodyPr/>
        <a:lstStyle/>
        <a:p>
          <a:endParaRPr lang="en-US" sz="1600" baseline="0">
            <a:latin typeface="Times New Roman" panose="02020603050405020304" pitchFamily="18" charset="0"/>
          </a:endParaRPr>
        </a:p>
      </dgm:t>
    </dgm:pt>
    <dgm:pt modelId="{A405C8B0-1634-4C3E-A407-E03380830D5A}">
      <dgm:prSet custT="1"/>
      <dgm:spPr/>
      <dgm:t>
        <a:bodyPr/>
        <a:lstStyle/>
        <a:p>
          <a:r>
            <a:rPr lang="en-US" sz="1600" b="0" i="0" baseline="0" dirty="0">
              <a:latin typeface="Times New Roman" panose="02020603050405020304" pitchFamily="18" charset="0"/>
            </a:rPr>
            <a:t>Facilitate Skill Development: Offer opportunities for students to practice and refine counseling skills.</a:t>
          </a:r>
          <a:endParaRPr lang="en-US" sz="1600" baseline="0" dirty="0">
            <a:latin typeface="Times New Roman" panose="02020603050405020304" pitchFamily="18" charset="0"/>
          </a:endParaRPr>
        </a:p>
      </dgm:t>
    </dgm:pt>
    <dgm:pt modelId="{AD822FE6-58CB-4A19-862F-013270D6E1FD}" type="parTrans" cxnId="{440BFFBE-A515-40D3-B21C-EBC6A16C43D8}">
      <dgm:prSet/>
      <dgm:spPr/>
      <dgm:t>
        <a:bodyPr/>
        <a:lstStyle/>
        <a:p>
          <a:endParaRPr lang="en-US" sz="1600" baseline="0">
            <a:latin typeface="Times New Roman" panose="02020603050405020304" pitchFamily="18" charset="0"/>
          </a:endParaRPr>
        </a:p>
      </dgm:t>
    </dgm:pt>
    <dgm:pt modelId="{2ADC4250-D4D2-4610-AA8A-7EEFAA92BFF8}" type="sibTrans" cxnId="{440BFFBE-A515-40D3-B21C-EBC6A16C43D8}">
      <dgm:prSet/>
      <dgm:spPr/>
      <dgm:t>
        <a:bodyPr/>
        <a:lstStyle/>
        <a:p>
          <a:endParaRPr lang="en-US" sz="1600" baseline="0">
            <a:latin typeface="Times New Roman" panose="02020603050405020304" pitchFamily="18" charset="0"/>
          </a:endParaRPr>
        </a:p>
      </dgm:t>
    </dgm:pt>
    <dgm:pt modelId="{202CA069-3F64-4B5A-84EA-27A2A4CF3E37}">
      <dgm:prSet custT="1"/>
      <dgm:spPr/>
      <dgm:t>
        <a:bodyPr/>
        <a:lstStyle/>
        <a:p>
          <a:r>
            <a:rPr lang="en-US" sz="1600" b="0" i="0" baseline="0" dirty="0">
              <a:latin typeface="Times New Roman" panose="02020603050405020304" pitchFamily="18" charset="0"/>
            </a:rPr>
            <a:t>Address Ethical Issues: Discuss ethical dilemmas and decision-making processes</a:t>
          </a:r>
          <a:endParaRPr lang="en-US" sz="1600" baseline="0" dirty="0">
            <a:latin typeface="Times New Roman" panose="02020603050405020304" pitchFamily="18" charset="0"/>
          </a:endParaRPr>
        </a:p>
      </dgm:t>
    </dgm:pt>
    <dgm:pt modelId="{46BC8D03-F7F4-46F0-AEA7-985DC0487BBB}" type="parTrans" cxnId="{0EC840DE-9C72-4D60-8FCF-7EE623E26046}">
      <dgm:prSet/>
      <dgm:spPr/>
      <dgm:t>
        <a:bodyPr/>
        <a:lstStyle/>
        <a:p>
          <a:endParaRPr lang="en-US" sz="1600" baseline="0">
            <a:latin typeface="Times New Roman" panose="02020603050405020304" pitchFamily="18" charset="0"/>
          </a:endParaRPr>
        </a:p>
      </dgm:t>
    </dgm:pt>
    <dgm:pt modelId="{72FDA58A-C66D-48AC-B6D5-CFE3A6781D5D}" type="sibTrans" cxnId="{0EC840DE-9C72-4D60-8FCF-7EE623E26046}">
      <dgm:prSet/>
      <dgm:spPr/>
      <dgm:t>
        <a:bodyPr/>
        <a:lstStyle/>
        <a:p>
          <a:endParaRPr lang="en-US" sz="1600" baseline="0">
            <a:latin typeface="Times New Roman" panose="02020603050405020304" pitchFamily="18" charset="0"/>
          </a:endParaRPr>
        </a:p>
      </dgm:t>
    </dgm:pt>
    <dgm:pt modelId="{FD678DD2-6CD8-48E6-B135-3EF9DD8640AE}">
      <dgm:prSet custT="1"/>
      <dgm:spPr/>
      <dgm:t>
        <a:bodyPr/>
        <a:lstStyle/>
        <a:p>
          <a:r>
            <a:rPr lang="en-US" sz="1600" b="1" i="0" baseline="0">
              <a:latin typeface="Times New Roman" panose="02020603050405020304" pitchFamily="18" charset="0"/>
            </a:rPr>
            <a:t>Strategies:</a:t>
          </a:r>
          <a:endParaRPr lang="en-US" sz="1600" baseline="0">
            <a:latin typeface="Times New Roman" panose="02020603050405020304" pitchFamily="18" charset="0"/>
          </a:endParaRPr>
        </a:p>
      </dgm:t>
    </dgm:pt>
    <dgm:pt modelId="{7F7F2F8D-080C-4BC5-A441-6CD1F08815D5}" type="parTrans" cxnId="{CA69FF12-865D-4BAD-ACA6-8ECB314B8ABD}">
      <dgm:prSet/>
      <dgm:spPr/>
      <dgm:t>
        <a:bodyPr/>
        <a:lstStyle/>
        <a:p>
          <a:endParaRPr lang="en-US" sz="1600" baseline="0">
            <a:latin typeface="Times New Roman" panose="02020603050405020304" pitchFamily="18" charset="0"/>
          </a:endParaRPr>
        </a:p>
      </dgm:t>
    </dgm:pt>
    <dgm:pt modelId="{301150C5-B14F-4E2A-B136-6995115740E5}" type="sibTrans" cxnId="{CA69FF12-865D-4BAD-ACA6-8ECB314B8ABD}">
      <dgm:prSet/>
      <dgm:spPr/>
      <dgm:t>
        <a:bodyPr/>
        <a:lstStyle/>
        <a:p>
          <a:endParaRPr lang="en-US" sz="1600" baseline="0">
            <a:latin typeface="Times New Roman" panose="02020603050405020304" pitchFamily="18" charset="0"/>
          </a:endParaRPr>
        </a:p>
      </dgm:t>
    </dgm:pt>
    <dgm:pt modelId="{DAE9A622-19B0-46E2-8495-E4F88CFF2F93}">
      <dgm:prSet custT="1"/>
      <dgm:spPr/>
      <dgm:t>
        <a:bodyPr/>
        <a:lstStyle/>
        <a:p>
          <a:r>
            <a:rPr lang="en-US" sz="1600" b="0" i="0" baseline="0" dirty="0">
              <a:latin typeface="Times New Roman" panose="02020603050405020304" pitchFamily="18" charset="0"/>
            </a:rPr>
            <a:t>Use role-playing and case studies to simulate counseling sessions.</a:t>
          </a:r>
          <a:endParaRPr lang="en-US" sz="1600" baseline="0" dirty="0">
            <a:latin typeface="Times New Roman" panose="02020603050405020304" pitchFamily="18" charset="0"/>
          </a:endParaRPr>
        </a:p>
      </dgm:t>
    </dgm:pt>
    <dgm:pt modelId="{3B9D0630-1CBC-4D5C-9C2D-8765DDB58FF2}" type="parTrans" cxnId="{F6422E78-26D7-446D-9245-37C8D43FA4BB}">
      <dgm:prSet/>
      <dgm:spPr/>
      <dgm:t>
        <a:bodyPr/>
        <a:lstStyle/>
        <a:p>
          <a:endParaRPr lang="en-US" sz="1600" baseline="0">
            <a:latin typeface="Times New Roman" panose="02020603050405020304" pitchFamily="18" charset="0"/>
          </a:endParaRPr>
        </a:p>
      </dgm:t>
    </dgm:pt>
    <dgm:pt modelId="{902EDC03-F3E4-41FF-B752-835B76D718C0}" type="sibTrans" cxnId="{F6422E78-26D7-446D-9245-37C8D43FA4BB}">
      <dgm:prSet/>
      <dgm:spPr/>
      <dgm:t>
        <a:bodyPr/>
        <a:lstStyle/>
        <a:p>
          <a:endParaRPr lang="en-US" sz="1600" baseline="0">
            <a:latin typeface="Times New Roman" panose="02020603050405020304" pitchFamily="18" charset="0"/>
          </a:endParaRPr>
        </a:p>
      </dgm:t>
    </dgm:pt>
    <dgm:pt modelId="{589A3C93-0268-40D9-AB57-3B1C47458A2C}">
      <dgm:prSet custT="1"/>
      <dgm:spPr/>
      <dgm:t>
        <a:bodyPr/>
        <a:lstStyle/>
        <a:p>
          <a:r>
            <a:rPr lang="en-US" sz="1600" b="1" i="0" baseline="0">
              <a:latin typeface="Times New Roman" panose="02020603050405020304" pitchFamily="18" charset="0"/>
            </a:rPr>
            <a:t>Benefits:</a:t>
          </a:r>
          <a:endParaRPr lang="en-US" sz="1600" baseline="0">
            <a:latin typeface="Times New Roman" panose="02020603050405020304" pitchFamily="18" charset="0"/>
          </a:endParaRPr>
        </a:p>
      </dgm:t>
    </dgm:pt>
    <dgm:pt modelId="{689F0416-5364-45EB-9393-2D586F7BF995}" type="parTrans" cxnId="{D7057233-8C2F-4B72-ACEA-D6E874C45002}">
      <dgm:prSet/>
      <dgm:spPr/>
      <dgm:t>
        <a:bodyPr/>
        <a:lstStyle/>
        <a:p>
          <a:endParaRPr lang="en-US" sz="1600" baseline="0">
            <a:latin typeface="Times New Roman" panose="02020603050405020304" pitchFamily="18" charset="0"/>
          </a:endParaRPr>
        </a:p>
      </dgm:t>
    </dgm:pt>
    <dgm:pt modelId="{0C9A8BC0-9850-41FA-AF5E-EAD8C63EDA65}" type="sibTrans" cxnId="{D7057233-8C2F-4B72-ACEA-D6E874C45002}">
      <dgm:prSet/>
      <dgm:spPr/>
      <dgm:t>
        <a:bodyPr/>
        <a:lstStyle/>
        <a:p>
          <a:endParaRPr lang="en-US" sz="1600" baseline="0">
            <a:latin typeface="Times New Roman" panose="02020603050405020304" pitchFamily="18" charset="0"/>
          </a:endParaRPr>
        </a:p>
      </dgm:t>
    </dgm:pt>
    <dgm:pt modelId="{FEEB8EAC-5AB9-4DD6-84E9-3DD4B6522998}">
      <dgm:prSet custT="1"/>
      <dgm:spPr/>
      <dgm:t>
        <a:bodyPr/>
        <a:lstStyle/>
        <a:p>
          <a:r>
            <a:rPr lang="en-US" sz="1600" b="0" i="0" baseline="0" dirty="0">
              <a:latin typeface="Times New Roman" panose="02020603050405020304" pitchFamily="18" charset="0"/>
            </a:rPr>
            <a:t>Empowers students to become competent, ethical, and culturally sensitive professionals.</a:t>
          </a:r>
          <a:endParaRPr lang="en-US" sz="1600" baseline="0" dirty="0">
            <a:latin typeface="Times New Roman" panose="02020603050405020304" pitchFamily="18" charset="0"/>
          </a:endParaRPr>
        </a:p>
      </dgm:t>
    </dgm:pt>
    <dgm:pt modelId="{A067F83E-C960-4DBB-8C06-277B2BB3C4B5}" type="parTrans" cxnId="{7C03A7E2-38E9-48D6-B7B7-4C512F6048B7}">
      <dgm:prSet/>
      <dgm:spPr/>
      <dgm:t>
        <a:bodyPr/>
        <a:lstStyle/>
        <a:p>
          <a:endParaRPr lang="en-US" sz="1600" baseline="0">
            <a:latin typeface="Times New Roman" panose="02020603050405020304" pitchFamily="18" charset="0"/>
          </a:endParaRPr>
        </a:p>
      </dgm:t>
    </dgm:pt>
    <dgm:pt modelId="{890E5861-7BB0-434D-9FFF-086A3CC727C9}" type="sibTrans" cxnId="{7C03A7E2-38E9-48D6-B7B7-4C512F6048B7}">
      <dgm:prSet/>
      <dgm:spPr/>
      <dgm:t>
        <a:bodyPr/>
        <a:lstStyle/>
        <a:p>
          <a:endParaRPr lang="en-US" sz="1600" baseline="0">
            <a:latin typeface="Times New Roman" panose="02020603050405020304" pitchFamily="18" charset="0"/>
          </a:endParaRPr>
        </a:p>
      </dgm:t>
    </dgm:pt>
    <dgm:pt modelId="{85ED7719-6196-453A-A63E-229661B61DC8}">
      <dgm:prSet custT="1"/>
      <dgm:spPr/>
      <dgm:t>
        <a:bodyPr/>
        <a:lstStyle/>
        <a:p>
          <a:r>
            <a:rPr lang="en-US" sz="1600" b="0" i="0" baseline="0" dirty="0">
              <a:latin typeface="Times New Roman" panose="02020603050405020304" pitchFamily="18" charset="0"/>
            </a:rPr>
            <a:t>Prepares students to address diverse client needs and contribute meaningfully to the profession.</a:t>
          </a:r>
          <a:endParaRPr lang="en-US" sz="1600" baseline="0" dirty="0">
            <a:latin typeface="Times New Roman" panose="02020603050405020304" pitchFamily="18" charset="0"/>
          </a:endParaRPr>
        </a:p>
      </dgm:t>
    </dgm:pt>
    <dgm:pt modelId="{9D2B6C3C-B8F6-4614-B954-743A42810C4B}" type="parTrans" cxnId="{7FF4373F-8F77-468E-9814-EC72ABB981FA}">
      <dgm:prSet/>
      <dgm:spPr/>
      <dgm:t>
        <a:bodyPr/>
        <a:lstStyle/>
        <a:p>
          <a:endParaRPr lang="en-US" sz="1600" baseline="0">
            <a:latin typeface="Times New Roman" panose="02020603050405020304" pitchFamily="18" charset="0"/>
          </a:endParaRPr>
        </a:p>
      </dgm:t>
    </dgm:pt>
    <dgm:pt modelId="{3CB4A2B9-2318-465C-B36E-299559B77241}" type="sibTrans" cxnId="{7FF4373F-8F77-468E-9814-EC72ABB981FA}">
      <dgm:prSet/>
      <dgm:spPr/>
      <dgm:t>
        <a:bodyPr/>
        <a:lstStyle/>
        <a:p>
          <a:endParaRPr lang="en-US" sz="1600" baseline="0">
            <a:latin typeface="Times New Roman" panose="02020603050405020304" pitchFamily="18" charset="0"/>
          </a:endParaRPr>
        </a:p>
      </dgm:t>
    </dgm:pt>
    <dgm:pt modelId="{4771FF88-4873-4CF9-A522-4DB70A9DF107}">
      <dgm:prSet custT="1"/>
      <dgm:spPr/>
      <dgm:t>
        <a:bodyPr/>
        <a:lstStyle/>
        <a:p>
          <a:r>
            <a:rPr lang="en-US" sz="1600" b="0" i="0" baseline="0" dirty="0">
              <a:latin typeface="Times New Roman" panose="02020603050405020304" pitchFamily="18" charset="0"/>
            </a:rPr>
            <a:t>Encourage seeking supervision from multiple perspectives.</a:t>
          </a:r>
          <a:endParaRPr lang="en-US" sz="1600" baseline="0" dirty="0">
            <a:latin typeface="Times New Roman" panose="02020603050405020304" pitchFamily="18" charset="0"/>
          </a:endParaRPr>
        </a:p>
      </dgm:t>
    </dgm:pt>
    <dgm:pt modelId="{A8811AB6-8A1B-4AEA-A799-DEB84D21C98B}" type="sibTrans" cxnId="{249DA099-448C-4BA8-B30F-C0231755CACC}">
      <dgm:prSet/>
      <dgm:spPr/>
      <dgm:t>
        <a:bodyPr/>
        <a:lstStyle/>
        <a:p>
          <a:endParaRPr lang="en-US" sz="1600" baseline="0">
            <a:latin typeface="Times New Roman" panose="02020603050405020304" pitchFamily="18" charset="0"/>
          </a:endParaRPr>
        </a:p>
      </dgm:t>
    </dgm:pt>
    <dgm:pt modelId="{C08B0212-E1F1-4D19-81F1-55E669B42E3A}" type="parTrans" cxnId="{249DA099-448C-4BA8-B30F-C0231755CACC}">
      <dgm:prSet/>
      <dgm:spPr/>
      <dgm:t>
        <a:bodyPr/>
        <a:lstStyle/>
        <a:p>
          <a:endParaRPr lang="en-US" sz="1600" baseline="0">
            <a:latin typeface="Times New Roman" panose="02020603050405020304" pitchFamily="18" charset="0"/>
          </a:endParaRPr>
        </a:p>
      </dgm:t>
    </dgm:pt>
    <dgm:pt modelId="{6ADD29C1-F8FC-44E5-AE3F-277C31109F7B}">
      <dgm:prSet custT="1"/>
      <dgm:spPr/>
      <dgm:t>
        <a:bodyPr/>
        <a:lstStyle/>
        <a:p>
          <a:r>
            <a:rPr lang="en-US" sz="1600" b="0" i="0" baseline="0" dirty="0">
              <a:latin typeface="Times New Roman" panose="02020603050405020304" pitchFamily="18" charset="0"/>
            </a:rPr>
            <a:t>Utilize technology tools and resources for supervision.</a:t>
          </a:r>
          <a:endParaRPr lang="en-US" sz="1600" baseline="0" dirty="0">
            <a:latin typeface="Times New Roman" panose="02020603050405020304" pitchFamily="18" charset="0"/>
          </a:endParaRPr>
        </a:p>
      </dgm:t>
    </dgm:pt>
    <dgm:pt modelId="{AA1ECBD9-4922-48FC-AEC3-CA54AD191D21}" type="sibTrans" cxnId="{D9322586-FAF2-4DBD-9A17-68FFB5592739}">
      <dgm:prSet/>
      <dgm:spPr/>
      <dgm:t>
        <a:bodyPr/>
        <a:lstStyle/>
        <a:p>
          <a:endParaRPr lang="en-US" sz="1600" baseline="0">
            <a:latin typeface="Times New Roman" panose="02020603050405020304" pitchFamily="18" charset="0"/>
          </a:endParaRPr>
        </a:p>
      </dgm:t>
    </dgm:pt>
    <dgm:pt modelId="{A77D3CDC-AB9D-43F4-A790-B11AEC315509}" type="parTrans" cxnId="{D9322586-FAF2-4DBD-9A17-68FFB5592739}">
      <dgm:prSet/>
      <dgm:spPr/>
      <dgm:t>
        <a:bodyPr/>
        <a:lstStyle/>
        <a:p>
          <a:endParaRPr lang="en-US" sz="1600" baseline="0">
            <a:latin typeface="Times New Roman" panose="02020603050405020304" pitchFamily="18" charset="0"/>
          </a:endParaRPr>
        </a:p>
      </dgm:t>
    </dgm:pt>
    <dgm:pt modelId="{180FC444-452F-4CE1-B7C8-E41236D47E81}" type="pres">
      <dgm:prSet presAssocID="{104B9FD4-6ECD-496B-813F-F5463E10B965}" presName="linear" presStyleCnt="0">
        <dgm:presLayoutVars>
          <dgm:dir/>
          <dgm:animLvl val="lvl"/>
          <dgm:resizeHandles val="exact"/>
        </dgm:presLayoutVars>
      </dgm:prSet>
      <dgm:spPr/>
    </dgm:pt>
    <dgm:pt modelId="{F0841DBA-69A6-47E0-93E7-192226E4F0AD}" type="pres">
      <dgm:prSet presAssocID="{3334CC36-8B4C-4599-9314-E721AE4FC5EF}" presName="parentLin" presStyleCnt="0"/>
      <dgm:spPr/>
    </dgm:pt>
    <dgm:pt modelId="{F21AF3D3-FCF8-4750-BC03-2E0EE7EB73C9}" type="pres">
      <dgm:prSet presAssocID="{3334CC36-8B4C-4599-9314-E721AE4FC5EF}" presName="parentLeftMargin" presStyleLbl="node1" presStyleIdx="0" presStyleCnt="3"/>
      <dgm:spPr/>
    </dgm:pt>
    <dgm:pt modelId="{77C4993E-BF62-460A-A52B-27468C551608}" type="pres">
      <dgm:prSet presAssocID="{3334CC36-8B4C-4599-9314-E721AE4FC5EF}" presName="parentText" presStyleLbl="node1" presStyleIdx="0" presStyleCnt="3">
        <dgm:presLayoutVars>
          <dgm:chMax val="0"/>
          <dgm:bulletEnabled val="1"/>
        </dgm:presLayoutVars>
      </dgm:prSet>
      <dgm:spPr/>
    </dgm:pt>
    <dgm:pt modelId="{EA125DA0-3B66-4E8A-BA58-1E860183A6B5}" type="pres">
      <dgm:prSet presAssocID="{3334CC36-8B4C-4599-9314-E721AE4FC5EF}" presName="negativeSpace" presStyleCnt="0"/>
      <dgm:spPr/>
    </dgm:pt>
    <dgm:pt modelId="{FDA6C4D6-3132-46EC-893C-896F0DC7349A}" type="pres">
      <dgm:prSet presAssocID="{3334CC36-8B4C-4599-9314-E721AE4FC5EF}" presName="childText" presStyleLbl="conFgAcc1" presStyleIdx="0" presStyleCnt="3" custScaleY="116885">
        <dgm:presLayoutVars>
          <dgm:bulletEnabled val="1"/>
        </dgm:presLayoutVars>
      </dgm:prSet>
      <dgm:spPr/>
    </dgm:pt>
    <dgm:pt modelId="{397F7AAC-201B-45B1-8CAA-AE5F8DB4EA5E}" type="pres">
      <dgm:prSet presAssocID="{E166F8E4-CB9F-4D6B-AD38-EAB3F819B6CF}" presName="spaceBetweenRectangles" presStyleCnt="0"/>
      <dgm:spPr/>
    </dgm:pt>
    <dgm:pt modelId="{719C8D95-8828-4061-B9BD-A13D65B5834B}" type="pres">
      <dgm:prSet presAssocID="{FD678DD2-6CD8-48E6-B135-3EF9DD8640AE}" presName="parentLin" presStyleCnt="0"/>
      <dgm:spPr/>
    </dgm:pt>
    <dgm:pt modelId="{2C7CD4F2-E4CB-4ADD-A652-89D3C6CC27C4}" type="pres">
      <dgm:prSet presAssocID="{FD678DD2-6CD8-48E6-B135-3EF9DD8640AE}" presName="parentLeftMargin" presStyleLbl="node1" presStyleIdx="0" presStyleCnt="3"/>
      <dgm:spPr/>
    </dgm:pt>
    <dgm:pt modelId="{96F69F18-A14D-4D82-ADBE-455272BAA888}" type="pres">
      <dgm:prSet presAssocID="{FD678DD2-6CD8-48E6-B135-3EF9DD8640AE}" presName="parentText" presStyleLbl="node1" presStyleIdx="1" presStyleCnt="3">
        <dgm:presLayoutVars>
          <dgm:chMax val="0"/>
          <dgm:bulletEnabled val="1"/>
        </dgm:presLayoutVars>
      </dgm:prSet>
      <dgm:spPr/>
    </dgm:pt>
    <dgm:pt modelId="{083B91C6-222D-4E9A-AA22-D35596088241}" type="pres">
      <dgm:prSet presAssocID="{FD678DD2-6CD8-48E6-B135-3EF9DD8640AE}" presName="negativeSpace" presStyleCnt="0"/>
      <dgm:spPr/>
    </dgm:pt>
    <dgm:pt modelId="{D9A8AC80-A314-4D2B-A815-1E6A0D4FC50B}" type="pres">
      <dgm:prSet presAssocID="{FD678DD2-6CD8-48E6-B135-3EF9DD8640AE}" presName="childText" presStyleLbl="conFgAcc1" presStyleIdx="1" presStyleCnt="3">
        <dgm:presLayoutVars>
          <dgm:bulletEnabled val="1"/>
        </dgm:presLayoutVars>
      </dgm:prSet>
      <dgm:spPr/>
    </dgm:pt>
    <dgm:pt modelId="{35DFE5F3-2FFC-4E33-99D9-609A426482D5}" type="pres">
      <dgm:prSet presAssocID="{301150C5-B14F-4E2A-B136-6995115740E5}" presName="spaceBetweenRectangles" presStyleCnt="0"/>
      <dgm:spPr/>
    </dgm:pt>
    <dgm:pt modelId="{E2020925-013F-4F14-B1F7-7599B06AE477}" type="pres">
      <dgm:prSet presAssocID="{589A3C93-0268-40D9-AB57-3B1C47458A2C}" presName="parentLin" presStyleCnt="0"/>
      <dgm:spPr/>
    </dgm:pt>
    <dgm:pt modelId="{BDBA2FFD-5B44-4EB4-B543-11D723948570}" type="pres">
      <dgm:prSet presAssocID="{589A3C93-0268-40D9-AB57-3B1C47458A2C}" presName="parentLeftMargin" presStyleLbl="node1" presStyleIdx="1" presStyleCnt="3"/>
      <dgm:spPr/>
    </dgm:pt>
    <dgm:pt modelId="{AC40D6CB-099F-42BF-BBB9-911D5BF4B256}" type="pres">
      <dgm:prSet presAssocID="{589A3C93-0268-40D9-AB57-3B1C47458A2C}" presName="parentText" presStyleLbl="node1" presStyleIdx="2" presStyleCnt="3">
        <dgm:presLayoutVars>
          <dgm:chMax val="0"/>
          <dgm:bulletEnabled val="1"/>
        </dgm:presLayoutVars>
      </dgm:prSet>
      <dgm:spPr/>
    </dgm:pt>
    <dgm:pt modelId="{17BFE7CD-69BB-4CDC-8BA2-030E94683446}" type="pres">
      <dgm:prSet presAssocID="{589A3C93-0268-40D9-AB57-3B1C47458A2C}" presName="negativeSpace" presStyleCnt="0"/>
      <dgm:spPr/>
    </dgm:pt>
    <dgm:pt modelId="{C6161239-7918-4306-A934-D09960860483}" type="pres">
      <dgm:prSet presAssocID="{589A3C93-0268-40D9-AB57-3B1C47458A2C}" presName="childText" presStyleLbl="conFgAcc1" presStyleIdx="2" presStyleCnt="3">
        <dgm:presLayoutVars>
          <dgm:bulletEnabled val="1"/>
        </dgm:presLayoutVars>
      </dgm:prSet>
      <dgm:spPr/>
    </dgm:pt>
  </dgm:ptLst>
  <dgm:cxnLst>
    <dgm:cxn modelId="{A6F23500-768D-4BD4-BEBD-2468DE56155A}" srcId="{3334CC36-8B4C-4599-9314-E721AE4FC5EF}" destId="{79BFE384-C1EE-4917-9CFC-5ADC4365E10B}" srcOrd="3" destOrd="0" parTransId="{B59A4B26-74B1-4192-9F72-EE295B9CB23E}" sibTransId="{0DF77FF3-E625-44B6-8FB3-47D53E406743}"/>
    <dgm:cxn modelId="{C52BF900-CAF3-4CF3-8317-35C3DA46D6A8}" type="presOf" srcId="{589A3C93-0268-40D9-AB57-3B1C47458A2C}" destId="{BDBA2FFD-5B44-4EB4-B543-11D723948570}" srcOrd="0" destOrd="0" presId="urn:microsoft.com/office/officeart/2005/8/layout/list1"/>
    <dgm:cxn modelId="{CA69FF12-865D-4BAD-ACA6-8ECB314B8ABD}" srcId="{104B9FD4-6ECD-496B-813F-F5463E10B965}" destId="{FD678DD2-6CD8-48E6-B135-3EF9DD8640AE}" srcOrd="1" destOrd="0" parTransId="{7F7F2F8D-080C-4BC5-A441-6CD1F08815D5}" sibTransId="{301150C5-B14F-4E2A-B136-6995115740E5}"/>
    <dgm:cxn modelId="{A95E0F33-A6B4-40DC-8E67-B297C6D23E99}" type="presOf" srcId="{FD678DD2-6CD8-48E6-B135-3EF9DD8640AE}" destId="{2C7CD4F2-E4CB-4ADD-A652-89D3C6CC27C4}" srcOrd="0" destOrd="0" presId="urn:microsoft.com/office/officeart/2005/8/layout/list1"/>
    <dgm:cxn modelId="{D7057233-8C2F-4B72-ACEA-D6E874C45002}" srcId="{104B9FD4-6ECD-496B-813F-F5463E10B965}" destId="{589A3C93-0268-40D9-AB57-3B1C47458A2C}" srcOrd="2" destOrd="0" parTransId="{689F0416-5364-45EB-9393-2D586F7BF995}" sibTransId="{0C9A8BC0-9850-41FA-AF5E-EAD8C63EDA65}"/>
    <dgm:cxn modelId="{A640BF33-5993-4301-8133-9AE691EEAD9B}" type="presOf" srcId="{85ED7719-6196-453A-A63E-229661B61DC8}" destId="{C6161239-7918-4306-A934-D09960860483}" srcOrd="0" destOrd="1" presId="urn:microsoft.com/office/officeart/2005/8/layout/list1"/>
    <dgm:cxn modelId="{2BA0363B-D87B-4E3F-984F-DDAF094EA08D}" type="presOf" srcId="{589A3C93-0268-40D9-AB57-3B1C47458A2C}" destId="{AC40D6CB-099F-42BF-BBB9-911D5BF4B256}" srcOrd="1" destOrd="0" presId="urn:microsoft.com/office/officeart/2005/8/layout/list1"/>
    <dgm:cxn modelId="{7FF4373F-8F77-468E-9814-EC72ABB981FA}" srcId="{589A3C93-0268-40D9-AB57-3B1C47458A2C}" destId="{85ED7719-6196-453A-A63E-229661B61DC8}" srcOrd="1" destOrd="0" parTransId="{9D2B6C3C-B8F6-4614-B954-743A42810C4B}" sibTransId="{3CB4A2B9-2318-465C-B36E-299559B77241}"/>
    <dgm:cxn modelId="{5ABC773F-E850-4156-B40B-894682E4B937}" srcId="{3334CC36-8B4C-4599-9314-E721AE4FC5EF}" destId="{60EFD3BC-D6CD-473C-9B60-7588BE1D6134}" srcOrd="0" destOrd="0" parTransId="{2156F965-9A7B-46BC-A5F8-4BC42C425420}" sibTransId="{2B8E7F9F-5D03-4DCA-873D-5982573E8B97}"/>
    <dgm:cxn modelId="{3F51DE62-CAF2-46DF-99A5-B74C4FFE9E66}" type="presOf" srcId="{79BFE384-C1EE-4917-9CFC-5ADC4365E10B}" destId="{FDA6C4D6-3132-46EC-893C-896F0DC7349A}" srcOrd="0" destOrd="3" presId="urn:microsoft.com/office/officeart/2005/8/layout/list1"/>
    <dgm:cxn modelId="{AEB64E44-843B-47A5-B2E7-FE21AD3779FC}" srcId="{3334CC36-8B4C-4599-9314-E721AE4FC5EF}" destId="{11A8AC4B-5739-41E5-B2B0-6A38C59BE173}" srcOrd="2" destOrd="0" parTransId="{869F2474-9E42-4D95-881B-B6C37B752910}" sibTransId="{43B70B08-7BF9-44F4-8287-86FD2C70BC26}"/>
    <dgm:cxn modelId="{795B3E65-54A0-4799-A2A8-E99C9DB73373}" type="presOf" srcId="{6ADD29C1-F8FC-44E5-AE3F-277C31109F7B}" destId="{D9A8AC80-A314-4D2B-A815-1E6A0D4FC50B}" srcOrd="0" destOrd="2" presId="urn:microsoft.com/office/officeart/2005/8/layout/list1"/>
    <dgm:cxn modelId="{38539051-B650-443E-B86A-5EE32252104C}" srcId="{3334CC36-8B4C-4599-9314-E721AE4FC5EF}" destId="{6E5F4309-7753-4212-B57A-DA6EC31A9A83}" srcOrd="1" destOrd="0" parTransId="{36B27E5C-1609-4227-A136-BA02BF8CD27B}" sibTransId="{1CD38AA5-9516-4838-BA6F-88B909B06457}"/>
    <dgm:cxn modelId="{DABF6652-D365-4F6E-8D0A-FE901166CA1B}" type="presOf" srcId="{FEEB8EAC-5AB9-4DD6-84E9-3DD4B6522998}" destId="{C6161239-7918-4306-A934-D09960860483}" srcOrd="0" destOrd="0" presId="urn:microsoft.com/office/officeart/2005/8/layout/list1"/>
    <dgm:cxn modelId="{F6422E78-26D7-446D-9245-37C8D43FA4BB}" srcId="{FD678DD2-6CD8-48E6-B135-3EF9DD8640AE}" destId="{DAE9A622-19B0-46E2-8495-E4F88CFF2F93}" srcOrd="0" destOrd="0" parTransId="{3B9D0630-1CBC-4D5C-9C2D-8765DDB58FF2}" sibTransId="{902EDC03-F3E4-41FF-B752-835B76D718C0}"/>
    <dgm:cxn modelId="{27A4897E-C8E9-434B-94DF-ABD6E9B04890}" type="presOf" srcId="{104B9FD4-6ECD-496B-813F-F5463E10B965}" destId="{180FC444-452F-4CE1-B7C8-E41236D47E81}" srcOrd="0" destOrd="0" presId="urn:microsoft.com/office/officeart/2005/8/layout/list1"/>
    <dgm:cxn modelId="{2F0E257F-3FBD-434B-BA37-6A222F7F0C44}" type="presOf" srcId="{DAE9A622-19B0-46E2-8495-E4F88CFF2F93}" destId="{D9A8AC80-A314-4D2B-A815-1E6A0D4FC50B}" srcOrd="0" destOrd="0" presId="urn:microsoft.com/office/officeart/2005/8/layout/list1"/>
    <dgm:cxn modelId="{D9322586-FAF2-4DBD-9A17-68FFB5592739}" srcId="{FD678DD2-6CD8-48E6-B135-3EF9DD8640AE}" destId="{6ADD29C1-F8FC-44E5-AE3F-277C31109F7B}" srcOrd="2" destOrd="0" parTransId="{A77D3CDC-AB9D-43F4-A790-B11AEC315509}" sibTransId="{AA1ECBD9-4922-48FC-AEC3-CA54AD191D21}"/>
    <dgm:cxn modelId="{249DA099-448C-4BA8-B30F-C0231755CACC}" srcId="{FD678DD2-6CD8-48E6-B135-3EF9DD8640AE}" destId="{4771FF88-4873-4CF9-A522-4DB70A9DF107}" srcOrd="1" destOrd="0" parTransId="{C08B0212-E1F1-4D19-81F1-55E669B42E3A}" sibTransId="{A8811AB6-8A1B-4AEA-A799-DEB84D21C98B}"/>
    <dgm:cxn modelId="{FBD935A5-6949-4209-83B4-606F3A7CCEEB}" type="presOf" srcId="{4771FF88-4873-4CF9-A522-4DB70A9DF107}" destId="{D9A8AC80-A314-4D2B-A815-1E6A0D4FC50B}" srcOrd="0" destOrd="1" presId="urn:microsoft.com/office/officeart/2005/8/layout/list1"/>
    <dgm:cxn modelId="{CE4CAEAB-0DF5-4CD5-9DD4-F83539080C39}" type="presOf" srcId="{6E5F4309-7753-4212-B57A-DA6EC31A9A83}" destId="{FDA6C4D6-3132-46EC-893C-896F0DC7349A}" srcOrd="0" destOrd="1" presId="urn:microsoft.com/office/officeart/2005/8/layout/list1"/>
    <dgm:cxn modelId="{E77925B0-CC66-45E7-9E7E-D5D6E835675A}" type="presOf" srcId="{FD678DD2-6CD8-48E6-B135-3EF9DD8640AE}" destId="{96F69F18-A14D-4D82-ADBE-455272BAA888}" srcOrd="1" destOrd="0" presId="urn:microsoft.com/office/officeart/2005/8/layout/list1"/>
    <dgm:cxn modelId="{7356B1B0-05E8-4BCC-A4AC-14FFDA2D9FC6}" type="presOf" srcId="{202CA069-3F64-4B5A-84EA-27A2A4CF3E37}" destId="{FDA6C4D6-3132-46EC-893C-896F0DC7349A}" srcOrd="0" destOrd="5" presId="urn:microsoft.com/office/officeart/2005/8/layout/list1"/>
    <dgm:cxn modelId="{8846C8B5-2274-428C-B9CD-7D927F9C1BBB}" srcId="{104B9FD4-6ECD-496B-813F-F5463E10B965}" destId="{3334CC36-8B4C-4599-9314-E721AE4FC5EF}" srcOrd="0" destOrd="0" parTransId="{9229BFCC-93A0-43B6-8A04-941CFFDAB56C}" sibTransId="{E166F8E4-CB9F-4D6B-AD38-EAB3F819B6CF}"/>
    <dgm:cxn modelId="{440BFFBE-A515-40D3-B21C-EBC6A16C43D8}" srcId="{3334CC36-8B4C-4599-9314-E721AE4FC5EF}" destId="{A405C8B0-1634-4C3E-A407-E03380830D5A}" srcOrd="4" destOrd="0" parTransId="{AD822FE6-58CB-4A19-862F-013270D6E1FD}" sibTransId="{2ADC4250-D4D2-4610-AA8A-7EEFAA92BFF8}"/>
    <dgm:cxn modelId="{E9E70CD6-0529-4411-B43C-5F0646C40754}" type="presOf" srcId="{60EFD3BC-D6CD-473C-9B60-7588BE1D6134}" destId="{FDA6C4D6-3132-46EC-893C-896F0DC7349A}" srcOrd="0" destOrd="0" presId="urn:microsoft.com/office/officeart/2005/8/layout/list1"/>
    <dgm:cxn modelId="{0EC840DE-9C72-4D60-8FCF-7EE623E26046}" srcId="{3334CC36-8B4C-4599-9314-E721AE4FC5EF}" destId="{202CA069-3F64-4B5A-84EA-27A2A4CF3E37}" srcOrd="5" destOrd="0" parTransId="{46BC8D03-F7F4-46F0-AEA7-985DC0487BBB}" sibTransId="{72FDA58A-C66D-48AC-B6D5-CFE3A6781D5D}"/>
    <dgm:cxn modelId="{7C03A7E2-38E9-48D6-B7B7-4C512F6048B7}" srcId="{589A3C93-0268-40D9-AB57-3B1C47458A2C}" destId="{FEEB8EAC-5AB9-4DD6-84E9-3DD4B6522998}" srcOrd="0" destOrd="0" parTransId="{A067F83E-C960-4DBB-8C06-277B2BB3C4B5}" sibTransId="{890E5861-7BB0-434D-9FFF-086A3CC727C9}"/>
    <dgm:cxn modelId="{7E77B7F0-EB21-4BE9-8721-565759D772E3}" type="presOf" srcId="{11A8AC4B-5739-41E5-B2B0-6A38C59BE173}" destId="{FDA6C4D6-3132-46EC-893C-896F0DC7349A}" srcOrd="0" destOrd="2" presId="urn:microsoft.com/office/officeart/2005/8/layout/list1"/>
    <dgm:cxn modelId="{81B2BAF3-05D2-4D1D-BCF6-688F932088ED}" type="presOf" srcId="{A405C8B0-1634-4C3E-A407-E03380830D5A}" destId="{FDA6C4D6-3132-46EC-893C-896F0DC7349A}" srcOrd="0" destOrd="4" presId="urn:microsoft.com/office/officeart/2005/8/layout/list1"/>
    <dgm:cxn modelId="{57CA40F4-8677-45EC-963B-754BD625A56D}" type="presOf" srcId="{3334CC36-8B4C-4599-9314-E721AE4FC5EF}" destId="{77C4993E-BF62-460A-A52B-27468C551608}" srcOrd="1" destOrd="0" presId="urn:microsoft.com/office/officeart/2005/8/layout/list1"/>
    <dgm:cxn modelId="{9AFEE2FD-96D9-41F8-9335-57DCEA3D9B3F}" type="presOf" srcId="{3334CC36-8B4C-4599-9314-E721AE4FC5EF}" destId="{F21AF3D3-FCF8-4750-BC03-2E0EE7EB73C9}" srcOrd="0" destOrd="0" presId="urn:microsoft.com/office/officeart/2005/8/layout/list1"/>
    <dgm:cxn modelId="{EC811366-BF07-4209-A56E-25EA5CF32D5B}" type="presParOf" srcId="{180FC444-452F-4CE1-B7C8-E41236D47E81}" destId="{F0841DBA-69A6-47E0-93E7-192226E4F0AD}" srcOrd="0" destOrd="0" presId="urn:microsoft.com/office/officeart/2005/8/layout/list1"/>
    <dgm:cxn modelId="{FF1A2791-5CB2-4AE4-9742-EBDE957E213E}" type="presParOf" srcId="{F0841DBA-69A6-47E0-93E7-192226E4F0AD}" destId="{F21AF3D3-FCF8-4750-BC03-2E0EE7EB73C9}" srcOrd="0" destOrd="0" presId="urn:microsoft.com/office/officeart/2005/8/layout/list1"/>
    <dgm:cxn modelId="{8FE5059A-40F5-4C68-928A-21DE24F3DA5B}" type="presParOf" srcId="{F0841DBA-69A6-47E0-93E7-192226E4F0AD}" destId="{77C4993E-BF62-460A-A52B-27468C551608}" srcOrd="1" destOrd="0" presId="urn:microsoft.com/office/officeart/2005/8/layout/list1"/>
    <dgm:cxn modelId="{4BF7928A-FFD3-4C69-99D1-4E183CE168DC}" type="presParOf" srcId="{180FC444-452F-4CE1-B7C8-E41236D47E81}" destId="{EA125DA0-3B66-4E8A-BA58-1E860183A6B5}" srcOrd="1" destOrd="0" presId="urn:microsoft.com/office/officeart/2005/8/layout/list1"/>
    <dgm:cxn modelId="{FE06C380-7ACE-4BB5-AEAA-3DE1989DF711}" type="presParOf" srcId="{180FC444-452F-4CE1-B7C8-E41236D47E81}" destId="{FDA6C4D6-3132-46EC-893C-896F0DC7349A}" srcOrd="2" destOrd="0" presId="urn:microsoft.com/office/officeart/2005/8/layout/list1"/>
    <dgm:cxn modelId="{24D0A477-550E-4BC4-8CBF-AD6D22E5FDE8}" type="presParOf" srcId="{180FC444-452F-4CE1-B7C8-E41236D47E81}" destId="{397F7AAC-201B-45B1-8CAA-AE5F8DB4EA5E}" srcOrd="3" destOrd="0" presId="urn:microsoft.com/office/officeart/2005/8/layout/list1"/>
    <dgm:cxn modelId="{4AD73F1C-B41B-4180-ABE3-9D9DE5075416}" type="presParOf" srcId="{180FC444-452F-4CE1-B7C8-E41236D47E81}" destId="{719C8D95-8828-4061-B9BD-A13D65B5834B}" srcOrd="4" destOrd="0" presId="urn:microsoft.com/office/officeart/2005/8/layout/list1"/>
    <dgm:cxn modelId="{7E3BC4BE-293F-4129-920D-ECE9AF77311C}" type="presParOf" srcId="{719C8D95-8828-4061-B9BD-A13D65B5834B}" destId="{2C7CD4F2-E4CB-4ADD-A652-89D3C6CC27C4}" srcOrd="0" destOrd="0" presId="urn:microsoft.com/office/officeart/2005/8/layout/list1"/>
    <dgm:cxn modelId="{F3AC6414-ED9E-47AD-9660-100001C3F5ED}" type="presParOf" srcId="{719C8D95-8828-4061-B9BD-A13D65B5834B}" destId="{96F69F18-A14D-4D82-ADBE-455272BAA888}" srcOrd="1" destOrd="0" presId="urn:microsoft.com/office/officeart/2005/8/layout/list1"/>
    <dgm:cxn modelId="{4E472FBF-D8F5-4506-ABC8-B489B2606E73}" type="presParOf" srcId="{180FC444-452F-4CE1-B7C8-E41236D47E81}" destId="{083B91C6-222D-4E9A-AA22-D35596088241}" srcOrd="5" destOrd="0" presId="urn:microsoft.com/office/officeart/2005/8/layout/list1"/>
    <dgm:cxn modelId="{3B7EB554-7FFF-425C-AB2E-4622A198FF5B}" type="presParOf" srcId="{180FC444-452F-4CE1-B7C8-E41236D47E81}" destId="{D9A8AC80-A314-4D2B-A815-1E6A0D4FC50B}" srcOrd="6" destOrd="0" presId="urn:microsoft.com/office/officeart/2005/8/layout/list1"/>
    <dgm:cxn modelId="{979D5D92-A13B-4570-B2C0-3CC4C89792B2}" type="presParOf" srcId="{180FC444-452F-4CE1-B7C8-E41236D47E81}" destId="{35DFE5F3-2FFC-4E33-99D9-609A426482D5}" srcOrd="7" destOrd="0" presId="urn:microsoft.com/office/officeart/2005/8/layout/list1"/>
    <dgm:cxn modelId="{C53DCC1A-4934-4BCF-A33D-B355C89CBB80}" type="presParOf" srcId="{180FC444-452F-4CE1-B7C8-E41236D47E81}" destId="{E2020925-013F-4F14-B1F7-7599B06AE477}" srcOrd="8" destOrd="0" presId="urn:microsoft.com/office/officeart/2005/8/layout/list1"/>
    <dgm:cxn modelId="{E9EF6E36-4B45-44E3-97DF-A8E02C3DF2BA}" type="presParOf" srcId="{E2020925-013F-4F14-B1F7-7599B06AE477}" destId="{BDBA2FFD-5B44-4EB4-B543-11D723948570}" srcOrd="0" destOrd="0" presId="urn:microsoft.com/office/officeart/2005/8/layout/list1"/>
    <dgm:cxn modelId="{345C4109-0826-4040-8E6D-4C895017BD8A}" type="presParOf" srcId="{E2020925-013F-4F14-B1F7-7599B06AE477}" destId="{AC40D6CB-099F-42BF-BBB9-911D5BF4B256}" srcOrd="1" destOrd="0" presId="urn:microsoft.com/office/officeart/2005/8/layout/list1"/>
    <dgm:cxn modelId="{E1A424E0-FD39-47D4-BA15-4DF44A7D6645}" type="presParOf" srcId="{180FC444-452F-4CE1-B7C8-E41236D47E81}" destId="{17BFE7CD-69BB-4CDC-8BA2-030E94683446}" srcOrd="9" destOrd="0" presId="urn:microsoft.com/office/officeart/2005/8/layout/list1"/>
    <dgm:cxn modelId="{FF26809F-7496-4E55-B495-3BD2FF9386BA}" type="presParOf" srcId="{180FC444-452F-4CE1-B7C8-E41236D47E81}" destId="{C6161239-7918-4306-A934-D0996086048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0A796F-4984-4645-AD88-48B8FBB59980}" type="doc">
      <dgm:prSet loTypeId="urn:microsoft.com/office/officeart/2005/8/layout/chevron2" loCatId="process" qsTypeId="urn:microsoft.com/office/officeart/2005/8/quickstyle/simple4" qsCatId="simple" csTypeId="urn:microsoft.com/office/officeart/2005/8/colors/colorful1" csCatId="colorful" phldr="1"/>
      <dgm:spPr/>
      <dgm:t>
        <a:bodyPr/>
        <a:lstStyle/>
        <a:p>
          <a:endParaRPr lang="en-US"/>
        </a:p>
      </dgm:t>
    </dgm:pt>
    <dgm:pt modelId="{B452AA5C-E000-4C07-8EF9-666F3728A094}">
      <dgm:prSet custT="1"/>
      <dgm:spPr/>
      <dgm:t>
        <a:bodyPr/>
        <a:lstStyle/>
        <a:p>
          <a:pPr>
            <a:defRPr b="1"/>
          </a:pPr>
          <a:r>
            <a:rPr lang="en-US" sz="1600" b="1" i="0" baseline="0">
              <a:latin typeface="Times New Roman" panose="02020603050405020304" pitchFamily="18" charset="0"/>
            </a:rPr>
            <a:t>Overview:</a:t>
          </a:r>
          <a:endParaRPr lang="en-US" sz="1600" baseline="0">
            <a:latin typeface="Times New Roman" panose="02020603050405020304" pitchFamily="18" charset="0"/>
          </a:endParaRPr>
        </a:p>
      </dgm:t>
    </dgm:pt>
    <dgm:pt modelId="{2BE941E6-322A-4D26-8466-A82B41EA37CE}" type="parTrans" cxnId="{1520A1C8-7C99-47F6-B801-32FB77225C87}">
      <dgm:prSet/>
      <dgm:spPr/>
      <dgm:t>
        <a:bodyPr/>
        <a:lstStyle/>
        <a:p>
          <a:endParaRPr lang="en-US" sz="1600" baseline="0">
            <a:latin typeface="Times New Roman" panose="02020603050405020304" pitchFamily="18" charset="0"/>
          </a:endParaRPr>
        </a:p>
      </dgm:t>
    </dgm:pt>
    <dgm:pt modelId="{A944319D-E768-4073-99B4-6BE434CDBAF9}" type="sibTrans" cxnId="{1520A1C8-7C99-47F6-B801-32FB77225C87}">
      <dgm:prSet/>
      <dgm:spPr/>
      <dgm:t>
        <a:bodyPr/>
        <a:lstStyle/>
        <a:p>
          <a:endParaRPr lang="en-US" sz="1600" baseline="0">
            <a:latin typeface="Times New Roman" panose="02020603050405020304" pitchFamily="18" charset="0"/>
          </a:endParaRPr>
        </a:p>
      </dgm:t>
    </dgm:pt>
    <dgm:pt modelId="{BAFDE4C9-9C99-404D-9C31-06CAD84B582F}">
      <dgm:prSet custT="1"/>
      <dgm:spPr/>
      <dgm:t>
        <a:bodyPr/>
        <a:lstStyle/>
        <a:p>
          <a:pPr>
            <a:defRPr b="1"/>
          </a:pPr>
          <a:r>
            <a:rPr lang="en-US" sz="1600" b="1" i="0" baseline="0" dirty="0">
              <a:latin typeface="Times New Roman" panose="02020603050405020304" pitchFamily="18" charset="0"/>
            </a:rPr>
            <a:t>Advantages:</a:t>
          </a:r>
          <a:endParaRPr lang="en-US" sz="1600" baseline="0" dirty="0">
            <a:latin typeface="Times New Roman" panose="02020603050405020304" pitchFamily="18" charset="0"/>
          </a:endParaRPr>
        </a:p>
      </dgm:t>
    </dgm:pt>
    <dgm:pt modelId="{16AD9474-1600-401C-B5CA-4798222ADA8C}" type="parTrans" cxnId="{76650969-1FEB-435B-BDC1-238D860F94FC}">
      <dgm:prSet/>
      <dgm:spPr/>
      <dgm:t>
        <a:bodyPr/>
        <a:lstStyle/>
        <a:p>
          <a:endParaRPr lang="en-US" sz="1600" baseline="0">
            <a:latin typeface="Times New Roman" panose="02020603050405020304" pitchFamily="18" charset="0"/>
          </a:endParaRPr>
        </a:p>
      </dgm:t>
    </dgm:pt>
    <dgm:pt modelId="{59F8C3C6-0CC1-475C-B01A-2B642605FC3E}" type="sibTrans" cxnId="{76650969-1FEB-435B-BDC1-238D860F94FC}">
      <dgm:prSet/>
      <dgm:spPr/>
      <dgm:t>
        <a:bodyPr/>
        <a:lstStyle/>
        <a:p>
          <a:endParaRPr lang="en-US" sz="1600" baseline="0">
            <a:latin typeface="Times New Roman" panose="02020603050405020304" pitchFamily="18" charset="0"/>
          </a:endParaRPr>
        </a:p>
      </dgm:t>
    </dgm:pt>
    <dgm:pt modelId="{7B88B159-2A4B-4081-8FEB-117C5EFD6F7A}">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Professional Development: </a:t>
          </a:r>
          <a:r>
            <a:rPr lang="en-US" sz="1600" b="0" i="0" baseline="0" dirty="0">
              <a:latin typeface="Times New Roman" panose="02020603050405020304" pitchFamily="18" charset="0"/>
            </a:rPr>
            <a:t>Enhance skills and knowledge through mentorship and teaching.</a:t>
          </a:r>
          <a:endParaRPr lang="en-US" sz="1600" baseline="0" dirty="0">
            <a:latin typeface="Times New Roman" panose="02020603050405020304" pitchFamily="18" charset="0"/>
          </a:endParaRPr>
        </a:p>
      </dgm:t>
    </dgm:pt>
    <dgm:pt modelId="{BDFA5CF6-A864-46B5-B836-71FB871BB7C2}" type="parTrans" cxnId="{56C7F093-020A-4982-8D4E-671DF75BDB4F}">
      <dgm:prSet/>
      <dgm:spPr/>
      <dgm:t>
        <a:bodyPr/>
        <a:lstStyle/>
        <a:p>
          <a:endParaRPr lang="en-US" sz="1600" baseline="0">
            <a:latin typeface="Times New Roman" panose="02020603050405020304" pitchFamily="18" charset="0"/>
          </a:endParaRPr>
        </a:p>
      </dgm:t>
    </dgm:pt>
    <dgm:pt modelId="{82416BFF-EFE9-4D3B-BCF8-877833B449AF}" type="sibTrans" cxnId="{56C7F093-020A-4982-8D4E-671DF75BDB4F}">
      <dgm:prSet/>
      <dgm:spPr/>
      <dgm:t>
        <a:bodyPr/>
        <a:lstStyle/>
        <a:p>
          <a:endParaRPr lang="en-US" sz="1600" baseline="0">
            <a:latin typeface="Times New Roman" panose="02020603050405020304" pitchFamily="18" charset="0"/>
          </a:endParaRPr>
        </a:p>
      </dgm:t>
    </dgm:pt>
    <dgm:pt modelId="{5E7A6AA0-A95D-4DD9-8DC9-5D4D7CDA6D3C}">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Contributing to the Profession</a:t>
          </a:r>
          <a:r>
            <a:rPr lang="en-US" sz="1600" b="0" i="0" baseline="0" dirty="0">
              <a:latin typeface="Times New Roman" panose="02020603050405020304" pitchFamily="18" charset="0"/>
            </a:rPr>
            <a:t>: Shape and mentor the next generation of counselors.</a:t>
          </a:r>
          <a:endParaRPr lang="en-US" sz="1600" baseline="0" dirty="0">
            <a:latin typeface="Times New Roman" panose="02020603050405020304" pitchFamily="18" charset="0"/>
          </a:endParaRPr>
        </a:p>
      </dgm:t>
    </dgm:pt>
    <dgm:pt modelId="{C80CA6E6-FAD6-4E55-85B4-C450DE1544FD}" type="parTrans" cxnId="{4CB51E61-F2F1-4FAB-A216-922B062F4D5F}">
      <dgm:prSet/>
      <dgm:spPr/>
      <dgm:t>
        <a:bodyPr/>
        <a:lstStyle/>
        <a:p>
          <a:endParaRPr lang="en-US" sz="1600" baseline="0">
            <a:latin typeface="Times New Roman" panose="02020603050405020304" pitchFamily="18" charset="0"/>
          </a:endParaRPr>
        </a:p>
      </dgm:t>
    </dgm:pt>
    <dgm:pt modelId="{5E50F780-AF29-42C6-8292-447EFE80E7DE}" type="sibTrans" cxnId="{4CB51E61-F2F1-4FAB-A216-922B062F4D5F}">
      <dgm:prSet/>
      <dgm:spPr/>
      <dgm:t>
        <a:bodyPr/>
        <a:lstStyle/>
        <a:p>
          <a:endParaRPr lang="en-US" sz="1600" baseline="0">
            <a:latin typeface="Times New Roman" panose="02020603050405020304" pitchFamily="18" charset="0"/>
          </a:endParaRPr>
        </a:p>
      </dgm:t>
    </dgm:pt>
    <dgm:pt modelId="{3642986D-84D3-4C61-A50A-259A1ABBF06D}">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Recruitment and Networking: </a:t>
          </a:r>
          <a:r>
            <a:rPr lang="en-US" sz="1600" b="0" i="0" baseline="0" dirty="0">
              <a:latin typeface="Times New Roman" panose="02020603050405020304" pitchFamily="18" charset="0"/>
            </a:rPr>
            <a:t>Facilitate networking opportunities and potential recruitment.</a:t>
          </a:r>
          <a:endParaRPr lang="en-US" sz="1600" baseline="0" dirty="0">
            <a:latin typeface="Times New Roman" panose="02020603050405020304" pitchFamily="18" charset="0"/>
          </a:endParaRPr>
        </a:p>
      </dgm:t>
    </dgm:pt>
    <dgm:pt modelId="{06DFEE0F-0189-4E01-99DA-0B6555DEF82B}" type="parTrans" cxnId="{BA310883-FB7C-40AE-A86B-F83C27873594}">
      <dgm:prSet/>
      <dgm:spPr/>
      <dgm:t>
        <a:bodyPr/>
        <a:lstStyle/>
        <a:p>
          <a:endParaRPr lang="en-US" sz="1600" baseline="0">
            <a:latin typeface="Times New Roman" panose="02020603050405020304" pitchFamily="18" charset="0"/>
          </a:endParaRPr>
        </a:p>
      </dgm:t>
    </dgm:pt>
    <dgm:pt modelId="{BE620546-6928-498C-9986-B3F5D0372ED2}" type="sibTrans" cxnId="{BA310883-FB7C-40AE-A86B-F83C27873594}">
      <dgm:prSet/>
      <dgm:spPr/>
      <dgm:t>
        <a:bodyPr/>
        <a:lstStyle/>
        <a:p>
          <a:endParaRPr lang="en-US" sz="1600" baseline="0">
            <a:latin typeface="Times New Roman" panose="02020603050405020304" pitchFamily="18" charset="0"/>
          </a:endParaRPr>
        </a:p>
      </dgm:t>
    </dgm:pt>
    <dgm:pt modelId="{DD5FC74D-1D87-4177-B384-92F6AEFD54EC}">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Mutual Learning</a:t>
          </a:r>
          <a:r>
            <a:rPr lang="en-US" sz="1600" b="0" i="0" baseline="0" dirty="0">
              <a:latin typeface="Times New Roman" panose="02020603050405020304" pitchFamily="18" charset="0"/>
            </a:rPr>
            <a:t>: Foster mutual learning and growth from student’s unique experiences.</a:t>
          </a:r>
          <a:endParaRPr lang="en-US" sz="1600" baseline="0" dirty="0">
            <a:latin typeface="Times New Roman" panose="02020603050405020304" pitchFamily="18" charset="0"/>
          </a:endParaRPr>
        </a:p>
      </dgm:t>
    </dgm:pt>
    <dgm:pt modelId="{9CC96FEC-C0E6-4652-B0C4-1C106D906E90}" type="parTrans" cxnId="{57952F34-2CDC-4DEC-A06E-8A00CD0CDADB}">
      <dgm:prSet/>
      <dgm:spPr/>
      <dgm:t>
        <a:bodyPr/>
        <a:lstStyle/>
        <a:p>
          <a:endParaRPr lang="en-US" sz="1600" baseline="0">
            <a:latin typeface="Times New Roman" panose="02020603050405020304" pitchFamily="18" charset="0"/>
          </a:endParaRPr>
        </a:p>
      </dgm:t>
    </dgm:pt>
    <dgm:pt modelId="{FA339C63-07FF-4C11-A43B-6D0FC7EF889C}" type="sibTrans" cxnId="{57952F34-2CDC-4DEC-A06E-8A00CD0CDADB}">
      <dgm:prSet/>
      <dgm:spPr/>
      <dgm:t>
        <a:bodyPr/>
        <a:lstStyle/>
        <a:p>
          <a:endParaRPr lang="en-US" sz="1600" baseline="0">
            <a:latin typeface="Times New Roman" panose="02020603050405020304" pitchFamily="18" charset="0"/>
          </a:endParaRPr>
        </a:p>
      </dgm:t>
    </dgm:pt>
    <dgm:pt modelId="{1E4EDE85-44F4-4B39-AD2C-2F29CD5CFF8E}">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Personal Fulfillment</a:t>
          </a:r>
          <a:r>
            <a:rPr lang="en-US" sz="1600" b="0" i="0" baseline="0" dirty="0">
              <a:latin typeface="Times New Roman" panose="02020603050405020304" pitchFamily="18" charset="0"/>
            </a:rPr>
            <a:t>: Find satisfaction in guiding and supporting students in their counseling journey</a:t>
          </a:r>
          <a:endParaRPr lang="en-US" sz="1600" baseline="0" dirty="0">
            <a:latin typeface="Times New Roman" panose="02020603050405020304" pitchFamily="18" charset="0"/>
          </a:endParaRPr>
        </a:p>
      </dgm:t>
    </dgm:pt>
    <dgm:pt modelId="{20E93B6A-D718-4FB1-AAA7-3B8E7ABB7B9C}" type="parTrans" cxnId="{982484FB-01C7-4548-8193-A1F66F9E8192}">
      <dgm:prSet/>
      <dgm:spPr/>
      <dgm:t>
        <a:bodyPr/>
        <a:lstStyle/>
        <a:p>
          <a:endParaRPr lang="en-US" sz="1600" baseline="0">
            <a:latin typeface="Times New Roman" panose="02020603050405020304" pitchFamily="18" charset="0"/>
          </a:endParaRPr>
        </a:p>
      </dgm:t>
    </dgm:pt>
    <dgm:pt modelId="{E5C9FFF0-9B6F-40ED-A701-57D5F2E13E35}" type="sibTrans" cxnId="{982484FB-01C7-4548-8193-A1F66F9E8192}">
      <dgm:prSet/>
      <dgm:spPr/>
      <dgm:t>
        <a:bodyPr/>
        <a:lstStyle/>
        <a:p>
          <a:endParaRPr lang="en-US" sz="1600" baseline="0">
            <a:latin typeface="Times New Roman" panose="02020603050405020304" pitchFamily="18" charset="0"/>
          </a:endParaRPr>
        </a:p>
      </dgm:t>
    </dgm:pt>
    <dgm:pt modelId="{A8DC2763-4EAE-4C91-8CB0-E401CC86DBBB}">
      <dgm:prSet custT="1"/>
      <dgm:spPr/>
      <dgm:t>
        <a:bodyPr/>
        <a:lstStyle/>
        <a:p>
          <a:pPr algn="ctr">
            <a:buNone/>
          </a:pPr>
          <a:r>
            <a:rPr lang="en-US" sz="2000" b="0" i="0" baseline="0" dirty="0">
              <a:latin typeface="Times New Roman" panose="02020603050405020304" pitchFamily="18" charset="0"/>
            </a:rPr>
            <a:t>Supervising counseling students offers numerous advantages for both supervisors and students</a:t>
          </a:r>
          <a:r>
            <a:rPr lang="en-US" sz="1600" b="0" i="0" baseline="0" dirty="0">
              <a:latin typeface="Times New Roman" panose="02020603050405020304" pitchFamily="18" charset="0"/>
            </a:rPr>
            <a:t>.</a:t>
          </a:r>
          <a:endParaRPr lang="en-US" sz="1600" baseline="0" dirty="0">
            <a:latin typeface="Times New Roman" panose="02020603050405020304" pitchFamily="18" charset="0"/>
          </a:endParaRPr>
        </a:p>
      </dgm:t>
    </dgm:pt>
    <dgm:pt modelId="{565FB1E4-B6ED-4EEE-98C0-8325FD36E39A}" type="sibTrans" cxnId="{892D8667-7C11-4CA7-BF39-EC805928A663}">
      <dgm:prSet/>
      <dgm:spPr/>
      <dgm:t>
        <a:bodyPr/>
        <a:lstStyle/>
        <a:p>
          <a:endParaRPr lang="en-US" sz="1600" baseline="0">
            <a:latin typeface="Times New Roman" panose="02020603050405020304" pitchFamily="18" charset="0"/>
          </a:endParaRPr>
        </a:p>
      </dgm:t>
    </dgm:pt>
    <dgm:pt modelId="{E61FD58B-DC77-490B-B146-3DB6C04F608B}" type="parTrans" cxnId="{892D8667-7C11-4CA7-BF39-EC805928A663}">
      <dgm:prSet/>
      <dgm:spPr/>
      <dgm:t>
        <a:bodyPr/>
        <a:lstStyle/>
        <a:p>
          <a:endParaRPr lang="en-US" sz="1600" baseline="0">
            <a:latin typeface="Times New Roman" panose="02020603050405020304" pitchFamily="18" charset="0"/>
          </a:endParaRPr>
        </a:p>
      </dgm:t>
    </dgm:pt>
    <dgm:pt modelId="{7A089C0F-E9D6-44BE-A1AB-6D411348D57F}">
      <dgm:prSet custT="1"/>
      <dgm:spPr/>
      <dgm:t>
        <a:bodyPr/>
        <a:lstStyle/>
        <a:p>
          <a:pPr>
            <a:buFont typeface="Arial" panose="020B0604020202020204" pitchFamily="34" charset="0"/>
            <a:buChar char="•"/>
          </a:pPr>
          <a:r>
            <a:rPr lang="en-US" sz="1600" b="1" i="0" baseline="0" dirty="0">
              <a:latin typeface="Times New Roman" panose="02020603050405020304" pitchFamily="18" charset="0"/>
            </a:rPr>
            <a:t>Fresh Perspectives: </a:t>
          </a:r>
          <a:r>
            <a:rPr lang="en-US" sz="1600" b="0" i="0" baseline="0" dirty="0">
              <a:latin typeface="Times New Roman" panose="02020603050405020304" pitchFamily="18" charset="0"/>
            </a:rPr>
            <a:t>Stimulate creativity and growth with new ideas and perspectives.</a:t>
          </a:r>
          <a:endParaRPr lang="en-US" sz="1600" baseline="0" dirty="0">
            <a:latin typeface="Times New Roman" panose="02020603050405020304" pitchFamily="18" charset="0"/>
          </a:endParaRPr>
        </a:p>
      </dgm:t>
    </dgm:pt>
    <dgm:pt modelId="{B4860782-FAB5-465C-A7A6-904A399A98DF}" type="parTrans" cxnId="{BC3C3A73-B1F9-43EF-AC30-6F78600B3D73}">
      <dgm:prSet/>
      <dgm:spPr/>
      <dgm:t>
        <a:bodyPr/>
        <a:lstStyle/>
        <a:p>
          <a:endParaRPr lang="en-US" sz="1600" baseline="0"/>
        </a:p>
      </dgm:t>
    </dgm:pt>
    <dgm:pt modelId="{4D932B9C-783B-4BDD-B545-EB3BFF099F88}" type="sibTrans" cxnId="{BC3C3A73-B1F9-43EF-AC30-6F78600B3D73}">
      <dgm:prSet/>
      <dgm:spPr/>
    </dgm:pt>
    <dgm:pt modelId="{B683AC86-FA94-415C-BC22-0B4AD9D0D2A1}" type="pres">
      <dgm:prSet presAssocID="{A70A796F-4984-4645-AD88-48B8FBB59980}" presName="linearFlow" presStyleCnt="0">
        <dgm:presLayoutVars>
          <dgm:dir/>
          <dgm:animLvl val="lvl"/>
          <dgm:resizeHandles val="exact"/>
        </dgm:presLayoutVars>
      </dgm:prSet>
      <dgm:spPr/>
    </dgm:pt>
    <dgm:pt modelId="{65642FB4-FF6B-4C78-BE7C-0FF917832555}" type="pres">
      <dgm:prSet presAssocID="{B452AA5C-E000-4C07-8EF9-666F3728A094}" presName="composite" presStyleCnt="0"/>
      <dgm:spPr/>
    </dgm:pt>
    <dgm:pt modelId="{0CE99958-724A-4CC1-862E-70363BCCAD4C}" type="pres">
      <dgm:prSet presAssocID="{B452AA5C-E000-4C07-8EF9-666F3728A094}" presName="parentText" presStyleLbl="alignNode1" presStyleIdx="0" presStyleCnt="2">
        <dgm:presLayoutVars>
          <dgm:chMax val="1"/>
          <dgm:bulletEnabled val="1"/>
        </dgm:presLayoutVars>
      </dgm:prSet>
      <dgm:spPr/>
    </dgm:pt>
    <dgm:pt modelId="{2C8BCDBC-7791-4CE5-9510-E9F5BBE85A59}" type="pres">
      <dgm:prSet presAssocID="{B452AA5C-E000-4C07-8EF9-666F3728A094}" presName="descendantText" presStyleLbl="alignAcc1" presStyleIdx="0" presStyleCnt="2">
        <dgm:presLayoutVars>
          <dgm:bulletEnabled val="1"/>
        </dgm:presLayoutVars>
      </dgm:prSet>
      <dgm:spPr/>
    </dgm:pt>
    <dgm:pt modelId="{424003C4-1BEC-4C01-8F8A-629F36AD9FA1}" type="pres">
      <dgm:prSet presAssocID="{A944319D-E768-4073-99B4-6BE434CDBAF9}" presName="sp" presStyleCnt="0"/>
      <dgm:spPr/>
    </dgm:pt>
    <dgm:pt modelId="{55CAACA0-39DE-4E7D-B74E-40B6C7F49D0E}" type="pres">
      <dgm:prSet presAssocID="{BAFDE4C9-9C99-404D-9C31-06CAD84B582F}" presName="composite" presStyleCnt="0"/>
      <dgm:spPr/>
    </dgm:pt>
    <dgm:pt modelId="{87CB874E-8470-4989-88DC-7E29626F4896}" type="pres">
      <dgm:prSet presAssocID="{BAFDE4C9-9C99-404D-9C31-06CAD84B582F}" presName="parentText" presStyleLbl="alignNode1" presStyleIdx="1" presStyleCnt="2">
        <dgm:presLayoutVars>
          <dgm:chMax val="1"/>
          <dgm:bulletEnabled val="1"/>
        </dgm:presLayoutVars>
      </dgm:prSet>
      <dgm:spPr/>
    </dgm:pt>
    <dgm:pt modelId="{AA29DDB6-9B79-4A03-A35A-67509A667B68}" type="pres">
      <dgm:prSet presAssocID="{BAFDE4C9-9C99-404D-9C31-06CAD84B582F}" presName="descendantText" presStyleLbl="alignAcc1" presStyleIdx="1" presStyleCnt="2" custScaleX="97224" custScaleY="136292">
        <dgm:presLayoutVars>
          <dgm:bulletEnabled val="1"/>
        </dgm:presLayoutVars>
      </dgm:prSet>
      <dgm:spPr/>
    </dgm:pt>
  </dgm:ptLst>
  <dgm:cxnLst>
    <dgm:cxn modelId="{B9E6840E-B044-4621-979E-01BF0E1EADAC}" type="presOf" srcId="{1E4EDE85-44F4-4B39-AD2C-2F29CD5CFF8E}" destId="{AA29DDB6-9B79-4A03-A35A-67509A667B68}" srcOrd="0" destOrd="5" presId="urn:microsoft.com/office/officeart/2005/8/layout/chevron2"/>
    <dgm:cxn modelId="{5A8D3C1A-E056-44FD-B9DC-3E03FA1243A1}" type="presOf" srcId="{7A089C0F-E9D6-44BE-A1AB-6D411348D57F}" destId="{AA29DDB6-9B79-4A03-A35A-67509A667B68}" srcOrd="0" destOrd="1" presId="urn:microsoft.com/office/officeart/2005/8/layout/chevron2"/>
    <dgm:cxn modelId="{5652341E-B72E-45C8-8847-B7C510009562}" type="presOf" srcId="{DD5FC74D-1D87-4177-B384-92F6AEFD54EC}" destId="{AA29DDB6-9B79-4A03-A35A-67509A667B68}" srcOrd="0" destOrd="4" presId="urn:microsoft.com/office/officeart/2005/8/layout/chevron2"/>
    <dgm:cxn modelId="{57952F34-2CDC-4DEC-A06E-8A00CD0CDADB}" srcId="{BAFDE4C9-9C99-404D-9C31-06CAD84B582F}" destId="{DD5FC74D-1D87-4177-B384-92F6AEFD54EC}" srcOrd="4" destOrd="0" parTransId="{9CC96FEC-C0E6-4652-B0C4-1C106D906E90}" sibTransId="{FA339C63-07FF-4C11-A43B-6D0FC7EF889C}"/>
    <dgm:cxn modelId="{4CB51E61-F2F1-4FAB-A216-922B062F4D5F}" srcId="{BAFDE4C9-9C99-404D-9C31-06CAD84B582F}" destId="{5E7A6AA0-A95D-4DD9-8DC9-5D4D7CDA6D3C}" srcOrd="2" destOrd="0" parTransId="{C80CA6E6-FAD6-4E55-85B4-C450DE1544FD}" sibTransId="{5E50F780-AF29-42C6-8292-447EFE80E7DE}"/>
    <dgm:cxn modelId="{5CD66946-C8CF-4DD9-862E-6D0089517C91}" type="presOf" srcId="{3642986D-84D3-4C61-A50A-259A1ABBF06D}" destId="{AA29DDB6-9B79-4A03-A35A-67509A667B68}" srcOrd="0" destOrd="3" presId="urn:microsoft.com/office/officeart/2005/8/layout/chevron2"/>
    <dgm:cxn modelId="{892D8667-7C11-4CA7-BF39-EC805928A663}" srcId="{B452AA5C-E000-4C07-8EF9-666F3728A094}" destId="{A8DC2763-4EAE-4C91-8CB0-E401CC86DBBB}" srcOrd="0" destOrd="0" parTransId="{E61FD58B-DC77-490B-B146-3DB6C04F608B}" sibTransId="{565FB1E4-B6ED-4EEE-98C0-8325FD36E39A}"/>
    <dgm:cxn modelId="{76650969-1FEB-435B-BDC1-238D860F94FC}" srcId="{A70A796F-4984-4645-AD88-48B8FBB59980}" destId="{BAFDE4C9-9C99-404D-9C31-06CAD84B582F}" srcOrd="1" destOrd="0" parTransId="{16AD9474-1600-401C-B5CA-4798222ADA8C}" sibTransId="{59F8C3C6-0CC1-475C-B01A-2B642605FC3E}"/>
    <dgm:cxn modelId="{BC3C3A73-B1F9-43EF-AC30-6F78600B3D73}" srcId="{BAFDE4C9-9C99-404D-9C31-06CAD84B582F}" destId="{7A089C0F-E9D6-44BE-A1AB-6D411348D57F}" srcOrd="1" destOrd="0" parTransId="{B4860782-FAB5-465C-A7A6-904A399A98DF}" sibTransId="{4D932B9C-783B-4BDD-B545-EB3BFF099F88}"/>
    <dgm:cxn modelId="{9068E676-E579-4FDE-BE4F-F1FDB5B7541F}" type="presOf" srcId="{A70A796F-4984-4645-AD88-48B8FBB59980}" destId="{B683AC86-FA94-415C-BC22-0B4AD9D0D2A1}" srcOrd="0" destOrd="0" presId="urn:microsoft.com/office/officeart/2005/8/layout/chevron2"/>
    <dgm:cxn modelId="{BA310883-FB7C-40AE-A86B-F83C27873594}" srcId="{BAFDE4C9-9C99-404D-9C31-06CAD84B582F}" destId="{3642986D-84D3-4C61-A50A-259A1ABBF06D}" srcOrd="3" destOrd="0" parTransId="{06DFEE0F-0189-4E01-99DA-0B6555DEF82B}" sibTransId="{BE620546-6928-498C-9986-B3F5D0372ED2}"/>
    <dgm:cxn modelId="{56D82286-FCC0-4807-BBF9-22C6BD8F6D48}" type="presOf" srcId="{B452AA5C-E000-4C07-8EF9-666F3728A094}" destId="{0CE99958-724A-4CC1-862E-70363BCCAD4C}" srcOrd="0" destOrd="0" presId="urn:microsoft.com/office/officeart/2005/8/layout/chevron2"/>
    <dgm:cxn modelId="{0ABD5E89-794E-41D4-ACAD-3FDF1EE20CEC}" type="presOf" srcId="{7B88B159-2A4B-4081-8FEB-117C5EFD6F7A}" destId="{AA29DDB6-9B79-4A03-A35A-67509A667B68}" srcOrd="0" destOrd="0" presId="urn:microsoft.com/office/officeart/2005/8/layout/chevron2"/>
    <dgm:cxn modelId="{56C7F093-020A-4982-8D4E-671DF75BDB4F}" srcId="{BAFDE4C9-9C99-404D-9C31-06CAD84B582F}" destId="{7B88B159-2A4B-4081-8FEB-117C5EFD6F7A}" srcOrd="0" destOrd="0" parTransId="{BDFA5CF6-A864-46B5-B836-71FB871BB7C2}" sibTransId="{82416BFF-EFE9-4D3B-BCF8-877833B449AF}"/>
    <dgm:cxn modelId="{1520A1C8-7C99-47F6-B801-32FB77225C87}" srcId="{A70A796F-4984-4645-AD88-48B8FBB59980}" destId="{B452AA5C-E000-4C07-8EF9-666F3728A094}" srcOrd="0" destOrd="0" parTransId="{2BE941E6-322A-4D26-8466-A82B41EA37CE}" sibTransId="{A944319D-E768-4073-99B4-6BE434CDBAF9}"/>
    <dgm:cxn modelId="{8B11BCEC-C324-402C-B88D-E8DC12768BAC}" type="presOf" srcId="{A8DC2763-4EAE-4C91-8CB0-E401CC86DBBB}" destId="{2C8BCDBC-7791-4CE5-9510-E9F5BBE85A59}" srcOrd="0" destOrd="0" presId="urn:microsoft.com/office/officeart/2005/8/layout/chevron2"/>
    <dgm:cxn modelId="{3704EDEC-977A-41D7-B60A-1081150FC32D}" type="presOf" srcId="{5E7A6AA0-A95D-4DD9-8DC9-5D4D7CDA6D3C}" destId="{AA29DDB6-9B79-4A03-A35A-67509A667B68}" srcOrd="0" destOrd="2" presId="urn:microsoft.com/office/officeart/2005/8/layout/chevron2"/>
    <dgm:cxn modelId="{843814FA-BEC3-47C8-94D6-A582193289D8}" type="presOf" srcId="{BAFDE4C9-9C99-404D-9C31-06CAD84B582F}" destId="{87CB874E-8470-4989-88DC-7E29626F4896}" srcOrd="0" destOrd="0" presId="urn:microsoft.com/office/officeart/2005/8/layout/chevron2"/>
    <dgm:cxn modelId="{982484FB-01C7-4548-8193-A1F66F9E8192}" srcId="{BAFDE4C9-9C99-404D-9C31-06CAD84B582F}" destId="{1E4EDE85-44F4-4B39-AD2C-2F29CD5CFF8E}" srcOrd="5" destOrd="0" parTransId="{20E93B6A-D718-4FB1-AAA7-3B8E7ABB7B9C}" sibTransId="{E5C9FFF0-9B6F-40ED-A701-57D5F2E13E35}"/>
    <dgm:cxn modelId="{8A2070F0-2313-4E0F-ADF2-A7401C0D7780}" type="presParOf" srcId="{B683AC86-FA94-415C-BC22-0B4AD9D0D2A1}" destId="{65642FB4-FF6B-4C78-BE7C-0FF917832555}" srcOrd="0" destOrd="0" presId="urn:microsoft.com/office/officeart/2005/8/layout/chevron2"/>
    <dgm:cxn modelId="{48C7D4C5-2B0B-4561-8F49-6D676944A68D}" type="presParOf" srcId="{65642FB4-FF6B-4C78-BE7C-0FF917832555}" destId="{0CE99958-724A-4CC1-862E-70363BCCAD4C}" srcOrd="0" destOrd="0" presId="urn:microsoft.com/office/officeart/2005/8/layout/chevron2"/>
    <dgm:cxn modelId="{E56B9AC8-2B97-4945-872D-D70569569C5D}" type="presParOf" srcId="{65642FB4-FF6B-4C78-BE7C-0FF917832555}" destId="{2C8BCDBC-7791-4CE5-9510-E9F5BBE85A59}" srcOrd="1" destOrd="0" presId="urn:microsoft.com/office/officeart/2005/8/layout/chevron2"/>
    <dgm:cxn modelId="{DF98953F-D01B-4D3C-94F8-ACCBF9E4BE0A}" type="presParOf" srcId="{B683AC86-FA94-415C-BC22-0B4AD9D0D2A1}" destId="{424003C4-1BEC-4C01-8F8A-629F36AD9FA1}" srcOrd="1" destOrd="0" presId="urn:microsoft.com/office/officeart/2005/8/layout/chevron2"/>
    <dgm:cxn modelId="{3DD62784-9D61-4016-845B-17491E583E8C}" type="presParOf" srcId="{B683AC86-FA94-415C-BC22-0B4AD9D0D2A1}" destId="{55CAACA0-39DE-4E7D-B74E-40B6C7F49D0E}" srcOrd="2" destOrd="0" presId="urn:microsoft.com/office/officeart/2005/8/layout/chevron2"/>
    <dgm:cxn modelId="{09739224-B3D7-4970-83BF-BE81DA692612}" type="presParOf" srcId="{55CAACA0-39DE-4E7D-B74E-40B6C7F49D0E}" destId="{87CB874E-8470-4989-88DC-7E29626F4896}" srcOrd="0" destOrd="0" presId="urn:microsoft.com/office/officeart/2005/8/layout/chevron2"/>
    <dgm:cxn modelId="{8089D7FB-A884-4563-BA72-E0BC2DC55B98}" type="presParOf" srcId="{55CAACA0-39DE-4E7D-B74E-40B6C7F49D0E}" destId="{AA29DDB6-9B79-4A03-A35A-67509A667B6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DB13A-43B0-4CB9-B435-A3705A71164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704EFC5-C84F-4779-9610-1932DBA41003}">
      <dgm:prSet custT="1"/>
      <dgm:spPr/>
      <dgm:t>
        <a:bodyPr/>
        <a:lstStyle/>
        <a:p>
          <a:pPr algn="ctr"/>
          <a:r>
            <a:rPr lang="en-US" sz="1600" b="1" baseline="0" dirty="0">
              <a:latin typeface="Times New Roman" panose="02020603050405020304" pitchFamily="18" charset="0"/>
              <a:cs typeface="Times New Roman" panose="02020603050405020304" pitchFamily="18" charset="0"/>
            </a:rPr>
            <a:t>Facilitating Supervisee Personal and Professional Development</a:t>
          </a:r>
          <a:endParaRPr lang="en-US" sz="1600" baseline="0" dirty="0">
            <a:latin typeface="Times New Roman" panose="02020603050405020304" pitchFamily="18" charset="0"/>
            <a:cs typeface="Times New Roman" panose="02020603050405020304" pitchFamily="18" charset="0"/>
          </a:endParaRPr>
        </a:p>
      </dgm:t>
    </dgm:pt>
    <dgm:pt modelId="{24887390-5EB3-407F-838B-1247DB537031}" type="parTrans" cxnId="{7B670EF5-1015-42D1-AC1E-99A624DE607F}">
      <dgm:prSet/>
      <dgm:spPr/>
      <dgm:t>
        <a:bodyPr/>
        <a:lstStyle/>
        <a:p>
          <a:endParaRPr lang="en-US" sz="1600" baseline="0"/>
        </a:p>
      </dgm:t>
    </dgm:pt>
    <dgm:pt modelId="{A5452BCB-5E2C-4606-BFC9-F5922D7B62E6}" type="sibTrans" cxnId="{7B670EF5-1015-42D1-AC1E-99A624DE607F}">
      <dgm:prSet/>
      <dgm:spPr/>
      <dgm:t>
        <a:bodyPr/>
        <a:lstStyle/>
        <a:p>
          <a:endParaRPr lang="en-US" sz="1600" baseline="0"/>
        </a:p>
      </dgm:t>
    </dgm:pt>
    <dgm:pt modelId="{9DFE0DFA-C139-4D11-9290-46108D787666}">
      <dgm:prSet custT="1"/>
      <dgm:spPr/>
      <dgm:t>
        <a:bodyPr/>
        <a:lstStyle/>
        <a:p>
          <a:pPr algn="l"/>
          <a:r>
            <a:rPr lang="en-US" sz="1600" baseline="0" dirty="0">
              <a:latin typeface="Times New Roman" panose="02020603050405020304" pitchFamily="18" charset="0"/>
              <a:cs typeface="Times New Roman" panose="02020603050405020304" pitchFamily="18" charset="0"/>
            </a:rPr>
            <a:t>Supervision in master's level counseling serves to facilitate the personal and professional growth of supervisees. Supervisors enhance their counseling skills through regular feedback, reflective practice, and guided learning experiences and develop a deeper understanding of themselves as practitioners (Bernard &amp; Luke, 2015; </a:t>
          </a:r>
          <a:r>
            <a:rPr lang="en-US" sz="1600" baseline="0" dirty="0" err="1">
              <a:latin typeface="Times New Roman" panose="02020603050405020304" pitchFamily="18" charset="0"/>
              <a:cs typeface="Times New Roman" panose="02020603050405020304" pitchFamily="18" charset="0"/>
            </a:rPr>
            <a:t>Miserentino</a:t>
          </a:r>
          <a:r>
            <a:rPr lang="en-US" sz="1600" baseline="0" dirty="0">
              <a:latin typeface="Times New Roman" panose="02020603050405020304" pitchFamily="18" charset="0"/>
              <a:cs typeface="Times New Roman" panose="02020603050405020304" pitchFamily="18" charset="0"/>
            </a:rPr>
            <a:t> &amp; Hannon, 2022).</a:t>
          </a:r>
        </a:p>
      </dgm:t>
    </dgm:pt>
    <dgm:pt modelId="{8ECECD21-9B56-48F2-AB0B-F3355240C9D9}" type="parTrans" cxnId="{23AA0C9A-D168-46C1-A7E7-62E0D392F12F}">
      <dgm:prSet/>
      <dgm:spPr/>
      <dgm:t>
        <a:bodyPr/>
        <a:lstStyle/>
        <a:p>
          <a:endParaRPr lang="en-US" sz="1600" baseline="0"/>
        </a:p>
      </dgm:t>
    </dgm:pt>
    <dgm:pt modelId="{1A954901-5CC7-413A-8F47-86D35A65DCFE}" type="sibTrans" cxnId="{23AA0C9A-D168-46C1-A7E7-62E0D392F12F}">
      <dgm:prSet/>
      <dgm:spPr/>
      <dgm:t>
        <a:bodyPr/>
        <a:lstStyle/>
        <a:p>
          <a:endParaRPr lang="en-US" sz="1600" baseline="0"/>
        </a:p>
      </dgm:t>
    </dgm:pt>
    <dgm:pt modelId="{1B3F7B77-F2C2-42A9-BF04-A4B5551AD130}">
      <dgm:prSet custT="1"/>
      <dgm:spPr/>
      <dgm:t>
        <a:bodyPr/>
        <a:lstStyle/>
        <a:p>
          <a:pPr algn="ctr"/>
          <a:r>
            <a:rPr lang="en-US" sz="1600" b="1" baseline="0" dirty="0">
              <a:latin typeface="Times New Roman" panose="02020603050405020304" pitchFamily="18" charset="0"/>
              <a:cs typeface="Times New Roman" panose="02020603050405020304" pitchFamily="18" charset="0"/>
            </a:rPr>
            <a:t>Promoting Counselor Competencies, Knowledge, and Skills</a:t>
          </a:r>
          <a:endParaRPr lang="en-US" sz="1600" baseline="0" dirty="0">
            <a:latin typeface="Times New Roman" panose="02020603050405020304" pitchFamily="18" charset="0"/>
            <a:cs typeface="Times New Roman" panose="02020603050405020304" pitchFamily="18" charset="0"/>
          </a:endParaRPr>
        </a:p>
      </dgm:t>
    </dgm:pt>
    <dgm:pt modelId="{7A01FDC8-3CC9-42F7-B026-8BD0E175AFC3}" type="parTrans" cxnId="{B5079E35-7ADC-46D8-ABA0-BB098A978CFD}">
      <dgm:prSet/>
      <dgm:spPr/>
      <dgm:t>
        <a:bodyPr/>
        <a:lstStyle/>
        <a:p>
          <a:endParaRPr lang="en-US" sz="1600" baseline="0"/>
        </a:p>
      </dgm:t>
    </dgm:pt>
    <dgm:pt modelId="{AD36A94E-6853-4C09-8AE8-91E86D988CDF}" type="sibTrans" cxnId="{B5079E35-7ADC-46D8-ABA0-BB098A978CFD}">
      <dgm:prSet/>
      <dgm:spPr/>
      <dgm:t>
        <a:bodyPr/>
        <a:lstStyle/>
        <a:p>
          <a:endParaRPr lang="en-US" sz="1600" baseline="0"/>
        </a:p>
      </dgm:t>
    </dgm:pt>
    <dgm:pt modelId="{A7F3D0B8-8468-43FA-9BDF-65D8D39409D5}">
      <dgm:prSet custT="1"/>
      <dgm:spPr/>
      <dgm:t>
        <a:bodyPr/>
        <a:lstStyle/>
        <a:p>
          <a:pPr algn="l"/>
          <a:r>
            <a:rPr lang="en-US" sz="1600" baseline="0" dirty="0">
              <a:latin typeface="Times New Roman" panose="02020603050405020304" pitchFamily="18" charset="0"/>
              <a:cs typeface="Times New Roman" panose="02020603050405020304" pitchFamily="18" charset="0"/>
            </a:rPr>
            <a:t>Supervisors play a crucial role in promoting counselor competencies, knowledge, and skills among supervisees. By providing guidance, mentorship, and opportunities for experiential learning, supervisors help supervisees build a strong foundation in counseling theory and practice (Wilder et al., 2022).</a:t>
          </a:r>
        </a:p>
      </dgm:t>
    </dgm:pt>
    <dgm:pt modelId="{DC2D2EDC-B2CE-4B0F-A992-C9CB39B8C208}" type="parTrans" cxnId="{51458FE3-E97C-4460-A4E5-9169695A28AC}">
      <dgm:prSet/>
      <dgm:spPr/>
      <dgm:t>
        <a:bodyPr/>
        <a:lstStyle/>
        <a:p>
          <a:endParaRPr lang="en-US" sz="1600" baseline="0"/>
        </a:p>
      </dgm:t>
    </dgm:pt>
    <dgm:pt modelId="{99DD5C3A-7880-464B-B644-9BF01182FFE4}" type="sibTrans" cxnId="{51458FE3-E97C-4460-A4E5-9169695A28AC}">
      <dgm:prSet/>
      <dgm:spPr/>
      <dgm:t>
        <a:bodyPr/>
        <a:lstStyle/>
        <a:p>
          <a:endParaRPr lang="en-US" sz="1600" baseline="0"/>
        </a:p>
      </dgm:t>
    </dgm:pt>
    <dgm:pt modelId="{57750AD5-5626-45E2-80CB-B2898D6AEBB6}">
      <dgm:prSet custT="1"/>
      <dgm:spPr/>
      <dgm:t>
        <a:bodyPr/>
        <a:lstStyle/>
        <a:p>
          <a:pPr algn="ctr"/>
          <a:r>
            <a:rPr lang="en-US" sz="1600" b="1" baseline="0" dirty="0">
              <a:latin typeface="Times New Roman" panose="02020603050405020304" pitchFamily="18" charset="0"/>
              <a:cs typeface="Times New Roman" panose="02020603050405020304" pitchFamily="18" charset="0"/>
            </a:rPr>
            <a:t>Providing Opportunities in Learning about the School Environment</a:t>
          </a:r>
          <a:endParaRPr lang="en-US" sz="1600" baseline="0" dirty="0">
            <a:latin typeface="Times New Roman" panose="02020603050405020304" pitchFamily="18" charset="0"/>
            <a:cs typeface="Times New Roman" panose="02020603050405020304" pitchFamily="18" charset="0"/>
          </a:endParaRPr>
        </a:p>
      </dgm:t>
    </dgm:pt>
    <dgm:pt modelId="{D51405EB-0EEF-4F9F-9C1D-92F88736B688}" type="parTrans" cxnId="{6A20FF7A-E97E-4FEB-A9D9-68E92AFDFB0B}">
      <dgm:prSet/>
      <dgm:spPr/>
      <dgm:t>
        <a:bodyPr/>
        <a:lstStyle/>
        <a:p>
          <a:endParaRPr lang="en-US" sz="1600" baseline="0"/>
        </a:p>
      </dgm:t>
    </dgm:pt>
    <dgm:pt modelId="{C79232A7-B4E7-49B0-9BFD-43C936E7D5B1}" type="sibTrans" cxnId="{6A20FF7A-E97E-4FEB-A9D9-68E92AFDFB0B}">
      <dgm:prSet/>
      <dgm:spPr/>
      <dgm:t>
        <a:bodyPr/>
        <a:lstStyle/>
        <a:p>
          <a:endParaRPr lang="en-US" sz="1600" baseline="0"/>
        </a:p>
      </dgm:t>
    </dgm:pt>
    <dgm:pt modelId="{51D0FD17-5B56-4C12-A476-807204BC1C3E}">
      <dgm:prSet custT="1"/>
      <dgm:spPr/>
      <dgm:t>
        <a:bodyPr/>
        <a:lstStyle/>
        <a:p>
          <a:pPr algn="l"/>
          <a:r>
            <a:rPr lang="en-US" sz="1600" baseline="0" dirty="0">
              <a:latin typeface="Times New Roman" panose="02020603050405020304" pitchFamily="18" charset="0"/>
              <a:cs typeface="Times New Roman" panose="02020603050405020304" pitchFamily="18" charset="0"/>
            </a:rPr>
            <a:t>For school counselors, supervision offers opportunities to learn about the school environment and its impact on counseling services. Supervisees gain insights into school culture, policies, and procedures, which are vital for effectively delivering comprehensive school counseling programs (Tang, 2020).</a:t>
          </a:r>
        </a:p>
      </dgm:t>
    </dgm:pt>
    <dgm:pt modelId="{51D28CD0-C1F6-4227-A4C1-BC4D71A1A4F0}" type="parTrans" cxnId="{09B070EC-DCCF-4E2B-BEAF-CEBCE937014A}">
      <dgm:prSet/>
      <dgm:spPr/>
      <dgm:t>
        <a:bodyPr/>
        <a:lstStyle/>
        <a:p>
          <a:endParaRPr lang="en-US" sz="1600" baseline="0"/>
        </a:p>
      </dgm:t>
    </dgm:pt>
    <dgm:pt modelId="{8955D661-0DA5-4852-9F07-FEC3791CBE3D}" type="sibTrans" cxnId="{09B070EC-DCCF-4E2B-BEAF-CEBCE937014A}">
      <dgm:prSet/>
      <dgm:spPr/>
      <dgm:t>
        <a:bodyPr/>
        <a:lstStyle/>
        <a:p>
          <a:endParaRPr lang="en-US" sz="1600" baseline="0"/>
        </a:p>
      </dgm:t>
    </dgm:pt>
    <dgm:pt modelId="{5A493A07-2796-4A39-A824-B233F786C0D9}">
      <dgm:prSet custT="1"/>
      <dgm:spPr/>
      <dgm:t>
        <a:bodyPr/>
        <a:lstStyle/>
        <a:p>
          <a:pPr algn="ctr"/>
          <a:r>
            <a:rPr lang="en-US" sz="1600" b="1" baseline="0" dirty="0">
              <a:latin typeface="Times New Roman" panose="02020603050405020304" pitchFamily="18" charset="0"/>
              <a:cs typeface="Times New Roman" panose="02020603050405020304" pitchFamily="18" charset="0"/>
            </a:rPr>
            <a:t>Safeguarding Clients/Students and Promoting Trainee Development</a:t>
          </a:r>
        </a:p>
        <a:p>
          <a:pPr algn="l"/>
          <a:r>
            <a:rPr lang="en-US" sz="1600" baseline="0" dirty="0">
              <a:latin typeface="Times New Roman" panose="02020603050405020304" pitchFamily="18" charset="0"/>
              <a:cs typeface="Times New Roman" panose="02020603050405020304" pitchFamily="18" charset="0"/>
            </a:rPr>
            <a:t>Supervision in master's level counseling safeguards the welfare of clients/students while promoting trainees’ development. Supervisors create a supportive and structured learning environment where supervisees can explore clinical issues, seek guidance, and grow as competent professionals (</a:t>
          </a:r>
          <a:r>
            <a:rPr lang="en-US" sz="1600" baseline="0" dirty="0" err="1">
              <a:latin typeface="Times New Roman" panose="02020603050405020304" pitchFamily="18" charset="0"/>
              <a:cs typeface="Times New Roman" panose="02020603050405020304" pitchFamily="18" charset="0"/>
            </a:rPr>
            <a:t>Fajriani</a:t>
          </a:r>
          <a:r>
            <a:rPr lang="en-US" sz="1600" baseline="0" dirty="0">
              <a:latin typeface="Times New Roman" panose="02020603050405020304" pitchFamily="18" charset="0"/>
              <a:cs typeface="Times New Roman" panose="02020603050405020304" pitchFamily="18" charset="0"/>
            </a:rPr>
            <a:t> et al., 2023)</a:t>
          </a:r>
        </a:p>
      </dgm:t>
    </dgm:pt>
    <dgm:pt modelId="{638DA0DF-91A1-4E85-AD9B-F7A9B8350EAB}" type="parTrans" cxnId="{AC157315-2DE7-443A-AAFD-9E3ADD585BBD}">
      <dgm:prSet/>
      <dgm:spPr/>
      <dgm:t>
        <a:bodyPr/>
        <a:lstStyle/>
        <a:p>
          <a:endParaRPr lang="en-US" sz="1600" baseline="0"/>
        </a:p>
      </dgm:t>
    </dgm:pt>
    <dgm:pt modelId="{351BA813-5D4A-4F9B-9052-65CA0219F6AB}" type="sibTrans" cxnId="{AC157315-2DE7-443A-AAFD-9E3ADD585BBD}">
      <dgm:prSet/>
      <dgm:spPr/>
      <dgm:t>
        <a:bodyPr/>
        <a:lstStyle/>
        <a:p>
          <a:endParaRPr lang="en-US" sz="1600" baseline="0"/>
        </a:p>
      </dgm:t>
    </dgm:pt>
    <dgm:pt modelId="{F35A9D9A-C462-4F8E-98FB-56E2A8504293}" type="pres">
      <dgm:prSet presAssocID="{FBFDB13A-43B0-4CB9-B435-A3705A711644}" presName="outerComposite" presStyleCnt="0">
        <dgm:presLayoutVars>
          <dgm:chMax val="5"/>
          <dgm:dir/>
          <dgm:resizeHandles val="exact"/>
        </dgm:presLayoutVars>
      </dgm:prSet>
      <dgm:spPr/>
    </dgm:pt>
    <dgm:pt modelId="{5993C4F7-CF21-4905-AE95-B6908B3D88BE}" type="pres">
      <dgm:prSet presAssocID="{FBFDB13A-43B0-4CB9-B435-A3705A711644}" presName="dummyMaxCanvas" presStyleCnt="0">
        <dgm:presLayoutVars/>
      </dgm:prSet>
      <dgm:spPr/>
    </dgm:pt>
    <dgm:pt modelId="{9AA4DB55-1F95-4213-8E72-37941FC66223}" type="pres">
      <dgm:prSet presAssocID="{FBFDB13A-43B0-4CB9-B435-A3705A711644}" presName="FourNodes_1" presStyleLbl="node1" presStyleIdx="0" presStyleCnt="4">
        <dgm:presLayoutVars>
          <dgm:bulletEnabled val="1"/>
        </dgm:presLayoutVars>
      </dgm:prSet>
      <dgm:spPr/>
    </dgm:pt>
    <dgm:pt modelId="{9EFA496C-4A19-4A7D-AB57-6EB4C39855EE}" type="pres">
      <dgm:prSet presAssocID="{FBFDB13A-43B0-4CB9-B435-A3705A711644}" presName="FourNodes_2" presStyleLbl="node1" presStyleIdx="1" presStyleCnt="4">
        <dgm:presLayoutVars>
          <dgm:bulletEnabled val="1"/>
        </dgm:presLayoutVars>
      </dgm:prSet>
      <dgm:spPr/>
    </dgm:pt>
    <dgm:pt modelId="{2E97CD9A-1E80-4564-9419-0F55A21E03E9}" type="pres">
      <dgm:prSet presAssocID="{FBFDB13A-43B0-4CB9-B435-A3705A711644}" presName="FourNodes_3" presStyleLbl="node1" presStyleIdx="2" presStyleCnt="4">
        <dgm:presLayoutVars>
          <dgm:bulletEnabled val="1"/>
        </dgm:presLayoutVars>
      </dgm:prSet>
      <dgm:spPr/>
    </dgm:pt>
    <dgm:pt modelId="{08DC0A5A-4647-416B-BA47-DCB5A6C326C8}" type="pres">
      <dgm:prSet presAssocID="{FBFDB13A-43B0-4CB9-B435-A3705A711644}" presName="FourNodes_4" presStyleLbl="node1" presStyleIdx="3" presStyleCnt="4">
        <dgm:presLayoutVars>
          <dgm:bulletEnabled val="1"/>
        </dgm:presLayoutVars>
      </dgm:prSet>
      <dgm:spPr/>
    </dgm:pt>
    <dgm:pt modelId="{AB334E6C-4F35-4526-9FBD-CCB1D201DA99}" type="pres">
      <dgm:prSet presAssocID="{FBFDB13A-43B0-4CB9-B435-A3705A711644}" presName="FourConn_1-2" presStyleLbl="fgAccFollowNode1" presStyleIdx="0" presStyleCnt="3">
        <dgm:presLayoutVars>
          <dgm:bulletEnabled val="1"/>
        </dgm:presLayoutVars>
      </dgm:prSet>
      <dgm:spPr/>
    </dgm:pt>
    <dgm:pt modelId="{7D1D211F-3804-4E4A-A771-4A7A950946AD}" type="pres">
      <dgm:prSet presAssocID="{FBFDB13A-43B0-4CB9-B435-A3705A711644}" presName="FourConn_2-3" presStyleLbl="fgAccFollowNode1" presStyleIdx="1" presStyleCnt="3">
        <dgm:presLayoutVars>
          <dgm:bulletEnabled val="1"/>
        </dgm:presLayoutVars>
      </dgm:prSet>
      <dgm:spPr/>
    </dgm:pt>
    <dgm:pt modelId="{DFF12386-7B6C-4958-8984-41FE7EC04B94}" type="pres">
      <dgm:prSet presAssocID="{FBFDB13A-43B0-4CB9-B435-A3705A711644}" presName="FourConn_3-4" presStyleLbl="fgAccFollowNode1" presStyleIdx="2" presStyleCnt="3">
        <dgm:presLayoutVars>
          <dgm:bulletEnabled val="1"/>
        </dgm:presLayoutVars>
      </dgm:prSet>
      <dgm:spPr/>
    </dgm:pt>
    <dgm:pt modelId="{A19BD28B-47B9-4CCE-A6BC-FB03106C5C8B}" type="pres">
      <dgm:prSet presAssocID="{FBFDB13A-43B0-4CB9-B435-A3705A711644}" presName="FourNodes_1_text" presStyleLbl="node1" presStyleIdx="3" presStyleCnt="4">
        <dgm:presLayoutVars>
          <dgm:bulletEnabled val="1"/>
        </dgm:presLayoutVars>
      </dgm:prSet>
      <dgm:spPr/>
    </dgm:pt>
    <dgm:pt modelId="{7FEB60FC-CD6C-4E85-A424-F2214534C6C0}" type="pres">
      <dgm:prSet presAssocID="{FBFDB13A-43B0-4CB9-B435-A3705A711644}" presName="FourNodes_2_text" presStyleLbl="node1" presStyleIdx="3" presStyleCnt="4">
        <dgm:presLayoutVars>
          <dgm:bulletEnabled val="1"/>
        </dgm:presLayoutVars>
      </dgm:prSet>
      <dgm:spPr/>
    </dgm:pt>
    <dgm:pt modelId="{990B4F2D-26CC-4015-8CEC-301326B0D5FA}" type="pres">
      <dgm:prSet presAssocID="{FBFDB13A-43B0-4CB9-B435-A3705A711644}" presName="FourNodes_3_text" presStyleLbl="node1" presStyleIdx="3" presStyleCnt="4">
        <dgm:presLayoutVars>
          <dgm:bulletEnabled val="1"/>
        </dgm:presLayoutVars>
      </dgm:prSet>
      <dgm:spPr/>
    </dgm:pt>
    <dgm:pt modelId="{1D5FD53C-FB88-44BA-BA6C-894AE1604BE1}" type="pres">
      <dgm:prSet presAssocID="{FBFDB13A-43B0-4CB9-B435-A3705A711644}" presName="FourNodes_4_text" presStyleLbl="node1" presStyleIdx="3" presStyleCnt="4">
        <dgm:presLayoutVars>
          <dgm:bulletEnabled val="1"/>
        </dgm:presLayoutVars>
      </dgm:prSet>
      <dgm:spPr/>
    </dgm:pt>
  </dgm:ptLst>
  <dgm:cxnLst>
    <dgm:cxn modelId="{99662105-02E9-4AC4-9F76-8D1F06E7CA83}" type="presOf" srcId="{51D0FD17-5B56-4C12-A476-807204BC1C3E}" destId="{2E97CD9A-1E80-4564-9419-0F55A21E03E9}" srcOrd="0" destOrd="1" presId="urn:microsoft.com/office/officeart/2005/8/layout/vProcess5"/>
    <dgm:cxn modelId="{F507210D-2F47-42E8-89C9-42EF9A62FD33}" type="presOf" srcId="{5A493A07-2796-4A39-A824-B233F786C0D9}" destId="{08DC0A5A-4647-416B-BA47-DCB5A6C326C8}" srcOrd="0" destOrd="0" presId="urn:microsoft.com/office/officeart/2005/8/layout/vProcess5"/>
    <dgm:cxn modelId="{8B827E10-E873-4731-8AA9-49C33C4803CD}" type="presOf" srcId="{FBFDB13A-43B0-4CB9-B435-A3705A711644}" destId="{F35A9D9A-C462-4F8E-98FB-56E2A8504293}" srcOrd="0" destOrd="0" presId="urn:microsoft.com/office/officeart/2005/8/layout/vProcess5"/>
    <dgm:cxn modelId="{C298E411-F909-43DB-B51A-C069ED5EC156}" type="presOf" srcId="{1B3F7B77-F2C2-42A9-BF04-A4B5551AD130}" destId="{7FEB60FC-CD6C-4E85-A424-F2214534C6C0}" srcOrd="1" destOrd="0" presId="urn:microsoft.com/office/officeart/2005/8/layout/vProcess5"/>
    <dgm:cxn modelId="{AC157315-2DE7-443A-AAFD-9E3ADD585BBD}" srcId="{FBFDB13A-43B0-4CB9-B435-A3705A711644}" destId="{5A493A07-2796-4A39-A824-B233F786C0D9}" srcOrd="3" destOrd="0" parTransId="{638DA0DF-91A1-4E85-AD9B-F7A9B8350EAB}" sibTransId="{351BA813-5D4A-4F9B-9052-65CA0219F6AB}"/>
    <dgm:cxn modelId="{00E3D828-E326-4460-BE13-027965C8C35A}" type="presOf" srcId="{1B3F7B77-F2C2-42A9-BF04-A4B5551AD130}" destId="{9EFA496C-4A19-4A7D-AB57-6EB4C39855EE}" srcOrd="0" destOrd="0" presId="urn:microsoft.com/office/officeart/2005/8/layout/vProcess5"/>
    <dgm:cxn modelId="{B5079E35-7ADC-46D8-ABA0-BB098A978CFD}" srcId="{FBFDB13A-43B0-4CB9-B435-A3705A711644}" destId="{1B3F7B77-F2C2-42A9-BF04-A4B5551AD130}" srcOrd="1" destOrd="0" parTransId="{7A01FDC8-3CC9-42F7-B026-8BD0E175AFC3}" sibTransId="{AD36A94E-6853-4C09-8AE8-91E86D988CDF}"/>
    <dgm:cxn modelId="{BC59D062-E305-43E9-80C3-C5AEA11FFEE7}" type="presOf" srcId="{F704EFC5-C84F-4779-9610-1932DBA41003}" destId="{9AA4DB55-1F95-4213-8E72-37941FC66223}" srcOrd="0" destOrd="0" presId="urn:microsoft.com/office/officeart/2005/8/layout/vProcess5"/>
    <dgm:cxn modelId="{21BA2765-BD0D-49AE-9974-CE1A3AB6EEC9}" type="presOf" srcId="{9DFE0DFA-C139-4D11-9290-46108D787666}" destId="{A19BD28B-47B9-4CCE-A6BC-FB03106C5C8B}" srcOrd="1" destOrd="1" presId="urn:microsoft.com/office/officeart/2005/8/layout/vProcess5"/>
    <dgm:cxn modelId="{CF94DE51-2763-4EA2-B70B-151C2ADCCBBE}" type="presOf" srcId="{57750AD5-5626-45E2-80CB-B2898D6AEBB6}" destId="{990B4F2D-26CC-4015-8CEC-301326B0D5FA}" srcOrd="1" destOrd="0" presId="urn:microsoft.com/office/officeart/2005/8/layout/vProcess5"/>
    <dgm:cxn modelId="{07638074-66B7-4DF3-A392-BDF550BC9BD0}" type="presOf" srcId="{A7F3D0B8-8468-43FA-9BDF-65D8D39409D5}" destId="{9EFA496C-4A19-4A7D-AB57-6EB4C39855EE}" srcOrd="0" destOrd="1" presId="urn:microsoft.com/office/officeart/2005/8/layout/vProcess5"/>
    <dgm:cxn modelId="{16C71D59-8736-4EC7-AAD9-777C2C0205CB}" type="presOf" srcId="{5A493A07-2796-4A39-A824-B233F786C0D9}" destId="{1D5FD53C-FB88-44BA-BA6C-894AE1604BE1}" srcOrd="1" destOrd="0" presId="urn:microsoft.com/office/officeart/2005/8/layout/vProcess5"/>
    <dgm:cxn modelId="{6A20FF7A-E97E-4FEB-A9D9-68E92AFDFB0B}" srcId="{FBFDB13A-43B0-4CB9-B435-A3705A711644}" destId="{57750AD5-5626-45E2-80CB-B2898D6AEBB6}" srcOrd="2" destOrd="0" parTransId="{D51405EB-0EEF-4F9F-9C1D-92F88736B688}" sibTransId="{C79232A7-B4E7-49B0-9BFD-43C936E7D5B1}"/>
    <dgm:cxn modelId="{08796E89-635F-412D-A28C-671BEA5A67D6}" type="presOf" srcId="{9DFE0DFA-C139-4D11-9290-46108D787666}" destId="{9AA4DB55-1F95-4213-8E72-37941FC66223}" srcOrd="0" destOrd="1" presId="urn:microsoft.com/office/officeart/2005/8/layout/vProcess5"/>
    <dgm:cxn modelId="{D171E196-96A3-460F-9207-08DA141EF56A}" type="presOf" srcId="{C79232A7-B4E7-49B0-9BFD-43C936E7D5B1}" destId="{DFF12386-7B6C-4958-8984-41FE7EC04B94}" srcOrd="0" destOrd="0" presId="urn:microsoft.com/office/officeart/2005/8/layout/vProcess5"/>
    <dgm:cxn modelId="{23AA0C9A-D168-46C1-A7E7-62E0D392F12F}" srcId="{F704EFC5-C84F-4779-9610-1932DBA41003}" destId="{9DFE0DFA-C139-4D11-9290-46108D787666}" srcOrd="0" destOrd="0" parTransId="{8ECECD21-9B56-48F2-AB0B-F3355240C9D9}" sibTransId="{1A954901-5CC7-413A-8F47-86D35A65DCFE}"/>
    <dgm:cxn modelId="{4E1384A8-3191-4A02-9766-60502237BAB9}" type="presOf" srcId="{F704EFC5-C84F-4779-9610-1932DBA41003}" destId="{A19BD28B-47B9-4CCE-A6BC-FB03106C5C8B}" srcOrd="1" destOrd="0" presId="urn:microsoft.com/office/officeart/2005/8/layout/vProcess5"/>
    <dgm:cxn modelId="{51458FE3-E97C-4460-A4E5-9169695A28AC}" srcId="{1B3F7B77-F2C2-42A9-BF04-A4B5551AD130}" destId="{A7F3D0B8-8468-43FA-9BDF-65D8D39409D5}" srcOrd="0" destOrd="0" parTransId="{DC2D2EDC-B2CE-4B0F-A992-C9CB39B8C208}" sibTransId="{99DD5C3A-7880-464B-B644-9BF01182FFE4}"/>
    <dgm:cxn modelId="{7FAA48E9-6BF4-4695-8CF8-2239407243DF}" type="presOf" srcId="{57750AD5-5626-45E2-80CB-B2898D6AEBB6}" destId="{2E97CD9A-1E80-4564-9419-0F55A21E03E9}" srcOrd="0" destOrd="0" presId="urn:microsoft.com/office/officeart/2005/8/layout/vProcess5"/>
    <dgm:cxn modelId="{09B070EC-DCCF-4E2B-BEAF-CEBCE937014A}" srcId="{57750AD5-5626-45E2-80CB-B2898D6AEBB6}" destId="{51D0FD17-5B56-4C12-A476-807204BC1C3E}" srcOrd="0" destOrd="0" parTransId="{51D28CD0-C1F6-4227-A4C1-BC4D71A1A4F0}" sibTransId="{8955D661-0DA5-4852-9F07-FEC3791CBE3D}"/>
    <dgm:cxn modelId="{2EC86BEF-E8CA-4CAE-9297-CC61B7477C4B}" type="presOf" srcId="{A7F3D0B8-8468-43FA-9BDF-65D8D39409D5}" destId="{7FEB60FC-CD6C-4E85-A424-F2214534C6C0}" srcOrd="1" destOrd="1" presId="urn:microsoft.com/office/officeart/2005/8/layout/vProcess5"/>
    <dgm:cxn modelId="{071580EF-5698-4E44-925A-6179338DC851}" type="presOf" srcId="{51D0FD17-5B56-4C12-A476-807204BC1C3E}" destId="{990B4F2D-26CC-4015-8CEC-301326B0D5FA}" srcOrd="1" destOrd="1" presId="urn:microsoft.com/office/officeart/2005/8/layout/vProcess5"/>
    <dgm:cxn modelId="{591AEBF0-6FAF-4C36-9FFF-00C5990DD4F0}" type="presOf" srcId="{AD36A94E-6853-4C09-8AE8-91E86D988CDF}" destId="{7D1D211F-3804-4E4A-A771-4A7A950946AD}" srcOrd="0" destOrd="0" presId="urn:microsoft.com/office/officeart/2005/8/layout/vProcess5"/>
    <dgm:cxn modelId="{7B670EF5-1015-42D1-AC1E-99A624DE607F}" srcId="{FBFDB13A-43B0-4CB9-B435-A3705A711644}" destId="{F704EFC5-C84F-4779-9610-1932DBA41003}" srcOrd="0" destOrd="0" parTransId="{24887390-5EB3-407F-838B-1247DB537031}" sibTransId="{A5452BCB-5E2C-4606-BFC9-F5922D7B62E6}"/>
    <dgm:cxn modelId="{9CD080F5-5DB1-4739-BA9A-7D5CEAF11F91}" type="presOf" srcId="{A5452BCB-5E2C-4606-BFC9-F5922D7B62E6}" destId="{AB334E6C-4F35-4526-9FBD-CCB1D201DA99}" srcOrd="0" destOrd="0" presId="urn:microsoft.com/office/officeart/2005/8/layout/vProcess5"/>
    <dgm:cxn modelId="{EE968E56-1669-4563-90C6-116546FFF184}" type="presParOf" srcId="{F35A9D9A-C462-4F8E-98FB-56E2A8504293}" destId="{5993C4F7-CF21-4905-AE95-B6908B3D88BE}" srcOrd="0" destOrd="0" presId="urn:microsoft.com/office/officeart/2005/8/layout/vProcess5"/>
    <dgm:cxn modelId="{7A1094B7-950E-42EB-A9F8-DB3E18879004}" type="presParOf" srcId="{F35A9D9A-C462-4F8E-98FB-56E2A8504293}" destId="{9AA4DB55-1F95-4213-8E72-37941FC66223}" srcOrd="1" destOrd="0" presId="urn:microsoft.com/office/officeart/2005/8/layout/vProcess5"/>
    <dgm:cxn modelId="{B4C5723C-F272-4B7A-9354-F5261ED7019C}" type="presParOf" srcId="{F35A9D9A-C462-4F8E-98FB-56E2A8504293}" destId="{9EFA496C-4A19-4A7D-AB57-6EB4C39855EE}" srcOrd="2" destOrd="0" presId="urn:microsoft.com/office/officeart/2005/8/layout/vProcess5"/>
    <dgm:cxn modelId="{6539E042-0016-4255-8D14-1E0FAB116784}" type="presParOf" srcId="{F35A9D9A-C462-4F8E-98FB-56E2A8504293}" destId="{2E97CD9A-1E80-4564-9419-0F55A21E03E9}" srcOrd="3" destOrd="0" presId="urn:microsoft.com/office/officeart/2005/8/layout/vProcess5"/>
    <dgm:cxn modelId="{5C1036AB-5571-4C7C-8BE0-BA5B48BE2A01}" type="presParOf" srcId="{F35A9D9A-C462-4F8E-98FB-56E2A8504293}" destId="{08DC0A5A-4647-416B-BA47-DCB5A6C326C8}" srcOrd="4" destOrd="0" presId="urn:microsoft.com/office/officeart/2005/8/layout/vProcess5"/>
    <dgm:cxn modelId="{3A916372-59E7-47BE-B2B8-6CCB148AFA17}" type="presParOf" srcId="{F35A9D9A-C462-4F8E-98FB-56E2A8504293}" destId="{AB334E6C-4F35-4526-9FBD-CCB1D201DA99}" srcOrd="5" destOrd="0" presId="urn:microsoft.com/office/officeart/2005/8/layout/vProcess5"/>
    <dgm:cxn modelId="{896F1AD6-D121-43CD-A622-C14E55DD213B}" type="presParOf" srcId="{F35A9D9A-C462-4F8E-98FB-56E2A8504293}" destId="{7D1D211F-3804-4E4A-A771-4A7A950946AD}" srcOrd="6" destOrd="0" presId="urn:microsoft.com/office/officeart/2005/8/layout/vProcess5"/>
    <dgm:cxn modelId="{35A9EDB8-805F-462D-AE6F-29CD286F0918}" type="presParOf" srcId="{F35A9D9A-C462-4F8E-98FB-56E2A8504293}" destId="{DFF12386-7B6C-4958-8984-41FE7EC04B94}" srcOrd="7" destOrd="0" presId="urn:microsoft.com/office/officeart/2005/8/layout/vProcess5"/>
    <dgm:cxn modelId="{03F5FC24-3EFB-4ABF-AA93-60A7D768D54E}" type="presParOf" srcId="{F35A9D9A-C462-4F8E-98FB-56E2A8504293}" destId="{A19BD28B-47B9-4CCE-A6BC-FB03106C5C8B}" srcOrd="8" destOrd="0" presId="urn:microsoft.com/office/officeart/2005/8/layout/vProcess5"/>
    <dgm:cxn modelId="{03D29CB8-C7A9-4D06-868E-0D8DCAFC64B5}" type="presParOf" srcId="{F35A9D9A-C462-4F8E-98FB-56E2A8504293}" destId="{7FEB60FC-CD6C-4E85-A424-F2214534C6C0}" srcOrd="9" destOrd="0" presId="urn:microsoft.com/office/officeart/2005/8/layout/vProcess5"/>
    <dgm:cxn modelId="{CF33E7E6-AFFC-485D-B94B-D0B2190051BE}" type="presParOf" srcId="{F35A9D9A-C462-4F8E-98FB-56E2A8504293}" destId="{990B4F2D-26CC-4015-8CEC-301326B0D5FA}" srcOrd="10" destOrd="0" presId="urn:microsoft.com/office/officeart/2005/8/layout/vProcess5"/>
    <dgm:cxn modelId="{CAA72D00-E134-4FDE-A558-B3C298D71E35}" type="presParOf" srcId="{F35A9D9A-C462-4F8E-98FB-56E2A8504293}" destId="{1D5FD53C-FB88-44BA-BA6C-894AE1604BE1}"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970F7-F275-49E4-8BD3-17E65B6FB95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0F4E0EB-AB9B-4C92-AF4C-E804C1780B3A}">
      <dgm:prSet custT="1"/>
      <dgm:spPr/>
      <dgm:t>
        <a:bodyPr/>
        <a:lstStyle/>
        <a:p>
          <a:r>
            <a:rPr lang="en-US" sz="1600" b="1" i="0" baseline="0" dirty="0">
              <a:latin typeface="Times New Roman" panose="02020603050405020304" pitchFamily="18" charset="0"/>
            </a:rPr>
            <a:t>Enhancing Service Delivery</a:t>
          </a:r>
          <a:endParaRPr lang="en-US" sz="1600" baseline="0" dirty="0">
            <a:latin typeface="Times New Roman" panose="02020603050405020304" pitchFamily="18" charset="0"/>
          </a:endParaRPr>
        </a:p>
      </dgm:t>
    </dgm:pt>
    <dgm:pt modelId="{14A41894-20FA-42F2-BC2A-CD9AA7B1DDBD}" type="parTrans" cxnId="{5DDA993E-B34C-42F7-8581-8D0EA048952B}">
      <dgm:prSet/>
      <dgm:spPr/>
      <dgm:t>
        <a:bodyPr/>
        <a:lstStyle/>
        <a:p>
          <a:endParaRPr lang="en-US" sz="1600" baseline="0">
            <a:latin typeface="Times New Roman" panose="02020603050405020304" pitchFamily="18" charset="0"/>
          </a:endParaRPr>
        </a:p>
      </dgm:t>
    </dgm:pt>
    <dgm:pt modelId="{54D925EB-31AC-4C30-B552-4693A2588C8D}" type="sibTrans" cxnId="{5DDA993E-B34C-42F7-8581-8D0EA048952B}">
      <dgm:prSet/>
      <dgm:spPr/>
      <dgm:t>
        <a:bodyPr/>
        <a:lstStyle/>
        <a:p>
          <a:endParaRPr lang="en-US" sz="1600" baseline="0">
            <a:latin typeface="Times New Roman" panose="02020603050405020304" pitchFamily="18" charset="0"/>
          </a:endParaRPr>
        </a:p>
      </dgm:t>
    </dgm:pt>
    <dgm:pt modelId="{9CFADFD9-2A79-4FF0-9A25-9060D21864EB}">
      <dgm:prSet custT="1"/>
      <dgm:spPr/>
      <dgm:t>
        <a:bodyPr/>
        <a:lstStyle/>
        <a:p>
          <a:r>
            <a:rPr lang="en-US" sz="1600" b="0" i="0" baseline="0" dirty="0">
              <a:latin typeface="Times New Roman" panose="02020603050405020304" pitchFamily="18" charset="0"/>
            </a:rPr>
            <a:t>Effective supervision enhances the delivery of counseling services by promoting the development of counselor competencies, knowledge, and skills. Supervisees receive guidance on evidence-based practices, client-centered approaches, and culturally responsive interventions, ultimately improving client outcomes (Tang, 2020; Wilder et al., 2022).</a:t>
          </a:r>
          <a:endParaRPr lang="en-US" sz="1600" baseline="0" dirty="0">
            <a:latin typeface="Times New Roman" panose="02020603050405020304" pitchFamily="18" charset="0"/>
          </a:endParaRPr>
        </a:p>
      </dgm:t>
    </dgm:pt>
    <dgm:pt modelId="{E8E4F053-7725-44A8-82A9-168E5009BF1A}" type="parTrans" cxnId="{2C82D958-864E-4995-A8B1-FA60B7BC018B}">
      <dgm:prSet/>
      <dgm:spPr/>
      <dgm:t>
        <a:bodyPr/>
        <a:lstStyle/>
        <a:p>
          <a:endParaRPr lang="en-US" sz="1600" baseline="0">
            <a:latin typeface="Times New Roman" panose="02020603050405020304" pitchFamily="18" charset="0"/>
          </a:endParaRPr>
        </a:p>
      </dgm:t>
    </dgm:pt>
    <dgm:pt modelId="{C2B6DE39-698D-4D80-ADC0-B0767B171B36}" type="sibTrans" cxnId="{2C82D958-864E-4995-A8B1-FA60B7BC018B}">
      <dgm:prSet/>
      <dgm:spPr/>
      <dgm:t>
        <a:bodyPr/>
        <a:lstStyle/>
        <a:p>
          <a:endParaRPr lang="en-US" sz="1600" baseline="0">
            <a:latin typeface="Times New Roman" panose="02020603050405020304" pitchFamily="18" charset="0"/>
          </a:endParaRPr>
        </a:p>
      </dgm:t>
    </dgm:pt>
    <dgm:pt modelId="{D27EA0B9-D370-4113-B34F-CE9F0202AAA2}">
      <dgm:prSet custT="1"/>
      <dgm:spPr/>
      <dgm:t>
        <a:bodyPr/>
        <a:lstStyle/>
        <a:p>
          <a:r>
            <a:rPr lang="en-US" sz="1600" b="1" i="0" baseline="0">
              <a:latin typeface="Times New Roman" panose="02020603050405020304" pitchFamily="18" charset="0"/>
            </a:rPr>
            <a:t>Ensuring Ethical Practice</a:t>
          </a:r>
          <a:endParaRPr lang="en-US" sz="1600" baseline="0">
            <a:latin typeface="Times New Roman" panose="02020603050405020304" pitchFamily="18" charset="0"/>
          </a:endParaRPr>
        </a:p>
      </dgm:t>
    </dgm:pt>
    <dgm:pt modelId="{01ADE6BD-6E76-439A-993F-87BCD725EDBC}" type="parTrans" cxnId="{EEFEDC84-58FB-4DC4-8B1A-E1B60EACA7D1}">
      <dgm:prSet/>
      <dgm:spPr/>
      <dgm:t>
        <a:bodyPr/>
        <a:lstStyle/>
        <a:p>
          <a:endParaRPr lang="en-US" sz="1600" baseline="0">
            <a:latin typeface="Times New Roman" panose="02020603050405020304" pitchFamily="18" charset="0"/>
          </a:endParaRPr>
        </a:p>
      </dgm:t>
    </dgm:pt>
    <dgm:pt modelId="{3F5653D8-05AB-41E2-A151-528295942598}" type="sibTrans" cxnId="{EEFEDC84-58FB-4DC4-8B1A-E1B60EACA7D1}">
      <dgm:prSet/>
      <dgm:spPr/>
      <dgm:t>
        <a:bodyPr/>
        <a:lstStyle/>
        <a:p>
          <a:endParaRPr lang="en-US" sz="1600" baseline="0">
            <a:latin typeface="Times New Roman" panose="02020603050405020304" pitchFamily="18" charset="0"/>
          </a:endParaRPr>
        </a:p>
      </dgm:t>
    </dgm:pt>
    <dgm:pt modelId="{8F153033-2512-4EAB-8E85-3DCDECB4D0E2}">
      <dgm:prSet custT="1"/>
      <dgm:spPr/>
      <dgm:t>
        <a:bodyPr/>
        <a:lstStyle/>
        <a:p>
          <a:r>
            <a:rPr lang="en-US" sz="1600" b="0" i="0" baseline="0">
              <a:latin typeface="Times New Roman" panose="02020603050405020304" pitchFamily="18" charset="0"/>
            </a:rPr>
            <a:t>Supervision ensures ethical practice among counseling professionals by providing guidance on ethical dilemmas, promoting adherence to ethical standards, and monitoring ethical conduct in counseling sessions (Bernard &amp; Luke, 2015; Bledsoe et al., 2019).</a:t>
          </a:r>
          <a:endParaRPr lang="en-US" sz="1600" baseline="0">
            <a:latin typeface="Times New Roman" panose="02020603050405020304" pitchFamily="18" charset="0"/>
          </a:endParaRPr>
        </a:p>
      </dgm:t>
    </dgm:pt>
    <dgm:pt modelId="{5587E6D4-DE24-4BC4-9D42-61CD5CFD677B}" type="parTrans" cxnId="{8422F247-96B6-4CE2-8D74-39A9BCBDD92E}">
      <dgm:prSet/>
      <dgm:spPr/>
      <dgm:t>
        <a:bodyPr/>
        <a:lstStyle/>
        <a:p>
          <a:endParaRPr lang="en-US" sz="1600" baseline="0">
            <a:latin typeface="Times New Roman" panose="02020603050405020304" pitchFamily="18" charset="0"/>
          </a:endParaRPr>
        </a:p>
      </dgm:t>
    </dgm:pt>
    <dgm:pt modelId="{CC20F3AA-D062-41D9-81B7-5194518D5AB4}" type="sibTrans" cxnId="{8422F247-96B6-4CE2-8D74-39A9BCBDD92E}">
      <dgm:prSet/>
      <dgm:spPr/>
      <dgm:t>
        <a:bodyPr/>
        <a:lstStyle/>
        <a:p>
          <a:endParaRPr lang="en-US" sz="1600" baseline="0">
            <a:latin typeface="Times New Roman" panose="02020603050405020304" pitchFamily="18" charset="0"/>
          </a:endParaRPr>
        </a:p>
      </dgm:t>
    </dgm:pt>
    <dgm:pt modelId="{38BE1EAC-C8BD-4CFF-A4E6-337D56C5F37D}">
      <dgm:prSet custT="1"/>
      <dgm:spPr/>
      <dgm:t>
        <a:bodyPr/>
        <a:lstStyle/>
        <a:p>
          <a:r>
            <a:rPr lang="en-US" sz="1600" b="1" i="0" baseline="0">
              <a:latin typeface="Times New Roman" panose="02020603050405020304" pitchFamily="18" charset="0"/>
            </a:rPr>
            <a:t>Facilitating Professional Growth</a:t>
          </a:r>
          <a:endParaRPr lang="en-US" sz="1600" baseline="0">
            <a:latin typeface="Times New Roman" panose="02020603050405020304" pitchFamily="18" charset="0"/>
          </a:endParaRPr>
        </a:p>
      </dgm:t>
    </dgm:pt>
    <dgm:pt modelId="{88B3F102-8B7E-4275-9E92-47FB99D1E4CE}" type="parTrans" cxnId="{A65CBEDE-B686-4E09-ACAE-3C696BE40428}">
      <dgm:prSet/>
      <dgm:spPr/>
      <dgm:t>
        <a:bodyPr/>
        <a:lstStyle/>
        <a:p>
          <a:endParaRPr lang="en-US" sz="1600" baseline="0">
            <a:latin typeface="Times New Roman" panose="02020603050405020304" pitchFamily="18" charset="0"/>
          </a:endParaRPr>
        </a:p>
      </dgm:t>
    </dgm:pt>
    <dgm:pt modelId="{1E4D4615-78F5-448B-903C-3048996FB8BF}" type="sibTrans" cxnId="{A65CBEDE-B686-4E09-ACAE-3C696BE40428}">
      <dgm:prSet/>
      <dgm:spPr/>
      <dgm:t>
        <a:bodyPr/>
        <a:lstStyle/>
        <a:p>
          <a:endParaRPr lang="en-US" sz="1600" baseline="0">
            <a:latin typeface="Times New Roman" panose="02020603050405020304" pitchFamily="18" charset="0"/>
          </a:endParaRPr>
        </a:p>
      </dgm:t>
    </dgm:pt>
    <dgm:pt modelId="{D0CEBD1F-05ED-4A4C-A401-10366CAE4384}">
      <dgm:prSet custT="1"/>
      <dgm:spPr/>
      <dgm:t>
        <a:bodyPr/>
        <a:lstStyle/>
        <a:p>
          <a:r>
            <a:rPr lang="en-US" sz="1600" b="0" i="0" baseline="0">
              <a:latin typeface="Times New Roman" panose="02020603050405020304" pitchFamily="18" charset="0"/>
            </a:rPr>
            <a:t>Counseling supervision plays a crucial role in facilitating the professional growth of counselors-in-training. Through structured feedback, reflective practice, and experiential learning opportunities, supervisees enhance their counseling skills and develop into competent practitioners (Miserentino &amp; Hannon, 2022).</a:t>
          </a:r>
          <a:endParaRPr lang="en-US" sz="1600" baseline="0">
            <a:latin typeface="Times New Roman" panose="02020603050405020304" pitchFamily="18" charset="0"/>
          </a:endParaRPr>
        </a:p>
      </dgm:t>
    </dgm:pt>
    <dgm:pt modelId="{D8C95FCE-E4DD-44AE-BDD0-15E127AED563}" type="parTrans" cxnId="{B7C0226F-BA5B-49B7-8378-2B2540BAB786}">
      <dgm:prSet/>
      <dgm:spPr/>
      <dgm:t>
        <a:bodyPr/>
        <a:lstStyle/>
        <a:p>
          <a:endParaRPr lang="en-US" sz="1600" baseline="0">
            <a:latin typeface="Times New Roman" panose="02020603050405020304" pitchFamily="18" charset="0"/>
          </a:endParaRPr>
        </a:p>
      </dgm:t>
    </dgm:pt>
    <dgm:pt modelId="{8D132A78-8C06-4AF9-B563-B7DE42C6AB88}" type="sibTrans" cxnId="{B7C0226F-BA5B-49B7-8378-2B2540BAB786}">
      <dgm:prSet/>
      <dgm:spPr/>
      <dgm:t>
        <a:bodyPr/>
        <a:lstStyle/>
        <a:p>
          <a:endParaRPr lang="en-US" sz="1600" baseline="0">
            <a:latin typeface="Times New Roman" panose="02020603050405020304" pitchFamily="18" charset="0"/>
          </a:endParaRPr>
        </a:p>
      </dgm:t>
    </dgm:pt>
    <dgm:pt modelId="{C8C46815-7CF6-4008-B0E1-865CA64146C6}" type="pres">
      <dgm:prSet presAssocID="{BA8970F7-F275-49E4-8BD3-17E65B6FB95C}" presName="diagram" presStyleCnt="0">
        <dgm:presLayoutVars>
          <dgm:dir/>
          <dgm:resizeHandles val="exact"/>
        </dgm:presLayoutVars>
      </dgm:prSet>
      <dgm:spPr/>
    </dgm:pt>
    <dgm:pt modelId="{E6D5F9BF-FEC7-4909-8F3C-A0579594D6EA}" type="pres">
      <dgm:prSet presAssocID="{70F4E0EB-AB9B-4C92-AF4C-E804C1780B3A}" presName="node" presStyleLbl="node1" presStyleIdx="0" presStyleCnt="6">
        <dgm:presLayoutVars>
          <dgm:bulletEnabled val="1"/>
        </dgm:presLayoutVars>
      </dgm:prSet>
      <dgm:spPr/>
    </dgm:pt>
    <dgm:pt modelId="{AC2759C3-FFCA-41B8-B4C1-C66A7CD963E1}" type="pres">
      <dgm:prSet presAssocID="{54D925EB-31AC-4C30-B552-4693A2588C8D}" presName="sibTrans" presStyleCnt="0"/>
      <dgm:spPr/>
    </dgm:pt>
    <dgm:pt modelId="{D5A7AED0-23A7-4BAA-A3D9-375BC052229C}" type="pres">
      <dgm:prSet presAssocID="{9CFADFD9-2A79-4FF0-9A25-9060D21864EB}" presName="node" presStyleLbl="node1" presStyleIdx="1" presStyleCnt="6">
        <dgm:presLayoutVars>
          <dgm:bulletEnabled val="1"/>
        </dgm:presLayoutVars>
      </dgm:prSet>
      <dgm:spPr/>
    </dgm:pt>
    <dgm:pt modelId="{1A2EBFFF-A669-4A2E-9B63-6F796332810F}" type="pres">
      <dgm:prSet presAssocID="{C2B6DE39-698D-4D80-ADC0-B0767B171B36}" presName="sibTrans" presStyleCnt="0"/>
      <dgm:spPr/>
    </dgm:pt>
    <dgm:pt modelId="{73D42A83-291F-4C13-9ACA-30AA432C90F1}" type="pres">
      <dgm:prSet presAssocID="{D27EA0B9-D370-4113-B34F-CE9F0202AAA2}" presName="node" presStyleLbl="node1" presStyleIdx="2" presStyleCnt="6">
        <dgm:presLayoutVars>
          <dgm:bulletEnabled val="1"/>
        </dgm:presLayoutVars>
      </dgm:prSet>
      <dgm:spPr/>
    </dgm:pt>
    <dgm:pt modelId="{2A455AC4-6585-4147-8BC8-0C3BC430F4B6}" type="pres">
      <dgm:prSet presAssocID="{3F5653D8-05AB-41E2-A151-528295942598}" presName="sibTrans" presStyleCnt="0"/>
      <dgm:spPr/>
    </dgm:pt>
    <dgm:pt modelId="{67B38BBE-2147-4BDF-B3C5-65B8BEC88190}" type="pres">
      <dgm:prSet presAssocID="{8F153033-2512-4EAB-8E85-3DCDECB4D0E2}" presName="node" presStyleLbl="node1" presStyleIdx="3" presStyleCnt="6">
        <dgm:presLayoutVars>
          <dgm:bulletEnabled val="1"/>
        </dgm:presLayoutVars>
      </dgm:prSet>
      <dgm:spPr/>
    </dgm:pt>
    <dgm:pt modelId="{52220EA8-CE48-4E9F-98E0-43BCD35484E8}" type="pres">
      <dgm:prSet presAssocID="{CC20F3AA-D062-41D9-81B7-5194518D5AB4}" presName="sibTrans" presStyleCnt="0"/>
      <dgm:spPr/>
    </dgm:pt>
    <dgm:pt modelId="{7AAFE962-F6C4-473F-A968-0A6C709E236B}" type="pres">
      <dgm:prSet presAssocID="{38BE1EAC-C8BD-4CFF-A4E6-337D56C5F37D}" presName="node" presStyleLbl="node1" presStyleIdx="4" presStyleCnt="6">
        <dgm:presLayoutVars>
          <dgm:bulletEnabled val="1"/>
        </dgm:presLayoutVars>
      </dgm:prSet>
      <dgm:spPr/>
    </dgm:pt>
    <dgm:pt modelId="{F09BDAA9-15C5-4AB6-9FB4-798341AC3255}" type="pres">
      <dgm:prSet presAssocID="{1E4D4615-78F5-448B-903C-3048996FB8BF}" presName="sibTrans" presStyleCnt="0"/>
      <dgm:spPr/>
    </dgm:pt>
    <dgm:pt modelId="{B1B0B82F-DA35-4AAD-A6F2-C207E94B539A}" type="pres">
      <dgm:prSet presAssocID="{D0CEBD1F-05ED-4A4C-A401-10366CAE4384}" presName="node" presStyleLbl="node1" presStyleIdx="5" presStyleCnt="6">
        <dgm:presLayoutVars>
          <dgm:bulletEnabled val="1"/>
        </dgm:presLayoutVars>
      </dgm:prSet>
      <dgm:spPr/>
    </dgm:pt>
  </dgm:ptLst>
  <dgm:cxnLst>
    <dgm:cxn modelId="{07AF2A21-D7C7-4D25-BD54-445A4F9455D7}" type="presOf" srcId="{D0CEBD1F-05ED-4A4C-A401-10366CAE4384}" destId="{B1B0B82F-DA35-4AAD-A6F2-C207E94B539A}" srcOrd="0" destOrd="0" presId="urn:microsoft.com/office/officeart/2005/8/layout/default"/>
    <dgm:cxn modelId="{6026A224-0395-44A1-987D-566D3CD0004A}" type="presOf" srcId="{70F4E0EB-AB9B-4C92-AF4C-E804C1780B3A}" destId="{E6D5F9BF-FEC7-4909-8F3C-A0579594D6EA}" srcOrd="0" destOrd="0" presId="urn:microsoft.com/office/officeart/2005/8/layout/default"/>
    <dgm:cxn modelId="{F11A2D35-9E2E-47BE-88D1-076F6E535D36}" type="presOf" srcId="{38BE1EAC-C8BD-4CFF-A4E6-337D56C5F37D}" destId="{7AAFE962-F6C4-473F-A968-0A6C709E236B}" srcOrd="0" destOrd="0" presId="urn:microsoft.com/office/officeart/2005/8/layout/default"/>
    <dgm:cxn modelId="{5DDA993E-B34C-42F7-8581-8D0EA048952B}" srcId="{BA8970F7-F275-49E4-8BD3-17E65B6FB95C}" destId="{70F4E0EB-AB9B-4C92-AF4C-E804C1780B3A}" srcOrd="0" destOrd="0" parTransId="{14A41894-20FA-42F2-BC2A-CD9AA7B1DDBD}" sibTransId="{54D925EB-31AC-4C30-B552-4693A2588C8D}"/>
    <dgm:cxn modelId="{CC677C42-38CD-4ECA-ADC3-A2261C4EB100}" type="presOf" srcId="{BA8970F7-F275-49E4-8BD3-17E65B6FB95C}" destId="{C8C46815-7CF6-4008-B0E1-865CA64146C6}" srcOrd="0" destOrd="0" presId="urn:microsoft.com/office/officeart/2005/8/layout/default"/>
    <dgm:cxn modelId="{9FF27247-A010-4DB4-9B56-425E480591D9}" type="presOf" srcId="{8F153033-2512-4EAB-8E85-3DCDECB4D0E2}" destId="{67B38BBE-2147-4BDF-B3C5-65B8BEC88190}" srcOrd="0" destOrd="0" presId="urn:microsoft.com/office/officeart/2005/8/layout/default"/>
    <dgm:cxn modelId="{8422F247-96B6-4CE2-8D74-39A9BCBDD92E}" srcId="{BA8970F7-F275-49E4-8BD3-17E65B6FB95C}" destId="{8F153033-2512-4EAB-8E85-3DCDECB4D0E2}" srcOrd="3" destOrd="0" parTransId="{5587E6D4-DE24-4BC4-9D42-61CD5CFD677B}" sibTransId="{CC20F3AA-D062-41D9-81B7-5194518D5AB4}"/>
    <dgm:cxn modelId="{D15A8D6B-74A7-462F-8D12-CECD5B32B639}" type="presOf" srcId="{D27EA0B9-D370-4113-B34F-CE9F0202AAA2}" destId="{73D42A83-291F-4C13-9ACA-30AA432C90F1}" srcOrd="0" destOrd="0" presId="urn:microsoft.com/office/officeart/2005/8/layout/default"/>
    <dgm:cxn modelId="{B7C0226F-BA5B-49B7-8378-2B2540BAB786}" srcId="{BA8970F7-F275-49E4-8BD3-17E65B6FB95C}" destId="{D0CEBD1F-05ED-4A4C-A401-10366CAE4384}" srcOrd="5" destOrd="0" parTransId="{D8C95FCE-E4DD-44AE-BDD0-15E127AED563}" sibTransId="{8D132A78-8C06-4AF9-B563-B7DE42C6AB88}"/>
    <dgm:cxn modelId="{2C82D958-864E-4995-A8B1-FA60B7BC018B}" srcId="{BA8970F7-F275-49E4-8BD3-17E65B6FB95C}" destId="{9CFADFD9-2A79-4FF0-9A25-9060D21864EB}" srcOrd="1" destOrd="0" parTransId="{E8E4F053-7725-44A8-82A9-168E5009BF1A}" sibTransId="{C2B6DE39-698D-4D80-ADC0-B0767B171B36}"/>
    <dgm:cxn modelId="{EEFEDC84-58FB-4DC4-8B1A-E1B60EACA7D1}" srcId="{BA8970F7-F275-49E4-8BD3-17E65B6FB95C}" destId="{D27EA0B9-D370-4113-B34F-CE9F0202AAA2}" srcOrd="2" destOrd="0" parTransId="{01ADE6BD-6E76-439A-993F-87BCD725EDBC}" sibTransId="{3F5653D8-05AB-41E2-A151-528295942598}"/>
    <dgm:cxn modelId="{F95C8295-F19C-4FCD-9426-E04FC7713793}" type="presOf" srcId="{9CFADFD9-2A79-4FF0-9A25-9060D21864EB}" destId="{D5A7AED0-23A7-4BAA-A3D9-375BC052229C}" srcOrd="0" destOrd="0" presId="urn:microsoft.com/office/officeart/2005/8/layout/default"/>
    <dgm:cxn modelId="{A65CBEDE-B686-4E09-ACAE-3C696BE40428}" srcId="{BA8970F7-F275-49E4-8BD3-17E65B6FB95C}" destId="{38BE1EAC-C8BD-4CFF-A4E6-337D56C5F37D}" srcOrd="4" destOrd="0" parTransId="{88B3F102-8B7E-4275-9E92-47FB99D1E4CE}" sibTransId="{1E4D4615-78F5-448B-903C-3048996FB8BF}"/>
    <dgm:cxn modelId="{D87324B0-BAAA-416F-A4C4-F98B2512BF0D}" type="presParOf" srcId="{C8C46815-7CF6-4008-B0E1-865CA64146C6}" destId="{E6D5F9BF-FEC7-4909-8F3C-A0579594D6EA}" srcOrd="0" destOrd="0" presId="urn:microsoft.com/office/officeart/2005/8/layout/default"/>
    <dgm:cxn modelId="{1E758FA8-92C4-45AE-BFCA-F8026972A7D0}" type="presParOf" srcId="{C8C46815-7CF6-4008-B0E1-865CA64146C6}" destId="{AC2759C3-FFCA-41B8-B4C1-C66A7CD963E1}" srcOrd="1" destOrd="0" presId="urn:microsoft.com/office/officeart/2005/8/layout/default"/>
    <dgm:cxn modelId="{27BB5647-8279-4D12-AA37-A8F1924FDEA2}" type="presParOf" srcId="{C8C46815-7CF6-4008-B0E1-865CA64146C6}" destId="{D5A7AED0-23A7-4BAA-A3D9-375BC052229C}" srcOrd="2" destOrd="0" presId="urn:microsoft.com/office/officeart/2005/8/layout/default"/>
    <dgm:cxn modelId="{B3722902-BA05-4C29-A988-B4B0F4081484}" type="presParOf" srcId="{C8C46815-7CF6-4008-B0E1-865CA64146C6}" destId="{1A2EBFFF-A669-4A2E-9B63-6F796332810F}" srcOrd="3" destOrd="0" presId="urn:microsoft.com/office/officeart/2005/8/layout/default"/>
    <dgm:cxn modelId="{036682C4-9E14-4F31-827F-E05943F3030F}" type="presParOf" srcId="{C8C46815-7CF6-4008-B0E1-865CA64146C6}" destId="{73D42A83-291F-4C13-9ACA-30AA432C90F1}" srcOrd="4" destOrd="0" presId="urn:microsoft.com/office/officeart/2005/8/layout/default"/>
    <dgm:cxn modelId="{A6B5BE02-A955-4535-A353-0EF2B3B12160}" type="presParOf" srcId="{C8C46815-7CF6-4008-B0E1-865CA64146C6}" destId="{2A455AC4-6585-4147-8BC8-0C3BC430F4B6}" srcOrd="5" destOrd="0" presId="urn:microsoft.com/office/officeart/2005/8/layout/default"/>
    <dgm:cxn modelId="{8D2ADEFA-D164-4AEA-A555-D902D387328B}" type="presParOf" srcId="{C8C46815-7CF6-4008-B0E1-865CA64146C6}" destId="{67B38BBE-2147-4BDF-B3C5-65B8BEC88190}" srcOrd="6" destOrd="0" presId="urn:microsoft.com/office/officeart/2005/8/layout/default"/>
    <dgm:cxn modelId="{5C18C4EF-5CC7-423E-9020-08A6EA3A4A2C}" type="presParOf" srcId="{C8C46815-7CF6-4008-B0E1-865CA64146C6}" destId="{52220EA8-CE48-4E9F-98E0-43BCD35484E8}" srcOrd="7" destOrd="0" presId="urn:microsoft.com/office/officeart/2005/8/layout/default"/>
    <dgm:cxn modelId="{2F9A8A56-49A6-4867-B19E-97BFCF9F1DA3}" type="presParOf" srcId="{C8C46815-7CF6-4008-B0E1-865CA64146C6}" destId="{7AAFE962-F6C4-473F-A968-0A6C709E236B}" srcOrd="8" destOrd="0" presId="urn:microsoft.com/office/officeart/2005/8/layout/default"/>
    <dgm:cxn modelId="{55FBA67D-4A42-444E-913E-58A66585D132}" type="presParOf" srcId="{C8C46815-7CF6-4008-B0E1-865CA64146C6}" destId="{F09BDAA9-15C5-4AB6-9FB4-798341AC3255}" srcOrd="9" destOrd="0" presId="urn:microsoft.com/office/officeart/2005/8/layout/default"/>
    <dgm:cxn modelId="{CE2AA879-6E00-49A8-B86F-CDDCE65DCBF7}" type="presParOf" srcId="{C8C46815-7CF6-4008-B0E1-865CA64146C6}" destId="{B1B0B82F-DA35-4AAD-A6F2-C207E94B539A}"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092E26-7714-4469-B466-A39409591E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9593E0-F0BB-4C77-88DB-82639628DF4D}">
      <dgm:prSet custT="1"/>
      <dgm:spPr/>
      <dgm:t>
        <a:bodyPr/>
        <a:lstStyle/>
        <a:p>
          <a:r>
            <a:rPr lang="en-US" sz="1600" b="1" i="0" baseline="0">
              <a:latin typeface="Times New Roman" panose="02020603050405020304" pitchFamily="18" charset="0"/>
            </a:rPr>
            <a:t>Utilizing Evidence-Based Strategies</a:t>
          </a:r>
          <a:endParaRPr lang="en-US" sz="1600" baseline="0">
            <a:latin typeface="Times New Roman" panose="02020603050405020304" pitchFamily="18" charset="0"/>
          </a:endParaRPr>
        </a:p>
      </dgm:t>
    </dgm:pt>
    <dgm:pt modelId="{AAC8C3A5-A26F-4FC6-9858-6E57D7F2426A}" type="parTrans" cxnId="{145F5BB7-62E1-4C49-B398-00BA006788F8}">
      <dgm:prSet/>
      <dgm:spPr/>
      <dgm:t>
        <a:bodyPr/>
        <a:lstStyle/>
        <a:p>
          <a:endParaRPr lang="en-US" sz="1600" baseline="0">
            <a:latin typeface="Times New Roman" panose="02020603050405020304" pitchFamily="18" charset="0"/>
          </a:endParaRPr>
        </a:p>
      </dgm:t>
    </dgm:pt>
    <dgm:pt modelId="{7B0FA796-8368-40B9-968A-EFD879A11475}" type="sibTrans" cxnId="{145F5BB7-62E1-4C49-B398-00BA006788F8}">
      <dgm:prSet/>
      <dgm:spPr/>
      <dgm:t>
        <a:bodyPr/>
        <a:lstStyle/>
        <a:p>
          <a:endParaRPr lang="en-US" sz="1600" baseline="0">
            <a:latin typeface="Times New Roman" panose="02020603050405020304" pitchFamily="18" charset="0"/>
          </a:endParaRPr>
        </a:p>
      </dgm:t>
    </dgm:pt>
    <dgm:pt modelId="{A066CC8C-49A9-4C52-B9D6-2645D286E13E}">
      <dgm:prSet custT="1"/>
      <dgm:spPr/>
      <dgm:t>
        <a:bodyPr/>
        <a:lstStyle/>
        <a:p>
          <a:r>
            <a:rPr lang="en-US" sz="1600" b="0" i="0" baseline="0">
              <a:latin typeface="Times New Roman" panose="02020603050405020304" pitchFamily="18" charset="0"/>
            </a:rPr>
            <a:t>Implement evidence-based strategies and interventions in clinical supervision. Drawing from research and best practices ensures the effectiveness and quality of supervision outcomes (Wilder et al., 2022).</a:t>
          </a:r>
          <a:endParaRPr lang="en-US" sz="1600" baseline="0" dirty="0">
            <a:latin typeface="Times New Roman" panose="02020603050405020304" pitchFamily="18" charset="0"/>
          </a:endParaRPr>
        </a:p>
      </dgm:t>
    </dgm:pt>
    <dgm:pt modelId="{F96064A8-EFCC-4CF7-9FAA-7CA919804E7A}" type="parTrans" cxnId="{7CEBCCF5-DD10-4AD4-8C1F-A2AC4DA58878}">
      <dgm:prSet/>
      <dgm:spPr/>
      <dgm:t>
        <a:bodyPr/>
        <a:lstStyle/>
        <a:p>
          <a:endParaRPr lang="en-US" sz="1600" baseline="0">
            <a:latin typeface="Times New Roman" panose="02020603050405020304" pitchFamily="18" charset="0"/>
          </a:endParaRPr>
        </a:p>
      </dgm:t>
    </dgm:pt>
    <dgm:pt modelId="{440E227D-E881-4489-BE01-013B80F78ECF}" type="sibTrans" cxnId="{7CEBCCF5-DD10-4AD4-8C1F-A2AC4DA58878}">
      <dgm:prSet/>
      <dgm:spPr/>
      <dgm:t>
        <a:bodyPr/>
        <a:lstStyle/>
        <a:p>
          <a:endParaRPr lang="en-US" sz="1600" baseline="0">
            <a:latin typeface="Times New Roman" panose="02020603050405020304" pitchFamily="18" charset="0"/>
          </a:endParaRPr>
        </a:p>
      </dgm:t>
    </dgm:pt>
    <dgm:pt modelId="{ACA8D248-52BF-41D6-82E3-6546C5FA9DF6}">
      <dgm:prSet custT="1"/>
      <dgm:spPr/>
      <dgm:t>
        <a:bodyPr/>
        <a:lstStyle/>
        <a:p>
          <a:r>
            <a:rPr lang="en-US" sz="1600" b="1" i="0" baseline="0">
              <a:latin typeface="Times New Roman" panose="02020603050405020304" pitchFamily="18" charset="0"/>
            </a:rPr>
            <a:t>Encouraging Self-Reflection</a:t>
          </a:r>
          <a:endParaRPr lang="en-US" sz="1600" baseline="0">
            <a:latin typeface="Times New Roman" panose="02020603050405020304" pitchFamily="18" charset="0"/>
          </a:endParaRPr>
        </a:p>
      </dgm:t>
    </dgm:pt>
    <dgm:pt modelId="{1CC8F27F-428F-47CA-889D-1250339F6713}" type="parTrans" cxnId="{8CDE83B7-A90C-471B-86C9-FBCE4891D0F0}">
      <dgm:prSet/>
      <dgm:spPr/>
      <dgm:t>
        <a:bodyPr/>
        <a:lstStyle/>
        <a:p>
          <a:endParaRPr lang="en-US" sz="1600" baseline="0">
            <a:latin typeface="Times New Roman" panose="02020603050405020304" pitchFamily="18" charset="0"/>
          </a:endParaRPr>
        </a:p>
      </dgm:t>
    </dgm:pt>
    <dgm:pt modelId="{E64D83BA-3F9E-42E4-9E4F-750712ADD8C2}" type="sibTrans" cxnId="{8CDE83B7-A90C-471B-86C9-FBCE4891D0F0}">
      <dgm:prSet/>
      <dgm:spPr/>
      <dgm:t>
        <a:bodyPr/>
        <a:lstStyle/>
        <a:p>
          <a:endParaRPr lang="en-US" sz="1600" baseline="0">
            <a:latin typeface="Times New Roman" panose="02020603050405020304" pitchFamily="18" charset="0"/>
          </a:endParaRPr>
        </a:p>
      </dgm:t>
    </dgm:pt>
    <dgm:pt modelId="{97F35846-521B-425D-909E-FB4D45BF4337}">
      <dgm:prSet custT="1"/>
      <dgm:spPr/>
      <dgm:t>
        <a:bodyPr/>
        <a:lstStyle/>
        <a:p>
          <a:r>
            <a:rPr lang="en-US" sz="1600" b="0" i="0" baseline="0" dirty="0">
              <a:latin typeface="Times New Roman" panose="02020603050405020304" pitchFamily="18" charset="0"/>
            </a:rPr>
            <a:t>Foster a culture of self-reflection and self-awareness among supervisees. Encouraging regular reflection on clinical experiences promotes personal and professional growth (Bernard &amp; Luke, 2015; Borders, 2006).</a:t>
          </a:r>
          <a:endParaRPr lang="en-US" sz="1600" baseline="0" dirty="0">
            <a:latin typeface="Times New Roman" panose="02020603050405020304" pitchFamily="18" charset="0"/>
          </a:endParaRPr>
        </a:p>
      </dgm:t>
    </dgm:pt>
    <dgm:pt modelId="{87F86551-3CFC-42D0-B4F8-7A5D30A88D65}" type="parTrans" cxnId="{F207D1E0-3876-4613-830F-CA80F7F679B2}">
      <dgm:prSet/>
      <dgm:spPr/>
      <dgm:t>
        <a:bodyPr/>
        <a:lstStyle/>
        <a:p>
          <a:endParaRPr lang="en-US" sz="1600" baseline="0">
            <a:latin typeface="Times New Roman" panose="02020603050405020304" pitchFamily="18" charset="0"/>
          </a:endParaRPr>
        </a:p>
      </dgm:t>
    </dgm:pt>
    <dgm:pt modelId="{C28DCEC5-8992-4810-9DFE-29BAE2DEE1FA}" type="sibTrans" cxnId="{F207D1E0-3876-4613-830F-CA80F7F679B2}">
      <dgm:prSet/>
      <dgm:spPr/>
      <dgm:t>
        <a:bodyPr/>
        <a:lstStyle/>
        <a:p>
          <a:endParaRPr lang="en-US" sz="1600" baseline="0">
            <a:latin typeface="Times New Roman" panose="02020603050405020304" pitchFamily="18" charset="0"/>
          </a:endParaRPr>
        </a:p>
      </dgm:t>
    </dgm:pt>
    <dgm:pt modelId="{EC9A0686-BD6E-4DF5-BA9C-205419517039}">
      <dgm:prSet custT="1"/>
      <dgm:spPr/>
      <dgm:t>
        <a:bodyPr/>
        <a:lstStyle/>
        <a:p>
          <a:r>
            <a:rPr lang="en-US" sz="1600" b="1" i="0" baseline="0">
              <a:latin typeface="Times New Roman" panose="02020603050405020304" pitchFamily="18" charset="0"/>
            </a:rPr>
            <a:t>Promoting Cultural Competence</a:t>
          </a:r>
          <a:endParaRPr lang="en-US" sz="1600" baseline="0">
            <a:latin typeface="Times New Roman" panose="02020603050405020304" pitchFamily="18" charset="0"/>
          </a:endParaRPr>
        </a:p>
      </dgm:t>
    </dgm:pt>
    <dgm:pt modelId="{00C30DB4-FD1C-4245-B6AB-671D0823FC0C}" type="parTrans" cxnId="{CF671120-AA11-42F6-86B6-C1762BB40A18}">
      <dgm:prSet/>
      <dgm:spPr/>
      <dgm:t>
        <a:bodyPr/>
        <a:lstStyle/>
        <a:p>
          <a:endParaRPr lang="en-US" sz="1600" baseline="0">
            <a:latin typeface="Times New Roman" panose="02020603050405020304" pitchFamily="18" charset="0"/>
          </a:endParaRPr>
        </a:p>
      </dgm:t>
    </dgm:pt>
    <dgm:pt modelId="{3A1CBE52-0649-4204-9B24-1F89693902C5}" type="sibTrans" cxnId="{CF671120-AA11-42F6-86B6-C1762BB40A18}">
      <dgm:prSet/>
      <dgm:spPr/>
      <dgm:t>
        <a:bodyPr/>
        <a:lstStyle/>
        <a:p>
          <a:endParaRPr lang="en-US" sz="1600" baseline="0">
            <a:latin typeface="Times New Roman" panose="02020603050405020304" pitchFamily="18" charset="0"/>
          </a:endParaRPr>
        </a:p>
      </dgm:t>
    </dgm:pt>
    <dgm:pt modelId="{3E01E0F0-92A8-4EE7-A94A-C1BA4F587CF6}">
      <dgm:prSet custT="1"/>
      <dgm:spPr/>
      <dgm:t>
        <a:bodyPr/>
        <a:lstStyle/>
        <a:p>
          <a:r>
            <a:rPr lang="en-US" sz="1600" b="0" i="0" baseline="0" dirty="0">
              <a:latin typeface="Times New Roman" panose="02020603050405020304" pitchFamily="18" charset="0"/>
            </a:rPr>
            <a:t>Prioritize the integration of cultural competence in clinical supervision. Supervisees should develop an understanding of diverse cultural perspectives and apply culturally sensitive approaches in their practice (</a:t>
          </a:r>
          <a:r>
            <a:rPr lang="en-US" sz="1600" b="0" i="0" baseline="0" dirty="0" err="1">
              <a:latin typeface="Times New Roman" panose="02020603050405020304" pitchFamily="18" charset="0"/>
            </a:rPr>
            <a:t>Fajriani</a:t>
          </a:r>
          <a:r>
            <a:rPr lang="en-US" sz="1600" b="0" i="0" baseline="0" dirty="0">
              <a:latin typeface="Times New Roman" panose="02020603050405020304" pitchFamily="18" charset="0"/>
            </a:rPr>
            <a:t> et al., 2023).</a:t>
          </a:r>
          <a:endParaRPr lang="en-US" sz="1600" baseline="0" dirty="0">
            <a:latin typeface="Times New Roman" panose="02020603050405020304" pitchFamily="18" charset="0"/>
          </a:endParaRPr>
        </a:p>
      </dgm:t>
    </dgm:pt>
    <dgm:pt modelId="{4ADFC5D9-B9A3-473B-9084-F5F52876F43C}" type="parTrans" cxnId="{1D21A10F-A314-46DB-8C82-5D23BB210EF2}">
      <dgm:prSet/>
      <dgm:spPr/>
      <dgm:t>
        <a:bodyPr/>
        <a:lstStyle/>
        <a:p>
          <a:endParaRPr lang="en-US" sz="1600" baseline="0">
            <a:latin typeface="Times New Roman" panose="02020603050405020304" pitchFamily="18" charset="0"/>
          </a:endParaRPr>
        </a:p>
      </dgm:t>
    </dgm:pt>
    <dgm:pt modelId="{32BDEDAF-4736-4249-845E-3A019E914F09}" type="sibTrans" cxnId="{1D21A10F-A314-46DB-8C82-5D23BB210EF2}">
      <dgm:prSet/>
      <dgm:spPr/>
      <dgm:t>
        <a:bodyPr/>
        <a:lstStyle/>
        <a:p>
          <a:endParaRPr lang="en-US" sz="1600" baseline="0">
            <a:latin typeface="Times New Roman" panose="02020603050405020304" pitchFamily="18" charset="0"/>
          </a:endParaRPr>
        </a:p>
      </dgm:t>
    </dgm:pt>
    <dgm:pt modelId="{1B31A183-C6C0-4CEE-AF1E-7948555B2DB7}">
      <dgm:prSet custT="1"/>
      <dgm:spPr/>
      <dgm:t>
        <a:bodyPr/>
        <a:lstStyle/>
        <a:p>
          <a:r>
            <a:rPr lang="en-US" sz="1600" b="1" i="0" baseline="0">
              <a:latin typeface="Times New Roman" panose="02020603050405020304" pitchFamily="18" charset="0"/>
            </a:rPr>
            <a:t>Facilitating Case Conceptualization</a:t>
          </a:r>
          <a:endParaRPr lang="en-US" sz="1600" baseline="0">
            <a:latin typeface="Times New Roman" panose="02020603050405020304" pitchFamily="18" charset="0"/>
          </a:endParaRPr>
        </a:p>
      </dgm:t>
    </dgm:pt>
    <dgm:pt modelId="{64FC285B-503F-487D-9C9A-216297022F53}" type="parTrans" cxnId="{BBEB5E60-6FC6-46B3-AB2C-7FA07D98BB84}">
      <dgm:prSet/>
      <dgm:spPr/>
      <dgm:t>
        <a:bodyPr/>
        <a:lstStyle/>
        <a:p>
          <a:endParaRPr lang="en-US" sz="1600" baseline="0">
            <a:latin typeface="Times New Roman" panose="02020603050405020304" pitchFamily="18" charset="0"/>
          </a:endParaRPr>
        </a:p>
      </dgm:t>
    </dgm:pt>
    <dgm:pt modelId="{9B108417-B89E-478F-B0CF-FAD6E5A2D2C4}" type="sibTrans" cxnId="{BBEB5E60-6FC6-46B3-AB2C-7FA07D98BB84}">
      <dgm:prSet/>
      <dgm:spPr/>
      <dgm:t>
        <a:bodyPr/>
        <a:lstStyle/>
        <a:p>
          <a:endParaRPr lang="en-US" sz="1600" baseline="0">
            <a:latin typeface="Times New Roman" panose="02020603050405020304" pitchFamily="18" charset="0"/>
          </a:endParaRPr>
        </a:p>
      </dgm:t>
    </dgm:pt>
    <dgm:pt modelId="{458FE138-2BE8-44FD-9B4B-A6AB1C0A542B}">
      <dgm:prSet custT="1"/>
      <dgm:spPr/>
      <dgm:t>
        <a:bodyPr/>
        <a:lstStyle/>
        <a:p>
          <a:r>
            <a:rPr lang="en-US" sz="1600" b="0" i="0" baseline="0" dirty="0">
              <a:latin typeface="Times New Roman" panose="02020603050405020304" pitchFamily="18" charset="0"/>
            </a:rPr>
            <a:t>Guide supervisees in the development of effective case conceptualization skills. Analyzing clinical cases enhances critical thinking and problem-solving abilities (Tang, 2020; Wilder et al., 2022).</a:t>
          </a:r>
          <a:endParaRPr lang="en-US" sz="1600" baseline="0" dirty="0">
            <a:latin typeface="Times New Roman" panose="02020603050405020304" pitchFamily="18" charset="0"/>
          </a:endParaRPr>
        </a:p>
      </dgm:t>
    </dgm:pt>
    <dgm:pt modelId="{F985B872-F929-4B6D-B4F1-A40492228652}" type="parTrans" cxnId="{189E4839-1A47-473E-8603-888556E94DC5}">
      <dgm:prSet/>
      <dgm:spPr/>
      <dgm:t>
        <a:bodyPr/>
        <a:lstStyle/>
        <a:p>
          <a:endParaRPr lang="en-US" sz="1600" baseline="0">
            <a:latin typeface="Times New Roman" panose="02020603050405020304" pitchFamily="18" charset="0"/>
          </a:endParaRPr>
        </a:p>
      </dgm:t>
    </dgm:pt>
    <dgm:pt modelId="{67CA080D-10DF-444E-A0E1-C4B3C74BE371}" type="sibTrans" cxnId="{189E4839-1A47-473E-8603-888556E94DC5}">
      <dgm:prSet/>
      <dgm:spPr/>
      <dgm:t>
        <a:bodyPr/>
        <a:lstStyle/>
        <a:p>
          <a:endParaRPr lang="en-US" sz="1600" baseline="0">
            <a:latin typeface="Times New Roman" panose="02020603050405020304" pitchFamily="18" charset="0"/>
          </a:endParaRPr>
        </a:p>
      </dgm:t>
    </dgm:pt>
    <dgm:pt modelId="{29ACABAB-4D82-4DCB-A22F-AA6E79CFAB6C}">
      <dgm:prSet custT="1"/>
      <dgm:spPr/>
      <dgm:t>
        <a:bodyPr/>
        <a:lstStyle/>
        <a:p>
          <a:r>
            <a:rPr lang="en-US" sz="1600" b="1" i="0" baseline="0" dirty="0">
              <a:latin typeface="Times New Roman" panose="02020603050405020304" pitchFamily="18" charset="0"/>
            </a:rPr>
            <a:t>Addressing Ethical Challenges</a:t>
          </a:r>
          <a:endParaRPr lang="en-US" sz="1600" baseline="0" dirty="0">
            <a:latin typeface="Times New Roman" panose="02020603050405020304" pitchFamily="18" charset="0"/>
          </a:endParaRPr>
        </a:p>
      </dgm:t>
    </dgm:pt>
    <dgm:pt modelId="{A5AFD973-9316-41B6-B3C6-D7E523769689}" type="parTrans" cxnId="{254614C1-00A4-44EE-89A8-19266B1A7C3B}">
      <dgm:prSet/>
      <dgm:spPr/>
      <dgm:t>
        <a:bodyPr/>
        <a:lstStyle/>
        <a:p>
          <a:endParaRPr lang="en-US" sz="1600" baseline="0">
            <a:latin typeface="Times New Roman" panose="02020603050405020304" pitchFamily="18" charset="0"/>
          </a:endParaRPr>
        </a:p>
      </dgm:t>
    </dgm:pt>
    <dgm:pt modelId="{615A05A4-35D7-4D40-9424-45760451E8DC}" type="sibTrans" cxnId="{254614C1-00A4-44EE-89A8-19266B1A7C3B}">
      <dgm:prSet/>
      <dgm:spPr/>
      <dgm:t>
        <a:bodyPr/>
        <a:lstStyle/>
        <a:p>
          <a:endParaRPr lang="en-US" sz="1600" baseline="0">
            <a:latin typeface="Times New Roman" panose="02020603050405020304" pitchFamily="18" charset="0"/>
          </a:endParaRPr>
        </a:p>
      </dgm:t>
    </dgm:pt>
    <dgm:pt modelId="{F20D2645-D11D-4D52-A6B3-68FB667D9BC6}">
      <dgm:prSet custT="1"/>
      <dgm:spPr/>
      <dgm:t>
        <a:bodyPr/>
        <a:lstStyle/>
        <a:p>
          <a:r>
            <a:rPr lang="en-US" sz="1600" b="0" i="0" baseline="0" dirty="0">
              <a:latin typeface="Times New Roman" panose="02020603050405020304" pitchFamily="18" charset="0"/>
              <a:cs typeface="Times New Roman" panose="02020603050405020304" pitchFamily="18" charset="0"/>
            </a:rPr>
            <a:t> Supervisees should have the knowledge and skills to navigate ethical complexities while upholding professional standards (Bernard &amp; Luke, 2015; Terrell &amp; Osborne, 2020).</a:t>
          </a:r>
          <a:endParaRPr lang="en-US" sz="1600" baseline="0" dirty="0">
            <a:latin typeface="Times New Roman" panose="02020603050405020304" pitchFamily="18" charset="0"/>
            <a:cs typeface="Times New Roman" panose="02020603050405020304" pitchFamily="18" charset="0"/>
          </a:endParaRPr>
        </a:p>
      </dgm:t>
    </dgm:pt>
    <dgm:pt modelId="{EFD03B30-E41D-423C-990C-743305724F03}" type="parTrans" cxnId="{2C936C78-6BC9-4AA5-8B46-C011DD9B4887}">
      <dgm:prSet/>
      <dgm:spPr/>
      <dgm:t>
        <a:bodyPr/>
        <a:lstStyle/>
        <a:p>
          <a:endParaRPr lang="en-US" sz="1600" baseline="0">
            <a:latin typeface="Times New Roman" panose="02020603050405020304" pitchFamily="18" charset="0"/>
          </a:endParaRPr>
        </a:p>
      </dgm:t>
    </dgm:pt>
    <dgm:pt modelId="{7684CE05-38CA-4229-A9E3-891DCE8F4DEA}" type="sibTrans" cxnId="{2C936C78-6BC9-4AA5-8B46-C011DD9B4887}">
      <dgm:prSet/>
      <dgm:spPr/>
      <dgm:t>
        <a:bodyPr/>
        <a:lstStyle/>
        <a:p>
          <a:endParaRPr lang="en-US" sz="1600" baseline="0">
            <a:latin typeface="Times New Roman" panose="02020603050405020304" pitchFamily="18" charset="0"/>
          </a:endParaRPr>
        </a:p>
      </dgm:t>
    </dgm:pt>
    <dgm:pt modelId="{CE1C3018-5703-4AEC-8CD1-4AD10B43B4C4}" type="pres">
      <dgm:prSet presAssocID="{D7092E26-7714-4469-B466-A39409591EE7}" presName="linear" presStyleCnt="0">
        <dgm:presLayoutVars>
          <dgm:animLvl val="lvl"/>
          <dgm:resizeHandles val="exact"/>
        </dgm:presLayoutVars>
      </dgm:prSet>
      <dgm:spPr/>
    </dgm:pt>
    <dgm:pt modelId="{01D593AD-14AC-43EF-B97B-636179ED865D}" type="pres">
      <dgm:prSet presAssocID="{559593E0-F0BB-4C77-88DB-82639628DF4D}" presName="parentText" presStyleLbl="node1" presStyleIdx="0" presStyleCnt="10">
        <dgm:presLayoutVars>
          <dgm:chMax val="0"/>
          <dgm:bulletEnabled val="1"/>
        </dgm:presLayoutVars>
      </dgm:prSet>
      <dgm:spPr/>
    </dgm:pt>
    <dgm:pt modelId="{28A96963-B90E-492E-86EC-5B62E257E5E9}" type="pres">
      <dgm:prSet presAssocID="{7B0FA796-8368-40B9-968A-EFD879A11475}" presName="spacer" presStyleCnt="0"/>
      <dgm:spPr/>
    </dgm:pt>
    <dgm:pt modelId="{0E446B58-D5AD-4C7F-8D72-62E94E7FF138}" type="pres">
      <dgm:prSet presAssocID="{A066CC8C-49A9-4C52-B9D6-2645D286E13E}" presName="parentText" presStyleLbl="node1" presStyleIdx="1" presStyleCnt="10">
        <dgm:presLayoutVars>
          <dgm:chMax val="0"/>
          <dgm:bulletEnabled val="1"/>
        </dgm:presLayoutVars>
      </dgm:prSet>
      <dgm:spPr/>
    </dgm:pt>
    <dgm:pt modelId="{44409427-D8BB-401F-9C51-02C821313E88}" type="pres">
      <dgm:prSet presAssocID="{440E227D-E881-4489-BE01-013B80F78ECF}" presName="spacer" presStyleCnt="0"/>
      <dgm:spPr/>
    </dgm:pt>
    <dgm:pt modelId="{0710EAF7-BA9F-4BB5-940B-73F7F318EA60}" type="pres">
      <dgm:prSet presAssocID="{ACA8D248-52BF-41D6-82E3-6546C5FA9DF6}" presName="parentText" presStyleLbl="node1" presStyleIdx="2" presStyleCnt="10">
        <dgm:presLayoutVars>
          <dgm:chMax val="0"/>
          <dgm:bulletEnabled val="1"/>
        </dgm:presLayoutVars>
      </dgm:prSet>
      <dgm:spPr/>
    </dgm:pt>
    <dgm:pt modelId="{FE30C847-B13B-4C5F-991C-02F725C66C2F}" type="pres">
      <dgm:prSet presAssocID="{E64D83BA-3F9E-42E4-9E4F-750712ADD8C2}" presName="spacer" presStyleCnt="0"/>
      <dgm:spPr/>
    </dgm:pt>
    <dgm:pt modelId="{B6F7F7CE-6805-4DA0-9697-EC7DC9347CE6}" type="pres">
      <dgm:prSet presAssocID="{97F35846-521B-425D-909E-FB4D45BF4337}" presName="parentText" presStyleLbl="node1" presStyleIdx="3" presStyleCnt="10">
        <dgm:presLayoutVars>
          <dgm:chMax val="0"/>
          <dgm:bulletEnabled val="1"/>
        </dgm:presLayoutVars>
      </dgm:prSet>
      <dgm:spPr/>
    </dgm:pt>
    <dgm:pt modelId="{77E6B06F-1D8A-448C-A783-0DE39ECCDEE1}" type="pres">
      <dgm:prSet presAssocID="{C28DCEC5-8992-4810-9DFE-29BAE2DEE1FA}" presName="spacer" presStyleCnt="0"/>
      <dgm:spPr/>
    </dgm:pt>
    <dgm:pt modelId="{728D36C9-3AD0-4F66-94B1-5F8EC4CA1E22}" type="pres">
      <dgm:prSet presAssocID="{EC9A0686-BD6E-4DF5-BA9C-205419517039}" presName="parentText" presStyleLbl="node1" presStyleIdx="4" presStyleCnt="10">
        <dgm:presLayoutVars>
          <dgm:chMax val="0"/>
          <dgm:bulletEnabled val="1"/>
        </dgm:presLayoutVars>
      </dgm:prSet>
      <dgm:spPr/>
    </dgm:pt>
    <dgm:pt modelId="{CB77FA17-C647-481E-AC26-486F04756DA9}" type="pres">
      <dgm:prSet presAssocID="{3A1CBE52-0649-4204-9B24-1F89693902C5}" presName="spacer" presStyleCnt="0"/>
      <dgm:spPr/>
    </dgm:pt>
    <dgm:pt modelId="{9DA2CDE8-B47B-48E4-8143-6B7239577A8F}" type="pres">
      <dgm:prSet presAssocID="{3E01E0F0-92A8-4EE7-A94A-C1BA4F587CF6}" presName="parentText" presStyleLbl="node1" presStyleIdx="5" presStyleCnt="10">
        <dgm:presLayoutVars>
          <dgm:chMax val="0"/>
          <dgm:bulletEnabled val="1"/>
        </dgm:presLayoutVars>
      </dgm:prSet>
      <dgm:spPr/>
    </dgm:pt>
    <dgm:pt modelId="{071397B8-DD74-493D-8C53-73A74C6685C4}" type="pres">
      <dgm:prSet presAssocID="{32BDEDAF-4736-4249-845E-3A019E914F09}" presName="spacer" presStyleCnt="0"/>
      <dgm:spPr/>
    </dgm:pt>
    <dgm:pt modelId="{169D7F22-13DD-4A45-84EC-6487573D67E1}" type="pres">
      <dgm:prSet presAssocID="{1B31A183-C6C0-4CEE-AF1E-7948555B2DB7}" presName="parentText" presStyleLbl="node1" presStyleIdx="6" presStyleCnt="10">
        <dgm:presLayoutVars>
          <dgm:chMax val="0"/>
          <dgm:bulletEnabled val="1"/>
        </dgm:presLayoutVars>
      </dgm:prSet>
      <dgm:spPr/>
    </dgm:pt>
    <dgm:pt modelId="{BE6ADE49-D56D-4B06-85E7-1ABF2636F4B4}" type="pres">
      <dgm:prSet presAssocID="{9B108417-B89E-478F-B0CF-FAD6E5A2D2C4}" presName="spacer" presStyleCnt="0"/>
      <dgm:spPr/>
    </dgm:pt>
    <dgm:pt modelId="{0EC32239-5910-496B-B08B-E0E91C0955D3}" type="pres">
      <dgm:prSet presAssocID="{458FE138-2BE8-44FD-9B4B-A6AB1C0A542B}" presName="parentText" presStyleLbl="node1" presStyleIdx="7" presStyleCnt="10">
        <dgm:presLayoutVars>
          <dgm:chMax val="0"/>
          <dgm:bulletEnabled val="1"/>
        </dgm:presLayoutVars>
      </dgm:prSet>
      <dgm:spPr/>
    </dgm:pt>
    <dgm:pt modelId="{B0375DF8-95A7-4451-9924-9BB17ED4122E}" type="pres">
      <dgm:prSet presAssocID="{67CA080D-10DF-444E-A0E1-C4B3C74BE371}" presName="spacer" presStyleCnt="0"/>
      <dgm:spPr/>
    </dgm:pt>
    <dgm:pt modelId="{C3D60F79-858E-48E9-9721-929BCF6DAE46}" type="pres">
      <dgm:prSet presAssocID="{29ACABAB-4D82-4DCB-A22F-AA6E79CFAB6C}" presName="parentText" presStyleLbl="node1" presStyleIdx="8" presStyleCnt="10">
        <dgm:presLayoutVars>
          <dgm:chMax val="0"/>
          <dgm:bulletEnabled val="1"/>
        </dgm:presLayoutVars>
      </dgm:prSet>
      <dgm:spPr/>
    </dgm:pt>
    <dgm:pt modelId="{68DEDD46-C927-4D94-89FD-2719695F7975}" type="pres">
      <dgm:prSet presAssocID="{615A05A4-35D7-4D40-9424-45760451E8DC}" presName="spacer" presStyleCnt="0"/>
      <dgm:spPr/>
    </dgm:pt>
    <dgm:pt modelId="{B8BDC55C-3161-4894-8BD4-44950827625C}" type="pres">
      <dgm:prSet presAssocID="{F20D2645-D11D-4D52-A6B3-68FB667D9BC6}" presName="parentText" presStyleLbl="node1" presStyleIdx="9" presStyleCnt="10">
        <dgm:presLayoutVars>
          <dgm:chMax val="0"/>
          <dgm:bulletEnabled val="1"/>
        </dgm:presLayoutVars>
      </dgm:prSet>
      <dgm:spPr/>
    </dgm:pt>
  </dgm:ptLst>
  <dgm:cxnLst>
    <dgm:cxn modelId="{1D21A10F-A314-46DB-8C82-5D23BB210EF2}" srcId="{D7092E26-7714-4469-B466-A39409591EE7}" destId="{3E01E0F0-92A8-4EE7-A94A-C1BA4F587CF6}" srcOrd="5" destOrd="0" parTransId="{4ADFC5D9-B9A3-473B-9084-F5F52876F43C}" sibTransId="{32BDEDAF-4736-4249-845E-3A019E914F09}"/>
    <dgm:cxn modelId="{91ED4A10-4E4B-4717-B0F2-EB5671464598}" type="presOf" srcId="{3E01E0F0-92A8-4EE7-A94A-C1BA4F587CF6}" destId="{9DA2CDE8-B47B-48E4-8143-6B7239577A8F}" srcOrd="0" destOrd="0" presId="urn:microsoft.com/office/officeart/2005/8/layout/vList2"/>
    <dgm:cxn modelId="{DD30E411-2A0A-4F1D-A3B2-6B3F53FE563F}" type="presOf" srcId="{559593E0-F0BB-4C77-88DB-82639628DF4D}" destId="{01D593AD-14AC-43EF-B97B-636179ED865D}" srcOrd="0" destOrd="0" presId="urn:microsoft.com/office/officeart/2005/8/layout/vList2"/>
    <dgm:cxn modelId="{CF671120-AA11-42F6-86B6-C1762BB40A18}" srcId="{D7092E26-7714-4469-B466-A39409591EE7}" destId="{EC9A0686-BD6E-4DF5-BA9C-205419517039}" srcOrd="4" destOrd="0" parTransId="{00C30DB4-FD1C-4245-B6AB-671D0823FC0C}" sibTransId="{3A1CBE52-0649-4204-9B24-1F89693902C5}"/>
    <dgm:cxn modelId="{3B3AA22B-16CE-4B7F-A818-40AF51AE4829}" type="presOf" srcId="{29ACABAB-4D82-4DCB-A22F-AA6E79CFAB6C}" destId="{C3D60F79-858E-48E9-9721-929BCF6DAE46}" srcOrd="0" destOrd="0" presId="urn:microsoft.com/office/officeart/2005/8/layout/vList2"/>
    <dgm:cxn modelId="{189E4839-1A47-473E-8603-888556E94DC5}" srcId="{D7092E26-7714-4469-B466-A39409591EE7}" destId="{458FE138-2BE8-44FD-9B4B-A6AB1C0A542B}" srcOrd="7" destOrd="0" parTransId="{F985B872-F929-4B6D-B4F1-A40492228652}" sibTransId="{67CA080D-10DF-444E-A0E1-C4B3C74BE371}"/>
    <dgm:cxn modelId="{1ED65C3A-1022-4F77-9870-05732569AE8A}" type="presOf" srcId="{1B31A183-C6C0-4CEE-AF1E-7948555B2DB7}" destId="{169D7F22-13DD-4A45-84EC-6487573D67E1}" srcOrd="0" destOrd="0" presId="urn:microsoft.com/office/officeart/2005/8/layout/vList2"/>
    <dgm:cxn modelId="{11E66F5B-C7D7-4611-A007-1302613BD913}" type="presOf" srcId="{ACA8D248-52BF-41D6-82E3-6546C5FA9DF6}" destId="{0710EAF7-BA9F-4BB5-940B-73F7F318EA60}" srcOrd="0" destOrd="0" presId="urn:microsoft.com/office/officeart/2005/8/layout/vList2"/>
    <dgm:cxn modelId="{BBEB5E60-6FC6-46B3-AB2C-7FA07D98BB84}" srcId="{D7092E26-7714-4469-B466-A39409591EE7}" destId="{1B31A183-C6C0-4CEE-AF1E-7948555B2DB7}" srcOrd="6" destOrd="0" parTransId="{64FC285B-503F-487D-9C9A-216297022F53}" sibTransId="{9B108417-B89E-478F-B0CF-FAD6E5A2D2C4}"/>
    <dgm:cxn modelId="{2C936C78-6BC9-4AA5-8B46-C011DD9B4887}" srcId="{D7092E26-7714-4469-B466-A39409591EE7}" destId="{F20D2645-D11D-4D52-A6B3-68FB667D9BC6}" srcOrd="9" destOrd="0" parTransId="{EFD03B30-E41D-423C-990C-743305724F03}" sibTransId="{7684CE05-38CA-4229-A9E3-891DCE8F4DEA}"/>
    <dgm:cxn modelId="{D9411EAA-46EA-4C98-83BB-2FCD60F01941}" type="presOf" srcId="{A066CC8C-49A9-4C52-B9D6-2645D286E13E}" destId="{0E446B58-D5AD-4C7F-8D72-62E94E7FF138}" srcOrd="0" destOrd="0" presId="urn:microsoft.com/office/officeart/2005/8/layout/vList2"/>
    <dgm:cxn modelId="{07FF9BAF-300A-4EEB-A210-371499D01B63}" type="presOf" srcId="{D7092E26-7714-4469-B466-A39409591EE7}" destId="{CE1C3018-5703-4AEC-8CD1-4AD10B43B4C4}" srcOrd="0" destOrd="0" presId="urn:microsoft.com/office/officeart/2005/8/layout/vList2"/>
    <dgm:cxn modelId="{145F5BB7-62E1-4C49-B398-00BA006788F8}" srcId="{D7092E26-7714-4469-B466-A39409591EE7}" destId="{559593E0-F0BB-4C77-88DB-82639628DF4D}" srcOrd="0" destOrd="0" parTransId="{AAC8C3A5-A26F-4FC6-9858-6E57D7F2426A}" sibTransId="{7B0FA796-8368-40B9-968A-EFD879A11475}"/>
    <dgm:cxn modelId="{8CDE83B7-A90C-471B-86C9-FBCE4891D0F0}" srcId="{D7092E26-7714-4469-B466-A39409591EE7}" destId="{ACA8D248-52BF-41D6-82E3-6546C5FA9DF6}" srcOrd="2" destOrd="0" parTransId="{1CC8F27F-428F-47CA-889D-1250339F6713}" sibTransId="{E64D83BA-3F9E-42E4-9E4F-750712ADD8C2}"/>
    <dgm:cxn modelId="{59A5D9BE-F158-4469-A611-AE4D797766FA}" type="presOf" srcId="{EC9A0686-BD6E-4DF5-BA9C-205419517039}" destId="{728D36C9-3AD0-4F66-94B1-5F8EC4CA1E22}" srcOrd="0" destOrd="0" presId="urn:microsoft.com/office/officeart/2005/8/layout/vList2"/>
    <dgm:cxn modelId="{254614C1-00A4-44EE-89A8-19266B1A7C3B}" srcId="{D7092E26-7714-4469-B466-A39409591EE7}" destId="{29ACABAB-4D82-4DCB-A22F-AA6E79CFAB6C}" srcOrd="8" destOrd="0" parTransId="{A5AFD973-9316-41B6-B3C6-D7E523769689}" sibTransId="{615A05A4-35D7-4D40-9424-45760451E8DC}"/>
    <dgm:cxn modelId="{F207D1E0-3876-4613-830F-CA80F7F679B2}" srcId="{D7092E26-7714-4469-B466-A39409591EE7}" destId="{97F35846-521B-425D-909E-FB4D45BF4337}" srcOrd="3" destOrd="0" parTransId="{87F86551-3CFC-42D0-B4F8-7A5D30A88D65}" sibTransId="{C28DCEC5-8992-4810-9DFE-29BAE2DEE1FA}"/>
    <dgm:cxn modelId="{3CCC8BF2-A900-4555-AA5C-97572791E339}" type="presOf" srcId="{F20D2645-D11D-4D52-A6B3-68FB667D9BC6}" destId="{B8BDC55C-3161-4894-8BD4-44950827625C}" srcOrd="0" destOrd="0" presId="urn:microsoft.com/office/officeart/2005/8/layout/vList2"/>
    <dgm:cxn modelId="{8B7820F5-B9A4-4EAE-930B-3C3760563BA6}" type="presOf" srcId="{458FE138-2BE8-44FD-9B4B-A6AB1C0A542B}" destId="{0EC32239-5910-496B-B08B-E0E91C0955D3}" srcOrd="0" destOrd="0" presId="urn:microsoft.com/office/officeart/2005/8/layout/vList2"/>
    <dgm:cxn modelId="{7CEBCCF5-DD10-4AD4-8C1F-A2AC4DA58878}" srcId="{D7092E26-7714-4469-B466-A39409591EE7}" destId="{A066CC8C-49A9-4C52-B9D6-2645D286E13E}" srcOrd="1" destOrd="0" parTransId="{F96064A8-EFCC-4CF7-9FAA-7CA919804E7A}" sibTransId="{440E227D-E881-4489-BE01-013B80F78ECF}"/>
    <dgm:cxn modelId="{812762FA-8055-4AE8-A676-8BAB52D5ED40}" type="presOf" srcId="{97F35846-521B-425D-909E-FB4D45BF4337}" destId="{B6F7F7CE-6805-4DA0-9697-EC7DC9347CE6}" srcOrd="0" destOrd="0" presId="urn:microsoft.com/office/officeart/2005/8/layout/vList2"/>
    <dgm:cxn modelId="{2988DC3D-EB5D-46F5-A9E7-CE5F2B24FDA8}" type="presParOf" srcId="{CE1C3018-5703-4AEC-8CD1-4AD10B43B4C4}" destId="{01D593AD-14AC-43EF-B97B-636179ED865D}" srcOrd="0" destOrd="0" presId="urn:microsoft.com/office/officeart/2005/8/layout/vList2"/>
    <dgm:cxn modelId="{1B4817F3-EA2A-41FE-93E1-51105935B429}" type="presParOf" srcId="{CE1C3018-5703-4AEC-8CD1-4AD10B43B4C4}" destId="{28A96963-B90E-492E-86EC-5B62E257E5E9}" srcOrd="1" destOrd="0" presId="urn:microsoft.com/office/officeart/2005/8/layout/vList2"/>
    <dgm:cxn modelId="{259A6753-6690-4760-9F46-14C774856056}" type="presParOf" srcId="{CE1C3018-5703-4AEC-8CD1-4AD10B43B4C4}" destId="{0E446B58-D5AD-4C7F-8D72-62E94E7FF138}" srcOrd="2" destOrd="0" presId="urn:microsoft.com/office/officeart/2005/8/layout/vList2"/>
    <dgm:cxn modelId="{631BB386-EEFB-48D9-AFCD-545BEB18CFAA}" type="presParOf" srcId="{CE1C3018-5703-4AEC-8CD1-4AD10B43B4C4}" destId="{44409427-D8BB-401F-9C51-02C821313E88}" srcOrd="3" destOrd="0" presId="urn:microsoft.com/office/officeart/2005/8/layout/vList2"/>
    <dgm:cxn modelId="{931FE8E3-87F4-4D7D-8D8B-D8392123E5CE}" type="presParOf" srcId="{CE1C3018-5703-4AEC-8CD1-4AD10B43B4C4}" destId="{0710EAF7-BA9F-4BB5-940B-73F7F318EA60}" srcOrd="4" destOrd="0" presId="urn:microsoft.com/office/officeart/2005/8/layout/vList2"/>
    <dgm:cxn modelId="{B60F219C-64DC-4123-B7B1-86A45A3A9E44}" type="presParOf" srcId="{CE1C3018-5703-4AEC-8CD1-4AD10B43B4C4}" destId="{FE30C847-B13B-4C5F-991C-02F725C66C2F}" srcOrd="5" destOrd="0" presId="urn:microsoft.com/office/officeart/2005/8/layout/vList2"/>
    <dgm:cxn modelId="{04339386-A803-4272-8611-86DD9FB84E2F}" type="presParOf" srcId="{CE1C3018-5703-4AEC-8CD1-4AD10B43B4C4}" destId="{B6F7F7CE-6805-4DA0-9697-EC7DC9347CE6}" srcOrd="6" destOrd="0" presId="urn:microsoft.com/office/officeart/2005/8/layout/vList2"/>
    <dgm:cxn modelId="{720C44D3-0C68-4855-B876-EB512E8953C0}" type="presParOf" srcId="{CE1C3018-5703-4AEC-8CD1-4AD10B43B4C4}" destId="{77E6B06F-1D8A-448C-A783-0DE39ECCDEE1}" srcOrd="7" destOrd="0" presId="urn:microsoft.com/office/officeart/2005/8/layout/vList2"/>
    <dgm:cxn modelId="{E28FEBEF-E6E9-4FE7-B494-50090C654683}" type="presParOf" srcId="{CE1C3018-5703-4AEC-8CD1-4AD10B43B4C4}" destId="{728D36C9-3AD0-4F66-94B1-5F8EC4CA1E22}" srcOrd="8" destOrd="0" presId="urn:microsoft.com/office/officeart/2005/8/layout/vList2"/>
    <dgm:cxn modelId="{E407E157-C3EA-46F9-AE69-78D58E340C77}" type="presParOf" srcId="{CE1C3018-5703-4AEC-8CD1-4AD10B43B4C4}" destId="{CB77FA17-C647-481E-AC26-486F04756DA9}" srcOrd="9" destOrd="0" presId="urn:microsoft.com/office/officeart/2005/8/layout/vList2"/>
    <dgm:cxn modelId="{4653F131-D0A0-493E-837D-3B0232272675}" type="presParOf" srcId="{CE1C3018-5703-4AEC-8CD1-4AD10B43B4C4}" destId="{9DA2CDE8-B47B-48E4-8143-6B7239577A8F}" srcOrd="10" destOrd="0" presId="urn:microsoft.com/office/officeart/2005/8/layout/vList2"/>
    <dgm:cxn modelId="{1F627A07-DC3C-4840-8E3A-A880D8CDDF9D}" type="presParOf" srcId="{CE1C3018-5703-4AEC-8CD1-4AD10B43B4C4}" destId="{071397B8-DD74-493D-8C53-73A74C6685C4}" srcOrd="11" destOrd="0" presId="urn:microsoft.com/office/officeart/2005/8/layout/vList2"/>
    <dgm:cxn modelId="{6A11CF00-74B6-4D47-806B-6CCE254BAE95}" type="presParOf" srcId="{CE1C3018-5703-4AEC-8CD1-4AD10B43B4C4}" destId="{169D7F22-13DD-4A45-84EC-6487573D67E1}" srcOrd="12" destOrd="0" presId="urn:microsoft.com/office/officeart/2005/8/layout/vList2"/>
    <dgm:cxn modelId="{BEA3A13B-A776-4383-8C31-EB0F333A7C2B}" type="presParOf" srcId="{CE1C3018-5703-4AEC-8CD1-4AD10B43B4C4}" destId="{BE6ADE49-D56D-4B06-85E7-1ABF2636F4B4}" srcOrd="13" destOrd="0" presId="urn:microsoft.com/office/officeart/2005/8/layout/vList2"/>
    <dgm:cxn modelId="{6D785D12-EB17-4F33-86F8-2E01C1B3C15B}" type="presParOf" srcId="{CE1C3018-5703-4AEC-8CD1-4AD10B43B4C4}" destId="{0EC32239-5910-496B-B08B-E0E91C0955D3}" srcOrd="14" destOrd="0" presId="urn:microsoft.com/office/officeart/2005/8/layout/vList2"/>
    <dgm:cxn modelId="{02F2223D-7C8F-4689-B554-BE1B6D73B947}" type="presParOf" srcId="{CE1C3018-5703-4AEC-8CD1-4AD10B43B4C4}" destId="{B0375DF8-95A7-4451-9924-9BB17ED4122E}" srcOrd="15" destOrd="0" presId="urn:microsoft.com/office/officeart/2005/8/layout/vList2"/>
    <dgm:cxn modelId="{578943B2-9F06-42DE-9C1B-1E40D7B00EFE}" type="presParOf" srcId="{CE1C3018-5703-4AEC-8CD1-4AD10B43B4C4}" destId="{C3D60F79-858E-48E9-9721-929BCF6DAE46}" srcOrd="16" destOrd="0" presId="urn:microsoft.com/office/officeart/2005/8/layout/vList2"/>
    <dgm:cxn modelId="{8C73983F-6CE2-4C09-91EB-D83B461996D8}" type="presParOf" srcId="{CE1C3018-5703-4AEC-8CD1-4AD10B43B4C4}" destId="{68DEDD46-C927-4D94-89FD-2719695F7975}" srcOrd="17" destOrd="0" presId="urn:microsoft.com/office/officeart/2005/8/layout/vList2"/>
    <dgm:cxn modelId="{A8300E2E-C653-4D0A-91CC-DAB1362FEE8F}" type="presParOf" srcId="{CE1C3018-5703-4AEC-8CD1-4AD10B43B4C4}" destId="{B8BDC55C-3161-4894-8BD4-44950827625C}"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D8F3E1-E1C3-4F26-B3F2-CFF1911AF2A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52EBD87-6CB0-4DFF-ABFC-1AE3FF9C1EEC}">
      <dgm:prSet custT="1"/>
      <dgm:spPr/>
      <dgm:t>
        <a:bodyPr/>
        <a:lstStyle/>
        <a:p>
          <a:r>
            <a:rPr lang="en-US" sz="1800" baseline="0" dirty="0">
              <a:latin typeface="Times New Roman" panose="02020603050405020304" pitchFamily="18" charset="0"/>
            </a:rPr>
            <a:t>Establishing Collaborative Relationships:</a:t>
          </a:r>
        </a:p>
      </dgm:t>
    </dgm:pt>
    <dgm:pt modelId="{2839B29A-1C39-40C2-B78F-6F7A84ADF7DF}" type="parTrans" cxnId="{D246930C-FD48-4144-9EBE-55D956CCFBBB}">
      <dgm:prSet/>
      <dgm:spPr/>
      <dgm:t>
        <a:bodyPr/>
        <a:lstStyle/>
        <a:p>
          <a:endParaRPr lang="en-US" sz="1800" baseline="0">
            <a:latin typeface="Times New Roman" panose="02020603050405020304" pitchFamily="18" charset="0"/>
          </a:endParaRPr>
        </a:p>
      </dgm:t>
    </dgm:pt>
    <dgm:pt modelId="{1A1AC0A5-68A1-46CC-99A5-421C60F05B44}" type="sibTrans" cxnId="{D246930C-FD48-4144-9EBE-55D956CCFBBB}">
      <dgm:prSet/>
      <dgm:spPr/>
      <dgm:t>
        <a:bodyPr/>
        <a:lstStyle/>
        <a:p>
          <a:endParaRPr lang="en-US" sz="1800" baseline="0">
            <a:latin typeface="Times New Roman" panose="02020603050405020304" pitchFamily="18" charset="0"/>
          </a:endParaRPr>
        </a:p>
      </dgm:t>
    </dgm:pt>
    <dgm:pt modelId="{93659B45-B2E3-4F67-8374-FE0285C38A11}">
      <dgm:prSet custT="1"/>
      <dgm:spPr/>
      <dgm:t>
        <a:bodyPr/>
        <a:lstStyle/>
        <a:p>
          <a:r>
            <a:rPr lang="en-US" sz="1800" baseline="0">
              <a:latin typeface="Times New Roman" panose="02020603050405020304" pitchFamily="18" charset="0"/>
            </a:rPr>
            <a:t>Foster open communication and trust.</a:t>
          </a:r>
        </a:p>
      </dgm:t>
    </dgm:pt>
    <dgm:pt modelId="{6C05C876-116B-4269-AFB5-758959E8B3E1}" type="parTrans" cxnId="{C6B656CC-0869-42B1-899A-2FD2C407E67D}">
      <dgm:prSet/>
      <dgm:spPr/>
      <dgm:t>
        <a:bodyPr/>
        <a:lstStyle/>
        <a:p>
          <a:endParaRPr lang="en-US" sz="1800" baseline="0">
            <a:latin typeface="Times New Roman" panose="02020603050405020304" pitchFamily="18" charset="0"/>
          </a:endParaRPr>
        </a:p>
      </dgm:t>
    </dgm:pt>
    <dgm:pt modelId="{82A525C1-992D-497D-95C5-99D93FEA7B04}" type="sibTrans" cxnId="{C6B656CC-0869-42B1-899A-2FD2C407E67D}">
      <dgm:prSet/>
      <dgm:spPr/>
      <dgm:t>
        <a:bodyPr/>
        <a:lstStyle/>
        <a:p>
          <a:endParaRPr lang="en-US" sz="1800" baseline="0">
            <a:latin typeface="Times New Roman" panose="02020603050405020304" pitchFamily="18" charset="0"/>
          </a:endParaRPr>
        </a:p>
      </dgm:t>
    </dgm:pt>
    <dgm:pt modelId="{A3763FB8-56FD-4E8E-BF1B-D7585DB137D8}">
      <dgm:prSet custT="1"/>
      <dgm:spPr/>
      <dgm:t>
        <a:bodyPr/>
        <a:lstStyle/>
        <a:p>
          <a:r>
            <a:rPr lang="en-US" sz="1800" baseline="0" dirty="0">
              <a:latin typeface="Times New Roman" panose="02020603050405020304" pitchFamily="18" charset="0"/>
            </a:rPr>
            <a:t>Encourage mutual respect between supervisors and supervisees.</a:t>
          </a:r>
        </a:p>
      </dgm:t>
    </dgm:pt>
    <dgm:pt modelId="{62F50A82-E779-48FE-8E72-26F183BCF52E}" type="parTrans" cxnId="{A390A8E0-577C-4B96-8694-330132BBD632}">
      <dgm:prSet/>
      <dgm:spPr/>
      <dgm:t>
        <a:bodyPr/>
        <a:lstStyle/>
        <a:p>
          <a:endParaRPr lang="en-US" sz="1800" baseline="0">
            <a:latin typeface="Times New Roman" panose="02020603050405020304" pitchFamily="18" charset="0"/>
          </a:endParaRPr>
        </a:p>
      </dgm:t>
    </dgm:pt>
    <dgm:pt modelId="{53E213FB-9389-4C11-B091-88713FDDD6D2}" type="sibTrans" cxnId="{A390A8E0-577C-4B96-8694-330132BBD632}">
      <dgm:prSet/>
      <dgm:spPr/>
      <dgm:t>
        <a:bodyPr/>
        <a:lstStyle/>
        <a:p>
          <a:endParaRPr lang="en-US" sz="1800" baseline="0">
            <a:latin typeface="Times New Roman" panose="02020603050405020304" pitchFamily="18" charset="0"/>
          </a:endParaRPr>
        </a:p>
      </dgm:t>
    </dgm:pt>
    <dgm:pt modelId="{9E6E2E77-D9DC-4086-8489-6601A595FA0E}">
      <dgm:prSet custT="1"/>
      <dgm:spPr/>
      <dgm:t>
        <a:bodyPr/>
        <a:lstStyle/>
        <a:p>
          <a:r>
            <a:rPr lang="en-US" sz="1800" baseline="0" dirty="0">
              <a:latin typeface="Times New Roman" panose="02020603050405020304" pitchFamily="18" charset="0"/>
            </a:rPr>
            <a:t>Providing Structured Feedback:</a:t>
          </a:r>
        </a:p>
      </dgm:t>
    </dgm:pt>
    <dgm:pt modelId="{95F2CD34-28CA-4514-8DD6-4BB8158719C2}" type="parTrans" cxnId="{BB745365-3F2E-4D5F-B4EE-F81D203C00D8}">
      <dgm:prSet/>
      <dgm:spPr/>
      <dgm:t>
        <a:bodyPr/>
        <a:lstStyle/>
        <a:p>
          <a:endParaRPr lang="en-US" sz="1800" baseline="0">
            <a:latin typeface="Times New Roman" panose="02020603050405020304" pitchFamily="18" charset="0"/>
          </a:endParaRPr>
        </a:p>
      </dgm:t>
    </dgm:pt>
    <dgm:pt modelId="{DB7323E2-D6DE-44EA-9F1D-1567DA0D657E}" type="sibTrans" cxnId="{BB745365-3F2E-4D5F-B4EE-F81D203C00D8}">
      <dgm:prSet/>
      <dgm:spPr/>
      <dgm:t>
        <a:bodyPr/>
        <a:lstStyle/>
        <a:p>
          <a:endParaRPr lang="en-US" sz="1800" baseline="0">
            <a:latin typeface="Times New Roman" panose="02020603050405020304" pitchFamily="18" charset="0"/>
          </a:endParaRPr>
        </a:p>
      </dgm:t>
    </dgm:pt>
    <dgm:pt modelId="{ED3977C9-653B-4DA8-ACA2-696900835B5C}">
      <dgm:prSet custT="1"/>
      <dgm:spPr/>
      <dgm:t>
        <a:bodyPr/>
        <a:lstStyle/>
        <a:p>
          <a:r>
            <a:rPr lang="en-US" sz="1800" baseline="0">
              <a:latin typeface="Times New Roman" panose="02020603050405020304" pitchFamily="18" charset="0"/>
            </a:rPr>
            <a:t>Offer constructive feedback on clinical work.</a:t>
          </a:r>
        </a:p>
      </dgm:t>
    </dgm:pt>
    <dgm:pt modelId="{32842655-28B5-4B26-B833-1C415E82D2D6}" type="parTrans" cxnId="{C838F5A5-566E-4807-83AD-F0BAD4FEF82E}">
      <dgm:prSet/>
      <dgm:spPr/>
      <dgm:t>
        <a:bodyPr/>
        <a:lstStyle/>
        <a:p>
          <a:endParaRPr lang="en-US" sz="1800" baseline="0">
            <a:latin typeface="Times New Roman" panose="02020603050405020304" pitchFamily="18" charset="0"/>
          </a:endParaRPr>
        </a:p>
      </dgm:t>
    </dgm:pt>
    <dgm:pt modelId="{D83E9E78-7ACC-4870-BF20-DA82EAC40931}" type="sibTrans" cxnId="{C838F5A5-566E-4807-83AD-F0BAD4FEF82E}">
      <dgm:prSet/>
      <dgm:spPr/>
      <dgm:t>
        <a:bodyPr/>
        <a:lstStyle/>
        <a:p>
          <a:endParaRPr lang="en-US" sz="1800" baseline="0">
            <a:latin typeface="Times New Roman" panose="02020603050405020304" pitchFamily="18" charset="0"/>
          </a:endParaRPr>
        </a:p>
      </dgm:t>
    </dgm:pt>
    <dgm:pt modelId="{9C666528-7BA9-4C83-9834-AABF7B4F5FC2}">
      <dgm:prSet custT="1"/>
      <dgm:spPr/>
      <dgm:t>
        <a:bodyPr/>
        <a:lstStyle/>
        <a:p>
          <a:r>
            <a:rPr lang="en-US" sz="1800" baseline="0">
              <a:latin typeface="Times New Roman" panose="02020603050405020304" pitchFamily="18" charset="0"/>
            </a:rPr>
            <a:t>Focus on strengths and areas for growth.</a:t>
          </a:r>
        </a:p>
      </dgm:t>
    </dgm:pt>
    <dgm:pt modelId="{CA1182FF-BA19-4E97-AB1E-C55CD25C41E1}" type="parTrans" cxnId="{E9AB75C2-A4A3-4E60-A5DE-D3EC44ED922A}">
      <dgm:prSet/>
      <dgm:spPr/>
      <dgm:t>
        <a:bodyPr/>
        <a:lstStyle/>
        <a:p>
          <a:endParaRPr lang="en-US" sz="1800" baseline="0">
            <a:latin typeface="Times New Roman" panose="02020603050405020304" pitchFamily="18" charset="0"/>
          </a:endParaRPr>
        </a:p>
      </dgm:t>
    </dgm:pt>
    <dgm:pt modelId="{83DA750F-7CDE-4BA0-9268-6B7D2A78378F}" type="sibTrans" cxnId="{E9AB75C2-A4A3-4E60-A5DE-D3EC44ED922A}">
      <dgm:prSet/>
      <dgm:spPr/>
      <dgm:t>
        <a:bodyPr/>
        <a:lstStyle/>
        <a:p>
          <a:endParaRPr lang="en-US" sz="1800" baseline="0">
            <a:latin typeface="Times New Roman" panose="02020603050405020304" pitchFamily="18" charset="0"/>
          </a:endParaRPr>
        </a:p>
      </dgm:t>
    </dgm:pt>
    <dgm:pt modelId="{A150D4B4-CC72-4732-BA5D-CC32A682EE74}">
      <dgm:prSet custT="1"/>
      <dgm:spPr/>
      <dgm:t>
        <a:bodyPr/>
        <a:lstStyle/>
        <a:p>
          <a:r>
            <a:rPr lang="en-US" sz="1800" baseline="0" dirty="0">
              <a:latin typeface="Times New Roman" panose="02020603050405020304" pitchFamily="18" charset="0"/>
            </a:rPr>
            <a:t>Promoting Ethical Awareness:</a:t>
          </a:r>
        </a:p>
      </dgm:t>
    </dgm:pt>
    <dgm:pt modelId="{589291BA-DC43-4BCC-AB0E-2DB4060D7E85}" type="parTrans" cxnId="{8565C198-C6BC-465C-8138-6DEF860ED5A0}">
      <dgm:prSet/>
      <dgm:spPr/>
      <dgm:t>
        <a:bodyPr/>
        <a:lstStyle/>
        <a:p>
          <a:endParaRPr lang="en-US" sz="1800" baseline="0">
            <a:latin typeface="Times New Roman" panose="02020603050405020304" pitchFamily="18" charset="0"/>
          </a:endParaRPr>
        </a:p>
      </dgm:t>
    </dgm:pt>
    <dgm:pt modelId="{C504C013-0DC0-4469-BA37-4EABFC2D2898}" type="sibTrans" cxnId="{8565C198-C6BC-465C-8138-6DEF860ED5A0}">
      <dgm:prSet/>
      <dgm:spPr/>
      <dgm:t>
        <a:bodyPr/>
        <a:lstStyle/>
        <a:p>
          <a:endParaRPr lang="en-US" sz="1800" baseline="0">
            <a:latin typeface="Times New Roman" panose="02020603050405020304" pitchFamily="18" charset="0"/>
          </a:endParaRPr>
        </a:p>
      </dgm:t>
    </dgm:pt>
    <dgm:pt modelId="{521FC1DA-B8DB-4286-8FF8-E6CAFF772547}">
      <dgm:prSet custT="1"/>
      <dgm:spPr/>
      <dgm:t>
        <a:bodyPr/>
        <a:lstStyle/>
        <a:p>
          <a:r>
            <a:rPr lang="en-US" sz="1800" baseline="0">
              <a:latin typeface="Times New Roman" panose="02020603050405020304" pitchFamily="18" charset="0"/>
            </a:rPr>
            <a:t>Emphasize adherence to professional standards.</a:t>
          </a:r>
        </a:p>
      </dgm:t>
    </dgm:pt>
    <dgm:pt modelId="{76F9FA6A-BC68-46E4-A950-0F072F951E76}" type="parTrans" cxnId="{AA163149-CBE8-4709-BE9B-95583775634D}">
      <dgm:prSet/>
      <dgm:spPr/>
      <dgm:t>
        <a:bodyPr/>
        <a:lstStyle/>
        <a:p>
          <a:endParaRPr lang="en-US" sz="1800" baseline="0">
            <a:latin typeface="Times New Roman" panose="02020603050405020304" pitchFamily="18" charset="0"/>
          </a:endParaRPr>
        </a:p>
      </dgm:t>
    </dgm:pt>
    <dgm:pt modelId="{94A99F2C-6305-403D-9296-B76A027FDB02}" type="sibTrans" cxnId="{AA163149-CBE8-4709-BE9B-95583775634D}">
      <dgm:prSet/>
      <dgm:spPr/>
      <dgm:t>
        <a:bodyPr/>
        <a:lstStyle/>
        <a:p>
          <a:endParaRPr lang="en-US" sz="1800" baseline="0">
            <a:latin typeface="Times New Roman" panose="02020603050405020304" pitchFamily="18" charset="0"/>
          </a:endParaRPr>
        </a:p>
      </dgm:t>
    </dgm:pt>
    <dgm:pt modelId="{399F4B7C-5FED-4F12-959C-1E2D5386EE4F}">
      <dgm:prSet custT="1"/>
      <dgm:spPr/>
      <dgm:t>
        <a:bodyPr/>
        <a:lstStyle/>
        <a:p>
          <a:r>
            <a:rPr lang="en-US" sz="1800" baseline="0">
              <a:latin typeface="Times New Roman" panose="02020603050405020304" pitchFamily="18" charset="0"/>
            </a:rPr>
            <a:t>Discuss ethical dilemmas and confidentiality.</a:t>
          </a:r>
        </a:p>
      </dgm:t>
    </dgm:pt>
    <dgm:pt modelId="{0A2900CD-F036-4823-9C4F-0E2FF520FA09}" type="parTrans" cxnId="{D60E817F-68C7-4ECD-9148-7B0516A467C7}">
      <dgm:prSet/>
      <dgm:spPr/>
      <dgm:t>
        <a:bodyPr/>
        <a:lstStyle/>
        <a:p>
          <a:endParaRPr lang="en-US" sz="1800" baseline="0">
            <a:latin typeface="Times New Roman" panose="02020603050405020304" pitchFamily="18" charset="0"/>
          </a:endParaRPr>
        </a:p>
      </dgm:t>
    </dgm:pt>
    <dgm:pt modelId="{ADB175F4-A131-4146-85D4-5B94753ACBD4}" type="sibTrans" cxnId="{D60E817F-68C7-4ECD-9148-7B0516A467C7}">
      <dgm:prSet/>
      <dgm:spPr/>
      <dgm:t>
        <a:bodyPr/>
        <a:lstStyle/>
        <a:p>
          <a:endParaRPr lang="en-US" sz="1800" baseline="0">
            <a:latin typeface="Times New Roman" panose="02020603050405020304" pitchFamily="18" charset="0"/>
          </a:endParaRPr>
        </a:p>
      </dgm:t>
    </dgm:pt>
    <dgm:pt modelId="{C000A560-6602-4FA9-B9CB-F68C14D4AA3B}">
      <dgm:prSet custT="1"/>
      <dgm:spPr/>
      <dgm:t>
        <a:bodyPr/>
        <a:lstStyle/>
        <a:p>
          <a:r>
            <a:rPr lang="en-US" sz="1800" baseline="0" dirty="0">
              <a:latin typeface="Times New Roman" panose="02020603050405020304" pitchFamily="18" charset="0"/>
            </a:rPr>
            <a:t>Integrating Multicultural Competence:</a:t>
          </a:r>
        </a:p>
      </dgm:t>
    </dgm:pt>
    <dgm:pt modelId="{B06439A4-F0D5-45DB-B9D5-E4F0AE5AEF8D}" type="parTrans" cxnId="{6CA217AE-40E9-41C3-AF59-34E2BF130557}">
      <dgm:prSet/>
      <dgm:spPr/>
      <dgm:t>
        <a:bodyPr/>
        <a:lstStyle/>
        <a:p>
          <a:endParaRPr lang="en-US" sz="1800" baseline="0">
            <a:latin typeface="Times New Roman" panose="02020603050405020304" pitchFamily="18" charset="0"/>
          </a:endParaRPr>
        </a:p>
      </dgm:t>
    </dgm:pt>
    <dgm:pt modelId="{E0A85F14-1AC1-4C18-82DB-D313026167AF}" type="sibTrans" cxnId="{6CA217AE-40E9-41C3-AF59-34E2BF130557}">
      <dgm:prSet/>
      <dgm:spPr/>
      <dgm:t>
        <a:bodyPr/>
        <a:lstStyle/>
        <a:p>
          <a:endParaRPr lang="en-US" sz="1800" baseline="0">
            <a:latin typeface="Times New Roman" panose="02020603050405020304" pitchFamily="18" charset="0"/>
          </a:endParaRPr>
        </a:p>
      </dgm:t>
    </dgm:pt>
    <dgm:pt modelId="{93BDD4AF-A245-41B4-A378-76D958E9910B}">
      <dgm:prSet custT="1"/>
      <dgm:spPr/>
      <dgm:t>
        <a:bodyPr/>
        <a:lstStyle/>
        <a:p>
          <a:r>
            <a:rPr lang="en-US" sz="1800" baseline="0">
              <a:latin typeface="Times New Roman" panose="02020603050405020304" pitchFamily="18" charset="0"/>
            </a:rPr>
            <a:t>Explore cultural biases and enhance sensitivity.</a:t>
          </a:r>
        </a:p>
      </dgm:t>
    </dgm:pt>
    <dgm:pt modelId="{F8F359ED-BEFC-41EE-90FD-F42A0B10DEDF}" type="parTrans" cxnId="{021A6816-DE1B-4189-B9FB-7DD94AEBA3BB}">
      <dgm:prSet/>
      <dgm:spPr/>
      <dgm:t>
        <a:bodyPr/>
        <a:lstStyle/>
        <a:p>
          <a:endParaRPr lang="en-US" sz="1800" baseline="0">
            <a:latin typeface="Times New Roman" panose="02020603050405020304" pitchFamily="18" charset="0"/>
          </a:endParaRPr>
        </a:p>
      </dgm:t>
    </dgm:pt>
    <dgm:pt modelId="{59F0DAD0-EC38-4F8B-ACDB-A030154F0FA9}" type="sibTrans" cxnId="{021A6816-DE1B-4189-B9FB-7DD94AEBA3BB}">
      <dgm:prSet/>
      <dgm:spPr/>
      <dgm:t>
        <a:bodyPr/>
        <a:lstStyle/>
        <a:p>
          <a:endParaRPr lang="en-US" sz="1800" baseline="0">
            <a:latin typeface="Times New Roman" panose="02020603050405020304" pitchFamily="18" charset="0"/>
          </a:endParaRPr>
        </a:p>
      </dgm:t>
    </dgm:pt>
    <dgm:pt modelId="{41C446C8-58A1-4469-8532-31398EC5BC41}">
      <dgm:prSet custT="1"/>
      <dgm:spPr/>
      <dgm:t>
        <a:bodyPr/>
        <a:lstStyle/>
        <a:p>
          <a:r>
            <a:rPr lang="en-US" sz="1800" baseline="0">
              <a:latin typeface="Times New Roman" panose="02020603050405020304" pitchFamily="18" charset="0"/>
            </a:rPr>
            <a:t>Apply culturally responsive approaches in counseling.</a:t>
          </a:r>
        </a:p>
      </dgm:t>
    </dgm:pt>
    <dgm:pt modelId="{4543EFCD-2256-4CB8-A9AD-A0AC95FF6048}" type="parTrans" cxnId="{82098A3F-9AB6-48CC-8CEC-4EDD17D31148}">
      <dgm:prSet/>
      <dgm:spPr/>
      <dgm:t>
        <a:bodyPr/>
        <a:lstStyle/>
        <a:p>
          <a:endParaRPr lang="en-US" sz="1800" baseline="0">
            <a:latin typeface="Times New Roman" panose="02020603050405020304" pitchFamily="18" charset="0"/>
          </a:endParaRPr>
        </a:p>
      </dgm:t>
    </dgm:pt>
    <dgm:pt modelId="{5ABD20D9-A5F8-44F3-A70D-DD813C618365}" type="sibTrans" cxnId="{82098A3F-9AB6-48CC-8CEC-4EDD17D31148}">
      <dgm:prSet/>
      <dgm:spPr/>
      <dgm:t>
        <a:bodyPr/>
        <a:lstStyle/>
        <a:p>
          <a:endParaRPr lang="en-US" sz="1800" baseline="0">
            <a:latin typeface="Times New Roman" panose="02020603050405020304" pitchFamily="18" charset="0"/>
          </a:endParaRPr>
        </a:p>
      </dgm:t>
    </dgm:pt>
    <dgm:pt modelId="{59242CEE-3B3A-4C97-8742-D611F3DBC9D0}">
      <dgm:prSet custT="1"/>
      <dgm:spPr/>
      <dgm:t>
        <a:bodyPr/>
        <a:lstStyle/>
        <a:p>
          <a:r>
            <a:rPr lang="en-US" sz="1800" baseline="0" dirty="0">
              <a:latin typeface="Times New Roman" panose="02020603050405020304" pitchFamily="18" charset="0"/>
            </a:rPr>
            <a:t>Encouraging Reflective Practice:</a:t>
          </a:r>
        </a:p>
      </dgm:t>
    </dgm:pt>
    <dgm:pt modelId="{F2BCE68A-A479-4C89-9365-3E8EFCF483BE}" type="parTrans" cxnId="{57D700CB-7B81-421A-8FEF-88BF5FB179FB}">
      <dgm:prSet/>
      <dgm:spPr/>
      <dgm:t>
        <a:bodyPr/>
        <a:lstStyle/>
        <a:p>
          <a:endParaRPr lang="en-US" sz="1800" baseline="0">
            <a:latin typeface="Times New Roman" panose="02020603050405020304" pitchFamily="18" charset="0"/>
          </a:endParaRPr>
        </a:p>
      </dgm:t>
    </dgm:pt>
    <dgm:pt modelId="{E816E112-E5F9-4274-95F5-E27B22D04D35}" type="sibTrans" cxnId="{57D700CB-7B81-421A-8FEF-88BF5FB179FB}">
      <dgm:prSet/>
      <dgm:spPr/>
      <dgm:t>
        <a:bodyPr/>
        <a:lstStyle/>
        <a:p>
          <a:endParaRPr lang="en-US" sz="1800" baseline="0">
            <a:latin typeface="Times New Roman" panose="02020603050405020304" pitchFamily="18" charset="0"/>
          </a:endParaRPr>
        </a:p>
      </dgm:t>
    </dgm:pt>
    <dgm:pt modelId="{E1CE09E4-5BA5-47F8-B3EE-27A722DBBAD5}">
      <dgm:prSet custT="1"/>
      <dgm:spPr/>
      <dgm:t>
        <a:bodyPr/>
        <a:lstStyle/>
        <a:p>
          <a:r>
            <a:rPr lang="en-US" sz="1800" baseline="0">
              <a:latin typeface="Times New Roman" panose="02020603050405020304" pitchFamily="18" charset="0"/>
            </a:rPr>
            <a:t>Promote self-awareness and critical thinking.</a:t>
          </a:r>
        </a:p>
      </dgm:t>
    </dgm:pt>
    <dgm:pt modelId="{0D3090FD-1071-417D-B92C-F783442AC127}" type="parTrans" cxnId="{D4A474C8-D1E7-4B67-A4B7-70199F288C47}">
      <dgm:prSet/>
      <dgm:spPr/>
      <dgm:t>
        <a:bodyPr/>
        <a:lstStyle/>
        <a:p>
          <a:endParaRPr lang="en-US" sz="1800" baseline="0">
            <a:latin typeface="Times New Roman" panose="02020603050405020304" pitchFamily="18" charset="0"/>
          </a:endParaRPr>
        </a:p>
      </dgm:t>
    </dgm:pt>
    <dgm:pt modelId="{655F9685-2339-4586-820B-42CFE3AB473F}" type="sibTrans" cxnId="{D4A474C8-D1E7-4B67-A4B7-70199F288C47}">
      <dgm:prSet/>
      <dgm:spPr/>
      <dgm:t>
        <a:bodyPr/>
        <a:lstStyle/>
        <a:p>
          <a:endParaRPr lang="en-US" sz="1800" baseline="0">
            <a:latin typeface="Times New Roman" panose="02020603050405020304" pitchFamily="18" charset="0"/>
          </a:endParaRPr>
        </a:p>
      </dgm:t>
    </dgm:pt>
    <dgm:pt modelId="{1B908FA1-7744-4983-8146-5BEC7161934F}">
      <dgm:prSet custT="1"/>
      <dgm:spPr/>
      <dgm:t>
        <a:bodyPr/>
        <a:lstStyle/>
        <a:p>
          <a:r>
            <a:rPr lang="en-US" sz="1800" baseline="0">
              <a:latin typeface="Times New Roman" panose="02020603050405020304" pitchFamily="18" charset="0"/>
            </a:rPr>
            <a:t>Support ongoing professional development through reflection.</a:t>
          </a:r>
        </a:p>
      </dgm:t>
    </dgm:pt>
    <dgm:pt modelId="{B798E4DF-4611-49DB-BFBE-E4383C114CA5}" type="parTrans" cxnId="{5556E9EA-7646-4C22-BA84-2FD69497C388}">
      <dgm:prSet/>
      <dgm:spPr/>
      <dgm:t>
        <a:bodyPr/>
        <a:lstStyle/>
        <a:p>
          <a:endParaRPr lang="en-US" sz="1800" baseline="0">
            <a:latin typeface="Times New Roman" panose="02020603050405020304" pitchFamily="18" charset="0"/>
          </a:endParaRPr>
        </a:p>
      </dgm:t>
    </dgm:pt>
    <dgm:pt modelId="{D014C104-F924-49E9-AF42-49182F5E0BBD}" type="sibTrans" cxnId="{5556E9EA-7646-4C22-BA84-2FD69497C388}">
      <dgm:prSet/>
      <dgm:spPr/>
      <dgm:t>
        <a:bodyPr/>
        <a:lstStyle/>
        <a:p>
          <a:endParaRPr lang="en-US" sz="1800" baseline="0">
            <a:latin typeface="Times New Roman" panose="02020603050405020304" pitchFamily="18" charset="0"/>
          </a:endParaRPr>
        </a:p>
      </dgm:t>
    </dgm:pt>
    <dgm:pt modelId="{F58ADD11-E2C5-4467-890C-E724953875CD}">
      <dgm:prSet custT="1"/>
      <dgm:spPr/>
      <dgm:t>
        <a:bodyPr/>
        <a:lstStyle/>
        <a:p>
          <a:r>
            <a:rPr lang="en-US" sz="1800" baseline="0" dirty="0">
              <a:latin typeface="Times New Roman" panose="02020603050405020304" pitchFamily="18" charset="0"/>
            </a:rPr>
            <a:t>Supporting Supervisee Well-being:</a:t>
          </a:r>
        </a:p>
      </dgm:t>
    </dgm:pt>
    <dgm:pt modelId="{169AA8EC-E918-4D15-B769-2E2F71578C6E}" type="parTrans" cxnId="{1A643EDF-F6E7-47D6-A2BA-065D31C977DB}">
      <dgm:prSet/>
      <dgm:spPr/>
      <dgm:t>
        <a:bodyPr/>
        <a:lstStyle/>
        <a:p>
          <a:endParaRPr lang="en-US" sz="1800" baseline="0">
            <a:latin typeface="Times New Roman" panose="02020603050405020304" pitchFamily="18" charset="0"/>
          </a:endParaRPr>
        </a:p>
      </dgm:t>
    </dgm:pt>
    <dgm:pt modelId="{74A998DD-F233-4619-B5D7-A5C0D1A37D26}" type="sibTrans" cxnId="{1A643EDF-F6E7-47D6-A2BA-065D31C977DB}">
      <dgm:prSet/>
      <dgm:spPr/>
      <dgm:t>
        <a:bodyPr/>
        <a:lstStyle/>
        <a:p>
          <a:endParaRPr lang="en-US" sz="1800" baseline="0">
            <a:latin typeface="Times New Roman" panose="02020603050405020304" pitchFamily="18" charset="0"/>
          </a:endParaRPr>
        </a:p>
      </dgm:t>
    </dgm:pt>
    <dgm:pt modelId="{8034F062-7CC3-4C8C-9948-16443EEA70D7}">
      <dgm:prSet custT="1"/>
      <dgm:spPr/>
      <dgm:t>
        <a:bodyPr/>
        <a:lstStyle/>
        <a:p>
          <a:r>
            <a:rPr lang="en-US" sz="1800" baseline="0">
              <a:latin typeface="Times New Roman" panose="02020603050405020304" pitchFamily="18" charset="0"/>
            </a:rPr>
            <a:t>Provide resources for stress management and self-care.</a:t>
          </a:r>
        </a:p>
      </dgm:t>
    </dgm:pt>
    <dgm:pt modelId="{3C3B6D30-F1F4-45F0-AE7B-498C42E2B9E4}" type="parTrans" cxnId="{6B8ED706-C62C-40DA-A75A-1CA6633DFBFD}">
      <dgm:prSet/>
      <dgm:spPr/>
      <dgm:t>
        <a:bodyPr/>
        <a:lstStyle/>
        <a:p>
          <a:endParaRPr lang="en-US" sz="1800" baseline="0">
            <a:latin typeface="Times New Roman" panose="02020603050405020304" pitchFamily="18" charset="0"/>
          </a:endParaRPr>
        </a:p>
      </dgm:t>
    </dgm:pt>
    <dgm:pt modelId="{A2E66241-3B25-4FAC-9D08-EB534E4BA274}" type="sibTrans" cxnId="{6B8ED706-C62C-40DA-A75A-1CA6633DFBFD}">
      <dgm:prSet/>
      <dgm:spPr/>
      <dgm:t>
        <a:bodyPr/>
        <a:lstStyle/>
        <a:p>
          <a:endParaRPr lang="en-US" sz="1800" baseline="0">
            <a:latin typeface="Times New Roman" panose="02020603050405020304" pitchFamily="18" charset="0"/>
          </a:endParaRPr>
        </a:p>
      </dgm:t>
    </dgm:pt>
    <dgm:pt modelId="{23BCB986-A57E-4B21-B975-1ECF47C2CF7D}">
      <dgm:prSet custT="1"/>
      <dgm:spPr/>
      <dgm:t>
        <a:bodyPr/>
        <a:lstStyle/>
        <a:p>
          <a:r>
            <a:rPr lang="en-US" sz="1800" baseline="0">
              <a:latin typeface="Times New Roman" panose="02020603050405020304" pitchFamily="18" charset="0"/>
            </a:rPr>
            <a:t>Address burnout and vicarious trauma.</a:t>
          </a:r>
        </a:p>
      </dgm:t>
    </dgm:pt>
    <dgm:pt modelId="{9A754754-0896-42F3-AAAF-F4A9F4793BE4}" type="parTrans" cxnId="{DEF972EE-A74F-4E30-B001-7B21CBBAF8CA}">
      <dgm:prSet/>
      <dgm:spPr/>
      <dgm:t>
        <a:bodyPr/>
        <a:lstStyle/>
        <a:p>
          <a:endParaRPr lang="en-US" sz="1800" baseline="0">
            <a:latin typeface="Times New Roman" panose="02020603050405020304" pitchFamily="18" charset="0"/>
          </a:endParaRPr>
        </a:p>
      </dgm:t>
    </dgm:pt>
    <dgm:pt modelId="{2E8E0CCA-9703-4671-8B37-340A3B6C01C4}" type="sibTrans" cxnId="{DEF972EE-A74F-4E30-B001-7B21CBBAF8CA}">
      <dgm:prSet/>
      <dgm:spPr/>
      <dgm:t>
        <a:bodyPr/>
        <a:lstStyle/>
        <a:p>
          <a:endParaRPr lang="en-US" sz="1800" baseline="0">
            <a:latin typeface="Times New Roman" panose="02020603050405020304" pitchFamily="18" charset="0"/>
          </a:endParaRPr>
        </a:p>
      </dgm:t>
    </dgm:pt>
    <dgm:pt modelId="{C025CC19-A966-4958-A916-5807D1B5B3B3}" type="pres">
      <dgm:prSet presAssocID="{0FD8F3E1-E1C3-4F26-B3F2-CFF1911AF2AA}" presName="diagram" presStyleCnt="0">
        <dgm:presLayoutVars>
          <dgm:dir/>
          <dgm:resizeHandles val="exact"/>
        </dgm:presLayoutVars>
      </dgm:prSet>
      <dgm:spPr/>
    </dgm:pt>
    <dgm:pt modelId="{9B34AA29-7084-4404-B520-8DF101B879A2}" type="pres">
      <dgm:prSet presAssocID="{C52EBD87-6CB0-4DFF-ABFC-1AE3FF9C1EEC}" presName="node" presStyleLbl="node1" presStyleIdx="0" presStyleCnt="6">
        <dgm:presLayoutVars>
          <dgm:bulletEnabled val="1"/>
        </dgm:presLayoutVars>
      </dgm:prSet>
      <dgm:spPr/>
    </dgm:pt>
    <dgm:pt modelId="{3D86CDE0-CD63-4A63-8AD6-04A64884345E}" type="pres">
      <dgm:prSet presAssocID="{1A1AC0A5-68A1-46CC-99A5-421C60F05B44}" presName="sibTrans" presStyleCnt="0"/>
      <dgm:spPr/>
    </dgm:pt>
    <dgm:pt modelId="{ACE835F8-6620-4798-B171-73B717B467C3}" type="pres">
      <dgm:prSet presAssocID="{9E6E2E77-D9DC-4086-8489-6601A595FA0E}" presName="node" presStyleLbl="node1" presStyleIdx="1" presStyleCnt="6">
        <dgm:presLayoutVars>
          <dgm:bulletEnabled val="1"/>
        </dgm:presLayoutVars>
      </dgm:prSet>
      <dgm:spPr/>
    </dgm:pt>
    <dgm:pt modelId="{D0AD5D54-3633-48C5-BDC1-EC1793FFD069}" type="pres">
      <dgm:prSet presAssocID="{DB7323E2-D6DE-44EA-9F1D-1567DA0D657E}" presName="sibTrans" presStyleCnt="0"/>
      <dgm:spPr/>
    </dgm:pt>
    <dgm:pt modelId="{492D7D35-5800-4CF1-A8F6-5A1C0F152B89}" type="pres">
      <dgm:prSet presAssocID="{A150D4B4-CC72-4732-BA5D-CC32A682EE74}" presName="node" presStyleLbl="node1" presStyleIdx="2" presStyleCnt="6">
        <dgm:presLayoutVars>
          <dgm:bulletEnabled val="1"/>
        </dgm:presLayoutVars>
      </dgm:prSet>
      <dgm:spPr/>
    </dgm:pt>
    <dgm:pt modelId="{C2DFFC9C-4BA6-48FB-80B8-5D0532035D16}" type="pres">
      <dgm:prSet presAssocID="{C504C013-0DC0-4469-BA37-4EABFC2D2898}" presName="sibTrans" presStyleCnt="0"/>
      <dgm:spPr/>
    </dgm:pt>
    <dgm:pt modelId="{604BBD1E-309B-4138-B1CA-CD0922B4FD05}" type="pres">
      <dgm:prSet presAssocID="{C000A560-6602-4FA9-B9CB-F68C14D4AA3B}" presName="node" presStyleLbl="node1" presStyleIdx="3" presStyleCnt="6">
        <dgm:presLayoutVars>
          <dgm:bulletEnabled val="1"/>
        </dgm:presLayoutVars>
      </dgm:prSet>
      <dgm:spPr/>
    </dgm:pt>
    <dgm:pt modelId="{C5B4CF0D-8371-45DC-9284-D94AD149F70B}" type="pres">
      <dgm:prSet presAssocID="{E0A85F14-1AC1-4C18-82DB-D313026167AF}" presName="sibTrans" presStyleCnt="0"/>
      <dgm:spPr/>
    </dgm:pt>
    <dgm:pt modelId="{AE9CE25E-0631-4F4D-BA36-9C853A6FA6F4}" type="pres">
      <dgm:prSet presAssocID="{59242CEE-3B3A-4C97-8742-D611F3DBC9D0}" presName="node" presStyleLbl="node1" presStyleIdx="4" presStyleCnt="6">
        <dgm:presLayoutVars>
          <dgm:bulletEnabled val="1"/>
        </dgm:presLayoutVars>
      </dgm:prSet>
      <dgm:spPr/>
    </dgm:pt>
    <dgm:pt modelId="{52E5458E-7E77-4BB5-A137-B0211DD29809}" type="pres">
      <dgm:prSet presAssocID="{E816E112-E5F9-4274-95F5-E27B22D04D35}" presName="sibTrans" presStyleCnt="0"/>
      <dgm:spPr/>
    </dgm:pt>
    <dgm:pt modelId="{E9B42951-CB5F-4A9E-8D74-058C328CB8EA}" type="pres">
      <dgm:prSet presAssocID="{F58ADD11-E2C5-4467-890C-E724953875CD}" presName="node" presStyleLbl="node1" presStyleIdx="5" presStyleCnt="6">
        <dgm:presLayoutVars>
          <dgm:bulletEnabled val="1"/>
        </dgm:presLayoutVars>
      </dgm:prSet>
      <dgm:spPr/>
    </dgm:pt>
  </dgm:ptLst>
  <dgm:cxnLst>
    <dgm:cxn modelId="{6B8ED706-C62C-40DA-A75A-1CA6633DFBFD}" srcId="{F58ADD11-E2C5-4467-890C-E724953875CD}" destId="{8034F062-7CC3-4C8C-9948-16443EEA70D7}" srcOrd="0" destOrd="0" parTransId="{3C3B6D30-F1F4-45F0-AE7B-498C42E2B9E4}" sibTransId="{A2E66241-3B25-4FAC-9D08-EB534E4BA274}"/>
    <dgm:cxn modelId="{574A2308-FFAB-44B9-A59B-5528A0D2E351}" type="presOf" srcId="{E1CE09E4-5BA5-47F8-B3EE-27A722DBBAD5}" destId="{AE9CE25E-0631-4F4D-BA36-9C853A6FA6F4}" srcOrd="0" destOrd="1" presId="urn:microsoft.com/office/officeart/2005/8/layout/default"/>
    <dgm:cxn modelId="{F89DC508-7635-4F2E-9AA3-3C90CD218857}" type="presOf" srcId="{93659B45-B2E3-4F67-8374-FE0285C38A11}" destId="{9B34AA29-7084-4404-B520-8DF101B879A2}" srcOrd="0" destOrd="1" presId="urn:microsoft.com/office/officeart/2005/8/layout/default"/>
    <dgm:cxn modelId="{D246930C-FD48-4144-9EBE-55D956CCFBBB}" srcId="{0FD8F3E1-E1C3-4F26-B3F2-CFF1911AF2AA}" destId="{C52EBD87-6CB0-4DFF-ABFC-1AE3FF9C1EEC}" srcOrd="0" destOrd="0" parTransId="{2839B29A-1C39-40C2-B78F-6F7A84ADF7DF}" sibTransId="{1A1AC0A5-68A1-46CC-99A5-421C60F05B44}"/>
    <dgm:cxn modelId="{021A6816-DE1B-4189-B9FB-7DD94AEBA3BB}" srcId="{C000A560-6602-4FA9-B9CB-F68C14D4AA3B}" destId="{93BDD4AF-A245-41B4-A378-76D958E9910B}" srcOrd="0" destOrd="0" parTransId="{F8F359ED-BEFC-41EE-90FD-F42A0B10DEDF}" sibTransId="{59F0DAD0-EC38-4F8B-ACDB-A030154F0FA9}"/>
    <dgm:cxn modelId="{89DB5B18-755A-4A90-A210-D2108B141661}" type="presOf" srcId="{59242CEE-3B3A-4C97-8742-D611F3DBC9D0}" destId="{AE9CE25E-0631-4F4D-BA36-9C853A6FA6F4}" srcOrd="0" destOrd="0" presId="urn:microsoft.com/office/officeart/2005/8/layout/default"/>
    <dgm:cxn modelId="{0DC9CE27-A147-486B-868B-B40A31AD0608}" type="presOf" srcId="{C52EBD87-6CB0-4DFF-ABFC-1AE3FF9C1EEC}" destId="{9B34AA29-7084-4404-B520-8DF101B879A2}" srcOrd="0" destOrd="0" presId="urn:microsoft.com/office/officeart/2005/8/layout/default"/>
    <dgm:cxn modelId="{A2637B29-C4DC-41BD-BD08-5AEB6F7B2E13}" type="presOf" srcId="{399F4B7C-5FED-4F12-959C-1E2D5386EE4F}" destId="{492D7D35-5800-4CF1-A8F6-5A1C0F152B89}" srcOrd="0" destOrd="2" presId="urn:microsoft.com/office/officeart/2005/8/layout/default"/>
    <dgm:cxn modelId="{9B72A63B-E611-48CD-8722-105B3B54ED99}" type="presOf" srcId="{8034F062-7CC3-4C8C-9948-16443EEA70D7}" destId="{E9B42951-CB5F-4A9E-8D74-058C328CB8EA}" srcOrd="0" destOrd="1" presId="urn:microsoft.com/office/officeart/2005/8/layout/default"/>
    <dgm:cxn modelId="{82098A3F-9AB6-48CC-8CEC-4EDD17D31148}" srcId="{C000A560-6602-4FA9-B9CB-F68C14D4AA3B}" destId="{41C446C8-58A1-4469-8532-31398EC5BC41}" srcOrd="1" destOrd="0" parTransId="{4543EFCD-2256-4CB8-A9AD-A0AC95FF6048}" sibTransId="{5ABD20D9-A5F8-44F3-A70D-DD813C618365}"/>
    <dgm:cxn modelId="{E47F3662-A7F6-47F2-BA31-610DB0C9647D}" type="presOf" srcId="{1B908FA1-7744-4983-8146-5BEC7161934F}" destId="{AE9CE25E-0631-4F4D-BA36-9C853A6FA6F4}" srcOrd="0" destOrd="2" presId="urn:microsoft.com/office/officeart/2005/8/layout/default"/>
    <dgm:cxn modelId="{BB745365-3F2E-4D5F-B4EE-F81D203C00D8}" srcId="{0FD8F3E1-E1C3-4F26-B3F2-CFF1911AF2AA}" destId="{9E6E2E77-D9DC-4086-8489-6601A595FA0E}" srcOrd="1" destOrd="0" parTransId="{95F2CD34-28CA-4514-8DD6-4BB8158719C2}" sibTransId="{DB7323E2-D6DE-44EA-9F1D-1567DA0D657E}"/>
    <dgm:cxn modelId="{68EFE765-9D76-4374-A19A-C7A588EFB828}" type="presOf" srcId="{9C666528-7BA9-4C83-9834-AABF7B4F5FC2}" destId="{ACE835F8-6620-4798-B171-73B717B467C3}" srcOrd="0" destOrd="2" presId="urn:microsoft.com/office/officeart/2005/8/layout/default"/>
    <dgm:cxn modelId="{CB982D66-1B0C-496E-994F-1B9DCADA45FB}" type="presOf" srcId="{0FD8F3E1-E1C3-4F26-B3F2-CFF1911AF2AA}" destId="{C025CC19-A966-4958-A916-5807D1B5B3B3}" srcOrd="0" destOrd="0" presId="urn:microsoft.com/office/officeart/2005/8/layout/default"/>
    <dgm:cxn modelId="{AA163149-CBE8-4709-BE9B-95583775634D}" srcId="{A150D4B4-CC72-4732-BA5D-CC32A682EE74}" destId="{521FC1DA-B8DB-4286-8FF8-E6CAFF772547}" srcOrd="0" destOrd="0" parTransId="{76F9FA6A-BC68-46E4-A950-0F072F951E76}" sibTransId="{94A99F2C-6305-403D-9296-B76A027FDB02}"/>
    <dgm:cxn modelId="{F7B5F66B-D44B-4711-AB38-4B2D09722E00}" type="presOf" srcId="{41C446C8-58A1-4469-8532-31398EC5BC41}" destId="{604BBD1E-309B-4138-B1CA-CD0922B4FD05}" srcOrd="0" destOrd="2" presId="urn:microsoft.com/office/officeart/2005/8/layout/default"/>
    <dgm:cxn modelId="{5F46D16C-4E90-4A90-80EC-8847328EF4D6}" type="presOf" srcId="{521FC1DA-B8DB-4286-8FF8-E6CAFF772547}" destId="{492D7D35-5800-4CF1-A8F6-5A1C0F152B89}" srcOrd="0" destOrd="1" presId="urn:microsoft.com/office/officeart/2005/8/layout/default"/>
    <dgm:cxn modelId="{125B247A-1610-488B-BB44-241E9F212466}" type="presOf" srcId="{A3763FB8-56FD-4E8E-BF1B-D7585DB137D8}" destId="{9B34AA29-7084-4404-B520-8DF101B879A2}" srcOrd="0" destOrd="2" presId="urn:microsoft.com/office/officeart/2005/8/layout/default"/>
    <dgm:cxn modelId="{D60E817F-68C7-4ECD-9148-7B0516A467C7}" srcId="{A150D4B4-CC72-4732-BA5D-CC32A682EE74}" destId="{399F4B7C-5FED-4F12-959C-1E2D5386EE4F}" srcOrd="1" destOrd="0" parTransId="{0A2900CD-F036-4823-9C4F-0E2FF520FA09}" sibTransId="{ADB175F4-A131-4146-85D4-5B94753ACBD4}"/>
    <dgm:cxn modelId="{4D6C6381-9569-455B-A7C3-3E1A0F606656}" type="presOf" srcId="{23BCB986-A57E-4B21-B975-1ECF47C2CF7D}" destId="{E9B42951-CB5F-4A9E-8D74-058C328CB8EA}" srcOrd="0" destOrd="2" presId="urn:microsoft.com/office/officeart/2005/8/layout/default"/>
    <dgm:cxn modelId="{CD2A0685-AEFC-416D-BB04-69CB7F400C6B}" type="presOf" srcId="{A150D4B4-CC72-4732-BA5D-CC32A682EE74}" destId="{492D7D35-5800-4CF1-A8F6-5A1C0F152B89}" srcOrd="0" destOrd="0" presId="urn:microsoft.com/office/officeart/2005/8/layout/default"/>
    <dgm:cxn modelId="{7A33BD88-DF3E-43FF-A20C-A549D43CF6F5}" type="presOf" srcId="{C000A560-6602-4FA9-B9CB-F68C14D4AA3B}" destId="{604BBD1E-309B-4138-B1CA-CD0922B4FD05}" srcOrd="0" destOrd="0" presId="urn:microsoft.com/office/officeart/2005/8/layout/default"/>
    <dgm:cxn modelId="{8565C198-C6BC-465C-8138-6DEF860ED5A0}" srcId="{0FD8F3E1-E1C3-4F26-B3F2-CFF1911AF2AA}" destId="{A150D4B4-CC72-4732-BA5D-CC32A682EE74}" srcOrd="2" destOrd="0" parTransId="{589291BA-DC43-4BCC-AB0E-2DB4060D7E85}" sibTransId="{C504C013-0DC0-4469-BA37-4EABFC2D2898}"/>
    <dgm:cxn modelId="{596DFE9E-B6B9-413A-B745-02552C715A5E}" type="presOf" srcId="{F58ADD11-E2C5-4467-890C-E724953875CD}" destId="{E9B42951-CB5F-4A9E-8D74-058C328CB8EA}" srcOrd="0" destOrd="0" presId="urn:microsoft.com/office/officeart/2005/8/layout/default"/>
    <dgm:cxn modelId="{C838F5A5-566E-4807-83AD-F0BAD4FEF82E}" srcId="{9E6E2E77-D9DC-4086-8489-6601A595FA0E}" destId="{ED3977C9-653B-4DA8-ACA2-696900835B5C}" srcOrd="0" destOrd="0" parTransId="{32842655-28B5-4B26-B833-1C415E82D2D6}" sibTransId="{D83E9E78-7ACC-4870-BF20-DA82EAC40931}"/>
    <dgm:cxn modelId="{6CA217AE-40E9-41C3-AF59-34E2BF130557}" srcId="{0FD8F3E1-E1C3-4F26-B3F2-CFF1911AF2AA}" destId="{C000A560-6602-4FA9-B9CB-F68C14D4AA3B}" srcOrd="3" destOrd="0" parTransId="{B06439A4-F0D5-45DB-B9D5-E4F0AE5AEF8D}" sibTransId="{E0A85F14-1AC1-4C18-82DB-D313026167AF}"/>
    <dgm:cxn modelId="{B67678B6-C793-43AC-8243-90E54B2481C5}" type="presOf" srcId="{9E6E2E77-D9DC-4086-8489-6601A595FA0E}" destId="{ACE835F8-6620-4798-B171-73B717B467C3}" srcOrd="0" destOrd="0" presId="urn:microsoft.com/office/officeart/2005/8/layout/default"/>
    <dgm:cxn modelId="{E9AB75C2-A4A3-4E60-A5DE-D3EC44ED922A}" srcId="{9E6E2E77-D9DC-4086-8489-6601A595FA0E}" destId="{9C666528-7BA9-4C83-9834-AABF7B4F5FC2}" srcOrd="1" destOrd="0" parTransId="{CA1182FF-BA19-4E97-AB1E-C55CD25C41E1}" sibTransId="{83DA750F-7CDE-4BA0-9268-6B7D2A78378F}"/>
    <dgm:cxn modelId="{D4A474C8-D1E7-4B67-A4B7-70199F288C47}" srcId="{59242CEE-3B3A-4C97-8742-D611F3DBC9D0}" destId="{E1CE09E4-5BA5-47F8-B3EE-27A722DBBAD5}" srcOrd="0" destOrd="0" parTransId="{0D3090FD-1071-417D-B92C-F783442AC127}" sibTransId="{655F9685-2339-4586-820B-42CFE3AB473F}"/>
    <dgm:cxn modelId="{57D700CB-7B81-421A-8FEF-88BF5FB179FB}" srcId="{0FD8F3E1-E1C3-4F26-B3F2-CFF1911AF2AA}" destId="{59242CEE-3B3A-4C97-8742-D611F3DBC9D0}" srcOrd="4" destOrd="0" parTransId="{F2BCE68A-A479-4C89-9365-3E8EFCF483BE}" sibTransId="{E816E112-E5F9-4274-95F5-E27B22D04D35}"/>
    <dgm:cxn modelId="{C6B656CC-0869-42B1-899A-2FD2C407E67D}" srcId="{C52EBD87-6CB0-4DFF-ABFC-1AE3FF9C1EEC}" destId="{93659B45-B2E3-4F67-8374-FE0285C38A11}" srcOrd="0" destOrd="0" parTransId="{6C05C876-116B-4269-AFB5-758959E8B3E1}" sibTransId="{82A525C1-992D-497D-95C5-99D93FEA7B04}"/>
    <dgm:cxn modelId="{3A0A45DB-586C-4A6E-B258-17FDD5BA1DE1}" type="presOf" srcId="{ED3977C9-653B-4DA8-ACA2-696900835B5C}" destId="{ACE835F8-6620-4798-B171-73B717B467C3}" srcOrd="0" destOrd="1" presId="urn:microsoft.com/office/officeart/2005/8/layout/default"/>
    <dgm:cxn modelId="{1A643EDF-F6E7-47D6-A2BA-065D31C977DB}" srcId="{0FD8F3E1-E1C3-4F26-B3F2-CFF1911AF2AA}" destId="{F58ADD11-E2C5-4467-890C-E724953875CD}" srcOrd="5" destOrd="0" parTransId="{169AA8EC-E918-4D15-B769-2E2F71578C6E}" sibTransId="{74A998DD-F233-4619-B5D7-A5C0D1A37D26}"/>
    <dgm:cxn modelId="{A390A8E0-577C-4B96-8694-330132BBD632}" srcId="{C52EBD87-6CB0-4DFF-ABFC-1AE3FF9C1EEC}" destId="{A3763FB8-56FD-4E8E-BF1B-D7585DB137D8}" srcOrd="1" destOrd="0" parTransId="{62F50A82-E779-48FE-8E72-26F183BCF52E}" sibTransId="{53E213FB-9389-4C11-B091-88713FDDD6D2}"/>
    <dgm:cxn modelId="{5556E9EA-7646-4C22-BA84-2FD69497C388}" srcId="{59242CEE-3B3A-4C97-8742-D611F3DBC9D0}" destId="{1B908FA1-7744-4983-8146-5BEC7161934F}" srcOrd="1" destOrd="0" parTransId="{B798E4DF-4611-49DB-BFBE-E4383C114CA5}" sibTransId="{D014C104-F924-49E9-AF42-49182F5E0BBD}"/>
    <dgm:cxn modelId="{DEF972EE-A74F-4E30-B001-7B21CBBAF8CA}" srcId="{F58ADD11-E2C5-4467-890C-E724953875CD}" destId="{23BCB986-A57E-4B21-B975-1ECF47C2CF7D}" srcOrd="1" destOrd="0" parTransId="{9A754754-0896-42F3-AAAF-F4A9F4793BE4}" sibTransId="{2E8E0CCA-9703-4671-8B37-340A3B6C01C4}"/>
    <dgm:cxn modelId="{C4D479F9-583F-4C4B-B9A6-F6925598B5B5}" type="presOf" srcId="{93BDD4AF-A245-41B4-A378-76D958E9910B}" destId="{604BBD1E-309B-4138-B1CA-CD0922B4FD05}" srcOrd="0" destOrd="1" presId="urn:microsoft.com/office/officeart/2005/8/layout/default"/>
    <dgm:cxn modelId="{08840C61-6E04-4642-BA8B-2C709F46182E}" type="presParOf" srcId="{C025CC19-A966-4958-A916-5807D1B5B3B3}" destId="{9B34AA29-7084-4404-B520-8DF101B879A2}" srcOrd="0" destOrd="0" presId="urn:microsoft.com/office/officeart/2005/8/layout/default"/>
    <dgm:cxn modelId="{3CE693AC-62EF-45D0-9026-C8454F9E99E0}" type="presParOf" srcId="{C025CC19-A966-4958-A916-5807D1B5B3B3}" destId="{3D86CDE0-CD63-4A63-8AD6-04A64884345E}" srcOrd="1" destOrd="0" presId="urn:microsoft.com/office/officeart/2005/8/layout/default"/>
    <dgm:cxn modelId="{91A5761F-0727-4317-87F1-C5F660410610}" type="presParOf" srcId="{C025CC19-A966-4958-A916-5807D1B5B3B3}" destId="{ACE835F8-6620-4798-B171-73B717B467C3}" srcOrd="2" destOrd="0" presId="urn:microsoft.com/office/officeart/2005/8/layout/default"/>
    <dgm:cxn modelId="{FB20AC1E-1F61-4FF1-BC79-A08256BFA789}" type="presParOf" srcId="{C025CC19-A966-4958-A916-5807D1B5B3B3}" destId="{D0AD5D54-3633-48C5-BDC1-EC1793FFD069}" srcOrd="3" destOrd="0" presId="urn:microsoft.com/office/officeart/2005/8/layout/default"/>
    <dgm:cxn modelId="{1A1EDDA4-C3DE-4F51-85F2-652E3A1AA32A}" type="presParOf" srcId="{C025CC19-A966-4958-A916-5807D1B5B3B3}" destId="{492D7D35-5800-4CF1-A8F6-5A1C0F152B89}" srcOrd="4" destOrd="0" presId="urn:microsoft.com/office/officeart/2005/8/layout/default"/>
    <dgm:cxn modelId="{3001C813-72CB-45CA-BC81-5B9F2B8A2720}" type="presParOf" srcId="{C025CC19-A966-4958-A916-5807D1B5B3B3}" destId="{C2DFFC9C-4BA6-48FB-80B8-5D0532035D16}" srcOrd="5" destOrd="0" presId="urn:microsoft.com/office/officeart/2005/8/layout/default"/>
    <dgm:cxn modelId="{616C50D2-3DFF-49BC-9420-08414B4CEEC3}" type="presParOf" srcId="{C025CC19-A966-4958-A916-5807D1B5B3B3}" destId="{604BBD1E-309B-4138-B1CA-CD0922B4FD05}" srcOrd="6" destOrd="0" presId="urn:microsoft.com/office/officeart/2005/8/layout/default"/>
    <dgm:cxn modelId="{7A983A37-FE5E-4BD4-BA6F-E5B4072C3B9C}" type="presParOf" srcId="{C025CC19-A966-4958-A916-5807D1B5B3B3}" destId="{C5B4CF0D-8371-45DC-9284-D94AD149F70B}" srcOrd="7" destOrd="0" presId="urn:microsoft.com/office/officeart/2005/8/layout/default"/>
    <dgm:cxn modelId="{BCC5EA94-AA90-4AD6-B83C-4B367634CEE2}" type="presParOf" srcId="{C025CC19-A966-4958-A916-5807D1B5B3B3}" destId="{AE9CE25E-0631-4F4D-BA36-9C853A6FA6F4}" srcOrd="8" destOrd="0" presId="urn:microsoft.com/office/officeart/2005/8/layout/default"/>
    <dgm:cxn modelId="{BAA77F5C-7CC2-4C63-A761-610E861DB187}" type="presParOf" srcId="{C025CC19-A966-4958-A916-5807D1B5B3B3}" destId="{52E5458E-7E77-4BB5-A137-B0211DD29809}" srcOrd="9" destOrd="0" presId="urn:microsoft.com/office/officeart/2005/8/layout/default"/>
    <dgm:cxn modelId="{9DEC7B34-52D3-4DF5-969D-77F9472E4629}" type="presParOf" srcId="{C025CC19-A966-4958-A916-5807D1B5B3B3}" destId="{E9B42951-CB5F-4A9E-8D74-058C328CB8EA}"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EC3B34-5DED-465B-9827-97C10C739130}"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A1DBEFF0-306A-47E8-BCAC-03EFC3512EC4}">
      <dgm:prSet custT="1"/>
      <dgm:spPr/>
      <dgm:t>
        <a:bodyPr/>
        <a:lstStyle/>
        <a:p>
          <a:r>
            <a:rPr lang="en-US" sz="1400" b="1" i="0" baseline="0">
              <a:latin typeface="Times New Roman" panose="02020603050405020304" pitchFamily="18" charset="0"/>
              <a:cs typeface="Times New Roman" panose="02020603050405020304" pitchFamily="18" charset="0"/>
            </a:rPr>
            <a:t>Diversity and Inclusion:</a:t>
          </a:r>
          <a:endParaRPr lang="en-US" sz="1400" b="1" baseline="0">
            <a:latin typeface="Times New Roman" panose="02020603050405020304" pitchFamily="18" charset="0"/>
            <a:cs typeface="Times New Roman" panose="02020603050405020304" pitchFamily="18" charset="0"/>
          </a:endParaRPr>
        </a:p>
      </dgm:t>
    </dgm:pt>
    <dgm:pt modelId="{758C30E7-207E-442A-8024-AF9BC0183296}" type="parTrans" cxnId="{36D8B50B-49C6-4B64-89A5-A99923ABFDA6}">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B6761C4F-FA14-4DC9-8A53-6027F3EF066D}" type="sibTrans" cxnId="{36D8B50B-49C6-4B64-89A5-A99923ABFDA6}">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D64644DF-60E3-425C-A4B7-378BD028920D}">
      <dgm:prSet custT="1"/>
      <dgm:spPr/>
      <dgm:t>
        <a:bodyPr/>
        <a:lstStyle/>
        <a:p>
          <a:r>
            <a:rPr lang="en-US" sz="1400" b="0" i="0" baseline="0" dirty="0">
              <a:latin typeface="Times New Roman" panose="02020603050405020304" pitchFamily="18" charset="0"/>
              <a:cs typeface="Times New Roman" panose="02020603050405020304" pitchFamily="18" charset="0"/>
            </a:rPr>
            <a:t>Emphasize the importance of diversity and inclusion in counseling practice.</a:t>
          </a:r>
          <a:endParaRPr lang="en-US" sz="1400" baseline="0" dirty="0">
            <a:latin typeface="Times New Roman" panose="02020603050405020304" pitchFamily="18" charset="0"/>
            <a:cs typeface="Times New Roman" panose="02020603050405020304" pitchFamily="18" charset="0"/>
          </a:endParaRPr>
        </a:p>
      </dgm:t>
    </dgm:pt>
    <dgm:pt modelId="{EE2C71E6-1E9A-40E0-B95B-109F3E15B570}" type="parTrans" cxnId="{4D6E7209-2F94-417A-B085-3C0DAE4FFECE}">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A19E78D8-2EBB-4757-8314-FF9222D09536}" type="sibTrans" cxnId="{4D6E7209-2F94-417A-B085-3C0DAE4FFECE}">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401890A7-D8A9-44FE-B747-1941AB8022C1}">
      <dgm:prSet custT="1"/>
      <dgm:spPr/>
      <dgm:t>
        <a:bodyPr/>
        <a:lstStyle/>
        <a:p>
          <a:r>
            <a:rPr lang="en-US" sz="1400" b="0" i="0" baseline="0">
              <a:latin typeface="Times New Roman" panose="02020603050405020304" pitchFamily="18" charset="0"/>
              <a:cs typeface="Times New Roman" panose="02020603050405020304" pitchFamily="18" charset="0"/>
            </a:rPr>
            <a:t>Promote cultural humility and sensitivity towards clients from diverse backgrounds (Fajriani et al., 2023; Tang, 2020).</a:t>
          </a:r>
          <a:endParaRPr lang="en-US" sz="1400" baseline="0">
            <a:latin typeface="Times New Roman" panose="02020603050405020304" pitchFamily="18" charset="0"/>
            <a:cs typeface="Times New Roman" panose="02020603050405020304" pitchFamily="18" charset="0"/>
          </a:endParaRPr>
        </a:p>
      </dgm:t>
    </dgm:pt>
    <dgm:pt modelId="{3A1D921C-42D6-4B26-BFD0-1E6039BA4B05}" type="parTrans" cxnId="{6D49A326-86F7-4FCA-9C4A-0440397399DA}">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CC18E9CD-DF0A-4984-97B2-DA183AC548DE}" type="sibTrans" cxnId="{6D49A326-86F7-4FCA-9C4A-0440397399DA}">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BDF6F8E7-EE38-45D8-BE18-B0B50AE6220C}">
      <dgm:prSet custT="1"/>
      <dgm:spPr/>
      <dgm:t>
        <a:bodyPr/>
        <a:lstStyle/>
        <a:p>
          <a:r>
            <a:rPr lang="en-US" sz="1400" b="0" i="0" baseline="0">
              <a:latin typeface="Times New Roman" panose="02020603050405020304" pitchFamily="18" charset="0"/>
              <a:cs typeface="Times New Roman" panose="02020603050405020304" pitchFamily="18" charset="0"/>
            </a:rPr>
            <a:t>Advocacy for Social Justice:</a:t>
          </a:r>
          <a:endParaRPr lang="en-US" sz="1400" baseline="0">
            <a:latin typeface="Times New Roman" panose="02020603050405020304" pitchFamily="18" charset="0"/>
            <a:cs typeface="Times New Roman" panose="02020603050405020304" pitchFamily="18" charset="0"/>
          </a:endParaRPr>
        </a:p>
      </dgm:t>
    </dgm:pt>
    <dgm:pt modelId="{32FD2FCD-1B7B-491D-A358-23F33D9ACAF3}" type="parTrans" cxnId="{1C8A17AE-9FA5-47F3-A2E4-3ADB573A5586}">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7D6FA196-A7DF-4F81-B130-637BF1CB1962}" type="sibTrans" cxnId="{1C8A17AE-9FA5-47F3-A2E4-3ADB573A5586}">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1F6D693E-8A39-4D2F-BBC1-A2B13E06BB25}">
      <dgm:prSet custT="1"/>
      <dgm:spPr/>
      <dgm:t>
        <a:bodyPr/>
        <a:lstStyle/>
        <a:p>
          <a:r>
            <a:rPr lang="en-US" sz="1400" b="0" i="0" baseline="0">
              <a:latin typeface="Times New Roman" panose="02020603050405020304" pitchFamily="18" charset="0"/>
              <a:cs typeface="Times New Roman" panose="02020603050405020304" pitchFamily="18" charset="0"/>
            </a:rPr>
            <a:t>Advocate for social justice and equity in counseling and beyond.</a:t>
          </a:r>
          <a:endParaRPr lang="en-US" sz="1400" baseline="0">
            <a:latin typeface="Times New Roman" panose="02020603050405020304" pitchFamily="18" charset="0"/>
            <a:cs typeface="Times New Roman" panose="02020603050405020304" pitchFamily="18" charset="0"/>
          </a:endParaRPr>
        </a:p>
      </dgm:t>
    </dgm:pt>
    <dgm:pt modelId="{C47790F7-6D38-47D3-B8E9-6ACCF2B2C0E3}" type="parTrans" cxnId="{A3CC5A70-2FEC-4E28-890A-A5E1CFFCADB1}">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AB416F19-334C-4A20-AFBC-B602CDFE29FF}" type="sibTrans" cxnId="{A3CC5A70-2FEC-4E28-890A-A5E1CFFCADB1}">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F94FEA27-B9A5-4617-972A-53AE8BEC26CC}">
      <dgm:prSet custT="1"/>
      <dgm:spPr/>
      <dgm:t>
        <a:bodyPr/>
        <a:lstStyle/>
        <a:p>
          <a:r>
            <a:rPr lang="en-US" sz="1400" b="0" i="0" baseline="0" dirty="0">
              <a:latin typeface="Times New Roman" panose="02020603050405020304" pitchFamily="18" charset="0"/>
              <a:cs typeface="Times New Roman" panose="02020603050405020304" pitchFamily="18" charset="0"/>
            </a:rPr>
            <a:t>Address systemic issues such as discrimination, oppression, and inequality (Bledsoe et al., 2019; Wilder et al., 2022).</a:t>
          </a:r>
          <a:endParaRPr lang="en-US" sz="1400" baseline="0" dirty="0">
            <a:latin typeface="Times New Roman" panose="02020603050405020304" pitchFamily="18" charset="0"/>
            <a:cs typeface="Times New Roman" panose="02020603050405020304" pitchFamily="18" charset="0"/>
          </a:endParaRPr>
        </a:p>
      </dgm:t>
    </dgm:pt>
    <dgm:pt modelId="{319AA04C-1335-494D-ADBF-78413A9B7667}" type="parTrans" cxnId="{A8873263-C44C-459B-A5FE-DEADA8158A6C}">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C9AFF699-0077-48AA-83AC-231A4C2E9594}" type="sibTrans" cxnId="{A8873263-C44C-459B-A5FE-DEADA8158A6C}">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AF846B01-4496-4105-9890-3D753E47D00F}">
      <dgm:prSet custT="1"/>
      <dgm:spPr/>
      <dgm:t>
        <a:bodyPr/>
        <a:lstStyle/>
        <a:p>
          <a:r>
            <a:rPr lang="en-US" sz="1400" b="1" i="0" baseline="0">
              <a:latin typeface="Times New Roman" panose="02020603050405020304" pitchFamily="18" charset="0"/>
              <a:cs typeface="Times New Roman" panose="02020603050405020304" pitchFamily="18" charset="0"/>
            </a:rPr>
            <a:t>Ethical Awareness and Decision-making:</a:t>
          </a:r>
          <a:endParaRPr lang="en-US" sz="1400" b="1" baseline="0">
            <a:latin typeface="Times New Roman" panose="02020603050405020304" pitchFamily="18" charset="0"/>
            <a:cs typeface="Times New Roman" panose="02020603050405020304" pitchFamily="18" charset="0"/>
          </a:endParaRPr>
        </a:p>
      </dgm:t>
    </dgm:pt>
    <dgm:pt modelId="{F30C8866-C672-428F-9DC9-8786050D8B7C}" type="parTrans" cxnId="{98CA0F3E-5FDE-405F-8EC1-DAA35B368161}">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0A6A70EC-453B-48F0-9670-1956C0AA79AE}" type="sibTrans" cxnId="{98CA0F3E-5FDE-405F-8EC1-DAA35B368161}">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46C2D103-4CC7-4B3C-B691-7FB5EE20F98F}">
      <dgm:prSet custT="1"/>
      <dgm:spPr/>
      <dgm:t>
        <a:bodyPr/>
        <a:lstStyle/>
        <a:p>
          <a:r>
            <a:rPr lang="en-US" sz="1400" b="0" i="0" baseline="0">
              <a:latin typeface="Times New Roman" panose="02020603050405020304" pitchFamily="18" charset="0"/>
              <a:cs typeface="Times New Roman" panose="02020603050405020304" pitchFamily="18" charset="0"/>
            </a:rPr>
            <a:t>Enhance ethical awareness among supervisees.</a:t>
          </a:r>
          <a:endParaRPr lang="en-US" sz="1400" baseline="0">
            <a:latin typeface="Times New Roman" panose="02020603050405020304" pitchFamily="18" charset="0"/>
            <a:cs typeface="Times New Roman" panose="02020603050405020304" pitchFamily="18" charset="0"/>
          </a:endParaRPr>
        </a:p>
      </dgm:t>
    </dgm:pt>
    <dgm:pt modelId="{4F6A0D6D-94D1-42CD-98CA-00D7636E9DB4}" type="parTrans" cxnId="{7D6D5703-6B6A-4DAF-912A-DD47327BD109}">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DA4DDB6C-4DBE-4DAA-8126-CD42AC5A5B48}" type="sibTrans" cxnId="{7D6D5703-6B6A-4DAF-912A-DD47327BD109}">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26B81405-A8BA-497F-B3A4-18502F0E061B}">
      <dgm:prSet custT="1"/>
      <dgm:spPr/>
      <dgm:t>
        <a:bodyPr/>
        <a:lstStyle/>
        <a:p>
          <a:r>
            <a:rPr lang="en-US" sz="1400" b="0" i="0" baseline="0">
              <a:latin typeface="Times New Roman" panose="02020603050405020304" pitchFamily="18" charset="0"/>
              <a:cs typeface="Times New Roman" panose="02020603050405020304" pitchFamily="18" charset="0"/>
            </a:rPr>
            <a:t>Discuss ethical dilemmas, confidentiality, and informed consent (Bernard &amp; Luke, 2015; Terrell &amp; Osborne, 2020).</a:t>
          </a:r>
          <a:endParaRPr lang="en-US" sz="1400" baseline="0">
            <a:latin typeface="Times New Roman" panose="02020603050405020304" pitchFamily="18" charset="0"/>
            <a:cs typeface="Times New Roman" panose="02020603050405020304" pitchFamily="18" charset="0"/>
          </a:endParaRPr>
        </a:p>
      </dgm:t>
    </dgm:pt>
    <dgm:pt modelId="{914DEE7D-C12B-4FD2-9137-B8627C680731}" type="parTrans" cxnId="{1ED20CD8-879B-4C49-A1BF-8FE8F793FC6D}">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B36E84AA-BF37-4FA0-8A17-3516961EBEFF}" type="sibTrans" cxnId="{1ED20CD8-879B-4C49-A1BF-8FE8F793FC6D}">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6DD0DA0A-0398-49BB-9608-AD3EF353C4D9}">
      <dgm:prSet custT="1"/>
      <dgm:spPr/>
      <dgm:t>
        <a:bodyPr/>
        <a:lstStyle/>
        <a:p>
          <a:r>
            <a:rPr lang="en-US" sz="1400" b="1" i="0" baseline="0" dirty="0">
              <a:latin typeface="Times New Roman" panose="02020603050405020304" pitchFamily="18" charset="0"/>
              <a:cs typeface="Times New Roman" panose="02020603050405020304" pitchFamily="18" charset="0"/>
            </a:rPr>
            <a:t>Multicultural Competence:</a:t>
          </a:r>
          <a:endParaRPr lang="en-US" sz="1400" b="1" baseline="0" dirty="0">
            <a:latin typeface="Times New Roman" panose="02020603050405020304" pitchFamily="18" charset="0"/>
            <a:cs typeface="Times New Roman" panose="02020603050405020304" pitchFamily="18" charset="0"/>
          </a:endParaRPr>
        </a:p>
      </dgm:t>
    </dgm:pt>
    <dgm:pt modelId="{89C85FB5-2441-434B-9CF7-9A6047FB14A9}" type="parTrans" cxnId="{4D52BD44-64AF-4EA6-82FC-D808681B9837}">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0152B2E9-EC24-4026-ADA2-596708E8BBDA}" type="sibTrans" cxnId="{4D52BD44-64AF-4EA6-82FC-D808681B9837}">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A6D31C63-F7F1-4907-AD82-534A39DA2EBB}">
      <dgm:prSet custT="1"/>
      <dgm:spPr/>
      <dgm:t>
        <a:bodyPr/>
        <a:lstStyle/>
        <a:p>
          <a:r>
            <a:rPr lang="en-US" sz="1400" b="0" i="0" baseline="0" dirty="0">
              <a:latin typeface="Times New Roman" panose="02020603050405020304" pitchFamily="18" charset="0"/>
              <a:cs typeface="Times New Roman" panose="02020603050405020304" pitchFamily="18" charset="0"/>
            </a:rPr>
            <a:t>Integrate multicultural competence into supervision practices.</a:t>
          </a:r>
          <a:endParaRPr lang="en-US" sz="1400" baseline="0" dirty="0">
            <a:latin typeface="Times New Roman" panose="02020603050405020304" pitchFamily="18" charset="0"/>
            <a:cs typeface="Times New Roman" panose="02020603050405020304" pitchFamily="18" charset="0"/>
          </a:endParaRPr>
        </a:p>
      </dgm:t>
    </dgm:pt>
    <dgm:pt modelId="{363D6167-9180-4243-9AA6-2722E53B7892}" type="parTrans" cxnId="{8B65B82B-2E78-4C41-9069-45FD07E0C172}">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69D97117-3005-486B-ACEA-DCB23467324B}" type="sibTrans" cxnId="{8B65B82B-2E78-4C41-9069-45FD07E0C172}">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31E15637-7714-46DE-B485-4DEF99F8964B}">
      <dgm:prSet custT="1"/>
      <dgm:spPr/>
      <dgm:t>
        <a:bodyPr/>
        <a:lstStyle/>
        <a:p>
          <a:r>
            <a:rPr lang="en-US" sz="1400" b="0" i="0" baseline="0" dirty="0">
              <a:latin typeface="Times New Roman" panose="02020603050405020304" pitchFamily="18" charset="0"/>
              <a:cs typeface="Times New Roman" panose="02020603050405020304" pitchFamily="18" charset="0"/>
            </a:rPr>
            <a:t>Support supervisees in understanding diverse cultural perspectives and applying culturally responsive approaches ( </a:t>
          </a:r>
          <a:r>
            <a:rPr lang="en-US" sz="1400" b="0" i="0" baseline="0" dirty="0" err="1">
              <a:latin typeface="Times New Roman" panose="02020603050405020304" pitchFamily="18" charset="0"/>
              <a:cs typeface="Times New Roman" panose="02020603050405020304" pitchFamily="18" charset="0"/>
            </a:rPr>
            <a:t>Miserentino</a:t>
          </a:r>
          <a:r>
            <a:rPr lang="en-US" sz="1400" b="0" i="0" baseline="0" dirty="0">
              <a:latin typeface="Times New Roman" panose="02020603050405020304" pitchFamily="18" charset="0"/>
              <a:cs typeface="Times New Roman" panose="02020603050405020304" pitchFamily="18" charset="0"/>
            </a:rPr>
            <a:t> &amp; Hannon, 2022).</a:t>
          </a:r>
          <a:endParaRPr lang="en-US" sz="1400" baseline="0" dirty="0">
            <a:latin typeface="Times New Roman" panose="02020603050405020304" pitchFamily="18" charset="0"/>
            <a:cs typeface="Times New Roman" panose="02020603050405020304" pitchFamily="18" charset="0"/>
          </a:endParaRPr>
        </a:p>
      </dgm:t>
    </dgm:pt>
    <dgm:pt modelId="{F24B084E-4C40-4A47-A724-A33B07140598}" type="parTrans" cxnId="{B6DEEDD6-7B74-4270-9A72-9281C2F71081}">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B3FF27E1-8423-4814-8274-16DAFA41A82A}" type="sibTrans" cxnId="{B6DEEDD6-7B74-4270-9A72-9281C2F71081}">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0BBBBCE1-5606-480C-84B7-CC8D0867EF53}">
      <dgm:prSet custT="1"/>
      <dgm:spPr/>
      <dgm:t>
        <a:bodyPr/>
        <a:lstStyle/>
        <a:p>
          <a:r>
            <a:rPr lang="en-US" sz="1400" b="1" i="0" baseline="0">
              <a:latin typeface="Times New Roman" panose="02020603050405020304" pitchFamily="18" charset="0"/>
              <a:cs typeface="Times New Roman" panose="02020603050405020304" pitchFamily="18" charset="0"/>
            </a:rPr>
            <a:t>Client Advocacy:</a:t>
          </a:r>
          <a:endParaRPr lang="en-US" sz="1400" b="1" baseline="0">
            <a:latin typeface="Times New Roman" panose="02020603050405020304" pitchFamily="18" charset="0"/>
            <a:cs typeface="Times New Roman" panose="02020603050405020304" pitchFamily="18" charset="0"/>
          </a:endParaRPr>
        </a:p>
      </dgm:t>
    </dgm:pt>
    <dgm:pt modelId="{A79EF746-B6A6-4D7A-9E44-69DC1549C5B1}" type="parTrans" cxnId="{647D2A16-409A-4A15-AC12-1F4CA59576FD}">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76BA940D-AAD7-4DA6-B51B-B7FA4BDBB1F8}" type="sibTrans" cxnId="{647D2A16-409A-4A15-AC12-1F4CA59576FD}">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B2BB9A99-3842-491A-BF59-BCC8E9C1FDDF}">
      <dgm:prSet custT="1"/>
      <dgm:spPr/>
      <dgm:t>
        <a:bodyPr/>
        <a:lstStyle/>
        <a:p>
          <a:r>
            <a:rPr lang="en-US" sz="1400" b="0" i="0" baseline="0">
              <a:latin typeface="Times New Roman" panose="02020603050405020304" pitchFamily="18" charset="0"/>
              <a:cs typeface="Times New Roman" panose="02020603050405020304" pitchFamily="18" charset="0"/>
            </a:rPr>
            <a:t>Advocate for the well-being and rights of clients.</a:t>
          </a:r>
          <a:endParaRPr lang="en-US" sz="1400" baseline="0">
            <a:latin typeface="Times New Roman" panose="02020603050405020304" pitchFamily="18" charset="0"/>
            <a:cs typeface="Times New Roman" panose="02020603050405020304" pitchFamily="18" charset="0"/>
          </a:endParaRPr>
        </a:p>
      </dgm:t>
    </dgm:pt>
    <dgm:pt modelId="{F20DDB37-5673-4F5F-938E-A2282F2D67FF}" type="parTrans" cxnId="{F8FBB0FF-9A7A-4268-848B-08F7990B6E46}">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8C2A997C-C44C-4931-88AD-51F060FD070E}" type="sibTrans" cxnId="{F8FBB0FF-9A7A-4268-848B-08F7990B6E46}">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BB18E44D-3FCA-44A4-AAC1-F5E09BD6B610}">
      <dgm:prSet custT="1"/>
      <dgm:spPr/>
      <dgm:t>
        <a:bodyPr/>
        <a:lstStyle/>
        <a:p>
          <a:r>
            <a:rPr lang="en-US" sz="1400" b="0" i="0" baseline="0" dirty="0">
              <a:latin typeface="Times New Roman" panose="02020603050405020304" pitchFamily="18" charset="0"/>
              <a:cs typeface="Times New Roman" panose="02020603050405020304" pitchFamily="18" charset="0"/>
            </a:rPr>
            <a:t>Empower clients to advocate for themselves within the counseling process (Tang, 2020; Wilder et al., 2022).</a:t>
          </a:r>
          <a:endParaRPr lang="en-US" sz="1400" baseline="0" dirty="0">
            <a:latin typeface="Times New Roman" panose="02020603050405020304" pitchFamily="18" charset="0"/>
            <a:cs typeface="Times New Roman" panose="02020603050405020304" pitchFamily="18" charset="0"/>
          </a:endParaRPr>
        </a:p>
      </dgm:t>
    </dgm:pt>
    <dgm:pt modelId="{8F8DB137-4172-4591-9E08-E7EE0AB68567}" type="parTrans" cxnId="{F59E5D57-A75E-49FB-8327-E9B737E25C6C}">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DC78C61A-EEE1-4769-A5C2-00161B28DB4E}" type="sibTrans" cxnId="{F59E5D57-A75E-49FB-8327-E9B737E25C6C}">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E203BDA0-8D9D-456D-8915-C00CB1638BD9}">
      <dgm:prSet custT="1"/>
      <dgm:spPr/>
      <dgm:t>
        <a:bodyPr/>
        <a:lstStyle/>
        <a:p>
          <a:r>
            <a:rPr lang="en-US" sz="1400" b="1" i="0" baseline="0">
              <a:latin typeface="Times New Roman" panose="02020603050405020304" pitchFamily="18" charset="0"/>
              <a:cs typeface="Times New Roman" panose="02020603050405020304" pitchFamily="18" charset="0"/>
            </a:rPr>
            <a:t>Professional Integrity:</a:t>
          </a:r>
          <a:endParaRPr lang="en-US" sz="1400" b="1" baseline="0">
            <a:latin typeface="Times New Roman" panose="02020603050405020304" pitchFamily="18" charset="0"/>
            <a:cs typeface="Times New Roman" panose="02020603050405020304" pitchFamily="18" charset="0"/>
          </a:endParaRPr>
        </a:p>
      </dgm:t>
    </dgm:pt>
    <dgm:pt modelId="{6EDC60E6-2004-454F-A308-42BBB821A7C8}" type="parTrans" cxnId="{83E44792-1A3D-4209-9713-E25B798986B8}">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22742BC2-686F-43EA-B089-BF001CC898E6}" type="sibTrans" cxnId="{83E44792-1A3D-4209-9713-E25B798986B8}">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0090F5E8-671B-4765-89E6-5A2D63CF62E5}">
      <dgm:prSet custT="1"/>
      <dgm:spPr/>
      <dgm:t>
        <a:bodyPr/>
        <a:lstStyle/>
        <a:p>
          <a:r>
            <a:rPr lang="en-US" sz="1400" b="0" i="0" baseline="0" dirty="0">
              <a:latin typeface="Times New Roman" panose="02020603050405020304" pitchFamily="18" charset="0"/>
              <a:cs typeface="Times New Roman" panose="02020603050405020304" pitchFamily="18" charset="0"/>
            </a:rPr>
            <a:t>Uphold professional integrity and ethical standards.</a:t>
          </a:r>
          <a:endParaRPr lang="en-US" sz="1400" baseline="0" dirty="0">
            <a:latin typeface="Times New Roman" panose="02020603050405020304" pitchFamily="18" charset="0"/>
            <a:cs typeface="Times New Roman" panose="02020603050405020304" pitchFamily="18" charset="0"/>
          </a:endParaRPr>
        </a:p>
      </dgm:t>
    </dgm:pt>
    <dgm:pt modelId="{8AC5306D-3DF8-4D46-BA03-04C3BCDAD73E}" type="parTrans" cxnId="{BFC68766-1D0A-421A-A77B-A42B10DE614E}">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79558B76-BC4E-486B-B2F2-96EE0B1F039B}" type="sibTrans" cxnId="{BFC68766-1D0A-421A-A77B-A42B10DE614E}">
      <dgm:prSet custT="1"/>
      <dgm:spPr/>
      <dgm:t>
        <a:bodyPr/>
        <a:lstStyle/>
        <a:p>
          <a:endParaRPr lang="en-US" sz="1400" baseline="0">
            <a:latin typeface="Times New Roman" panose="02020603050405020304" pitchFamily="18" charset="0"/>
            <a:cs typeface="Times New Roman" panose="02020603050405020304" pitchFamily="18" charset="0"/>
          </a:endParaRPr>
        </a:p>
      </dgm:t>
    </dgm:pt>
    <dgm:pt modelId="{67EDB7E4-8399-4821-AA9A-A57D980DB6F6}">
      <dgm:prSet custT="1"/>
      <dgm:spPr/>
      <dgm:t>
        <a:bodyPr/>
        <a:lstStyle/>
        <a:p>
          <a:r>
            <a:rPr lang="en-US" sz="1400" b="0" i="0" baseline="0" dirty="0">
              <a:latin typeface="Times New Roman" panose="02020603050405020304" pitchFamily="18" charset="0"/>
              <a:cs typeface="Times New Roman" panose="02020603050405020304" pitchFamily="18" charset="0"/>
            </a:rPr>
            <a:t>Model ethical behavior and decision-making in all aspects of counseling practice (Bernard &amp; Luke, 2015; Bledsoe et al., 2019).</a:t>
          </a:r>
          <a:endParaRPr lang="en-US" sz="1400" baseline="0" dirty="0">
            <a:latin typeface="Times New Roman" panose="02020603050405020304" pitchFamily="18" charset="0"/>
            <a:cs typeface="Times New Roman" panose="02020603050405020304" pitchFamily="18" charset="0"/>
          </a:endParaRPr>
        </a:p>
      </dgm:t>
    </dgm:pt>
    <dgm:pt modelId="{1CF5DE4F-3724-433E-B422-19BEE2C46E2D}" type="parTrans" cxnId="{F6018019-8776-420B-94F2-D30E49EFE99B}">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3CD2B726-0FF7-4D3D-AB17-00AFC5F7515F}" type="sibTrans" cxnId="{F6018019-8776-420B-94F2-D30E49EFE99B}">
      <dgm:prSet/>
      <dgm:spPr/>
      <dgm:t>
        <a:bodyPr/>
        <a:lstStyle/>
        <a:p>
          <a:endParaRPr lang="en-US" sz="1400" baseline="0">
            <a:latin typeface="Times New Roman" panose="02020603050405020304" pitchFamily="18" charset="0"/>
            <a:cs typeface="Times New Roman" panose="02020603050405020304" pitchFamily="18" charset="0"/>
          </a:endParaRPr>
        </a:p>
      </dgm:t>
    </dgm:pt>
    <dgm:pt modelId="{225B253D-D358-4E1C-850D-F6827F4FF069}" type="pres">
      <dgm:prSet presAssocID="{05EC3B34-5DED-465B-9827-97C10C739130}" presName="vert0" presStyleCnt="0">
        <dgm:presLayoutVars>
          <dgm:dir/>
          <dgm:animOne val="branch"/>
          <dgm:animLvl val="lvl"/>
        </dgm:presLayoutVars>
      </dgm:prSet>
      <dgm:spPr/>
    </dgm:pt>
    <dgm:pt modelId="{29F7DF1E-29EC-4D85-A993-3E99B7632660}" type="pres">
      <dgm:prSet presAssocID="{A1DBEFF0-306A-47E8-BCAC-03EFC3512EC4}" presName="thickLine" presStyleLbl="alignNode1" presStyleIdx="0" presStyleCnt="18"/>
      <dgm:spPr/>
    </dgm:pt>
    <dgm:pt modelId="{422F59F2-BB7B-45CB-8B41-53F1D82A8439}" type="pres">
      <dgm:prSet presAssocID="{A1DBEFF0-306A-47E8-BCAC-03EFC3512EC4}" presName="horz1" presStyleCnt="0"/>
      <dgm:spPr/>
    </dgm:pt>
    <dgm:pt modelId="{851DECE7-8438-4A71-9E6C-BC8B4D88DF0A}" type="pres">
      <dgm:prSet presAssocID="{A1DBEFF0-306A-47E8-BCAC-03EFC3512EC4}" presName="tx1" presStyleLbl="revTx" presStyleIdx="0" presStyleCnt="18"/>
      <dgm:spPr/>
    </dgm:pt>
    <dgm:pt modelId="{F977A434-74BA-4D48-BF07-1586616397A0}" type="pres">
      <dgm:prSet presAssocID="{A1DBEFF0-306A-47E8-BCAC-03EFC3512EC4}" presName="vert1" presStyleCnt="0"/>
      <dgm:spPr/>
    </dgm:pt>
    <dgm:pt modelId="{45A4AFCF-5CBD-48E8-999C-0E3AB879EA23}" type="pres">
      <dgm:prSet presAssocID="{D64644DF-60E3-425C-A4B7-378BD028920D}" presName="thickLine" presStyleLbl="alignNode1" presStyleIdx="1" presStyleCnt="18"/>
      <dgm:spPr/>
    </dgm:pt>
    <dgm:pt modelId="{56B8BBCB-7F8A-4537-934E-663946E86235}" type="pres">
      <dgm:prSet presAssocID="{D64644DF-60E3-425C-A4B7-378BD028920D}" presName="horz1" presStyleCnt="0"/>
      <dgm:spPr/>
    </dgm:pt>
    <dgm:pt modelId="{81A11248-B012-4192-9848-0D43F6AE48E7}" type="pres">
      <dgm:prSet presAssocID="{D64644DF-60E3-425C-A4B7-378BD028920D}" presName="tx1" presStyleLbl="revTx" presStyleIdx="1" presStyleCnt="18"/>
      <dgm:spPr/>
    </dgm:pt>
    <dgm:pt modelId="{93167028-546B-4606-8908-90B989884748}" type="pres">
      <dgm:prSet presAssocID="{D64644DF-60E3-425C-A4B7-378BD028920D}" presName="vert1" presStyleCnt="0"/>
      <dgm:spPr/>
    </dgm:pt>
    <dgm:pt modelId="{E1AC0DA9-39E4-42F8-A9E8-C27BB7C3CC1D}" type="pres">
      <dgm:prSet presAssocID="{401890A7-D8A9-44FE-B747-1941AB8022C1}" presName="thickLine" presStyleLbl="alignNode1" presStyleIdx="2" presStyleCnt="18"/>
      <dgm:spPr/>
    </dgm:pt>
    <dgm:pt modelId="{58DCB63C-4985-4FCA-87DC-8E7E6D067463}" type="pres">
      <dgm:prSet presAssocID="{401890A7-D8A9-44FE-B747-1941AB8022C1}" presName="horz1" presStyleCnt="0"/>
      <dgm:spPr/>
    </dgm:pt>
    <dgm:pt modelId="{E4460CF1-F0C1-4684-8311-77E583C73639}" type="pres">
      <dgm:prSet presAssocID="{401890A7-D8A9-44FE-B747-1941AB8022C1}" presName="tx1" presStyleLbl="revTx" presStyleIdx="2" presStyleCnt="18"/>
      <dgm:spPr/>
    </dgm:pt>
    <dgm:pt modelId="{516C3CC8-B16C-4C2B-9186-F26D0A40CC21}" type="pres">
      <dgm:prSet presAssocID="{401890A7-D8A9-44FE-B747-1941AB8022C1}" presName="vert1" presStyleCnt="0"/>
      <dgm:spPr/>
    </dgm:pt>
    <dgm:pt modelId="{C62B7400-2712-417C-851A-BB71D7D7EA47}" type="pres">
      <dgm:prSet presAssocID="{BDF6F8E7-EE38-45D8-BE18-B0B50AE6220C}" presName="thickLine" presStyleLbl="alignNode1" presStyleIdx="3" presStyleCnt="18"/>
      <dgm:spPr/>
    </dgm:pt>
    <dgm:pt modelId="{9E83BAB2-3016-4F3F-9721-B12619BF8E51}" type="pres">
      <dgm:prSet presAssocID="{BDF6F8E7-EE38-45D8-BE18-B0B50AE6220C}" presName="horz1" presStyleCnt="0"/>
      <dgm:spPr/>
    </dgm:pt>
    <dgm:pt modelId="{A04AB055-9767-4943-8C15-683538EC1AA7}" type="pres">
      <dgm:prSet presAssocID="{BDF6F8E7-EE38-45D8-BE18-B0B50AE6220C}" presName="tx1" presStyleLbl="revTx" presStyleIdx="3" presStyleCnt="18"/>
      <dgm:spPr/>
    </dgm:pt>
    <dgm:pt modelId="{7397F565-7EE3-4F5A-8FEC-13B823753A12}" type="pres">
      <dgm:prSet presAssocID="{BDF6F8E7-EE38-45D8-BE18-B0B50AE6220C}" presName="vert1" presStyleCnt="0"/>
      <dgm:spPr/>
    </dgm:pt>
    <dgm:pt modelId="{77C7BF27-CC0E-4663-A494-0540C758C129}" type="pres">
      <dgm:prSet presAssocID="{1F6D693E-8A39-4D2F-BBC1-A2B13E06BB25}" presName="thickLine" presStyleLbl="alignNode1" presStyleIdx="4" presStyleCnt="18"/>
      <dgm:spPr/>
    </dgm:pt>
    <dgm:pt modelId="{4D6E0475-B94C-47F5-9E66-0535AC4343D7}" type="pres">
      <dgm:prSet presAssocID="{1F6D693E-8A39-4D2F-BBC1-A2B13E06BB25}" presName="horz1" presStyleCnt="0"/>
      <dgm:spPr/>
    </dgm:pt>
    <dgm:pt modelId="{615E24BB-D425-401A-98B4-F8C78737C355}" type="pres">
      <dgm:prSet presAssocID="{1F6D693E-8A39-4D2F-BBC1-A2B13E06BB25}" presName="tx1" presStyleLbl="revTx" presStyleIdx="4" presStyleCnt="18"/>
      <dgm:spPr/>
    </dgm:pt>
    <dgm:pt modelId="{E879225D-1AAB-4E0A-8D34-CC70F5AD6E3B}" type="pres">
      <dgm:prSet presAssocID="{1F6D693E-8A39-4D2F-BBC1-A2B13E06BB25}" presName="vert1" presStyleCnt="0"/>
      <dgm:spPr/>
    </dgm:pt>
    <dgm:pt modelId="{54517620-4634-468D-9205-4737C61740D9}" type="pres">
      <dgm:prSet presAssocID="{F94FEA27-B9A5-4617-972A-53AE8BEC26CC}" presName="thickLine" presStyleLbl="alignNode1" presStyleIdx="5" presStyleCnt="18"/>
      <dgm:spPr/>
    </dgm:pt>
    <dgm:pt modelId="{2603429D-C8CF-4CBA-858E-521964F59A79}" type="pres">
      <dgm:prSet presAssocID="{F94FEA27-B9A5-4617-972A-53AE8BEC26CC}" presName="horz1" presStyleCnt="0"/>
      <dgm:spPr/>
    </dgm:pt>
    <dgm:pt modelId="{B84E06DA-F3FB-4547-B1D4-100E471EB74B}" type="pres">
      <dgm:prSet presAssocID="{F94FEA27-B9A5-4617-972A-53AE8BEC26CC}" presName="tx1" presStyleLbl="revTx" presStyleIdx="5" presStyleCnt="18"/>
      <dgm:spPr/>
    </dgm:pt>
    <dgm:pt modelId="{5FB3D41B-03BB-4A05-BAF0-8BA20D5B6EBC}" type="pres">
      <dgm:prSet presAssocID="{F94FEA27-B9A5-4617-972A-53AE8BEC26CC}" presName="vert1" presStyleCnt="0"/>
      <dgm:spPr/>
    </dgm:pt>
    <dgm:pt modelId="{501715A2-0E08-4955-BF72-35443F0B6586}" type="pres">
      <dgm:prSet presAssocID="{AF846B01-4496-4105-9890-3D753E47D00F}" presName="thickLine" presStyleLbl="alignNode1" presStyleIdx="6" presStyleCnt="18"/>
      <dgm:spPr/>
    </dgm:pt>
    <dgm:pt modelId="{869A9779-D284-461B-8204-26DE2B1ACA98}" type="pres">
      <dgm:prSet presAssocID="{AF846B01-4496-4105-9890-3D753E47D00F}" presName="horz1" presStyleCnt="0"/>
      <dgm:spPr/>
    </dgm:pt>
    <dgm:pt modelId="{A7CDB2D3-B673-4E46-A102-73955FC41AF5}" type="pres">
      <dgm:prSet presAssocID="{AF846B01-4496-4105-9890-3D753E47D00F}" presName="tx1" presStyleLbl="revTx" presStyleIdx="6" presStyleCnt="18"/>
      <dgm:spPr/>
    </dgm:pt>
    <dgm:pt modelId="{A895B6E6-8C3C-4B87-A3AF-B12731BC6354}" type="pres">
      <dgm:prSet presAssocID="{AF846B01-4496-4105-9890-3D753E47D00F}" presName="vert1" presStyleCnt="0"/>
      <dgm:spPr/>
    </dgm:pt>
    <dgm:pt modelId="{FD0E180D-F5F6-4350-83B2-ABE9776FC5E4}" type="pres">
      <dgm:prSet presAssocID="{46C2D103-4CC7-4B3C-B691-7FB5EE20F98F}" presName="thickLine" presStyleLbl="alignNode1" presStyleIdx="7" presStyleCnt="18"/>
      <dgm:spPr/>
    </dgm:pt>
    <dgm:pt modelId="{FC44C42B-20E4-4A6C-85B3-58E5382F6356}" type="pres">
      <dgm:prSet presAssocID="{46C2D103-4CC7-4B3C-B691-7FB5EE20F98F}" presName="horz1" presStyleCnt="0"/>
      <dgm:spPr/>
    </dgm:pt>
    <dgm:pt modelId="{21D7F334-1AB2-4442-9E86-67297AC04022}" type="pres">
      <dgm:prSet presAssocID="{46C2D103-4CC7-4B3C-B691-7FB5EE20F98F}" presName="tx1" presStyleLbl="revTx" presStyleIdx="7" presStyleCnt="18"/>
      <dgm:spPr/>
    </dgm:pt>
    <dgm:pt modelId="{2D002874-C554-4BE6-A259-C05373C60564}" type="pres">
      <dgm:prSet presAssocID="{46C2D103-4CC7-4B3C-B691-7FB5EE20F98F}" presName="vert1" presStyleCnt="0"/>
      <dgm:spPr/>
    </dgm:pt>
    <dgm:pt modelId="{9C2494B9-96E0-49B1-9894-7591067D49C0}" type="pres">
      <dgm:prSet presAssocID="{26B81405-A8BA-497F-B3A4-18502F0E061B}" presName="thickLine" presStyleLbl="alignNode1" presStyleIdx="8" presStyleCnt="18"/>
      <dgm:spPr/>
    </dgm:pt>
    <dgm:pt modelId="{57F074AB-243C-4A4B-A646-FFA16327A964}" type="pres">
      <dgm:prSet presAssocID="{26B81405-A8BA-497F-B3A4-18502F0E061B}" presName="horz1" presStyleCnt="0"/>
      <dgm:spPr/>
    </dgm:pt>
    <dgm:pt modelId="{C600F444-CA74-4E50-9EA5-3D80E34BD75A}" type="pres">
      <dgm:prSet presAssocID="{26B81405-A8BA-497F-B3A4-18502F0E061B}" presName="tx1" presStyleLbl="revTx" presStyleIdx="8" presStyleCnt="18"/>
      <dgm:spPr/>
    </dgm:pt>
    <dgm:pt modelId="{2FE0D07D-E510-4CD5-B266-0640ED0127A9}" type="pres">
      <dgm:prSet presAssocID="{26B81405-A8BA-497F-B3A4-18502F0E061B}" presName="vert1" presStyleCnt="0"/>
      <dgm:spPr/>
    </dgm:pt>
    <dgm:pt modelId="{13D0BD66-ACB3-497A-B93E-3D4CC427D019}" type="pres">
      <dgm:prSet presAssocID="{6DD0DA0A-0398-49BB-9608-AD3EF353C4D9}" presName="thickLine" presStyleLbl="alignNode1" presStyleIdx="9" presStyleCnt="18"/>
      <dgm:spPr/>
    </dgm:pt>
    <dgm:pt modelId="{749D9B31-E355-4113-92D7-B41B41B913D7}" type="pres">
      <dgm:prSet presAssocID="{6DD0DA0A-0398-49BB-9608-AD3EF353C4D9}" presName="horz1" presStyleCnt="0"/>
      <dgm:spPr/>
    </dgm:pt>
    <dgm:pt modelId="{FF69AA51-E338-4E62-A5FD-2A86D1AE2C4C}" type="pres">
      <dgm:prSet presAssocID="{6DD0DA0A-0398-49BB-9608-AD3EF353C4D9}" presName="tx1" presStyleLbl="revTx" presStyleIdx="9" presStyleCnt="18"/>
      <dgm:spPr/>
    </dgm:pt>
    <dgm:pt modelId="{98D7D8BD-8C54-490A-AECE-01761639E525}" type="pres">
      <dgm:prSet presAssocID="{6DD0DA0A-0398-49BB-9608-AD3EF353C4D9}" presName="vert1" presStyleCnt="0"/>
      <dgm:spPr/>
    </dgm:pt>
    <dgm:pt modelId="{7CAD759A-86BB-4931-A077-AF675E955A07}" type="pres">
      <dgm:prSet presAssocID="{A6D31C63-F7F1-4907-AD82-534A39DA2EBB}" presName="thickLine" presStyleLbl="alignNode1" presStyleIdx="10" presStyleCnt="18"/>
      <dgm:spPr/>
    </dgm:pt>
    <dgm:pt modelId="{24199A54-7967-440F-AF14-BD1999058CAA}" type="pres">
      <dgm:prSet presAssocID="{A6D31C63-F7F1-4907-AD82-534A39DA2EBB}" presName="horz1" presStyleCnt="0"/>
      <dgm:spPr/>
    </dgm:pt>
    <dgm:pt modelId="{21CA5CB6-D9B4-4D15-AC28-82A7AE70F965}" type="pres">
      <dgm:prSet presAssocID="{A6D31C63-F7F1-4907-AD82-534A39DA2EBB}" presName="tx1" presStyleLbl="revTx" presStyleIdx="10" presStyleCnt="18"/>
      <dgm:spPr/>
    </dgm:pt>
    <dgm:pt modelId="{D626E688-F370-45FA-8F05-903645114EF3}" type="pres">
      <dgm:prSet presAssocID="{A6D31C63-F7F1-4907-AD82-534A39DA2EBB}" presName="vert1" presStyleCnt="0"/>
      <dgm:spPr/>
    </dgm:pt>
    <dgm:pt modelId="{808B1339-D6C2-40F3-8340-D48DE8C2BFB5}" type="pres">
      <dgm:prSet presAssocID="{31E15637-7714-46DE-B485-4DEF99F8964B}" presName="thickLine" presStyleLbl="alignNode1" presStyleIdx="11" presStyleCnt="18"/>
      <dgm:spPr/>
    </dgm:pt>
    <dgm:pt modelId="{29652A52-522D-4F5F-94DF-55711766D159}" type="pres">
      <dgm:prSet presAssocID="{31E15637-7714-46DE-B485-4DEF99F8964B}" presName="horz1" presStyleCnt="0"/>
      <dgm:spPr/>
    </dgm:pt>
    <dgm:pt modelId="{0983965D-C271-46E4-AF52-BBA27CFAE2A2}" type="pres">
      <dgm:prSet presAssocID="{31E15637-7714-46DE-B485-4DEF99F8964B}" presName="tx1" presStyleLbl="revTx" presStyleIdx="11" presStyleCnt="18"/>
      <dgm:spPr/>
    </dgm:pt>
    <dgm:pt modelId="{2BAE4F02-96A7-4950-A389-A77AEE91D751}" type="pres">
      <dgm:prSet presAssocID="{31E15637-7714-46DE-B485-4DEF99F8964B}" presName="vert1" presStyleCnt="0"/>
      <dgm:spPr/>
    </dgm:pt>
    <dgm:pt modelId="{AFBF1639-422C-4A8E-AE51-E4AECECAA902}" type="pres">
      <dgm:prSet presAssocID="{0BBBBCE1-5606-480C-84B7-CC8D0867EF53}" presName="thickLine" presStyleLbl="alignNode1" presStyleIdx="12" presStyleCnt="18"/>
      <dgm:spPr/>
    </dgm:pt>
    <dgm:pt modelId="{90206F4D-350E-479C-B851-6C37C03E9F32}" type="pres">
      <dgm:prSet presAssocID="{0BBBBCE1-5606-480C-84B7-CC8D0867EF53}" presName="horz1" presStyleCnt="0"/>
      <dgm:spPr/>
    </dgm:pt>
    <dgm:pt modelId="{2AC02236-8ABD-4D52-946C-5F00561C4D03}" type="pres">
      <dgm:prSet presAssocID="{0BBBBCE1-5606-480C-84B7-CC8D0867EF53}" presName="tx1" presStyleLbl="revTx" presStyleIdx="12" presStyleCnt="18"/>
      <dgm:spPr/>
    </dgm:pt>
    <dgm:pt modelId="{E42DA08E-24F6-4C06-840F-03EAD14FE480}" type="pres">
      <dgm:prSet presAssocID="{0BBBBCE1-5606-480C-84B7-CC8D0867EF53}" presName="vert1" presStyleCnt="0"/>
      <dgm:spPr/>
    </dgm:pt>
    <dgm:pt modelId="{F792C6B4-4F89-4065-8463-04AE8B2D5CD2}" type="pres">
      <dgm:prSet presAssocID="{B2BB9A99-3842-491A-BF59-BCC8E9C1FDDF}" presName="thickLine" presStyleLbl="alignNode1" presStyleIdx="13" presStyleCnt="18"/>
      <dgm:spPr/>
    </dgm:pt>
    <dgm:pt modelId="{776AC295-9F9E-433F-8EC1-BDE04FEAEEC0}" type="pres">
      <dgm:prSet presAssocID="{B2BB9A99-3842-491A-BF59-BCC8E9C1FDDF}" presName="horz1" presStyleCnt="0"/>
      <dgm:spPr/>
    </dgm:pt>
    <dgm:pt modelId="{D30A8EF1-2439-4342-A7AC-516EC8E4F0CB}" type="pres">
      <dgm:prSet presAssocID="{B2BB9A99-3842-491A-BF59-BCC8E9C1FDDF}" presName="tx1" presStyleLbl="revTx" presStyleIdx="13" presStyleCnt="18"/>
      <dgm:spPr/>
    </dgm:pt>
    <dgm:pt modelId="{9A26DDDA-8EDA-4507-B914-1F677929B561}" type="pres">
      <dgm:prSet presAssocID="{B2BB9A99-3842-491A-BF59-BCC8E9C1FDDF}" presName="vert1" presStyleCnt="0"/>
      <dgm:spPr/>
    </dgm:pt>
    <dgm:pt modelId="{A8E31988-44AC-4BCE-801D-452773836022}" type="pres">
      <dgm:prSet presAssocID="{BB18E44D-3FCA-44A4-AAC1-F5E09BD6B610}" presName="thickLine" presStyleLbl="alignNode1" presStyleIdx="14" presStyleCnt="18"/>
      <dgm:spPr/>
    </dgm:pt>
    <dgm:pt modelId="{582CE802-BDD5-444E-AE30-F4759C5E0CCE}" type="pres">
      <dgm:prSet presAssocID="{BB18E44D-3FCA-44A4-AAC1-F5E09BD6B610}" presName="horz1" presStyleCnt="0"/>
      <dgm:spPr/>
    </dgm:pt>
    <dgm:pt modelId="{41BF8775-C9CD-4DAC-BD1E-7169689D3FB7}" type="pres">
      <dgm:prSet presAssocID="{BB18E44D-3FCA-44A4-AAC1-F5E09BD6B610}" presName="tx1" presStyleLbl="revTx" presStyleIdx="14" presStyleCnt="18"/>
      <dgm:spPr/>
    </dgm:pt>
    <dgm:pt modelId="{B1E0389E-97D8-43D8-84CE-B34395903212}" type="pres">
      <dgm:prSet presAssocID="{BB18E44D-3FCA-44A4-AAC1-F5E09BD6B610}" presName="vert1" presStyleCnt="0"/>
      <dgm:spPr/>
    </dgm:pt>
    <dgm:pt modelId="{7CFBDEC1-2B23-42D1-83BE-DD519021E7DA}" type="pres">
      <dgm:prSet presAssocID="{E203BDA0-8D9D-456D-8915-C00CB1638BD9}" presName="thickLine" presStyleLbl="alignNode1" presStyleIdx="15" presStyleCnt="18"/>
      <dgm:spPr/>
    </dgm:pt>
    <dgm:pt modelId="{A3C68EC9-6C33-464A-8AD7-CC223105A221}" type="pres">
      <dgm:prSet presAssocID="{E203BDA0-8D9D-456D-8915-C00CB1638BD9}" presName="horz1" presStyleCnt="0"/>
      <dgm:spPr/>
    </dgm:pt>
    <dgm:pt modelId="{6B1CBDF1-B59E-49C6-BCCF-548B2BD45928}" type="pres">
      <dgm:prSet presAssocID="{E203BDA0-8D9D-456D-8915-C00CB1638BD9}" presName="tx1" presStyleLbl="revTx" presStyleIdx="15" presStyleCnt="18"/>
      <dgm:spPr/>
    </dgm:pt>
    <dgm:pt modelId="{3CD604CB-9A34-4BEE-A58E-37F49C5E72D6}" type="pres">
      <dgm:prSet presAssocID="{E203BDA0-8D9D-456D-8915-C00CB1638BD9}" presName="vert1" presStyleCnt="0"/>
      <dgm:spPr/>
    </dgm:pt>
    <dgm:pt modelId="{2EBF0FF0-023B-48CF-8224-18E4E341D8E9}" type="pres">
      <dgm:prSet presAssocID="{0090F5E8-671B-4765-89E6-5A2D63CF62E5}" presName="thickLine" presStyleLbl="alignNode1" presStyleIdx="16" presStyleCnt="18"/>
      <dgm:spPr/>
    </dgm:pt>
    <dgm:pt modelId="{3F24ABB5-F296-4BCE-96E0-E4D48B42814A}" type="pres">
      <dgm:prSet presAssocID="{0090F5E8-671B-4765-89E6-5A2D63CF62E5}" presName="horz1" presStyleCnt="0"/>
      <dgm:spPr/>
    </dgm:pt>
    <dgm:pt modelId="{1995F94B-C5E6-4125-8541-5CCE8F3A9607}" type="pres">
      <dgm:prSet presAssocID="{0090F5E8-671B-4765-89E6-5A2D63CF62E5}" presName="tx1" presStyleLbl="revTx" presStyleIdx="16" presStyleCnt="18"/>
      <dgm:spPr/>
    </dgm:pt>
    <dgm:pt modelId="{363F350B-A405-410D-83DA-10510D86E7D9}" type="pres">
      <dgm:prSet presAssocID="{0090F5E8-671B-4765-89E6-5A2D63CF62E5}" presName="vert1" presStyleCnt="0"/>
      <dgm:spPr/>
    </dgm:pt>
    <dgm:pt modelId="{9A2811B1-5DC4-4FB7-A57E-45DF873C2650}" type="pres">
      <dgm:prSet presAssocID="{67EDB7E4-8399-4821-AA9A-A57D980DB6F6}" presName="thickLine" presStyleLbl="alignNode1" presStyleIdx="17" presStyleCnt="18"/>
      <dgm:spPr/>
    </dgm:pt>
    <dgm:pt modelId="{3435AF01-9957-487A-81DF-0D4797312A7B}" type="pres">
      <dgm:prSet presAssocID="{67EDB7E4-8399-4821-AA9A-A57D980DB6F6}" presName="horz1" presStyleCnt="0"/>
      <dgm:spPr/>
    </dgm:pt>
    <dgm:pt modelId="{9FFDCC13-DB14-4717-83F2-2A73CB90CAF6}" type="pres">
      <dgm:prSet presAssocID="{67EDB7E4-8399-4821-AA9A-A57D980DB6F6}" presName="tx1" presStyleLbl="revTx" presStyleIdx="17" presStyleCnt="18"/>
      <dgm:spPr/>
    </dgm:pt>
    <dgm:pt modelId="{EEB0274F-C53D-4303-8DEE-E36D10EE54B6}" type="pres">
      <dgm:prSet presAssocID="{67EDB7E4-8399-4821-AA9A-A57D980DB6F6}" presName="vert1" presStyleCnt="0"/>
      <dgm:spPr/>
    </dgm:pt>
  </dgm:ptLst>
  <dgm:cxnLst>
    <dgm:cxn modelId="{7D6D5703-6B6A-4DAF-912A-DD47327BD109}" srcId="{05EC3B34-5DED-465B-9827-97C10C739130}" destId="{46C2D103-4CC7-4B3C-B691-7FB5EE20F98F}" srcOrd="7" destOrd="0" parTransId="{4F6A0D6D-94D1-42CD-98CA-00D7636E9DB4}" sibTransId="{DA4DDB6C-4DBE-4DAA-8126-CD42AC5A5B48}"/>
    <dgm:cxn modelId="{4D6E7209-2F94-417A-B085-3C0DAE4FFECE}" srcId="{05EC3B34-5DED-465B-9827-97C10C739130}" destId="{D64644DF-60E3-425C-A4B7-378BD028920D}" srcOrd="1" destOrd="0" parTransId="{EE2C71E6-1E9A-40E0-B95B-109F3E15B570}" sibTransId="{A19E78D8-2EBB-4757-8314-FF9222D09536}"/>
    <dgm:cxn modelId="{4FB0AC0A-340B-416D-934F-632E98A54AA0}" type="presOf" srcId="{AF846B01-4496-4105-9890-3D753E47D00F}" destId="{A7CDB2D3-B673-4E46-A102-73955FC41AF5}" srcOrd="0" destOrd="0" presId="urn:microsoft.com/office/officeart/2008/layout/LinedList"/>
    <dgm:cxn modelId="{36D8B50B-49C6-4B64-89A5-A99923ABFDA6}" srcId="{05EC3B34-5DED-465B-9827-97C10C739130}" destId="{A1DBEFF0-306A-47E8-BCAC-03EFC3512EC4}" srcOrd="0" destOrd="0" parTransId="{758C30E7-207E-442A-8024-AF9BC0183296}" sibTransId="{B6761C4F-FA14-4DC9-8A53-6027F3EF066D}"/>
    <dgm:cxn modelId="{C955AD12-01CF-4B13-8A9F-6825CD350477}" type="presOf" srcId="{1F6D693E-8A39-4D2F-BBC1-A2B13E06BB25}" destId="{615E24BB-D425-401A-98B4-F8C78737C355}" srcOrd="0" destOrd="0" presId="urn:microsoft.com/office/officeart/2008/layout/LinedList"/>
    <dgm:cxn modelId="{647D2A16-409A-4A15-AC12-1F4CA59576FD}" srcId="{05EC3B34-5DED-465B-9827-97C10C739130}" destId="{0BBBBCE1-5606-480C-84B7-CC8D0867EF53}" srcOrd="12" destOrd="0" parTransId="{A79EF746-B6A6-4D7A-9E44-69DC1549C5B1}" sibTransId="{76BA940D-AAD7-4DA6-B51B-B7FA4BDBB1F8}"/>
    <dgm:cxn modelId="{F6018019-8776-420B-94F2-D30E49EFE99B}" srcId="{05EC3B34-5DED-465B-9827-97C10C739130}" destId="{67EDB7E4-8399-4821-AA9A-A57D980DB6F6}" srcOrd="17" destOrd="0" parTransId="{1CF5DE4F-3724-433E-B422-19BEE2C46E2D}" sibTransId="{3CD2B726-0FF7-4D3D-AB17-00AFC5F7515F}"/>
    <dgm:cxn modelId="{F5369E22-7080-44C5-AA62-B550AEB833BF}" type="presOf" srcId="{26B81405-A8BA-497F-B3A4-18502F0E061B}" destId="{C600F444-CA74-4E50-9EA5-3D80E34BD75A}" srcOrd="0" destOrd="0" presId="urn:microsoft.com/office/officeart/2008/layout/LinedList"/>
    <dgm:cxn modelId="{6D49A326-86F7-4FCA-9C4A-0440397399DA}" srcId="{05EC3B34-5DED-465B-9827-97C10C739130}" destId="{401890A7-D8A9-44FE-B747-1941AB8022C1}" srcOrd="2" destOrd="0" parTransId="{3A1D921C-42D6-4B26-BFD0-1E6039BA4B05}" sibTransId="{CC18E9CD-DF0A-4984-97B2-DA183AC548DE}"/>
    <dgm:cxn modelId="{4804312A-A093-4368-A45D-1DD4FD14F5A0}" type="presOf" srcId="{A6D31C63-F7F1-4907-AD82-534A39DA2EBB}" destId="{21CA5CB6-D9B4-4D15-AC28-82A7AE70F965}" srcOrd="0" destOrd="0" presId="urn:microsoft.com/office/officeart/2008/layout/LinedList"/>
    <dgm:cxn modelId="{8B65B82B-2E78-4C41-9069-45FD07E0C172}" srcId="{05EC3B34-5DED-465B-9827-97C10C739130}" destId="{A6D31C63-F7F1-4907-AD82-534A39DA2EBB}" srcOrd="10" destOrd="0" parTransId="{363D6167-9180-4243-9AA6-2722E53B7892}" sibTransId="{69D97117-3005-486B-ACEA-DCB23467324B}"/>
    <dgm:cxn modelId="{98CA0F3E-5FDE-405F-8EC1-DAA35B368161}" srcId="{05EC3B34-5DED-465B-9827-97C10C739130}" destId="{AF846B01-4496-4105-9890-3D753E47D00F}" srcOrd="6" destOrd="0" parTransId="{F30C8866-C672-428F-9DC9-8786050D8B7C}" sibTransId="{0A6A70EC-453B-48F0-9670-1956C0AA79AE}"/>
    <dgm:cxn modelId="{7285B642-73B4-4B63-A969-7EC2B1DA2C03}" type="presOf" srcId="{B2BB9A99-3842-491A-BF59-BCC8E9C1FDDF}" destId="{D30A8EF1-2439-4342-A7AC-516EC8E4F0CB}" srcOrd="0" destOrd="0" presId="urn:microsoft.com/office/officeart/2008/layout/LinedList"/>
    <dgm:cxn modelId="{A8873263-C44C-459B-A5FE-DEADA8158A6C}" srcId="{05EC3B34-5DED-465B-9827-97C10C739130}" destId="{F94FEA27-B9A5-4617-972A-53AE8BEC26CC}" srcOrd="5" destOrd="0" parTransId="{319AA04C-1335-494D-ADBF-78413A9B7667}" sibTransId="{C9AFF699-0077-48AA-83AC-231A4C2E9594}"/>
    <dgm:cxn modelId="{D94A9B43-7F38-46E0-97A4-919740C103D8}" type="presOf" srcId="{0090F5E8-671B-4765-89E6-5A2D63CF62E5}" destId="{1995F94B-C5E6-4125-8541-5CCE8F3A9607}" srcOrd="0" destOrd="0" presId="urn:microsoft.com/office/officeart/2008/layout/LinedList"/>
    <dgm:cxn modelId="{4D52BD44-64AF-4EA6-82FC-D808681B9837}" srcId="{05EC3B34-5DED-465B-9827-97C10C739130}" destId="{6DD0DA0A-0398-49BB-9608-AD3EF353C4D9}" srcOrd="9" destOrd="0" parTransId="{89C85FB5-2441-434B-9CF7-9A6047FB14A9}" sibTransId="{0152B2E9-EC24-4026-ADA2-596708E8BBDA}"/>
    <dgm:cxn modelId="{E8680845-224D-40A0-AE3A-518B09C7C893}" type="presOf" srcId="{6DD0DA0A-0398-49BB-9608-AD3EF353C4D9}" destId="{FF69AA51-E338-4E62-A5FD-2A86D1AE2C4C}" srcOrd="0" destOrd="0" presId="urn:microsoft.com/office/officeart/2008/layout/LinedList"/>
    <dgm:cxn modelId="{BFC68766-1D0A-421A-A77B-A42B10DE614E}" srcId="{05EC3B34-5DED-465B-9827-97C10C739130}" destId="{0090F5E8-671B-4765-89E6-5A2D63CF62E5}" srcOrd="16" destOrd="0" parTransId="{8AC5306D-3DF8-4D46-BA03-04C3BCDAD73E}" sibTransId="{79558B76-BC4E-486B-B2F2-96EE0B1F039B}"/>
    <dgm:cxn modelId="{B2A1F54A-1DEB-44CB-A836-7EB9FE9B09C5}" type="presOf" srcId="{05EC3B34-5DED-465B-9827-97C10C739130}" destId="{225B253D-D358-4E1C-850D-F6827F4FF069}" srcOrd="0" destOrd="0" presId="urn:microsoft.com/office/officeart/2008/layout/LinedList"/>
    <dgm:cxn modelId="{E82D6C4B-2C99-4267-B9EA-772D5A3964B7}" type="presOf" srcId="{0BBBBCE1-5606-480C-84B7-CC8D0867EF53}" destId="{2AC02236-8ABD-4D52-946C-5F00561C4D03}" srcOrd="0" destOrd="0" presId="urn:microsoft.com/office/officeart/2008/layout/LinedList"/>
    <dgm:cxn modelId="{C706064E-22B6-4AF1-9201-9A2B7E1CFA96}" type="presOf" srcId="{D64644DF-60E3-425C-A4B7-378BD028920D}" destId="{81A11248-B012-4192-9848-0D43F6AE48E7}" srcOrd="0" destOrd="0" presId="urn:microsoft.com/office/officeart/2008/layout/LinedList"/>
    <dgm:cxn modelId="{A3CC5A70-2FEC-4E28-890A-A5E1CFFCADB1}" srcId="{05EC3B34-5DED-465B-9827-97C10C739130}" destId="{1F6D693E-8A39-4D2F-BBC1-A2B13E06BB25}" srcOrd="4" destOrd="0" parTransId="{C47790F7-6D38-47D3-B8E9-6ACCF2B2C0E3}" sibTransId="{AB416F19-334C-4A20-AFBC-B602CDFE29FF}"/>
    <dgm:cxn modelId="{A03EAC73-22A7-4BBE-9D28-8FBE2FE0486F}" type="presOf" srcId="{F94FEA27-B9A5-4617-972A-53AE8BEC26CC}" destId="{B84E06DA-F3FB-4547-B1D4-100E471EB74B}" srcOrd="0" destOrd="0" presId="urn:microsoft.com/office/officeart/2008/layout/LinedList"/>
    <dgm:cxn modelId="{F59E5D57-A75E-49FB-8327-E9B737E25C6C}" srcId="{05EC3B34-5DED-465B-9827-97C10C739130}" destId="{BB18E44D-3FCA-44A4-AAC1-F5E09BD6B610}" srcOrd="14" destOrd="0" parTransId="{8F8DB137-4172-4591-9E08-E7EE0AB68567}" sibTransId="{DC78C61A-EEE1-4769-A5C2-00161B28DB4E}"/>
    <dgm:cxn modelId="{9E0A287B-83D1-45A6-9081-17FAA9523CB4}" type="presOf" srcId="{E203BDA0-8D9D-456D-8915-C00CB1638BD9}" destId="{6B1CBDF1-B59E-49C6-BCCF-548B2BD45928}" srcOrd="0" destOrd="0" presId="urn:microsoft.com/office/officeart/2008/layout/LinedList"/>
    <dgm:cxn modelId="{2961D486-6545-484E-AA2A-12C7D9E911BD}" type="presOf" srcId="{31E15637-7714-46DE-B485-4DEF99F8964B}" destId="{0983965D-C271-46E4-AF52-BBA27CFAE2A2}" srcOrd="0" destOrd="0" presId="urn:microsoft.com/office/officeart/2008/layout/LinedList"/>
    <dgm:cxn modelId="{49A13C88-A546-4F6F-97DF-66EF9E9BC512}" type="presOf" srcId="{A1DBEFF0-306A-47E8-BCAC-03EFC3512EC4}" destId="{851DECE7-8438-4A71-9E6C-BC8B4D88DF0A}" srcOrd="0" destOrd="0" presId="urn:microsoft.com/office/officeart/2008/layout/LinedList"/>
    <dgm:cxn modelId="{83E44792-1A3D-4209-9713-E25B798986B8}" srcId="{05EC3B34-5DED-465B-9827-97C10C739130}" destId="{E203BDA0-8D9D-456D-8915-C00CB1638BD9}" srcOrd="15" destOrd="0" parTransId="{6EDC60E6-2004-454F-A308-42BBB821A7C8}" sibTransId="{22742BC2-686F-43EA-B089-BF001CC898E6}"/>
    <dgm:cxn modelId="{E4D3E59A-F62B-43A9-9A39-16B47341A695}" type="presOf" srcId="{BB18E44D-3FCA-44A4-AAC1-F5E09BD6B610}" destId="{41BF8775-C9CD-4DAC-BD1E-7169689D3FB7}" srcOrd="0" destOrd="0" presId="urn:microsoft.com/office/officeart/2008/layout/LinedList"/>
    <dgm:cxn modelId="{1C8A17AE-9FA5-47F3-A2E4-3ADB573A5586}" srcId="{05EC3B34-5DED-465B-9827-97C10C739130}" destId="{BDF6F8E7-EE38-45D8-BE18-B0B50AE6220C}" srcOrd="3" destOrd="0" parTransId="{32FD2FCD-1B7B-491D-A358-23F33D9ACAF3}" sibTransId="{7D6FA196-A7DF-4F81-B130-637BF1CB1962}"/>
    <dgm:cxn modelId="{ECB6E3C4-8AB2-40A0-A9A1-428050A6C940}" type="presOf" srcId="{46C2D103-4CC7-4B3C-B691-7FB5EE20F98F}" destId="{21D7F334-1AB2-4442-9E86-67297AC04022}" srcOrd="0" destOrd="0" presId="urn:microsoft.com/office/officeart/2008/layout/LinedList"/>
    <dgm:cxn modelId="{BDB619D6-9329-45D4-9A8B-F5BF4E5BBA1A}" type="presOf" srcId="{401890A7-D8A9-44FE-B747-1941AB8022C1}" destId="{E4460CF1-F0C1-4684-8311-77E583C73639}" srcOrd="0" destOrd="0" presId="urn:microsoft.com/office/officeart/2008/layout/LinedList"/>
    <dgm:cxn modelId="{B6DEEDD6-7B74-4270-9A72-9281C2F71081}" srcId="{05EC3B34-5DED-465B-9827-97C10C739130}" destId="{31E15637-7714-46DE-B485-4DEF99F8964B}" srcOrd="11" destOrd="0" parTransId="{F24B084E-4C40-4A47-A724-A33B07140598}" sibTransId="{B3FF27E1-8423-4814-8274-16DAFA41A82A}"/>
    <dgm:cxn modelId="{1ED20CD8-879B-4C49-A1BF-8FE8F793FC6D}" srcId="{05EC3B34-5DED-465B-9827-97C10C739130}" destId="{26B81405-A8BA-497F-B3A4-18502F0E061B}" srcOrd="8" destOrd="0" parTransId="{914DEE7D-C12B-4FD2-9137-B8627C680731}" sibTransId="{B36E84AA-BF37-4FA0-8A17-3516961EBEFF}"/>
    <dgm:cxn modelId="{ACEA60E0-BA41-487D-8D31-87F8B7F312FD}" type="presOf" srcId="{BDF6F8E7-EE38-45D8-BE18-B0B50AE6220C}" destId="{A04AB055-9767-4943-8C15-683538EC1AA7}" srcOrd="0" destOrd="0" presId="urn:microsoft.com/office/officeart/2008/layout/LinedList"/>
    <dgm:cxn modelId="{771F23FE-2B54-490B-B15E-4FB91B1BF6E4}" type="presOf" srcId="{67EDB7E4-8399-4821-AA9A-A57D980DB6F6}" destId="{9FFDCC13-DB14-4717-83F2-2A73CB90CAF6}" srcOrd="0" destOrd="0" presId="urn:microsoft.com/office/officeart/2008/layout/LinedList"/>
    <dgm:cxn modelId="{F8FBB0FF-9A7A-4268-848B-08F7990B6E46}" srcId="{05EC3B34-5DED-465B-9827-97C10C739130}" destId="{B2BB9A99-3842-491A-BF59-BCC8E9C1FDDF}" srcOrd="13" destOrd="0" parTransId="{F20DDB37-5673-4F5F-938E-A2282F2D67FF}" sibTransId="{8C2A997C-C44C-4931-88AD-51F060FD070E}"/>
    <dgm:cxn modelId="{97B8FB50-5613-4EB3-B89A-45FDBD7F16A3}" type="presParOf" srcId="{225B253D-D358-4E1C-850D-F6827F4FF069}" destId="{29F7DF1E-29EC-4D85-A993-3E99B7632660}" srcOrd="0" destOrd="0" presId="urn:microsoft.com/office/officeart/2008/layout/LinedList"/>
    <dgm:cxn modelId="{5DE6F62C-DC35-42BD-A5E9-E60E859DA9D2}" type="presParOf" srcId="{225B253D-D358-4E1C-850D-F6827F4FF069}" destId="{422F59F2-BB7B-45CB-8B41-53F1D82A8439}" srcOrd="1" destOrd="0" presId="urn:microsoft.com/office/officeart/2008/layout/LinedList"/>
    <dgm:cxn modelId="{9F430EBA-4DDE-422D-AE4B-956FF0BDC039}" type="presParOf" srcId="{422F59F2-BB7B-45CB-8B41-53F1D82A8439}" destId="{851DECE7-8438-4A71-9E6C-BC8B4D88DF0A}" srcOrd="0" destOrd="0" presId="urn:microsoft.com/office/officeart/2008/layout/LinedList"/>
    <dgm:cxn modelId="{EF3CFAA6-0B4F-4540-A0AC-D51F5580F475}" type="presParOf" srcId="{422F59F2-BB7B-45CB-8B41-53F1D82A8439}" destId="{F977A434-74BA-4D48-BF07-1586616397A0}" srcOrd="1" destOrd="0" presId="urn:microsoft.com/office/officeart/2008/layout/LinedList"/>
    <dgm:cxn modelId="{197D7547-68C9-43D0-8B7B-B9FBBE5D240B}" type="presParOf" srcId="{225B253D-D358-4E1C-850D-F6827F4FF069}" destId="{45A4AFCF-5CBD-48E8-999C-0E3AB879EA23}" srcOrd="2" destOrd="0" presId="urn:microsoft.com/office/officeart/2008/layout/LinedList"/>
    <dgm:cxn modelId="{B5701C2C-BDEF-491B-B35D-3F775716F4E3}" type="presParOf" srcId="{225B253D-D358-4E1C-850D-F6827F4FF069}" destId="{56B8BBCB-7F8A-4537-934E-663946E86235}" srcOrd="3" destOrd="0" presId="urn:microsoft.com/office/officeart/2008/layout/LinedList"/>
    <dgm:cxn modelId="{D792D27D-219D-41EA-B692-B5E65157E3A9}" type="presParOf" srcId="{56B8BBCB-7F8A-4537-934E-663946E86235}" destId="{81A11248-B012-4192-9848-0D43F6AE48E7}" srcOrd="0" destOrd="0" presId="urn:microsoft.com/office/officeart/2008/layout/LinedList"/>
    <dgm:cxn modelId="{7CE6E495-CD63-4FB3-8DC6-DF8F62C41469}" type="presParOf" srcId="{56B8BBCB-7F8A-4537-934E-663946E86235}" destId="{93167028-546B-4606-8908-90B989884748}" srcOrd="1" destOrd="0" presId="urn:microsoft.com/office/officeart/2008/layout/LinedList"/>
    <dgm:cxn modelId="{C45D7D71-A240-4F8F-ADC6-4B18B2D1B452}" type="presParOf" srcId="{225B253D-D358-4E1C-850D-F6827F4FF069}" destId="{E1AC0DA9-39E4-42F8-A9E8-C27BB7C3CC1D}" srcOrd="4" destOrd="0" presId="urn:microsoft.com/office/officeart/2008/layout/LinedList"/>
    <dgm:cxn modelId="{97C641D7-0234-42CE-878A-0E6EC4A7EE39}" type="presParOf" srcId="{225B253D-D358-4E1C-850D-F6827F4FF069}" destId="{58DCB63C-4985-4FCA-87DC-8E7E6D067463}" srcOrd="5" destOrd="0" presId="urn:microsoft.com/office/officeart/2008/layout/LinedList"/>
    <dgm:cxn modelId="{8DACEEFE-F31E-4AD2-8827-81CEFDC13004}" type="presParOf" srcId="{58DCB63C-4985-4FCA-87DC-8E7E6D067463}" destId="{E4460CF1-F0C1-4684-8311-77E583C73639}" srcOrd="0" destOrd="0" presId="urn:microsoft.com/office/officeart/2008/layout/LinedList"/>
    <dgm:cxn modelId="{2DE2C2FA-A4E7-42CF-963D-D728554F0B35}" type="presParOf" srcId="{58DCB63C-4985-4FCA-87DC-8E7E6D067463}" destId="{516C3CC8-B16C-4C2B-9186-F26D0A40CC21}" srcOrd="1" destOrd="0" presId="urn:microsoft.com/office/officeart/2008/layout/LinedList"/>
    <dgm:cxn modelId="{94E3770A-2592-4BC1-ABE5-3FEB22B25D10}" type="presParOf" srcId="{225B253D-D358-4E1C-850D-F6827F4FF069}" destId="{C62B7400-2712-417C-851A-BB71D7D7EA47}" srcOrd="6" destOrd="0" presId="urn:microsoft.com/office/officeart/2008/layout/LinedList"/>
    <dgm:cxn modelId="{73B52161-3D27-45AE-A0E2-53C2CC4438EB}" type="presParOf" srcId="{225B253D-D358-4E1C-850D-F6827F4FF069}" destId="{9E83BAB2-3016-4F3F-9721-B12619BF8E51}" srcOrd="7" destOrd="0" presId="urn:microsoft.com/office/officeart/2008/layout/LinedList"/>
    <dgm:cxn modelId="{17D3CA38-F844-4202-ADC8-14E817E0A1DF}" type="presParOf" srcId="{9E83BAB2-3016-4F3F-9721-B12619BF8E51}" destId="{A04AB055-9767-4943-8C15-683538EC1AA7}" srcOrd="0" destOrd="0" presId="urn:microsoft.com/office/officeart/2008/layout/LinedList"/>
    <dgm:cxn modelId="{A856D1A5-E34E-4200-B2C9-4616DEBEECD9}" type="presParOf" srcId="{9E83BAB2-3016-4F3F-9721-B12619BF8E51}" destId="{7397F565-7EE3-4F5A-8FEC-13B823753A12}" srcOrd="1" destOrd="0" presId="urn:microsoft.com/office/officeart/2008/layout/LinedList"/>
    <dgm:cxn modelId="{E976C7BB-15A0-4B34-AB75-4F2122CCE397}" type="presParOf" srcId="{225B253D-D358-4E1C-850D-F6827F4FF069}" destId="{77C7BF27-CC0E-4663-A494-0540C758C129}" srcOrd="8" destOrd="0" presId="urn:microsoft.com/office/officeart/2008/layout/LinedList"/>
    <dgm:cxn modelId="{D47AC803-B804-494B-A7E9-C452779E378F}" type="presParOf" srcId="{225B253D-D358-4E1C-850D-F6827F4FF069}" destId="{4D6E0475-B94C-47F5-9E66-0535AC4343D7}" srcOrd="9" destOrd="0" presId="urn:microsoft.com/office/officeart/2008/layout/LinedList"/>
    <dgm:cxn modelId="{8D839365-A4DF-4FDB-80FE-E7B99FD7D77F}" type="presParOf" srcId="{4D6E0475-B94C-47F5-9E66-0535AC4343D7}" destId="{615E24BB-D425-401A-98B4-F8C78737C355}" srcOrd="0" destOrd="0" presId="urn:microsoft.com/office/officeart/2008/layout/LinedList"/>
    <dgm:cxn modelId="{149EC6BC-2E50-4D70-9A03-E89A6CF378C1}" type="presParOf" srcId="{4D6E0475-B94C-47F5-9E66-0535AC4343D7}" destId="{E879225D-1AAB-4E0A-8D34-CC70F5AD6E3B}" srcOrd="1" destOrd="0" presId="urn:microsoft.com/office/officeart/2008/layout/LinedList"/>
    <dgm:cxn modelId="{B093EED4-F13A-47A8-8990-2D2A9B303A5B}" type="presParOf" srcId="{225B253D-D358-4E1C-850D-F6827F4FF069}" destId="{54517620-4634-468D-9205-4737C61740D9}" srcOrd="10" destOrd="0" presId="urn:microsoft.com/office/officeart/2008/layout/LinedList"/>
    <dgm:cxn modelId="{6CB07CE4-3CFB-4ABD-B99C-EDD953AF1F55}" type="presParOf" srcId="{225B253D-D358-4E1C-850D-F6827F4FF069}" destId="{2603429D-C8CF-4CBA-858E-521964F59A79}" srcOrd="11" destOrd="0" presId="urn:microsoft.com/office/officeart/2008/layout/LinedList"/>
    <dgm:cxn modelId="{60D904A4-05E7-41C4-8E38-07A7C574F2B5}" type="presParOf" srcId="{2603429D-C8CF-4CBA-858E-521964F59A79}" destId="{B84E06DA-F3FB-4547-B1D4-100E471EB74B}" srcOrd="0" destOrd="0" presId="urn:microsoft.com/office/officeart/2008/layout/LinedList"/>
    <dgm:cxn modelId="{944FF6F2-CA9E-4EF8-B0DD-1BCB43DB8B11}" type="presParOf" srcId="{2603429D-C8CF-4CBA-858E-521964F59A79}" destId="{5FB3D41B-03BB-4A05-BAF0-8BA20D5B6EBC}" srcOrd="1" destOrd="0" presId="urn:microsoft.com/office/officeart/2008/layout/LinedList"/>
    <dgm:cxn modelId="{5379CBCB-0F63-4960-876D-8E1404A51B80}" type="presParOf" srcId="{225B253D-D358-4E1C-850D-F6827F4FF069}" destId="{501715A2-0E08-4955-BF72-35443F0B6586}" srcOrd="12" destOrd="0" presId="urn:microsoft.com/office/officeart/2008/layout/LinedList"/>
    <dgm:cxn modelId="{6426CEBF-43D7-4D67-8F23-FBFC2686CE9F}" type="presParOf" srcId="{225B253D-D358-4E1C-850D-F6827F4FF069}" destId="{869A9779-D284-461B-8204-26DE2B1ACA98}" srcOrd="13" destOrd="0" presId="urn:microsoft.com/office/officeart/2008/layout/LinedList"/>
    <dgm:cxn modelId="{27A4439B-27CB-4E53-B449-5EAA430D5031}" type="presParOf" srcId="{869A9779-D284-461B-8204-26DE2B1ACA98}" destId="{A7CDB2D3-B673-4E46-A102-73955FC41AF5}" srcOrd="0" destOrd="0" presId="urn:microsoft.com/office/officeart/2008/layout/LinedList"/>
    <dgm:cxn modelId="{FD599135-ABC3-4E93-B8B7-28DB700B6C23}" type="presParOf" srcId="{869A9779-D284-461B-8204-26DE2B1ACA98}" destId="{A895B6E6-8C3C-4B87-A3AF-B12731BC6354}" srcOrd="1" destOrd="0" presId="urn:microsoft.com/office/officeart/2008/layout/LinedList"/>
    <dgm:cxn modelId="{5AB3973D-35C0-4BCF-981A-4001E849FF12}" type="presParOf" srcId="{225B253D-D358-4E1C-850D-F6827F4FF069}" destId="{FD0E180D-F5F6-4350-83B2-ABE9776FC5E4}" srcOrd="14" destOrd="0" presId="urn:microsoft.com/office/officeart/2008/layout/LinedList"/>
    <dgm:cxn modelId="{93CCCB45-358C-404F-BC39-8CD4E691EE39}" type="presParOf" srcId="{225B253D-D358-4E1C-850D-F6827F4FF069}" destId="{FC44C42B-20E4-4A6C-85B3-58E5382F6356}" srcOrd="15" destOrd="0" presId="urn:microsoft.com/office/officeart/2008/layout/LinedList"/>
    <dgm:cxn modelId="{E431AD4D-AC8A-40A3-976D-CCE462E29F8E}" type="presParOf" srcId="{FC44C42B-20E4-4A6C-85B3-58E5382F6356}" destId="{21D7F334-1AB2-4442-9E86-67297AC04022}" srcOrd="0" destOrd="0" presId="urn:microsoft.com/office/officeart/2008/layout/LinedList"/>
    <dgm:cxn modelId="{8B878BC7-BA02-45E8-B1F8-CF6D8D0B93FC}" type="presParOf" srcId="{FC44C42B-20E4-4A6C-85B3-58E5382F6356}" destId="{2D002874-C554-4BE6-A259-C05373C60564}" srcOrd="1" destOrd="0" presId="urn:microsoft.com/office/officeart/2008/layout/LinedList"/>
    <dgm:cxn modelId="{EC3647EC-B736-43BF-BEB3-59CFF899529F}" type="presParOf" srcId="{225B253D-D358-4E1C-850D-F6827F4FF069}" destId="{9C2494B9-96E0-49B1-9894-7591067D49C0}" srcOrd="16" destOrd="0" presId="urn:microsoft.com/office/officeart/2008/layout/LinedList"/>
    <dgm:cxn modelId="{6273E04A-A213-41CD-82F2-02DBF5F0F867}" type="presParOf" srcId="{225B253D-D358-4E1C-850D-F6827F4FF069}" destId="{57F074AB-243C-4A4B-A646-FFA16327A964}" srcOrd="17" destOrd="0" presId="urn:microsoft.com/office/officeart/2008/layout/LinedList"/>
    <dgm:cxn modelId="{005092D0-D400-4488-9741-5C886E851645}" type="presParOf" srcId="{57F074AB-243C-4A4B-A646-FFA16327A964}" destId="{C600F444-CA74-4E50-9EA5-3D80E34BD75A}" srcOrd="0" destOrd="0" presId="urn:microsoft.com/office/officeart/2008/layout/LinedList"/>
    <dgm:cxn modelId="{AA6F802C-A053-4A3E-9536-690C06B99099}" type="presParOf" srcId="{57F074AB-243C-4A4B-A646-FFA16327A964}" destId="{2FE0D07D-E510-4CD5-B266-0640ED0127A9}" srcOrd="1" destOrd="0" presId="urn:microsoft.com/office/officeart/2008/layout/LinedList"/>
    <dgm:cxn modelId="{977A04BB-340B-4EBB-AC7B-994AB3A0A187}" type="presParOf" srcId="{225B253D-D358-4E1C-850D-F6827F4FF069}" destId="{13D0BD66-ACB3-497A-B93E-3D4CC427D019}" srcOrd="18" destOrd="0" presId="urn:microsoft.com/office/officeart/2008/layout/LinedList"/>
    <dgm:cxn modelId="{AABC2EAD-F58B-4748-823B-B33C3293E2D8}" type="presParOf" srcId="{225B253D-D358-4E1C-850D-F6827F4FF069}" destId="{749D9B31-E355-4113-92D7-B41B41B913D7}" srcOrd="19" destOrd="0" presId="urn:microsoft.com/office/officeart/2008/layout/LinedList"/>
    <dgm:cxn modelId="{0975733E-F840-4F0E-86EC-4B30ECDA40FE}" type="presParOf" srcId="{749D9B31-E355-4113-92D7-B41B41B913D7}" destId="{FF69AA51-E338-4E62-A5FD-2A86D1AE2C4C}" srcOrd="0" destOrd="0" presId="urn:microsoft.com/office/officeart/2008/layout/LinedList"/>
    <dgm:cxn modelId="{C539287C-CB3C-44E4-91AC-3CE64D058F34}" type="presParOf" srcId="{749D9B31-E355-4113-92D7-B41B41B913D7}" destId="{98D7D8BD-8C54-490A-AECE-01761639E525}" srcOrd="1" destOrd="0" presId="urn:microsoft.com/office/officeart/2008/layout/LinedList"/>
    <dgm:cxn modelId="{86F69BAA-C84A-4D05-8CC4-EA1ECCB37291}" type="presParOf" srcId="{225B253D-D358-4E1C-850D-F6827F4FF069}" destId="{7CAD759A-86BB-4931-A077-AF675E955A07}" srcOrd="20" destOrd="0" presId="urn:microsoft.com/office/officeart/2008/layout/LinedList"/>
    <dgm:cxn modelId="{F88EB2DA-DD07-4E94-92FE-3623D9A868A0}" type="presParOf" srcId="{225B253D-D358-4E1C-850D-F6827F4FF069}" destId="{24199A54-7967-440F-AF14-BD1999058CAA}" srcOrd="21" destOrd="0" presId="urn:microsoft.com/office/officeart/2008/layout/LinedList"/>
    <dgm:cxn modelId="{2C5D2470-FAE8-4770-8879-72F304F3D853}" type="presParOf" srcId="{24199A54-7967-440F-AF14-BD1999058CAA}" destId="{21CA5CB6-D9B4-4D15-AC28-82A7AE70F965}" srcOrd="0" destOrd="0" presId="urn:microsoft.com/office/officeart/2008/layout/LinedList"/>
    <dgm:cxn modelId="{E3BFD431-36A0-4849-B83A-326D923B94D3}" type="presParOf" srcId="{24199A54-7967-440F-AF14-BD1999058CAA}" destId="{D626E688-F370-45FA-8F05-903645114EF3}" srcOrd="1" destOrd="0" presId="urn:microsoft.com/office/officeart/2008/layout/LinedList"/>
    <dgm:cxn modelId="{90477E59-902D-470E-9B58-79B48BD6B5DA}" type="presParOf" srcId="{225B253D-D358-4E1C-850D-F6827F4FF069}" destId="{808B1339-D6C2-40F3-8340-D48DE8C2BFB5}" srcOrd="22" destOrd="0" presId="urn:microsoft.com/office/officeart/2008/layout/LinedList"/>
    <dgm:cxn modelId="{AFF84642-35A7-4CAA-835F-8E0894BC04E6}" type="presParOf" srcId="{225B253D-D358-4E1C-850D-F6827F4FF069}" destId="{29652A52-522D-4F5F-94DF-55711766D159}" srcOrd="23" destOrd="0" presId="urn:microsoft.com/office/officeart/2008/layout/LinedList"/>
    <dgm:cxn modelId="{03325ECF-D818-4AD3-8D07-445426C973C8}" type="presParOf" srcId="{29652A52-522D-4F5F-94DF-55711766D159}" destId="{0983965D-C271-46E4-AF52-BBA27CFAE2A2}" srcOrd="0" destOrd="0" presId="urn:microsoft.com/office/officeart/2008/layout/LinedList"/>
    <dgm:cxn modelId="{8573257D-38B9-4A03-AA45-B212A6482E18}" type="presParOf" srcId="{29652A52-522D-4F5F-94DF-55711766D159}" destId="{2BAE4F02-96A7-4950-A389-A77AEE91D751}" srcOrd="1" destOrd="0" presId="urn:microsoft.com/office/officeart/2008/layout/LinedList"/>
    <dgm:cxn modelId="{7EBAFC8F-B3E4-4AAC-B006-E4651E67850B}" type="presParOf" srcId="{225B253D-D358-4E1C-850D-F6827F4FF069}" destId="{AFBF1639-422C-4A8E-AE51-E4AECECAA902}" srcOrd="24" destOrd="0" presId="urn:microsoft.com/office/officeart/2008/layout/LinedList"/>
    <dgm:cxn modelId="{D58F3069-8D05-4C56-B1D0-E02D348691C9}" type="presParOf" srcId="{225B253D-D358-4E1C-850D-F6827F4FF069}" destId="{90206F4D-350E-479C-B851-6C37C03E9F32}" srcOrd="25" destOrd="0" presId="urn:microsoft.com/office/officeart/2008/layout/LinedList"/>
    <dgm:cxn modelId="{2C717F95-38F6-4806-B19C-2BF3C4A58255}" type="presParOf" srcId="{90206F4D-350E-479C-B851-6C37C03E9F32}" destId="{2AC02236-8ABD-4D52-946C-5F00561C4D03}" srcOrd="0" destOrd="0" presId="urn:microsoft.com/office/officeart/2008/layout/LinedList"/>
    <dgm:cxn modelId="{F70297B7-C85A-4E63-BCBC-48DA0EFDB698}" type="presParOf" srcId="{90206F4D-350E-479C-B851-6C37C03E9F32}" destId="{E42DA08E-24F6-4C06-840F-03EAD14FE480}" srcOrd="1" destOrd="0" presId="urn:microsoft.com/office/officeart/2008/layout/LinedList"/>
    <dgm:cxn modelId="{B40B0FF2-75E2-4C33-AB0D-7B1500FE1E2C}" type="presParOf" srcId="{225B253D-D358-4E1C-850D-F6827F4FF069}" destId="{F792C6B4-4F89-4065-8463-04AE8B2D5CD2}" srcOrd="26" destOrd="0" presId="urn:microsoft.com/office/officeart/2008/layout/LinedList"/>
    <dgm:cxn modelId="{D25124D7-2C88-4AC8-87E7-131868EC1198}" type="presParOf" srcId="{225B253D-D358-4E1C-850D-F6827F4FF069}" destId="{776AC295-9F9E-433F-8EC1-BDE04FEAEEC0}" srcOrd="27" destOrd="0" presId="urn:microsoft.com/office/officeart/2008/layout/LinedList"/>
    <dgm:cxn modelId="{C512780F-CA3C-46E0-B91B-3C6A3FE28960}" type="presParOf" srcId="{776AC295-9F9E-433F-8EC1-BDE04FEAEEC0}" destId="{D30A8EF1-2439-4342-A7AC-516EC8E4F0CB}" srcOrd="0" destOrd="0" presId="urn:microsoft.com/office/officeart/2008/layout/LinedList"/>
    <dgm:cxn modelId="{B89FDC19-4F4E-4F0C-99DA-F80242AF4847}" type="presParOf" srcId="{776AC295-9F9E-433F-8EC1-BDE04FEAEEC0}" destId="{9A26DDDA-8EDA-4507-B914-1F677929B561}" srcOrd="1" destOrd="0" presId="urn:microsoft.com/office/officeart/2008/layout/LinedList"/>
    <dgm:cxn modelId="{EDD7223E-ED14-4A6B-8D13-6AFC77513E78}" type="presParOf" srcId="{225B253D-D358-4E1C-850D-F6827F4FF069}" destId="{A8E31988-44AC-4BCE-801D-452773836022}" srcOrd="28" destOrd="0" presId="urn:microsoft.com/office/officeart/2008/layout/LinedList"/>
    <dgm:cxn modelId="{4E7FA7C0-070F-485A-8981-95F561718E12}" type="presParOf" srcId="{225B253D-D358-4E1C-850D-F6827F4FF069}" destId="{582CE802-BDD5-444E-AE30-F4759C5E0CCE}" srcOrd="29" destOrd="0" presId="urn:microsoft.com/office/officeart/2008/layout/LinedList"/>
    <dgm:cxn modelId="{44E13E11-C77A-4845-9733-35F1B51AC012}" type="presParOf" srcId="{582CE802-BDD5-444E-AE30-F4759C5E0CCE}" destId="{41BF8775-C9CD-4DAC-BD1E-7169689D3FB7}" srcOrd="0" destOrd="0" presId="urn:microsoft.com/office/officeart/2008/layout/LinedList"/>
    <dgm:cxn modelId="{76D16811-9038-4639-9292-D4CFEAE2E143}" type="presParOf" srcId="{582CE802-BDD5-444E-AE30-F4759C5E0CCE}" destId="{B1E0389E-97D8-43D8-84CE-B34395903212}" srcOrd="1" destOrd="0" presId="urn:microsoft.com/office/officeart/2008/layout/LinedList"/>
    <dgm:cxn modelId="{4D24F860-13CC-49FB-BB5B-20BB675A533C}" type="presParOf" srcId="{225B253D-D358-4E1C-850D-F6827F4FF069}" destId="{7CFBDEC1-2B23-42D1-83BE-DD519021E7DA}" srcOrd="30" destOrd="0" presId="urn:microsoft.com/office/officeart/2008/layout/LinedList"/>
    <dgm:cxn modelId="{764B699D-7389-4F1B-B149-FA11BDC47197}" type="presParOf" srcId="{225B253D-D358-4E1C-850D-F6827F4FF069}" destId="{A3C68EC9-6C33-464A-8AD7-CC223105A221}" srcOrd="31" destOrd="0" presId="urn:microsoft.com/office/officeart/2008/layout/LinedList"/>
    <dgm:cxn modelId="{E2FF2F0B-8DCA-42DE-9462-A2F6E297AB68}" type="presParOf" srcId="{A3C68EC9-6C33-464A-8AD7-CC223105A221}" destId="{6B1CBDF1-B59E-49C6-BCCF-548B2BD45928}" srcOrd="0" destOrd="0" presId="urn:microsoft.com/office/officeart/2008/layout/LinedList"/>
    <dgm:cxn modelId="{4FFA152F-8E85-4F58-B464-B9F86A00D95F}" type="presParOf" srcId="{A3C68EC9-6C33-464A-8AD7-CC223105A221}" destId="{3CD604CB-9A34-4BEE-A58E-37F49C5E72D6}" srcOrd="1" destOrd="0" presId="urn:microsoft.com/office/officeart/2008/layout/LinedList"/>
    <dgm:cxn modelId="{82117ABA-4AEC-41C9-B4BD-63BEBA64D1AF}" type="presParOf" srcId="{225B253D-D358-4E1C-850D-F6827F4FF069}" destId="{2EBF0FF0-023B-48CF-8224-18E4E341D8E9}" srcOrd="32" destOrd="0" presId="urn:microsoft.com/office/officeart/2008/layout/LinedList"/>
    <dgm:cxn modelId="{A1CA2399-13BA-4172-AF82-0A857E79C120}" type="presParOf" srcId="{225B253D-D358-4E1C-850D-F6827F4FF069}" destId="{3F24ABB5-F296-4BCE-96E0-E4D48B42814A}" srcOrd="33" destOrd="0" presId="urn:microsoft.com/office/officeart/2008/layout/LinedList"/>
    <dgm:cxn modelId="{465F3686-98B1-4A7E-BF0C-956E21702EEB}" type="presParOf" srcId="{3F24ABB5-F296-4BCE-96E0-E4D48B42814A}" destId="{1995F94B-C5E6-4125-8541-5CCE8F3A9607}" srcOrd="0" destOrd="0" presId="urn:microsoft.com/office/officeart/2008/layout/LinedList"/>
    <dgm:cxn modelId="{1442E1C0-65D2-4DAF-84CA-DC4F3ACDF97C}" type="presParOf" srcId="{3F24ABB5-F296-4BCE-96E0-E4D48B42814A}" destId="{363F350B-A405-410D-83DA-10510D86E7D9}" srcOrd="1" destOrd="0" presId="urn:microsoft.com/office/officeart/2008/layout/LinedList"/>
    <dgm:cxn modelId="{A4BD8737-4CBC-4F9C-BD88-01AD4F867F69}" type="presParOf" srcId="{225B253D-D358-4E1C-850D-F6827F4FF069}" destId="{9A2811B1-5DC4-4FB7-A57E-45DF873C2650}" srcOrd="34" destOrd="0" presId="urn:microsoft.com/office/officeart/2008/layout/LinedList"/>
    <dgm:cxn modelId="{F85DFD61-D808-485D-B839-71A475F0C5D4}" type="presParOf" srcId="{225B253D-D358-4E1C-850D-F6827F4FF069}" destId="{3435AF01-9957-487A-81DF-0D4797312A7B}" srcOrd="35" destOrd="0" presId="urn:microsoft.com/office/officeart/2008/layout/LinedList"/>
    <dgm:cxn modelId="{3972EB7A-1760-49C2-89B5-E4CD2C2AD589}" type="presParOf" srcId="{3435AF01-9957-487A-81DF-0D4797312A7B}" destId="{9FFDCC13-DB14-4717-83F2-2A73CB90CAF6}" srcOrd="0" destOrd="0" presId="urn:microsoft.com/office/officeart/2008/layout/LinedList"/>
    <dgm:cxn modelId="{0870F387-9981-4CA9-80AE-E8C694DA1D0D}" type="presParOf" srcId="{3435AF01-9957-487A-81DF-0D4797312A7B}" destId="{EEB0274F-C53D-4303-8DEE-E36D10EE54B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310A8C-4623-4357-AC23-82A0D5942F62}"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2AF7310B-5152-4CDD-822F-895C2FC8DBB2}">
      <dgm:prSet custT="1"/>
      <dgm:spPr/>
      <dgm:t>
        <a:bodyPr/>
        <a:lstStyle/>
        <a:p>
          <a:r>
            <a:rPr lang="en-US" sz="1600" b="1" baseline="0" dirty="0">
              <a:latin typeface="Times New Roman" panose="02020603050405020304" pitchFamily="18" charset="0"/>
            </a:rPr>
            <a:t>Why Cultural Issues Matter in Supervision</a:t>
          </a:r>
          <a:endParaRPr lang="en-US" sz="1600" baseline="0" dirty="0">
            <a:latin typeface="Times New Roman" panose="02020603050405020304" pitchFamily="18" charset="0"/>
          </a:endParaRPr>
        </a:p>
      </dgm:t>
    </dgm:pt>
    <dgm:pt modelId="{C395B5A8-4A47-4F9C-9232-0F2D0C81BF0B}" type="parTrans" cxnId="{2CDDD760-2AE1-4B48-848B-9AEA4D52A2AE}">
      <dgm:prSet/>
      <dgm:spPr/>
      <dgm:t>
        <a:bodyPr/>
        <a:lstStyle/>
        <a:p>
          <a:endParaRPr lang="en-US" sz="1600" baseline="0">
            <a:latin typeface="Times New Roman" panose="02020603050405020304" pitchFamily="18" charset="0"/>
          </a:endParaRPr>
        </a:p>
      </dgm:t>
    </dgm:pt>
    <dgm:pt modelId="{5F641A46-0F3A-4784-9A9B-6D3133C78826}" type="sibTrans" cxnId="{2CDDD760-2AE1-4B48-848B-9AEA4D52A2AE}">
      <dgm:prSet custT="1"/>
      <dgm:spPr/>
      <dgm:t>
        <a:bodyPr/>
        <a:lstStyle/>
        <a:p>
          <a:endParaRPr lang="en-US" sz="1600" baseline="0">
            <a:latin typeface="Times New Roman" panose="02020603050405020304" pitchFamily="18" charset="0"/>
          </a:endParaRPr>
        </a:p>
      </dgm:t>
    </dgm:pt>
    <dgm:pt modelId="{46EF9549-4806-42C0-A7DA-B758F3A90639}">
      <dgm:prSet custT="1"/>
      <dgm:spPr/>
      <dgm:t>
        <a:bodyPr/>
        <a:lstStyle/>
        <a:p>
          <a:r>
            <a:rPr lang="en-US" sz="1600" baseline="0">
              <a:latin typeface="Times New Roman" panose="02020603050405020304" pitchFamily="18" charset="0"/>
            </a:rPr>
            <a:t>Culturally competent supervision is crucial for ensuring equitable and effective mental health services.</a:t>
          </a:r>
        </a:p>
      </dgm:t>
    </dgm:pt>
    <dgm:pt modelId="{031B6E90-DA10-4DBF-9A0F-0AFB46137B69}" type="parTrans" cxnId="{80CBAC73-5786-4632-9C6C-48AD352D9EC5}">
      <dgm:prSet/>
      <dgm:spPr/>
      <dgm:t>
        <a:bodyPr/>
        <a:lstStyle/>
        <a:p>
          <a:endParaRPr lang="en-US" sz="1600" baseline="0">
            <a:latin typeface="Times New Roman" panose="02020603050405020304" pitchFamily="18" charset="0"/>
          </a:endParaRPr>
        </a:p>
      </dgm:t>
    </dgm:pt>
    <dgm:pt modelId="{23E2FB0F-13D0-4CDB-8F65-422150E6E522}" type="sibTrans" cxnId="{80CBAC73-5786-4632-9C6C-48AD352D9EC5}">
      <dgm:prSet custT="1"/>
      <dgm:spPr/>
      <dgm:t>
        <a:bodyPr/>
        <a:lstStyle/>
        <a:p>
          <a:endParaRPr lang="en-US" sz="1600" baseline="0">
            <a:latin typeface="Times New Roman" panose="02020603050405020304" pitchFamily="18" charset="0"/>
          </a:endParaRPr>
        </a:p>
      </dgm:t>
    </dgm:pt>
    <dgm:pt modelId="{C3B53E6F-D682-45CB-924A-D6CFF7879684}">
      <dgm:prSet custT="1"/>
      <dgm:spPr/>
      <dgm:t>
        <a:bodyPr/>
        <a:lstStyle/>
        <a:p>
          <a:r>
            <a:rPr lang="en-US" sz="1600" baseline="0">
              <a:latin typeface="Times New Roman" panose="02020603050405020304" pitchFamily="18" charset="0"/>
            </a:rPr>
            <a:t>Understanding the diverse cultural backgrounds and experiences of both clients and supervisees enhances the quality of care provided.</a:t>
          </a:r>
        </a:p>
      </dgm:t>
    </dgm:pt>
    <dgm:pt modelId="{8AA93C28-58BF-404D-A96F-0C9E5FFD6B04}" type="parTrans" cxnId="{1C535F17-7DBB-4E1E-854B-B0C048DEFDCA}">
      <dgm:prSet/>
      <dgm:spPr/>
      <dgm:t>
        <a:bodyPr/>
        <a:lstStyle/>
        <a:p>
          <a:endParaRPr lang="en-US" sz="1600" baseline="0">
            <a:latin typeface="Times New Roman" panose="02020603050405020304" pitchFamily="18" charset="0"/>
          </a:endParaRPr>
        </a:p>
      </dgm:t>
    </dgm:pt>
    <dgm:pt modelId="{4876FAB6-94CC-49CB-9C34-26747BA45439}" type="sibTrans" cxnId="{1C535F17-7DBB-4E1E-854B-B0C048DEFDCA}">
      <dgm:prSet custT="1"/>
      <dgm:spPr/>
      <dgm:t>
        <a:bodyPr/>
        <a:lstStyle/>
        <a:p>
          <a:endParaRPr lang="en-US" sz="1600" baseline="0">
            <a:latin typeface="Times New Roman" panose="02020603050405020304" pitchFamily="18" charset="0"/>
          </a:endParaRPr>
        </a:p>
      </dgm:t>
    </dgm:pt>
    <dgm:pt modelId="{F23236D3-F3C1-4B24-ADDD-19BF462E8253}">
      <dgm:prSet custT="1"/>
      <dgm:spPr/>
      <dgm:t>
        <a:bodyPr/>
        <a:lstStyle/>
        <a:p>
          <a:r>
            <a:rPr lang="en-US" sz="1600" baseline="0">
              <a:latin typeface="Times New Roman" panose="02020603050405020304" pitchFamily="18" charset="0"/>
            </a:rPr>
            <a:t>Day-Vines (2017) emphasizes that integrating cultural competence into supervision practices fosters a supportive environment for supervisees from diverse cultural backgrounds.</a:t>
          </a:r>
        </a:p>
      </dgm:t>
    </dgm:pt>
    <dgm:pt modelId="{89DEC3D3-9EB0-4C8E-BDEA-094857E2AB72}" type="parTrans" cxnId="{1A2102E0-14B8-408C-A852-BF6307E47332}">
      <dgm:prSet/>
      <dgm:spPr/>
      <dgm:t>
        <a:bodyPr/>
        <a:lstStyle/>
        <a:p>
          <a:endParaRPr lang="en-US" sz="1600" baseline="0">
            <a:latin typeface="Times New Roman" panose="02020603050405020304" pitchFamily="18" charset="0"/>
          </a:endParaRPr>
        </a:p>
      </dgm:t>
    </dgm:pt>
    <dgm:pt modelId="{5AC23D23-11C0-4844-A529-7FC82B703808}" type="sibTrans" cxnId="{1A2102E0-14B8-408C-A852-BF6307E47332}">
      <dgm:prSet custT="1"/>
      <dgm:spPr/>
      <dgm:t>
        <a:bodyPr/>
        <a:lstStyle/>
        <a:p>
          <a:endParaRPr lang="en-US" sz="1600" baseline="0">
            <a:latin typeface="Times New Roman" panose="02020603050405020304" pitchFamily="18" charset="0"/>
          </a:endParaRPr>
        </a:p>
      </dgm:t>
    </dgm:pt>
    <dgm:pt modelId="{3C77D697-D0F2-4B96-A935-6ECBE65DEA43}">
      <dgm:prSet custT="1"/>
      <dgm:spPr/>
      <dgm:t>
        <a:bodyPr/>
        <a:lstStyle/>
        <a:p>
          <a:r>
            <a:rPr lang="en-US" sz="1600" baseline="0">
              <a:latin typeface="Times New Roman" panose="02020603050405020304" pitchFamily="18" charset="0"/>
            </a:rPr>
            <a:t>Addressing cultural issues in supervision helps reduce the risk of misunderstandings, biases, and cultural insensitivity, thus promoting positive therapeutic outcomes</a:t>
          </a:r>
          <a:r>
            <a:rPr lang="en-US" sz="1600" b="0" i="0" baseline="0">
              <a:latin typeface="Times New Roman" panose="02020603050405020304" pitchFamily="18" charset="0"/>
            </a:rPr>
            <a:t>.</a:t>
          </a:r>
          <a:endParaRPr lang="en-US" sz="1600" baseline="0">
            <a:latin typeface="Times New Roman" panose="02020603050405020304" pitchFamily="18" charset="0"/>
          </a:endParaRPr>
        </a:p>
      </dgm:t>
    </dgm:pt>
    <dgm:pt modelId="{62C09A3B-03D4-4969-BCDA-D2C27DF4049A}" type="parTrans" cxnId="{F7AF27C2-1974-476D-8FBF-19EA15B71E45}">
      <dgm:prSet/>
      <dgm:spPr/>
      <dgm:t>
        <a:bodyPr/>
        <a:lstStyle/>
        <a:p>
          <a:endParaRPr lang="en-US" sz="1600" baseline="0">
            <a:latin typeface="Times New Roman" panose="02020603050405020304" pitchFamily="18" charset="0"/>
          </a:endParaRPr>
        </a:p>
      </dgm:t>
    </dgm:pt>
    <dgm:pt modelId="{50036124-FD06-450D-B6B9-D39F1D31BA1A}" type="sibTrans" cxnId="{F7AF27C2-1974-476D-8FBF-19EA15B71E45}">
      <dgm:prSet/>
      <dgm:spPr/>
      <dgm:t>
        <a:bodyPr/>
        <a:lstStyle/>
        <a:p>
          <a:endParaRPr lang="en-US" sz="1600" baseline="0">
            <a:latin typeface="Times New Roman" panose="02020603050405020304" pitchFamily="18" charset="0"/>
          </a:endParaRPr>
        </a:p>
      </dgm:t>
    </dgm:pt>
    <dgm:pt modelId="{32521DC9-FD68-44CC-A67C-F61F3F071798}" type="pres">
      <dgm:prSet presAssocID="{52310A8C-4623-4357-AC23-82A0D5942F62}" presName="outerComposite" presStyleCnt="0">
        <dgm:presLayoutVars>
          <dgm:chMax val="5"/>
          <dgm:dir/>
          <dgm:resizeHandles val="exact"/>
        </dgm:presLayoutVars>
      </dgm:prSet>
      <dgm:spPr/>
    </dgm:pt>
    <dgm:pt modelId="{692B5512-8085-480C-BB93-A02382D9DDDA}" type="pres">
      <dgm:prSet presAssocID="{52310A8C-4623-4357-AC23-82A0D5942F62}" presName="dummyMaxCanvas" presStyleCnt="0">
        <dgm:presLayoutVars/>
      </dgm:prSet>
      <dgm:spPr/>
    </dgm:pt>
    <dgm:pt modelId="{24D42A2F-F515-4941-AF4B-F33A63091EDD}" type="pres">
      <dgm:prSet presAssocID="{52310A8C-4623-4357-AC23-82A0D5942F62}" presName="FiveNodes_1" presStyleLbl="node1" presStyleIdx="0" presStyleCnt="5">
        <dgm:presLayoutVars>
          <dgm:bulletEnabled val="1"/>
        </dgm:presLayoutVars>
      </dgm:prSet>
      <dgm:spPr/>
    </dgm:pt>
    <dgm:pt modelId="{BE40D362-8601-412E-B6EB-33A121682AE7}" type="pres">
      <dgm:prSet presAssocID="{52310A8C-4623-4357-AC23-82A0D5942F62}" presName="FiveNodes_2" presStyleLbl="node1" presStyleIdx="1" presStyleCnt="5">
        <dgm:presLayoutVars>
          <dgm:bulletEnabled val="1"/>
        </dgm:presLayoutVars>
      </dgm:prSet>
      <dgm:spPr/>
    </dgm:pt>
    <dgm:pt modelId="{7BFEB785-A322-41D7-8BA4-D0F46D89992D}" type="pres">
      <dgm:prSet presAssocID="{52310A8C-4623-4357-AC23-82A0D5942F62}" presName="FiveNodes_3" presStyleLbl="node1" presStyleIdx="2" presStyleCnt="5">
        <dgm:presLayoutVars>
          <dgm:bulletEnabled val="1"/>
        </dgm:presLayoutVars>
      </dgm:prSet>
      <dgm:spPr/>
    </dgm:pt>
    <dgm:pt modelId="{8687DB39-CA13-4212-B972-F512FFFFA467}" type="pres">
      <dgm:prSet presAssocID="{52310A8C-4623-4357-AC23-82A0D5942F62}" presName="FiveNodes_4" presStyleLbl="node1" presStyleIdx="3" presStyleCnt="5">
        <dgm:presLayoutVars>
          <dgm:bulletEnabled val="1"/>
        </dgm:presLayoutVars>
      </dgm:prSet>
      <dgm:spPr/>
    </dgm:pt>
    <dgm:pt modelId="{F67DEC37-B354-418F-B15A-113A87161CA7}" type="pres">
      <dgm:prSet presAssocID="{52310A8C-4623-4357-AC23-82A0D5942F62}" presName="FiveNodes_5" presStyleLbl="node1" presStyleIdx="4" presStyleCnt="5">
        <dgm:presLayoutVars>
          <dgm:bulletEnabled val="1"/>
        </dgm:presLayoutVars>
      </dgm:prSet>
      <dgm:spPr/>
    </dgm:pt>
    <dgm:pt modelId="{32A82A75-B02E-457B-83C0-95CFB3F2C567}" type="pres">
      <dgm:prSet presAssocID="{52310A8C-4623-4357-AC23-82A0D5942F62}" presName="FiveConn_1-2" presStyleLbl="fgAccFollowNode1" presStyleIdx="0" presStyleCnt="4">
        <dgm:presLayoutVars>
          <dgm:bulletEnabled val="1"/>
        </dgm:presLayoutVars>
      </dgm:prSet>
      <dgm:spPr/>
    </dgm:pt>
    <dgm:pt modelId="{9D98E11E-152D-4E36-A290-AB0CE045EE08}" type="pres">
      <dgm:prSet presAssocID="{52310A8C-4623-4357-AC23-82A0D5942F62}" presName="FiveConn_2-3" presStyleLbl="fgAccFollowNode1" presStyleIdx="1" presStyleCnt="4">
        <dgm:presLayoutVars>
          <dgm:bulletEnabled val="1"/>
        </dgm:presLayoutVars>
      </dgm:prSet>
      <dgm:spPr/>
    </dgm:pt>
    <dgm:pt modelId="{71F73367-AD96-48A7-8EDD-7F89458EFEFC}" type="pres">
      <dgm:prSet presAssocID="{52310A8C-4623-4357-AC23-82A0D5942F62}" presName="FiveConn_3-4" presStyleLbl="fgAccFollowNode1" presStyleIdx="2" presStyleCnt="4">
        <dgm:presLayoutVars>
          <dgm:bulletEnabled val="1"/>
        </dgm:presLayoutVars>
      </dgm:prSet>
      <dgm:spPr/>
    </dgm:pt>
    <dgm:pt modelId="{849E6F7E-6DC4-4A83-ACCC-4EB27169B7C9}" type="pres">
      <dgm:prSet presAssocID="{52310A8C-4623-4357-AC23-82A0D5942F62}" presName="FiveConn_4-5" presStyleLbl="fgAccFollowNode1" presStyleIdx="3" presStyleCnt="4">
        <dgm:presLayoutVars>
          <dgm:bulletEnabled val="1"/>
        </dgm:presLayoutVars>
      </dgm:prSet>
      <dgm:spPr/>
    </dgm:pt>
    <dgm:pt modelId="{36107E93-B7D1-46DA-A68F-CF1EFDB0FE10}" type="pres">
      <dgm:prSet presAssocID="{52310A8C-4623-4357-AC23-82A0D5942F62}" presName="FiveNodes_1_text" presStyleLbl="node1" presStyleIdx="4" presStyleCnt="5">
        <dgm:presLayoutVars>
          <dgm:bulletEnabled val="1"/>
        </dgm:presLayoutVars>
      </dgm:prSet>
      <dgm:spPr/>
    </dgm:pt>
    <dgm:pt modelId="{4A27AB44-6829-4877-ABDB-9D4CE95DAF7D}" type="pres">
      <dgm:prSet presAssocID="{52310A8C-4623-4357-AC23-82A0D5942F62}" presName="FiveNodes_2_text" presStyleLbl="node1" presStyleIdx="4" presStyleCnt="5">
        <dgm:presLayoutVars>
          <dgm:bulletEnabled val="1"/>
        </dgm:presLayoutVars>
      </dgm:prSet>
      <dgm:spPr/>
    </dgm:pt>
    <dgm:pt modelId="{DEF56480-607D-411A-89FF-B035CBBA4AFE}" type="pres">
      <dgm:prSet presAssocID="{52310A8C-4623-4357-AC23-82A0D5942F62}" presName="FiveNodes_3_text" presStyleLbl="node1" presStyleIdx="4" presStyleCnt="5">
        <dgm:presLayoutVars>
          <dgm:bulletEnabled val="1"/>
        </dgm:presLayoutVars>
      </dgm:prSet>
      <dgm:spPr/>
    </dgm:pt>
    <dgm:pt modelId="{AA74AFD8-200A-402D-81E0-E8AD516BACC1}" type="pres">
      <dgm:prSet presAssocID="{52310A8C-4623-4357-AC23-82A0D5942F62}" presName="FiveNodes_4_text" presStyleLbl="node1" presStyleIdx="4" presStyleCnt="5">
        <dgm:presLayoutVars>
          <dgm:bulletEnabled val="1"/>
        </dgm:presLayoutVars>
      </dgm:prSet>
      <dgm:spPr/>
    </dgm:pt>
    <dgm:pt modelId="{D7AD425F-620F-4F5F-A8E2-84D60AAD3CBC}" type="pres">
      <dgm:prSet presAssocID="{52310A8C-4623-4357-AC23-82A0D5942F62}" presName="FiveNodes_5_text" presStyleLbl="node1" presStyleIdx="4" presStyleCnt="5">
        <dgm:presLayoutVars>
          <dgm:bulletEnabled val="1"/>
        </dgm:presLayoutVars>
      </dgm:prSet>
      <dgm:spPr/>
    </dgm:pt>
  </dgm:ptLst>
  <dgm:cxnLst>
    <dgm:cxn modelId="{974D840E-943A-4775-9A22-A44753D3AE24}" type="presOf" srcId="{23E2FB0F-13D0-4CDB-8F65-422150E6E522}" destId="{9D98E11E-152D-4E36-A290-AB0CE045EE08}" srcOrd="0" destOrd="0" presId="urn:microsoft.com/office/officeart/2005/8/layout/vProcess5"/>
    <dgm:cxn modelId="{1C535F17-7DBB-4E1E-854B-B0C048DEFDCA}" srcId="{52310A8C-4623-4357-AC23-82A0D5942F62}" destId="{C3B53E6F-D682-45CB-924A-D6CFF7879684}" srcOrd="2" destOrd="0" parTransId="{8AA93C28-58BF-404D-A96F-0C9E5FFD6B04}" sibTransId="{4876FAB6-94CC-49CB-9C34-26747BA45439}"/>
    <dgm:cxn modelId="{2F868317-3847-42E6-8CD6-107E5465D81F}" type="presOf" srcId="{52310A8C-4623-4357-AC23-82A0D5942F62}" destId="{32521DC9-FD68-44CC-A67C-F61F3F071798}" srcOrd="0" destOrd="0" presId="urn:microsoft.com/office/officeart/2005/8/layout/vProcess5"/>
    <dgm:cxn modelId="{4CA90E3F-1DC8-4ADD-A984-DE9E6022ABED}" type="presOf" srcId="{2AF7310B-5152-4CDD-822F-895C2FC8DBB2}" destId="{24D42A2F-F515-4941-AF4B-F33A63091EDD}" srcOrd="0" destOrd="0" presId="urn:microsoft.com/office/officeart/2005/8/layout/vProcess5"/>
    <dgm:cxn modelId="{7C0F455F-286A-4086-882E-3F0C2728BE35}" type="presOf" srcId="{3C77D697-D0F2-4B96-A935-6ECBE65DEA43}" destId="{D7AD425F-620F-4F5F-A8E2-84D60AAD3CBC}" srcOrd="1" destOrd="0" presId="urn:microsoft.com/office/officeart/2005/8/layout/vProcess5"/>
    <dgm:cxn modelId="{2CDDD760-2AE1-4B48-848B-9AEA4D52A2AE}" srcId="{52310A8C-4623-4357-AC23-82A0D5942F62}" destId="{2AF7310B-5152-4CDD-822F-895C2FC8DBB2}" srcOrd="0" destOrd="0" parTransId="{C395B5A8-4A47-4F9C-9232-0F2D0C81BF0B}" sibTransId="{5F641A46-0F3A-4784-9A9B-6D3133C78826}"/>
    <dgm:cxn modelId="{80CBAC73-5786-4632-9C6C-48AD352D9EC5}" srcId="{52310A8C-4623-4357-AC23-82A0D5942F62}" destId="{46EF9549-4806-42C0-A7DA-B758F3A90639}" srcOrd="1" destOrd="0" parTransId="{031B6E90-DA10-4DBF-9A0F-0AFB46137B69}" sibTransId="{23E2FB0F-13D0-4CDB-8F65-422150E6E522}"/>
    <dgm:cxn modelId="{4787C982-8C41-4DBA-A67D-17A8AB95AFD3}" type="presOf" srcId="{F23236D3-F3C1-4B24-ADDD-19BF462E8253}" destId="{8687DB39-CA13-4212-B972-F512FFFFA467}" srcOrd="0" destOrd="0" presId="urn:microsoft.com/office/officeart/2005/8/layout/vProcess5"/>
    <dgm:cxn modelId="{7392E483-916D-4EE9-8074-F77A63BC6463}" type="presOf" srcId="{5F641A46-0F3A-4784-9A9B-6D3133C78826}" destId="{32A82A75-B02E-457B-83C0-95CFB3F2C567}" srcOrd="0" destOrd="0" presId="urn:microsoft.com/office/officeart/2005/8/layout/vProcess5"/>
    <dgm:cxn modelId="{4D7EF68B-C4AC-4B37-BDDF-AAD3BCDA2B6A}" type="presOf" srcId="{2AF7310B-5152-4CDD-822F-895C2FC8DBB2}" destId="{36107E93-B7D1-46DA-A68F-CF1EFDB0FE10}" srcOrd="1" destOrd="0" presId="urn:microsoft.com/office/officeart/2005/8/layout/vProcess5"/>
    <dgm:cxn modelId="{D48E8590-D955-4146-9A5D-21DE48185785}" type="presOf" srcId="{C3B53E6F-D682-45CB-924A-D6CFF7879684}" destId="{7BFEB785-A322-41D7-8BA4-D0F46D89992D}" srcOrd="0" destOrd="0" presId="urn:microsoft.com/office/officeart/2005/8/layout/vProcess5"/>
    <dgm:cxn modelId="{C05E3396-7468-4268-899D-D0143310D67B}" type="presOf" srcId="{4876FAB6-94CC-49CB-9C34-26747BA45439}" destId="{71F73367-AD96-48A7-8EDD-7F89458EFEFC}" srcOrd="0" destOrd="0" presId="urn:microsoft.com/office/officeart/2005/8/layout/vProcess5"/>
    <dgm:cxn modelId="{B61B1EBF-9C27-4112-B05A-E66707CDDF33}" type="presOf" srcId="{46EF9549-4806-42C0-A7DA-B758F3A90639}" destId="{BE40D362-8601-412E-B6EB-33A121682AE7}" srcOrd="0" destOrd="0" presId="urn:microsoft.com/office/officeart/2005/8/layout/vProcess5"/>
    <dgm:cxn modelId="{F7AF27C2-1974-476D-8FBF-19EA15B71E45}" srcId="{52310A8C-4623-4357-AC23-82A0D5942F62}" destId="{3C77D697-D0F2-4B96-A935-6ECBE65DEA43}" srcOrd="4" destOrd="0" parTransId="{62C09A3B-03D4-4969-BCDA-D2C27DF4049A}" sibTransId="{50036124-FD06-450D-B6B9-D39F1D31BA1A}"/>
    <dgm:cxn modelId="{41FA44C8-F538-48A6-8C18-53FB31EBE8F9}" type="presOf" srcId="{5AC23D23-11C0-4844-A529-7FC82B703808}" destId="{849E6F7E-6DC4-4A83-ACCC-4EB27169B7C9}" srcOrd="0" destOrd="0" presId="urn:microsoft.com/office/officeart/2005/8/layout/vProcess5"/>
    <dgm:cxn modelId="{2241EED6-F2EA-4D45-BE70-383C5C5129AD}" type="presOf" srcId="{46EF9549-4806-42C0-A7DA-B758F3A90639}" destId="{4A27AB44-6829-4877-ABDB-9D4CE95DAF7D}" srcOrd="1" destOrd="0" presId="urn:microsoft.com/office/officeart/2005/8/layout/vProcess5"/>
    <dgm:cxn modelId="{AA26ADD7-4D5E-4619-9506-201104F91B4B}" type="presOf" srcId="{F23236D3-F3C1-4B24-ADDD-19BF462E8253}" destId="{AA74AFD8-200A-402D-81E0-E8AD516BACC1}" srcOrd="1" destOrd="0" presId="urn:microsoft.com/office/officeart/2005/8/layout/vProcess5"/>
    <dgm:cxn modelId="{1A2102E0-14B8-408C-A852-BF6307E47332}" srcId="{52310A8C-4623-4357-AC23-82A0D5942F62}" destId="{F23236D3-F3C1-4B24-ADDD-19BF462E8253}" srcOrd="3" destOrd="0" parTransId="{89DEC3D3-9EB0-4C8E-BDEA-094857E2AB72}" sibTransId="{5AC23D23-11C0-4844-A529-7FC82B703808}"/>
    <dgm:cxn modelId="{625833E9-69EA-465A-9FD9-87EEDC03540B}" type="presOf" srcId="{C3B53E6F-D682-45CB-924A-D6CFF7879684}" destId="{DEF56480-607D-411A-89FF-B035CBBA4AFE}" srcOrd="1" destOrd="0" presId="urn:microsoft.com/office/officeart/2005/8/layout/vProcess5"/>
    <dgm:cxn modelId="{7DDA30F2-D62B-42BF-A84A-EF1F43A9F0D2}" type="presOf" srcId="{3C77D697-D0F2-4B96-A935-6ECBE65DEA43}" destId="{F67DEC37-B354-418F-B15A-113A87161CA7}" srcOrd="0" destOrd="0" presId="urn:microsoft.com/office/officeart/2005/8/layout/vProcess5"/>
    <dgm:cxn modelId="{42691BDB-B8AB-4B4D-B2EC-2079357E6221}" type="presParOf" srcId="{32521DC9-FD68-44CC-A67C-F61F3F071798}" destId="{692B5512-8085-480C-BB93-A02382D9DDDA}" srcOrd="0" destOrd="0" presId="urn:microsoft.com/office/officeart/2005/8/layout/vProcess5"/>
    <dgm:cxn modelId="{FF4B8FD3-2CEA-492A-A997-7077071EA455}" type="presParOf" srcId="{32521DC9-FD68-44CC-A67C-F61F3F071798}" destId="{24D42A2F-F515-4941-AF4B-F33A63091EDD}" srcOrd="1" destOrd="0" presId="urn:microsoft.com/office/officeart/2005/8/layout/vProcess5"/>
    <dgm:cxn modelId="{91B727A0-99D8-4F1F-94E8-004F074C2958}" type="presParOf" srcId="{32521DC9-FD68-44CC-A67C-F61F3F071798}" destId="{BE40D362-8601-412E-B6EB-33A121682AE7}" srcOrd="2" destOrd="0" presId="urn:microsoft.com/office/officeart/2005/8/layout/vProcess5"/>
    <dgm:cxn modelId="{5A5E42C0-60C6-400A-9307-F17891BB66DD}" type="presParOf" srcId="{32521DC9-FD68-44CC-A67C-F61F3F071798}" destId="{7BFEB785-A322-41D7-8BA4-D0F46D89992D}" srcOrd="3" destOrd="0" presId="urn:microsoft.com/office/officeart/2005/8/layout/vProcess5"/>
    <dgm:cxn modelId="{D9E6FB45-035B-4CBC-984D-06FC0B21D2EF}" type="presParOf" srcId="{32521DC9-FD68-44CC-A67C-F61F3F071798}" destId="{8687DB39-CA13-4212-B972-F512FFFFA467}" srcOrd="4" destOrd="0" presId="urn:microsoft.com/office/officeart/2005/8/layout/vProcess5"/>
    <dgm:cxn modelId="{DEB9293D-021B-4EAB-8802-C84A1E77CCA4}" type="presParOf" srcId="{32521DC9-FD68-44CC-A67C-F61F3F071798}" destId="{F67DEC37-B354-418F-B15A-113A87161CA7}" srcOrd="5" destOrd="0" presId="urn:microsoft.com/office/officeart/2005/8/layout/vProcess5"/>
    <dgm:cxn modelId="{096ABAFE-090C-471A-826A-FB2CB912012B}" type="presParOf" srcId="{32521DC9-FD68-44CC-A67C-F61F3F071798}" destId="{32A82A75-B02E-457B-83C0-95CFB3F2C567}" srcOrd="6" destOrd="0" presId="urn:microsoft.com/office/officeart/2005/8/layout/vProcess5"/>
    <dgm:cxn modelId="{763A3684-FCE5-4A2A-A3C3-EE3CA80578A9}" type="presParOf" srcId="{32521DC9-FD68-44CC-A67C-F61F3F071798}" destId="{9D98E11E-152D-4E36-A290-AB0CE045EE08}" srcOrd="7" destOrd="0" presId="urn:microsoft.com/office/officeart/2005/8/layout/vProcess5"/>
    <dgm:cxn modelId="{438492D2-0490-44AE-BF80-F74D705FA852}" type="presParOf" srcId="{32521DC9-FD68-44CC-A67C-F61F3F071798}" destId="{71F73367-AD96-48A7-8EDD-7F89458EFEFC}" srcOrd="8" destOrd="0" presId="urn:microsoft.com/office/officeart/2005/8/layout/vProcess5"/>
    <dgm:cxn modelId="{F014D975-2EB1-4DF0-9CA0-7314B63182AB}" type="presParOf" srcId="{32521DC9-FD68-44CC-A67C-F61F3F071798}" destId="{849E6F7E-6DC4-4A83-ACCC-4EB27169B7C9}" srcOrd="9" destOrd="0" presId="urn:microsoft.com/office/officeart/2005/8/layout/vProcess5"/>
    <dgm:cxn modelId="{5D30D11D-43DA-4FE6-A73D-922DC62C3800}" type="presParOf" srcId="{32521DC9-FD68-44CC-A67C-F61F3F071798}" destId="{36107E93-B7D1-46DA-A68F-CF1EFDB0FE10}" srcOrd="10" destOrd="0" presId="urn:microsoft.com/office/officeart/2005/8/layout/vProcess5"/>
    <dgm:cxn modelId="{DA129C1D-301A-4B3E-9614-7AC138FD999A}" type="presParOf" srcId="{32521DC9-FD68-44CC-A67C-F61F3F071798}" destId="{4A27AB44-6829-4877-ABDB-9D4CE95DAF7D}" srcOrd="11" destOrd="0" presId="urn:microsoft.com/office/officeart/2005/8/layout/vProcess5"/>
    <dgm:cxn modelId="{8714D811-9B42-40DA-918F-952EE37CE91C}" type="presParOf" srcId="{32521DC9-FD68-44CC-A67C-F61F3F071798}" destId="{DEF56480-607D-411A-89FF-B035CBBA4AFE}" srcOrd="12" destOrd="0" presId="urn:microsoft.com/office/officeart/2005/8/layout/vProcess5"/>
    <dgm:cxn modelId="{0AAA4364-23D1-4A4E-852E-890B9A500736}" type="presParOf" srcId="{32521DC9-FD68-44CC-A67C-F61F3F071798}" destId="{AA74AFD8-200A-402D-81E0-E8AD516BACC1}" srcOrd="13" destOrd="0" presId="urn:microsoft.com/office/officeart/2005/8/layout/vProcess5"/>
    <dgm:cxn modelId="{64B297CB-9C6C-47CA-BD74-CEB5CF955CE6}" type="presParOf" srcId="{32521DC9-FD68-44CC-A67C-F61F3F071798}" destId="{D7AD425F-620F-4F5F-A8E2-84D60AAD3CB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48F7C-51D2-4DAE-AE5A-FC044F213A76}" type="doc">
      <dgm:prSet loTypeId="urn:microsoft.com/office/officeart/2018/2/layout/IconVerticalSolidList" loCatId="icon" qsTypeId="urn:microsoft.com/office/officeart/2005/8/quickstyle/simple4" qsCatId="simple" csTypeId="urn:microsoft.com/office/officeart/2005/8/colors/colorful2" csCatId="colorful" phldr="1"/>
      <dgm:spPr/>
      <dgm:t>
        <a:bodyPr/>
        <a:lstStyle/>
        <a:p>
          <a:endParaRPr lang="en-US"/>
        </a:p>
      </dgm:t>
    </dgm:pt>
    <dgm:pt modelId="{D0CCA551-5A65-436D-BCC0-440889720981}">
      <dgm:prSet custT="1"/>
      <dgm:spPr/>
      <dgm:t>
        <a:bodyPr/>
        <a:lstStyle/>
        <a:p>
          <a:pPr>
            <a:lnSpc>
              <a:spcPct val="100000"/>
            </a:lnSpc>
          </a:pPr>
          <a:r>
            <a:rPr lang="en-US" sz="1800" baseline="0" dirty="0">
              <a:latin typeface="Times New Roman" panose="02020603050405020304" pitchFamily="18" charset="0"/>
            </a:rPr>
            <a:t>Broaching cultural issues involves supervisors and supervisees initiating discussions about cultural differences, beliefs, and values within the supervisory relationship.</a:t>
          </a:r>
        </a:p>
      </dgm:t>
    </dgm:pt>
    <dgm:pt modelId="{10A8684F-FADA-4DCA-9AE4-9332B22F6E49}" type="parTrans" cxnId="{0DB46A3E-F82A-4EEA-A516-DE16A9AFEF5B}">
      <dgm:prSet/>
      <dgm:spPr/>
      <dgm:t>
        <a:bodyPr/>
        <a:lstStyle/>
        <a:p>
          <a:endParaRPr lang="en-US" sz="1800" baseline="0">
            <a:latin typeface="Times New Roman" panose="02020603050405020304" pitchFamily="18" charset="0"/>
          </a:endParaRPr>
        </a:p>
      </dgm:t>
    </dgm:pt>
    <dgm:pt modelId="{9E49F6BE-1FEB-40C8-8DAE-9143E6EE98AD}" type="sibTrans" cxnId="{0DB46A3E-F82A-4EEA-A516-DE16A9AFEF5B}">
      <dgm:prSet/>
      <dgm:spPr/>
      <dgm:t>
        <a:bodyPr/>
        <a:lstStyle/>
        <a:p>
          <a:endParaRPr lang="en-US" sz="1800" baseline="0">
            <a:latin typeface="Times New Roman" panose="02020603050405020304" pitchFamily="18" charset="0"/>
          </a:endParaRPr>
        </a:p>
      </dgm:t>
    </dgm:pt>
    <dgm:pt modelId="{0FA10493-DEDD-4650-A0ED-CA7201B0E84B}">
      <dgm:prSet custT="1"/>
      <dgm:spPr/>
      <dgm:t>
        <a:bodyPr/>
        <a:lstStyle/>
        <a:p>
          <a:pPr>
            <a:lnSpc>
              <a:spcPct val="100000"/>
            </a:lnSpc>
          </a:pPr>
          <a:r>
            <a:rPr lang="en-US" sz="1800" baseline="0" dirty="0">
              <a:latin typeface="Times New Roman" panose="02020603050405020304" pitchFamily="18" charset="0"/>
            </a:rPr>
            <a:t>It entails creating a safe and respectful space for dialogue where both parties can explore how cultural factors influence client care.</a:t>
          </a:r>
        </a:p>
      </dgm:t>
    </dgm:pt>
    <dgm:pt modelId="{9C586B05-16CD-48F6-ACD6-171C6C19D670}" type="parTrans" cxnId="{9CADB6E8-3CD1-41DF-92F9-E1ADE7A0F198}">
      <dgm:prSet/>
      <dgm:spPr/>
      <dgm:t>
        <a:bodyPr/>
        <a:lstStyle/>
        <a:p>
          <a:endParaRPr lang="en-US" sz="1800" baseline="0">
            <a:latin typeface="Times New Roman" panose="02020603050405020304" pitchFamily="18" charset="0"/>
          </a:endParaRPr>
        </a:p>
      </dgm:t>
    </dgm:pt>
    <dgm:pt modelId="{382391BE-A348-4FA0-A2C1-BFD9823D2667}" type="sibTrans" cxnId="{9CADB6E8-3CD1-41DF-92F9-E1ADE7A0F198}">
      <dgm:prSet/>
      <dgm:spPr/>
      <dgm:t>
        <a:bodyPr/>
        <a:lstStyle/>
        <a:p>
          <a:endParaRPr lang="en-US" sz="1800" baseline="0">
            <a:latin typeface="Times New Roman" panose="02020603050405020304" pitchFamily="18" charset="0"/>
          </a:endParaRPr>
        </a:p>
      </dgm:t>
    </dgm:pt>
    <dgm:pt modelId="{5C33087D-2574-453F-8BC3-CF8A950EB9F7}" type="pres">
      <dgm:prSet presAssocID="{A9448F7C-51D2-4DAE-AE5A-FC044F213A76}" presName="root" presStyleCnt="0">
        <dgm:presLayoutVars>
          <dgm:dir/>
          <dgm:resizeHandles val="exact"/>
        </dgm:presLayoutVars>
      </dgm:prSet>
      <dgm:spPr/>
    </dgm:pt>
    <dgm:pt modelId="{EAD68042-0709-40BE-8526-3003EF9B4E32}" type="pres">
      <dgm:prSet presAssocID="{D0CCA551-5A65-436D-BCC0-440889720981}" presName="compNode" presStyleCnt="0"/>
      <dgm:spPr/>
    </dgm:pt>
    <dgm:pt modelId="{4686DB7B-37C4-4E33-89B6-686D44D5D318}" type="pres">
      <dgm:prSet presAssocID="{D0CCA551-5A65-436D-BCC0-440889720981}" presName="bgRect" presStyleLbl="bgShp" presStyleIdx="0" presStyleCnt="2"/>
      <dgm:spPr/>
    </dgm:pt>
    <dgm:pt modelId="{38875B8C-1036-4857-BD5C-FC3228A558E5}" type="pres">
      <dgm:prSet presAssocID="{D0CCA551-5A65-436D-BCC0-4408897209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apanese Dolls"/>
        </a:ext>
      </dgm:extLst>
    </dgm:pt>
    <dgm:pt modelId="{E5138215-09B5-47C4-8E3B-D870D76DECB9}" type="pres">
      <dgm:prSet presAssocID="{D0CCA551-5A65-436D-BCC0-440889720981}" presName="spaceRect" presStyleCnt="0"/>
      <dgm:spPr/>
    </dgm:pt>
    <dgm:pt modelId="{0F91F5EF-99C6-4EB2-AF43-231D77526281}" type="pres">
      <dgm:prSet presAssocID="{D0CCA551-5A65-436D-BCC0-440889720981}" presName="parTx" presStyleLbl="revTx" presStyleIdx="0" presStyleCnt="2">
        <dgm:presLayoutVars>
          <dgm:chMax val="0"/>
          <dgm:chPref val="0"/>
        </dgm:presLayoutVars>
      </dgm:prSet>
      <dgm:spPr/>
    </dgm:pt>
    <dgm:pt modelId="{C7316722-C17B-4679-AD10-E681F6FC3E42}" type="pres">
      <dgm:prSet presAssocID="{9E49F6BE-1FEB-40C8-8DAE-9143E6EE98AD}" presName="sibTrans" presStyleCnt="0"/>
      <dgm:spPr/>
    </dgm:pt>
    <dgm:pt modelId="{9B9DCA05-FA86-467B-BBB3-9442761FE2F7}" type="pres">
      <dgm:prSet presAssocID="{0FA10493-DEDD-4650-A0ED-CA7201B0E84B}" presName="compNode" presStyleCnt="0"/>
      <dgm:spPr/>
    </dgm:pt>
    <dgm:pt modelId="{EEB23399-A0E4-4EC5-8CC6-77E3733F8298}" type="pres">
      <dgm:prSet presAssocID="{0FA10493-DEDD-4650-A0ED-CA7201B0E84B}" presName="bgRect" presStyleLbl="bgShp" presStyleIdx="1" presStyleCnt="2"/>
      <dgm:spPr/>
    </dgm:pt>
    <dgm:pt modelId="{1BADA37C-5399-483B-8071-4D5E74336602}" type="pres">
      <dgm:prSet presAssocID="{0FA10493-DEDD-4650-A0ED-CA7201B0E8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DB5A64B1-825A-4E31-A1C0-96F4C5A839CB}" type="pres">
      <dgm:prSet presAssocID="{0FA10493-DEDD-4650-A0ED-CA7201B0E84B}" presName="spaceRect" presStyleCnt="0"/>
      <dgm:spPr/>
    </dgm:pt>
    <dgm:pt modelId="{070D544C-B1C7-4B3C-AF2D-31B52B88D7BC}" type="pres">
      <dgm:prSet presAssocID="{0FA10493-DEDD-4650-A0ED-CA7201B0E84B}" presName="parTx" presStyleLbl="revTx" presStyleIdx="1" presStyleCnt="2">
        <dgm:presLayoutVars>
          <dgm:chMax val="0"/>
          <dgm:chPref val="0"/>
        </dgm:presLayoutVars>
      </dgm:prSet>
      <dgm:spPr/>
    </dgm:pt>
  </dgm:ptLst>
  <dgm:cxnLst>
    <dgm:cxn modelId="{8CFDDA28-A18D-4FD8-A2D4-22D32CCEFC15}" type="presOf" srcId="{0FA10493-DEDD-4650-A0ED-CA7201B0E84B}" destId="{070D544C-B1C7-4B3C-AF2D-31B52B88D7BC}" srcOrd="0" destOrd="0" presId="urn:microsoft.com/office/officeart/2018/2/layout/IconVerticalSolidList"/>
    <dgm:cxn modelId="{0DB46A3E-F82A-4EEA-A516-DE16A9AFEF5B}" srcId="{A9448F7C-51D2-4DAE-AE5A-FC044F213A76}" destId="{D0CCA551-5A65-436D-BCC0-440889720981}" srcOrd="0" destOrd="0" parTransId="{10A8684F-FADA-4DCA-9AE4-9332B22F6E49}" sibTransId="{9E49F6BE-1FEB-40C8-8DAE-9143E6EE98AD}"/>
    <dgm:cxn modelId="{2CFB8FE0-184B-4211-A748-ED9A0C27F685}" type="presOf" srcId="{D0CCA551-5A65-436D-BCC0-440889720981}" destId="{0F91F5EF-99C6-4EB2-AF43-231D77526281}" srcOrd="0" destOrd="0" presId="urn:microsoft.com/office/officeart/2018/2/layout/IconVerticalSolidList"/>
    <dgm:cxn modelId="{4B6843E8-6966-46DA-A67F-0A7C7E8F7CF8}" type="presOf" srcId="{A9448F7C-51D2-4DAE-AE5A-FC044F213A76}" destId="{5C33087D-2574-453F-8BC3-CF8A950EB9F7}" srcOrd="0" destOrd="0" presId="urn:microsoft.com/office/officeart/2018/2/layout/IconVerticalSolidList"/>
    <dgm:cxn modelId="{9CADB6E8-3CD1-41DF-92F9-E1ADE7A0F198}" srcId="{A9448F7C-51D2-4DAE-AE5A-FC044F213A76}" destId="{0FA10493-DEDD-4650-A0ED-CA7201B0E84B}" srcOrd="1" destOrd="0" parTransId="{9C586B05-16CD-48F6-ACD6-171C6C19D670}" sibTransId="{382391BE-A348-4FA0-A2C1-BFD9823D2667}"/>
    <dgm:cxn modelId="{679E54EE-C92E-44A0-B59F-8C3D3AA7F86D}" type="presParOf" srcId="{5C33087D-2574-453F-8BC3-CF8A950EB9F7}" destId="{EAD68042-0709-40BE-8526-3003EF9B4E32}" srcOrd="0" destOrd="0" presId="urn:microsoft.com/office/officeart/2018/2/layout/IconVerticalSolidList"/>
    <dgm:cxn modelId="{3B32CC39-F519-40B1-865E-A7ABF82F392C}" type="presParOf" srcId="{EAD68042-0709-40BE-8526-3003EF9B4E32}" destId="{4686DB7B-37C4-4E33-89B6-686D44D5D318}" srcOrd="0" destOrd="0" presId="urn:microsoft.com/office/officeart/2018/2/layout/IconVerticalSolidList"/>
    <dgm:cxn modelId="{1E80808F-3CE8-405A-87E6-484C26FEA239}" type="presParOf" srcId="{EAD68042-0709-40BE-8526-3003EF9B4E32}" destId="{38875B8C-1036-4857-BD5C-FC3228A558E5}" srcOrd="1" destOrd="0" presId="urn:microsoft.com/office/officeart/2018/2/layout/IconVerticalSolidList"/>
    <dgm:cxn modelId="{D8E6C079-1D99-40BD-B601-297D65DAB479}" type="presParOf" srcId="{EAD68042-0709-40BE-8526-3003EF9B4E32}" destId="{E5138215-09B5-47C4-8E3B-D870D76DECB9}" srcOrd="2" destOrd="0" presId="urn:microsoft.com/office/officeart/2018/2/layout/IconVerticalSolidList"/>
    <dgm:cxn modelId="{C6D0DE1B-6E7D-4738-8713-57DBD7729570}" type="presParOf" srcId="{EAD68042-0709-40BE-8526-3003EF9B4E32}" destId="{0F91F5EF-99C6-4EB2-AF43-231D77526281}" srcOrd="3" destOrd="0" presId="urn:microsoft.com/office/officeart/2018/2/layout/IconVerticalSolidList"/>
    <dgm:cxn modelId="{05E00B67-5788-4F92-BA88-FE0EA26FEF97}" type="presParOf" srcId="{5C33087D-2574-453F-8BC3-CF8A950EB9F7}" destId="{C7316722-C17B-4679-AD10-E681F6FC3E42}" srcOrd="1" destOrd="0" presId="urn:microsoft.com/office/officeart/2018/2/layout/IconVerticalSolidList"/>
    <dgm:cxn modelId="{CFB79F07-37B4-47E8-9105-539C042FF886}" type="presParOf" srcId="{5C33087D-2574-453F-8BC3-CF8A950EB9F7}" destId="{9B9DCA05-FA86-467B-BBB3-9442761FE2F7}" srcOrd="2" destOrd="0" presId="urn:microsoft.com/office/officeart/2018/2/layout/IconVerticalSolidList"/>
    <dgm:cxn modelId="{91B9C617-B551-4848-8035-1F22BBFA1FC5}" type="presParOf" srcId="{9B9DCA05-FA86-467B-BBB3-9442761FE2F7}" destId="{EEB23399-A0E4-4EC5-8CC6-77E3733F8298}" srcOrd="0" destOrd="0" presId="urn:microsoft.com/office/officeart/2018/2/layout/IconVerticalSolidList"/>
    <dgm:cxn modelId="{BC025A0B-04EB-4DA7-80E8-B06BE009EF83}" type="presParOf" srcId="{9B9DCA05-FA86-467B-BBB3-9442761FE2F7}" destId="{1BADA37C-5399-483B-8071-4D5E74336602}" srcOrd="1" destOrd="0" presId="urn:microsoft.com/office/officeart/2018/2/layout/IconVerticalSolidList"/>
    <dgm:cxn modelId="{36035F1F-5CE9-43CF-8919-FAA6036EB550}" type="presParOf" srcId="{9B9DCA05-FA86-467B-BBB3-9442761FE2F7}" destId="{DB5A64B1-825A-4E31-A1C0-96F4C5A839CB}" srcOrd="2" destOrd="0" presId="urn:microsoft.com/office/officeart/2018/2/layout/IconVerticalSolidList"/>
    <dgm:cxn modelId="{3CEBCD52-9E1C-48F4-84AF-7B4DFD59C3AB}" type="presParOf" srcId="{9B9DCA05-FA86-467B-BBB3-9442761FE2F7}" destId="{070D544C-B1C7-4B3C-AF2D-31B52B88D7B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2F97A5-6EAA-4A4B-99D6-61C9B78318D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3DDBF9CD-46C3-45EE-A172-7DF43FCF0AD1}">
      <dgm:prSet custT="1"/>
      <dgm:spPr/>
      <dgm:t>
        <a:bodyPr/>
        <a:lstStyle/>
        <a:p>
          <a:r>
            <a:rPr lang="en-US" sz="1600" baseline="0">
              <a:latin typeface="Times New Roman" panose="02020603050405020304" pitchFamily="18" charset="0"/>
            </a:rPr>
            <a:t>Establish</a:t>
          </a:r>
        </a:p>
      </dgm:t>
    </dgm:pt>
    <dgm:pt modelId="{052B2BEB-B4E1-4470-B9F4-C08B27D3B32C}" type="parTrans" cxnId="{C7B68F28-45B8-42F9-8811-90716D9C7905}">
      <dgm:prSet/>
      <dgm:spPr/>
      <dgm:t>
        <a:bodyPr/>
        <a:lstStyle/>
        <a:p>
          <a:endParaRPr lang="en-US" sz="1600" baseline="0">
            <a:latin typeface="Times New Roman" panose="02020603050405020304" pitchFamily="18" charset="0"/>
          </a:endParaRPr>
        </a:p>
      </dgm:t>
    </dgm:pt>
    <dgm:pt modelId="{9E289236-D547-49B3-A463-7F7D07233B84}" type="sibTrans" cxnId="{C7B68F28-45B8-42F9-8811-90716D9C7905}">
      <dgm:prSet custT="1"/>
      <dgm:spPr/>
      <dgm:t>
        <a:bodyPr/>
        <a:lstStyle/>
        <a:p>
          <a:endParaRPr lang="en-US" sz="1600" baseline="0">
            <a:latin typeface="Times New Roman" panose="02020603050405020304" pitchFamily="18" charset="0"/>
          </a:endParaRPr>
        </a:p>
      </dgm:t>
    </dgm:pt>
    <dgm:pt modelId="{0FD63B49-F74A-4A1C-9BE0-3D61133FF1BB}">
      <dgm:prSet custT="1"/>
      <dgm:spPr/>
      <dgm:t>
        <a:bodyPr/>
        <a:lstStyle/>
        <a:p>
          <a:r>
            <a:rPr lang="en-US" sz="1600" baseline="0" dirty="0">
              <a:latin typeface="Times New Roman" panose="02020603050405020304" pitchFamily="18" charset="0"/>
            </a:rPr>
            <a:t>Establish Trust: Build trust between supervisors and supervisees to encourage open communication about cultural concerns.</a:t>
          </a:r>
        </a:p>
      </dgm:t>
    </dgm:pt>
    <dgm:pt modelId="{F18FC3DB-17B2-4C98-8C14-6138E1083E9D}" type="parTrans" cxnId="{FA65527C-A85E-4513-87FF-55B7EC39396B}">
      <dgm:prSet/>
      <dgm:spPr/>
      <dgm:t>
        <a:bodyPr/>
        <a:lstStyle/>
        <a:p>
          <a:endParaRPr lang="en-US" sz="1600" baseline="0">
            <a:latin typeface="Times New Roman" panose="02020603050405020304" pitchFamily="18" charset="0"/>
          </a:endParaRPr>
        </a:p>
      </dgm:t>
    </dgm:pt>
    <dgm:pt modelId="{3DF2B381-A9C4-4A4A-BC03-C8C8770A6210}" type="sibTrans" cxnId="{FA65527C-A85E-4513-87FF-55B7EC39396B}">
      <dgm:prSet/>
      <dgm:spPr/>
      <dgm:t>
        <a:bodyPr/>
        <a:lstStyle/>
        <a:p>
          <a:endParaRPr lang="en-US" sz="1600" baseline="0">
            <a:latin typeface="Times New Roman" panose="02020603050405020304" pitchFamily="18" charset="0"/>
          </a:endParaRPr>
        </a:p>
      </dgm:t>
    </dgm:pt>
    <dgm:pt modelId="{70F9A2BC-6E13-44C0-BA0A-107BF813FBB5}">
      <dgm:prSet custT="1"/>
      <dgm:spPr/>
      <dgm:t>
        <a:bodyPr/>
        <a:lstStyle/>
        <a:p>
          <a:r>
            <a:rPr lang="en-US" sz="1600" baseline="0">
              <a:latin typeface="Times New Roman" panose="02020603050405020304" pitchFamily="18" charset="0"/>
            </a:rPr>
            <a:t>Normalize</a:t>
          </a:r>
        </a:p>
      </dgm:t>
    </dgm:pt>
    <dgm:pt modelId="{C8B7F601-E632-480A-BA94-C901583AE261}" type="parTrans" cxnId="{AC221A33-A0D0-49AB-845F-7560E642DF5B}">
      <dgm:prSet/>
      <dgm:spPr/>
      <dgm:t>
        <a:bodyPr/>
        <a:lstStyle/>
        <a:p>
          <a:endParaRPr lang="en-US" sz="1600" baseline="0">
            <a:latin typeface="Times New Roman" panose="02020603050405020304" pitchFamily="18" charset="0"/>
          </a:endParaRPr>
        </a:p>
      </dgm:t>
    </dgm:pt>
    <dgm:pt modelId="{E0180CFC-0813-41AA-9CB9-339060ACF241}" type="sibTrans" cxnId="{AC221A33-A0D0-49AB-845F-7560E642DF5B}">
      <dgm:prSet custT="1"/>
      <dgm:spPr/>
      <dgm:t>
        <a:bodyPr/>
        <a:lstStyle/>
        <a:p>
          <a:endParaRPr lang="en-US" sz="1600" baseline="0">
            <a:latin typeface="Times New Roman" panose="02020603050405020304" pitchFamily="18" charset="0"/>
          </a:endParaRPr>
        </a:p>
      </dgm:t>
    </dgm:pt>
    <dgm:pt modelId="{36EC60B3-0725-44BB-8272-516E8FF370B8}">
      <dgm:prSet custT="1"/>
      <dgm:spPr/>
      <dgm:t>
        <a:bodyPr/>
        <a:lstStyle/>
        <a:p>
          <a:r>
            <a:rPr lang="en-US" sz="1600" baseline="0">
              <a:latin typeface="Times New Roman" panose="02020603050405020304" pitchFamily="18" charset="0"/>
            </a:rPr>
            <a:t>Normalize Cultural Discussions: Frame discussions about cultural issues as a routine aspect of supervision to reduce stigma and discomfort.</a:t>
          </a:r>
        </a:p>
      </dgm:t>
    </dgm:pt>
    <dgm:pt modelId="{582C1EF7-907D-4FA0-AC02-36B0023E1C6F}" type="parTrans" cxnId="{536C4525-3FC0-4B19-B38D-C6503AEA414C}">
      <dgm:prSet/>
      <dgm:spPr/>
      <dgm:t>
        <a:bodyPr/>
        <a:lstStyle/>
        <a:p>
          <a:endParaRPr lang="en-US" sz="1600" baseline="0">
            <a:latin typeface="Times New Roman" panose="02020603050405020304" pitchFamily="18" charset="0"/>
          </a:endParaRPr>
        </a:p>
      </dgm:t>
    </dgm:pt>
    <dgm:pt modelId="{FE51A520-8669-42BA-B19A-03AEF53ED389}" type="sibTrans" cxnId="{536C4525-3FC0-4B19-B38D-C6503AEA414C}">
      <dgm:prSet/>
      <dgm:spPr/>
      <dgm:t>
        <a:bodyPr/>
        <a:lstStyle/>
        <a:p>
          <a:endParaRPr lang="en-US" sz="1600" baseline="0">
            <a:latin typeface="Times New Roman" panose="02020603050405020304" pitchFamily="18" charset="0"/>
          </a:endParaRPr>
        </a:p>
      </dgm:t>
    </dgm:pt>
    <dgm:pt modelId="{2A0F07CC-7140-4703-951D-8496D84C3B7A}">
      <dgm:prSet custT="1"/>
      <dgm:spPr/>
      <dgm:t>
        <a:bodyPr/>
        <a:lstStyle/>
        <a:p>
          <a:r>
            <a:rPr lang="en-US" sz="1600" baseline="0">
              <a:latin typeface="Times New Roman" panose="02020603050405020304" pitchFamily="18" charset="0"/>
            </a:rPr>
            <a:t>Use</a:t>
          </a:r>
        </a:p>
      </dgm:t>
    </dgm:pt>
    <dgm:pt modelId="{CD1C3D43-EAA0-44E0-A239-5AD7BE6C7C4C}" type="parTrans" cxnId="{2C46CC1C-A85E-44BC-BD32-6E92F45F002B}">
      <dgm:prSet/>
      <dgm:spPr/>
      <dgm:t>
        <a:bodyPr/>
        <a:lstStyle/>
        <a:p>
          <a:endParaRPr lang="en-US" sz="1600" baseline="0">
            <a:latin typeface="Times New Roman" panose="02020603050405020304" pitchFamily="18" charset="0"/>
          </a:endParaRPr>
        </a:p>
      </dgm:t>
    </dgm:pt>
    <dgm:pt modelId="{2A088E21-B756-4E2B-ACAD-3C02E6EBF064}" type="sibTrans" cxnId="{2C46CC1C-A85E-44BC-BD32-6E92F45F002B}">
      <dgm:prSet custT="1"/>
      <dgm:spPr/>
      <dgm:t>
        <a:bodyPr/>
        <a:lstStyle/>
        <a:p>
          <a:endParaRPr lang="en-US" sz="1600" baseline="0">
            <a:latin typeface="Times New Roman" panose="02020603050405020304" pitchFamily="18" charset="0"/>
          </a:endParaRPr>
        </a:p>
      </dgm:t>
    </dgm:pt>
    <dgm:pt modelId="{E09E7316-5C27-4DF7-B0EF-E902EB0145DF}">
      <dgm:prSet custT="1"/>
      <dgm:spPr/>
      <dgm:t>
        <a:bodyPr/>
        <a:lstStyle/>
        <a:p>
          <a:r>
            <a:rPr lang="en-US" sz="1600" baseline="0">
              <a:latin typeface="Times New Roman" panose="02020603050405020304" pitchFamily="18" charset="0"/>
            </a:rPr>
            <a:t>Use Reflective Listening: Practice active listening and reflect on cultural perspectives shared by both supervisors and supervisees without judgment.</a:t>
          </a:r>
        </a:p>
      </dgm:t>
    </dgm:pt>
    <dgm:pt modelId="{4025C6FB-C05A-48A6-8DDA-3C8480DEB1B4}" type="parTrans" cxnId="{350C1B35-FFB8-47B9-9429-54D36F3134CA}">
      <dgm:prSet/>
      <dgm:spPr/>
      <dgm:t>
        <a:bodyPr/>
        <a:lstStyle/>
        <a:p>
          <a:endParaRPr lang="en-US" sz="1600" baseline="0">
            <a:latin typeface="Times New Roman" panose="02020603050405020304" pitchFamily="18" charset="0"/>
          </a:endParaRPr>
        </a:p>
      </dgm:t>
    </dgm:pt>
    <dgm:pt modelId="{77519539-D901-45DF-BF89-00B129A9AC32}" type="sibTrans" cxnId="{350C1B35-FFB8-47B9-9429-54D36F3134CA}">
      <dgm:prSet/>
      <dgm:spPr/>
      <dgm:t>
        <a:bodyPr/>
        <a:lstStyle/>
        <a:p>
          <a:endParaRPr lang="en-US" sz="1600" baseline="0">
            <a:latin typeface="Times New Roman" panose="02020603050405020304" pitchFamily="18" charset="0"/>
          </a:endParaRPr>
        </a:p>
      </dgm:t>
    </dgm:pt>
    <dgm:pt modelId="{1BE1EABE-AEAD-4E93-AF19-4DF3FFDDD20C}">
      <dgm:prSet custT="1"/>
      <dgm:spPr/>
      <dgm:t>
        <a:bodyPr/>
        <a:lstStyle/>
        <a:p>
          <a:r>
            <a:rPr lang="en-US" sz="1600" baseline="0">
              <a:latin typeface="Times New Roman" panose="02020603050405020304" pitchFamily="18" charset="0"/>
            </a:rPr>
            <a:t>Provide</a:t>
          </a:r>
        </a:p>
      </dgm:t>
    </dgm:pt>
    <dgm:pt modelId="{15340A0B-672B-48A7-A643-D63D82FE7B12}" type="parTrans" cxnId="{F98F89D8-ABE2-45F7-A72A-6EDC40986E24}">
      <dgm:prSet/>
      <dgm:spPr/>
      <dgm:t>
        <a:bodyPr/>
        <a:lstStyle/>
        <a:p>
          <a:endParaRPr lang="en-US" sz="1600" baseline="0">
            <a:latin typeface="Times New Roman" panose="02020603050405020304" pitchFamily="18" charset="0"/>
          </a:endParaRPr>
        </a:p>
      </dgm:t>
    </dgm:pt>
    <dgm:pt modelId="{C21548A8-FC47-4382-8750-E3D302AAD447}" type="sibTrans" cxnId="{F98F89D8-ABE2-45F7-A72A-6EDC40986E24}">
      <dgm:prSet/>
      <dgm:spPr/>
      <dgm:t>
        <a:bodyPr/>
        <a:lstStyle/>
        <a:p>
          <a:endParaRPr lang="en-US" sz="1600" baseline="0">
            <a:latin typeface="Times New Roman" panose="02020603050405020304" pitchFamily="18" charset="0"/>
          </a:endParaRPr>
        </a:p>
      </dgm:t>
    </dgm:pt>
    <dgm:pt modelId="{0AA2EE17-BB70-45D0-9556-709FD3DCD217}">
      <dgm:prSet custT="1"/>
      <dgm:spPr/>
      <dgm:t>
        <a:bodyPr/>
        <a:lstStyle/>
        <a:p>
          <a:r>
            <a:rPr lang="en-US" sz="1600" baseline="0">
              <a:latin typeface="Times New Roman" panose="02020603050405020304" pitchFamily="18" charset="0"/>
            </a:rPr>
            <a:t>Provide Education and Resources: Offer cultural competency training and resources to enhance understanding and awareness of diverse cultural backgrounds.</a:t>
          </a:r>
        </a:p>
      </dgm:t>
    </dgm:pt>
    <dgm:pt modelId="{B36A8E1C-DC9E-4E35-9E0B-7E1F593278F5}" type="parTrans" cxnId="{CA7CF551-4375-4F57-9974-F21985ACF772}">
      <dgm:prSet/>
      <dgm:spPr/>
      <dgm:t>
        <a:bodyPr/>
        <a:lstStyle/>
        <a:p>
          <a:endParaRPr lang="en-US" sz="1600" baseline="0">
            <a:latin typeface="Times New Roman" panose="02020603050405020304" pitchFamily="18" charset="0"/>
          </a:endParaRPr>
        </a:p>
      </dgm:t>
    </dgm:pt>
    <dgm:pt modelId="{46981416-CF9D-46F3-8054-0EBAD0EE7061}" type="sibTrans" cxnId="{CA7CF551-4375-4F57-9974-F21985ACF772}">
      <dgm:prSet/>
      <dgm:spPr/>
      <dgm:t>
        <a:bodyPr/>
        <a:lstStyle/>
        <a:p>
          <a:endParaRPr lang="en-US" sz="1600" baseline="0">
            <a:latin typeface="Times New Roman" panose="02020603050405020304" pitchFamily="18" charset="0"/>
          </a:endParaRPr>
        </a:p>
      </dgm:t>
    </dgm:pt>
    <dgm:pt modelId="{8CDDE7D7-6DAE-4357-83CB-87AEE075D42A}" type="pres">
      <dgm:prSet presAssocID="{AB2F97A5-6EAA-4A4B-99D6-61C9B78318DF}" presName="Name0" presStyleCnt="0">
        <dgm:presLayoutVars>
          <dgm:dir/>
          <dgm:animLvl val="lvl"/>
          <dgm:resizeHandles val="exact"/>
        </dgm:presLayoutVars>
      </dgm:prSet>
      <dgm:spPr/>
    </dgm:pt>
    <dgm:pt modelId="{C83BDB93-27F7-4EAB-9E43-10A5E0E7CFDC}" type="pres">
      <dgm:prSet presAssocID="{3DDBF9CD-46C3-45EE-A172-7DF43FCF0AD1}" presName="composite" presStyleCnt="0"/>
      <dgm:spPr/>
    </dgm:pt>
    <dgm:pt modelId="{8E9ED170-C277-466A-B06D-AD65A001705F}" type="pres">
      <dgm:prSet presAssocID="{3DDBF9CD-46C3-45EE-A172-7DF43FCF0AD1}" presName="parTx" presStyleLbl="alignNode1" presStyleIdx="0" presStyleCnt="4">
        <dgm:presLayoutVars>
          <dgm:chMax val="0"/>
          <dgm:chPref val="0"/>
          <dgm:bulletEnabled val="1"/>
        </dgm:presLayoutVars>
      </dgm:prSet>
      <dgm:spPr/>
    </dgm:pt>
    <dgm:pt modelId="{95955259-88A0-43E6-900B-10BFD0AFDF48}" type="pres">
      <dgm:prSet presAssocID="{3DDBF9CD-46C3-45EE-A172-7DF43FCF0AD1}" presName="desTx" presStyleLbl="alignAccFollowNode1" presStyleIdx="0" presStyleCnt="4">
        <dgm:presLayoutVars>
          <dgm:bulletEnabled val="1"/>
        </dgm:presLayoutVars>
      </dgm:prSet>
      <dgm:spPr/>
    </dgm:pt>
    <dgm:pt modelId="{8DA1D76E-02E0-4673-B5C5-DB53BC5B9B3F}" type="pres">
      <dgm:prSet presAssocID="{9E289236-D547-49B3-A463-7F7D07233B84}" presName="space" presStyleCnt="0"/>
      <dgm:spPr/>
    </dgm:pt>
    <dgm:pt modelId="{90C54DD3-A64D-462D-9628-219DC83FB30C}" type="pres">
      <dgm:prSet presAssocID="{70F9A2BC-6E13-44C0-BA0A-107BF813FBB5}" presName="composite" presStyleCnt="0"/>
      <dgm:spPr/>
    </dgm:pt>
    <dgm:pt modelId="{8A1CE1FB-5BF9-491D-86BB-B2CDC1E1593B}" type="pres">
      <dgm:prSet presAssocID="{70F9A2BC-6E13-44C0-BA0A-107BF813FBB5}" presName="parTx" presStyleLbl="alignNode1" presStyleIdx="1" presStyleCnt="4">
        <dgm:presLayoutVars>
          <dgm:chMax val="0"/>
          <dgm:chPref val="0"/>
          <dgm:bulletEnabled val="1"/>
        </dgm:presLayoutVars>
      </dgm:prSet>
      <dgm:spPr/>
    </dgm:pt>
    <dgm:pt modelId="{27EDF678-119C-4D55-B15B-252EDDC67524}" type="pres">
      <dgm:prSet presAssocID="{70F9A2BC-6E13-44C0-BA0A-107BF813FBB5}" presName="desTx" presStyleLbl="alignAccFollowNode1" presStyleIdx="1" presStyleCnt="4">
        <dgm:presLayoutVars>
          <dgm:bulletEnabled val="1"/>
        </dgm:presLayoutVars>
      </dgm:prSet>
      <dgm:spPr/>
    </dgm:pt>
    <dgm:pt modelId="{C3462FEB-5D7E-4CC2-80C2-B6A2A672D7C7}" type="pres">
      <dgm:prSet presAssocID="{E0180CFC-0813-41AA-9CB9-339060ACF241}" presName="space" presStyleCnt="0"/>
      <dgm:spPr/>
    </dgm:pt>
    <dgm:pt modelId="{6E607C60-F48F-4F05-A303-5F8E7315C4CD}" type="pres">
      <dgm:prSet presAssocID="{2A0F07CC-7140-4703-951D-8496D84C3B7A}" presName="composite" presStyleCnt="0"/>
      <dgm:spPr/>
    </dgm:pt>
    <dgm:pt modelId="{F72389B3-7A57-4296-B9A6-B92E10AC26D3}" type="pres">
      <dgm:prSet presAssocID="{2A0F07CC-7140-4703-951D-8496D84C3B7A}" presName="parTx" presStyleLbl="alignNode1" presStyleIdx="2" presStyleCnt="4">
        <dgm:presLayoutVars>
          <dgm:chMax val="0"/>
          <dgm:chPref val="0"/>
          <dgm:bulletEnabled val="1"/>
        </dgm:presLayoutVars>
      </dgm:prSet>
      <dgm:spPr/>
    </dgm:pt>
    <dgm:pt modelId="{0D743C0F-DEBC-47E1-8E3F-844C639DE57A}" type="pres">
      <dgm:prSet presAssocID="{2A0F07CC-7140-4703-951D-8496D84C3B7A}" presName="desTx" presStyleLbl="alignAccFollowNode1" presStyleIdx="2" presStyleCnt="4">
        <dgm:presLayoutVars>
          <dgm:bulletEnabled val="1"/>
        </dgm:presLayoutVars>
      </dgm:prSet>
      <dgm:spPr/>
    </dgm:pt>
    <dgm:pt modelId="{144531B8-BF37-4695-82DB-6057776E8424}" type="pres">
      <dgm:prSet presAssocID="{2A088E21-B756-4E2B-ACAD-3C02E6EBF064}" presName="space" presStyleCnt="0"/>
      <dgm:spPr/>
    </dgm:pt>
    <dgm:pt modelId="{A0A77ED3-8215-4853-8385-C6EC3B8F8E49}" type="pres">
      <dgm:prSet presAssocID="{1BE1EABE-AEAD-4E93-AF19-4DF3FFDDD20C}" presName="composite" presStyleCnt="0"/>
      <dgm:spPr/>
    </dgm:pt>
    <dgm:pt modelId="{EE460B2F-320F-401A-BAC9-435644672D24}" type="pres">
      <dgm:prSet presAssocID="{1BE1EABE-AEAD-4E93-AF19-4DF3FFDDD20C}" presName="parTx" presStyleLbl="alignNode1" presStyleIdx="3" presStyleCnt="4">
        <dgm:presLayoutVars>
          <dgm:chMax val="0"/>
          <dgm:chPref val="0"/>
          <dgm:bulletEnabled val="1"/>
        </dgm:presLayoutVars>
      </dgm:prSet>
      <dgm:spPr/>
    </dgm:pt>
    <dgm:pt modelId="{334659C5-F7B2-4A02-A613-089B50187CE1}" type="pres">
      <dgm:prSet presAssocID="{1BE1EABE-AEAD-4E93-AF19-4DF3FFDDD20C}" presName="desTx" presStyleLbl="alignAccFollowNode1" presStyleIdx="3" presStyleCnt="4">
        <dgm:presLayoutVars>
          <dgm:bulletEnabled val="1"/>
        </dgm:presLayoutVars>
      </dgm:prSet>
      <dgm:spPr/>
    </dgm:pt>
  </dgm:ptLst>
  <dgm:cxnLst>
    <dgm:cxn modelId="{008BC509-7362-4D82-9772-E81C27FE98A8}" type="presOf" srcId="{E09E7316-5C27-4DF7-B0EF-E902EB0145DF}" destId="{0D743C0F-DEBC-47E1-8E3F-844C639DE57A}" srcOrd="0" destOrd="0" presId="urn:microsoft.com/office/officeart/2005/8/layout/hList1"/>
    <dgm:cxn modelId="{2C46CC1C-A85E-44BC-BD32-6E92F45F002B}" srcId="{AB2F97A5-6EAA-4A4B-99D6-61C9B78318DF}" destId="{2A0F07CC-7140-4703-951D-8496D84C3B7A}" srcOrd="2" destOrd="0" parTransId="{CD1C3D43-EAA0-44E0-A239-5AD7BE6C7C4C}" sibTransId="{2A088E21-B756-4E2B-ACAD-3C02E6EBF064}"/>
    <dgm:cxn modelId="{536C4525-3FC0-4B19-B38D-C6503AEA414C}" srcId="{70F9A2BC-6E13-44C0-BA0A-107BF813FBB5}" destId="{36EC60B3-0725-44BB-8272-516E8FF370B8}" srcOrd="0" destOrd="0" parTransId="{582C1EF7-907D-4FA0-AC02-36B0023E1C6F}" sibTransId="{FE51A520-8669-42BA-B19A-03AEF53ED389}"/>
    <dgm:cxn modelId="{50045E26-1F6E-46EF-A1B3-7DDCFE4D5588}" type="presOf" srcId="{2A0F07CC-7140-4703-951D-8496D84C3B7A}" destId="{F72389B3-7A57-4296-B9A6-B92E10AC26D3}" srcOrd="0" destOrd="0" presId="urn:microsoft.com/office/officeart/2005/8/layout/hList1"/>
    <dgm:cxn modelId="{C7B68F28-45B8-42F9-8811-90716D9C7905}" srcId="{AB2F97A5-6EAA-4A4B-99D6-61C9B78318DF}" destId="{3DDBF9CD-46C3-45EE-A172-7DF43FCF0AD1}" srcOrd="0" destOrd="0" parTransId="{052B2BEB-B4E1-4470-B9F4-C08B27D3B32C}" sibTransId="{9E289236-D547-49B3-A463-7F7D07233B84}"/>
    <dgm:cxn modelId="{AC221A33-A0D0-49AB-845F-7560E642DF5B}" srcId="{AB2F97A5-6EAA-4A4B-99D6-61C9B78318DF}" destId="{70F9A2BC-6E13-44C0-BA0A-107BF813FBB5}" srcOrd="1" destOrd="0" parTransId="{C8B7F601-E632-480A-BA94-C901583AE261}" sibTransId="{E0180CFC-0813-41AA-9CB9-339060ACF241}"/>
    <dgm:cxn modelId="{350C1B35-FFB8-47B9-9429-54D36F3134CA}" srcId="{2A0F07CC-7140-4703-951D-8496D84C3B7A}" destId="{E09E7316-5C27-4DF7-B0EF-E902EB0145DF}" srcOrd="0" destOrd="0" parTransId="{4025C6FB-C05A-48A6-8DDA-3C8480DEB1B4}" sibTransId="{77519539-D901-45DF-BF89-00B129A9AC32}"/>
    <dgm:cxn modelId="{C251A33F-5779-4581-9ACF-BD23A7D187CC}" type="presOf" srcId="{0AA2EE17-BB70-45D0-9556-709FD3DCD217}" destId="{334659C5-F7B2-4A02-A613-089B50187CE1}" srcOrd="0" destOrd="0" presId="urn:microsoft.com/office/officeart/2005/8/layout/hList1"/>
    <dgm:cxn modelId="{17FFB960-E7CA-4D1D-998A-CB7F93391175}" type="presOf" srcId="{AB2F97A5-6EAA-4A4B-99D6-61C9B78318DF}" destId="{8CDDE7D7-6DAE-4357-83CB-87AEE075D42A}" srcOrd="0" destOrd="0" presId="urn:microsoft.com/office/officeart/2005/8/layout/hList1"/>
    <dgm:cxn modelId="{BC011B47-DFD5-4A1A-BB4C-D7AACCD27E3C}" type="presOf" srcId="{3DDBF9CD-46C3-45EE-A172-7DF43FCF0AD1}" destId="{8E9ED170-C277-466A-B06D-AD65A001705F}" srcOrd="0" destOrd="0" presId="urn:microsoft.com/office/officeart/2005/8/layout/hList1"/>
    <dgm:cxn modelId="{CA7CF551-4375-4F57-9974-F21985ACF772}" srcId="{1BE1EABE-AEAD-4E93-AF19-4DF3FFDDD20C}" destId="{0AA2EE17-BB70-45D0-9556-709FD3DCD217}" srcOrd="0" destOrd="0" parTransId="{B36A8E1C-DC9E-4E35-9E0B-7E1F593278F5}" sibTransId="{46981416-CF9D-46F3-8054-0EBAD0EE7061}"/>
    <dgm:cxn modelId="{FA65527C-A85E-4513-87FF-55B7EC39396B}" srcId="{3DDBF9CD-46C3-45EE-A172-7DF43FCF0AD1}" destId="{0FD63B49-F74A-4A1C-9BE0-3D61133FF1BB}" srcOrd="0" destOrd="0" parTransId="{F18FC3DB-17B2-4C98-8C14-6138E1083E9D}" sibTransId="{3DF2B381-A9C4-4A4A-BC03-C8C8770A6210}"/>
    <dgm:cxn modelId="{0FBD81AA-8C16-4BBE-9544-3185B5F045E7}" type="presOf" srcId="{70F9A2BC-6E13-44C0-BA0A-107BF813FBB5}" destId="{8A1CE1FB-5BF9-491D-86BB-B2CDC1E1593B}" srcOrd="0" destOrd="0" presId="urn:microsoft.com/office/officeart/2005/8/layout/hList1"/>
    <dgm:cxn modelId="{7F4817C8-0EC1-48B9-B995-21DFA83D5A84}" type="presOf" srcId="{0FD63B49-F74A-4A1C-9BE0-3D61133FF1BB}" destId="{95955259-88A0-43E6-900B-10BFD0AFDF48}" srcOrd="0" destOrd="0" presId="urn:microsoft.com/office/officeart/2005/8/layout/hList1"/>
    <dgm:cxn modelId="{F98F89D8-ABE2-45F7-A72A-6EDC40986E24}" srcId="{AB2F97A5-6EAA-4A4B-99D6-61C9B78318DF}" destId="{1BE1EABE-AEAD-4E93-AF19-4DF3FFDDD20C}" srcOrd="3" destOrd="0" parTransId="{15340A0B-672B-48A7-A643-D63D82FE7B12}" sibTransId="{C21548A8-FC47-4382-8750-E3D302AAD447}"/>
    <dgm:cxn modelId="{A0228AE2-E874-4511-A96C-F3DE4CD8FEA2}" type="presOf" srcId="{36EC60B3-0725-44BB-8272-516E8FF370B8}" destId="{27EDF678-119C-4D55-B15B-252EDDC67524}" srcOrd="0" destOrd="0" presId="urn:microsoft.com/office/officeart/2005/8/layout/hList1"/>
    <dgm:cxn modelId="{EC64C3E5-7628-49DE-9648-F7F4A82A5B63}" type="presOf" srcId="{1BE1EABE-AEAD-4E93-AF19-4DF3FFDDD20C}" destId="{EE460B2F-320F-401A-BAC9-435644672D24}" srcOrd="0" destOrd="0" presId="urn:microsoft.com/office/officeart/2005/8/layout/hList1"/>
    <dgm:cxn modelId="{28B8D8AC-76FC-4229-9085-3BE2A59701C5}" type="presParOf" srcId="{8CDDE7D7-6DAE-4357-83CB-87AEE075D42A}" destId="{C83BDB93-27F7-4EAB-9E43-10A5E0E7CFDC}" srcOrd="0" destOrd="0" presId="urn:microsoft.com/office/officeart/2005/8/layout/hList1"/>
    <dgm:cxn modelId="{2D2189CD-490C-4E0F-B836-63DC34AB6003}" type="presParOf" srcId="{C83BDB93-27F7-4EAB-9E43-10A5E0E7CFDC}" destId="{8E9ED170-C277-466A-B06D-AD65A001705F}" srcOrd="0" destOrd="0" presId="urn:microsoft.com/office/officeart/2005/8/layout/hList1"/>
    <dgm:cxn modelId="{FADD780D-EDC0-44B5-A3A7-7F53179453ED}" type="presParOf" srcId="{C83BDB93-27F7-4EAB-9E43-10A5E0E7CFDC}" destId="{95955259-88A0-43E6-900B-10BFD0AFDF48}" srcOrd="1" destOrd="0" presId="urn:microsoft.com/office/officeart/2005/8/layout/hList1"/>
    <dgm:cxn modelId="{1740A00B-6199-47D0-9CAD-5B38919BA2F1}" type="presParOf" srcId="{8CDDE7D7-6DAE-4357-83CB-87AEE075D42A}" destId="{8DA1D76E-02E0-4673-B5C5-DB53BC5B9B3F}" srcOrd="1" destOrd="0" presId="urn:microsoft.com/office/officeart/2005/8/layout/hList1"/>
    <dgm:cxn modelId="{5ABD04EA-386A-4DAD-8F41-4D26DF26928A}" type="presParOf" srcId="{8CDDE7D7-6DAE-4357-83CB-87AEE075D42A}" destId="{90C54DD3-A64D-462D-9628-219DC83FB30C}" srcOrd="2" destOrd="0" presId="urn:microsoft.com/office/officeart/2005/8/layout/hList1"/>
    <dgm:cxn modelId="{EF915D15-B1D9-463A-87D5-850FAF8F35F4}" type="presParOf" srcId="{90C54DD3-A64D-462D-9628-219DC83FB30C}" destId="{8A1CE1FB-5BF9-491D-86BB-B2CDC1E1593B}" srcOrd="0" destOrd="0" presId="urn:microsoft.com/office/officeart/2005/8/layout/hList1"/>
    <dgm:cxn modelId="{67DFC195-155E-441C-A7D3-33637D23B252}" type="presParOf" srcId="{90C54DD3-A64D-462D-9628-219DC83FB30C}" destId="{27EDF678-119C-4D55-B15B-252EDDC67524}" srcOrd="1" destOrd="0" presId="urn:microsoft.com/office/officeart/2005/8/layout/hList1"/>
    <dgm:cxn modelId="{1D5C4817-5CC8-46C8-89AF-1D8C3A594418}" type="presParOf" srcId="{8CDDE7D7-6DAE-4357-83CB-87AEE075D42A}" destId="{C3462FEB-5D7E-4CC2-80C2-B6A2A672D7C7}" srcOrd="3" destOrd="0" presId="urn:microsoft.com/office/officeart/2005/8/layout/hList1"/>
    <dgm:cxn modelId="{4427F04F-C599-453E-863A-153A7E724AA8}" type="presParOf" srcId="{8CDDE7D7-6DAE-4357-83CB-87AEE075D42A}" destId="{6E607C60-F48F-4F05-A303-5F8E7315C4CD}" srcOrd="4" destOrd="0" presId="urn:microsoft.com/office/officeart/2005/8/layout/hList1"/>
    <dgm:cxn modelId="{FCDDBE6A-B3C1-4DE2-B217-41888B52CCEB}" type="presParOf" srcId="{6E607C60-F48F-4F05-A303-5F8E7315C4CD}" destId="{F72389B3-7A57-4296-B9A6-B92E10AC26D3}" srcOrd="0" destOrd="0" presId="urn:microsoft.com/office/officeart/2005/8/layout/hList1"/>
    <dgm:cxn modelId="{69A12E31-83F1-4E03-8451-231236441716}" type="presParOf" srcId="{6E607C60-F48F-4F05-A303-5F8E7315C4CD}" destId="{0D743C0F-DEBC-47E1-8E3F-844C639DE57A}" srcOrd="1" destOrd="0" presId="urn:microsoft.com/office/officeart/2005/8/layout/hList1"/>
    <dgm:cxn modelId="{68E5B88A-C269-4A19-A703-9423FB1B2819}" type="presParOf" srcId="{8CDDE7D7-6DAE-4357-83CB-87AEE075D42A}" destId="{144531B8-BF37-4695-82DB-6057776E8424}" srcOrd="5" destOrd="0" presId="urn:microsoft.com/office/officeart/2005/8/layout/hList1"/>
    <dgm:cxn modelId="{7CF09AEE-3E43-4DA1-B68D-CF9BD1C7A4EB}" type="presParOf" srcId="{8CDDE7D7-6DAE-4357-83CB-87AEE075D42A}" destId="{A0A77ED3-8215-4853-8385-C6EC3B8F8E49}" srcOrd="6" destOrd="0" presId="urn:microsoft.com/office/officeart/2005/8/layout/hList1"/>
    <dgm:cxn modelId="{771613F3-A5B7-4261-AB3C-03743ACCA2ED}" type="presParOf" srcId="{A0A77ED3-8215-4853-8385-C6EC3B8F8E49}" destId="{EE460B2F-320F-401A-BAC9-435644672D24}" srcOrd="0" destOrd="0" presId="urn:microsoft.com/office/officeart/2005/8/layout/hList1"/>
    <dgm:cxn modelId="{F6E5F19A-7DE6-4A9D-8CAF-4A5C28FCCB4B}" type="presParOf" srcId="{A0A77ED3-8215-4853-8385-C6EC3B8F8E49}" destId="{334659C5-F7B2-4A02-A613-089B50187C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9BFD-9F65-4A2B-B294-EEBDD78B8893}">
      <dsp:nvSpPr>
        <dsp:cNvPr id="0" name=""/>
        <dsp:cNvSpPr/>
      </dsp:nvSpPr>
      <dsp:spPr>
        <a:xfrm>
          <a:off x="0" y="324503"/>
          <a:ext cx="11261034" cy="3528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83B28-46B3-43AB-A64E-8520592F0C9D}">
      <dsp:nvSpPr>
        <dsp:cNvPr id="0" name=""/>
        <dsp:cNvSpPr/>
      </dsp:nvSpPr>
      <dsp:spPr>
        <a:xfrm>
          <a:off x="563051" y="117863"/>
          <a:ext cx="7882723" cy="41328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dirty="0">
              <a:latin typeface="Times New Roman" panose="02020603050405020304" pitchFamily="18" charset="0"/>
              <a:cs typeface="Times New Roman" panose="02020603050405020304" pitchFamily="18" charset="0"/>
            </a:rPr>
            <a:t>ACA Code of Ethics 2022 Edition  Section F:MASTER’s SUPERVISON</a:t>
          </a:r>
          <a:endParaRPr lang="en-US" sz="1400" kern="1200" baseline="0" dirty="0">
            <a:latin typeface="Times New Roman" panose="02020603050405020304" pitchFamily="18" charset="0"/>
            <a:cs typeface="Times New Roman" panose="02020603050405020304" pitchFamily="18" charset="0"/>
          </a:endParaRPr>
        </a:p>
      </dsp:txBody>
      <dsp:txXfrm>
        <a:off x="583226" y="138038"/>
        <a:ext cx="7842373" cy="372930"/>
      </dsp:txXfrm>
    </dsp:sp>
    <dsp:sp modelId="{9FEE06F4-5C06-42B3-AF7A-ECECB6CB7E99}">
      <dsp:nvSpPr>
        <dsp:cNvPr id="0" name=""/>
        <dsp:cNvSpPr/>
      </dsp:nvSpPr>
      <dsp:spPr>
        <a:xfrm>
          <a:off x="0" y="959543"/>
          <a:ext cx="11261034" cy="352800"/>
        </a:xfrm>
        <a:prstGeom prst="rect">
          <a:avLst/>
        </a:prstGeom>
        <a:solidFill>
          <a:schemeClr val="lt1">
            <a:alpha val="90000"/>
            <a:hueOff val="0"/>
            <a:satOff val="0"/>
            <a:lumOff val="0"/>
            <a:alphaOff val="0"/>
          </a:schemeClr>
        </a:solidFill>
        <a:ln w="15875" cap="flat" cmpd="sng" algn="ctr">
          <a:solidFill>
            <a:schemeClr val="accent5">
              <a:hueOff val="-207670"/>
              <a:satOff val="3795"/>
              <a:lumOff val="-2891"/>
              <a:alphaOff val="0"/>
            </a:schemeClr>
          </a:solidFill>
          <a:prstDash val="solid"/>
        </a:ln>
        <a:effectLst/>
      </dsp:spPr>
      <dsp:style>
        <a:lnRef idx="2">
          <a:scrgbClr r="0" g="0" b="0"/>
        </a:lnRef>
        <a:fillRef idx="1">
          <a:scrgbClr r="0" g="0" b="0"/>
        </a:fillRef>
        <a:effectRef idx="0">
          <a:scrgbClr r="0" g="0" b="0"/>
        </a:effectRef>
        <a:fontRef idx="minor"/>
      </dsp:style>
    </dsp:sp>
    <dsp:sp modelId="{C2C34F1D-7383-433C-98CA-8B64F046DC45}">
      <dsp:nvSpPr>
        <dsp:cNvPr id="0" name=""/>
        <dsp:cNvSpPr/>
      </dsp:nvSpPr>
      <dsp:spPr>
        <a:xfrm>
          <a:off x="563051" y="752903"/>
          <a:ext cx="7882723" cy="413280"/>
        </a:xfrm>
        <a:prstGeom prst="roundRect">
          <a:avLst/>
        </a:prstGeom>
        <a:solidFill>
          <a:schemeClr val="accent5">
            <a:hueOff val="-207670"/>
            <a:satOff val="3795"/>
            <a:lumOff val="-28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Relevant Sections for Master's Level Supervision:</a:t>
          </a:r>
          <a:endParaRPr lang="en-US" sz="1400" kern="1200" baseline="0">
            <a:latin typeface="Times New Roman" panose="02020603050405020304" pitchFamily="18" charset="0"/>
            <a:cs typeface="Times New Roman" panose="02020603050405020304" pitchFamily="18" charset="0"/>
          </a:endParaRPr>
        </a:p>
      </dsp:txBody>
      <dsp:txXfrm>
        <a:off x="583226" y="773078"/>
        <a:ext cx="7842373" cy="372930"/>
      </dsp:txXfrm>
    </dsp:sp>
    <dsp:sp modelId="{6F46AEFA-BE81-400B-BC4B-5E3FF19C4298}">
      <dsp:nvSpPr>
        <dsp:cNvPr id="0" name=""/>
        <dsp:cNvSpPr/>
      </dsp:nvSpPr>
      <dsp:spPr>
        <a:xfrm>
          <a:off x="0" y="1594583"/>
          <a:ext cx="11261034" cy="926100"/>
        </a:xfrm>
        <a:prstGeom prst="rect">
          <a:avLst/>
        </a:prstGeom>
        <a:solidFill>
          <a:schemeClr val="lt1">
            <a:alpha val="90000"/>
            <a:hueOff val="0"/>
            <a:satOff val="0"/>
            <a:lumOff val="0"/>
            <a:alphaOff val="0"/>
          </a:schemeClr>
        </a:solidFill>
        <a:ln w="15875" cap="flat" cmpd="sng" algn="ctr">
          <a:solidFill>
            <a:schemeClr val="accent5">
              <a:hueOff val="-415341"/>
              <a:satOff val="7590"/>
              <a:lumOff val="-57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981" tIns="291592" rIns="87398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baseline="0">
              <a:latin typeface="Times New Roman" panose="02020603050405020304" pitchFamily="18" charset="0"/>
              <a:cs typeface="Times New Roman" panose="02020603050405020304" pitchFamily="18" charset="0"/>
            </a:rPr>
            <a:t>If supervisees request counseling, the supervisor assists in identifying appropriate services. Supervisors do not provide counseling services to supervisees but address interpersonal competencies impacting clients, the supervisory relationship, and professional functioning.</a:t>
          </a:r>
          <a:endParaRPr lang="en-US" sz="1400" kern="1200" baseline="0">
            <a:latin typeface="Times New Roman" panose="02020603050405020304" pitchFamily="18" charset="0"/>
            <a:cs typeface="Times New Roman" panose="02020603050405020304" pitchFamily="18" charset="0"/>
          </a:endParaRPr>
        </a:p>
      </dsp:txBody>
      <dsp:txXfrm>
        <a:off x="0" y="1594583"/>
        <a:ext cx="11261034" cy="926100"/>
      </dsp:txXfrm>
    </dsp:sp>
    <dsp:sp modelId="{5A44648B-98ED-4AF2-87EB-A7E9EE7292CB}">
      <dsp:nvSpPr>
        <dsp:cNvPr id="0" name=""/>
        <dsp:cNvSpPr/>
      </dsp:nvSpPr>
      <dsp:spPr>
        <a:xfrm>
          <a:off x="563051" y="1387943"/>
          <a:ext cx="7882723" cy="413280"/>
        </a:xfrm>
        <a:prstGeom prst="roundRect">
          <a:avLst/>
        </a:prstGeom>
        <a:solidFill>
          <a:schemeClr val="accent5">
            <a:hueOff val="-415341"/>
            <a:satOff val="7590"/>
            <a:lumOff val="-57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rPr>
            <a:t>F.6.c. Counseling for Supervisees:</a:t>
          </a:r>
          <a:endParaRPr lang="en-US" sz="1400" kern="1200" baseline="0">
            <a:latin typeface="Times New Roman" panose="02020603050405020304" pitchFamily="18" charset="0"/>
          </a:endParaRPr>
        </a:p>
      </dsp:txBody>
      <dsp:txXfrm>
        <a:off x="583226" y="1408118"/>
        <a:ext cx="7842373" cy="372930"/>
      </dsp:txXfrm>
    </dsp:sp>
    <dsp:sp modelId="{A93AC6BA-EE9C-4D8C-876F-E80DC808DEA4}">
      <dsp:nvSpPr>
        <dsp:cNvPr id="0" name=""/>
        <dsp:cNvSpPr/>
      </dsp:nvSpPr>
      <dsp:spPr>
        <a:xfrm>
          <a:off x="0" y="2802923"/>
          <a:ext cx="11261034" cy="749700"/>
        </a:xfrm>
        <a:prstGeom prst="rect">
          <a:avLst/>
        </a:prstGeom>
        <a:solidFill>
          <a:schemeClr val="lt1">
            <a:alpha val="90000"/>
            <a:hueOff val="0"/>
            <a:satOff val="0"/>
            <a:lumOff val="0"/>
            <a:alphaOff val="0"/>
          </a:schemeClr>
        </a:solidFill>
        <a:ln w="15875" cap="flat" cmpd="sng" algn="ctr">
          <a:solidFill>
            <a:schemeClr val="accent5">
              <a:hueOff val="-623011"/>
              <a:satOff val="11386"/>
              <a:lumOff val="-8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981" tIns="291592" rIns="873981" bIns="99568" numCol="1" spcCol="1270" anchor="t" anchorCtr="0">
          <a:noAutofit/>
        </a:bodyPr>
        <a:lstStyle/>
        <a:p>
          <a:pPr marL="114300" lvl="1" indent="-114300" algn="l" defTabSz="622300">
            <a:lnSpc>
              <a:spcPct val="90000"/>
            </a:lnSpc>
            <a:spcBef>
              <a:spcPct val="0"/>
            </a:spcBef>
            <a:spcAft>
              <a:spcPct val="15000"/>
            </a:spcAft>
            <a:buChar char="•"/>
          </a:pPr>
          <a:r>
            <a:rPr lang="en-US" sz="1400" b="0" i="0" kern="1200" baseline="0">
              <a:latin typeface="Times New Roman" panose="02020603050405020304" pitchFamily="18" charset="0"/>
              <a:cs typeface="Times New Roman" panose="02020603050405020304" pitchFamily="18" charset="0"/>
            </a:rPr>
            <a:t>Supervisors endorse supervisees for certification, licensure, employment, or program completion only when qualified. They refrain from endorsing supervisees believed to be impaired in a manner affecting their duties.</a:t>
          </a:r>
          <a:endParaRPr lang="en-US" sz="1400" kern="1200" baseline="0">
            <a:latin typeface="Times New Roman" panose="02020603050405020304" pitchFamily="18" charset="0"/>
            <a:cs typeface="Times New Roman" panose="02020603050405020304" pitchFamily="18" charset="0"/>
          </a:endParaRPr>
        </a:p>
      </dsp:txBody>
      <dsp:txXfrm>
        <a:off x="0" y="2802923"/>
        <a:ext cx="11261034" cy="749700"/>
      </dsp:txXfrm>
    </dsp:sp>
    <dsp:sp modelId="{57EF0419-605F-40AD-BD35-8F6FE1940B9C}">
      <dsp:nvSpPr>
        <dsp:cNvPr id="0" name=""/>
        <dsp:cNvSpPr/>
      </dsp:nvSpPr>
      <dsp:spPr>
        <a:xfrm>
          <a:off x="563051" y="2596283"/>
          <a:ext cx="7882723" cy="413280"/>
        </a:xfrm>
        <a:prstGeom prst="roundRect">
          <a:avLst/>
        </a:prstGeom>
        <a:solidFill>
          <a:schemeClr val="accent5">
            <a:hueOff val="-623011"/>
            <a:satOff val="11386"/>
            <a:lumOff val="-86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F.6.d. Endorsements:</a:t>
          </a:r>
          <a:endParaRPr lang="en-US" sz="1400" kern="1200" baseline="0">
            <a:latin typeface="Times New Roman" panose="02020603050405020304" pitchFamily="18" charset="0"/>
            <a:cs typeface="Times New Roman" panose="02020603050405020304" pitchFamily="18" charset="0"/>
          </a:endParaRPr>
        </a:p>
      </dsp:txBody>
      <dsp:txXfrm>
        <a:off x="583226" y="2616458"/>
        <a:ext cx="7842373" cy="372930"/>
      </dsp:txXfrm>
    </dsp:sp>
    <dsp:sp modelId="{A713949B-9F62-43A3-B2C7-825C78A044B7}">
      <dsp:nvSpPr>
        <dsp:cNvPr id="0" name=""/>
        <dsp:cNvSpPr/>
      </dsp:nvSpPr>
      <dsp:spPr>
        <a:xfrm>
          <a:off x="0" y="3834863"/>
          <a:ext cx="11261034" cy="1543500"/>
        </a:xfrm>
        <a:prstGeom prst="rect">
          <a:avLst/>
        </a:prstGeom>
        <a:solidFill>
          <a:schemeClr val="lt1">
            <a:alpha val="90000"/>
            <a:hueOff val="0"/>
            <a:satOff val="0"/>
            <a:lumOff val="0"/>
            <a:alphaOff val="0"/>
          </a:schemeClr>
        </a:solidFill>
        <a:ln w="15875" cap="flat" cmpd="sng" algn="ctr">
          <a:solidFill>
            <a:schemeClr val="accent5">
              <a:hueOff val="-830681"/>
              <a:satOff val="15181"/>
              <a:lumOff val="-11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981" tIns="291592" rIns="873981"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F.8.a. Program Information and Orientation:</a:t>
          </a:r>
          <a:r>
            <a:rPr lang="en-US" sz="1400" b="0" i="0" kern="1200" baseline="0">
              <a:latin typeface="Times New Roman" panose="02020603050405020304" pitchFamily="18" charset="0"/>
              <a:cs typeface="Times New Roman" panose="02020603050405020304" pitchFamily="18" charset="0"/>
            </a:rPr>
            <a:t> Educators provide information on program expectations, training goals, evaluation policies, and employment prospects.</a:t>
          </a:r>
          <a:endParaRPr lang="en-US" sz="1400" kern="1200" baseline="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F.8.b. Student Career Advising:</a:t>
          </a:r>
          <a:r>
            <a:rPr lang="en-US" sz="1400" b="0" i="0" kern="1200" baseline="0">
              <a:latin typeface="Times New Roman" panose="02020603050405020304" pitchFamily="18" charset="0"/>
              <a:cs typeface="Times New Roman" panose="02020603050405020304" pitchFamily="18" charset="0"/>
            </a:rPr>
            <a:t> Counselor educators offer career advisement and inform students of opportunities in the field.</a:t>
          </a:r>
          <a:endParaRPr lang="en-US" sz="1400" kern="1200" baseline="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F.8.c. Self-Growth Experiences:</a:t>
          </a:r>
          <a:r>
            <a:rPr lang="en-US" sz="1400" b="0" i="0" kern="1200" baseline="0">
              <a:latin typeface="Times New Roman" panose="02020603050405020304" pitchFamily="18" charset="0"/>
              <a:cs typeface="Times New Roman" panose="02020603050405020304" pitchFamily="18" charset="0"/>
            </a:rPr>
            <a:t> Counselor educators ensure ethical principles are followed in self-growth experiences.</a:t>
          </a:r>
          <a:endParaRPr lang="en-US" sz="1400" kern="1200" baseline="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b="1" i="0" kern="1200" baseline="0">
              <a:latin typeface="Times New Roman" panose="02020603050405020304" pitchFamily="18" charset="0"/>
              <a:cs typeface="Times New Roman" panose="02020603050405020304" pitchFamily="18" charset="0"/>
            </a:rPr>
            <a:t>F.8.d. Addressing Personal Concerns:</a:t>
          </a:r>
          <a:r>
            <a:rPr lang="en-US" sz="1400" b="0" i="0" kern="1200" baseline="0">
              <a:latin typeface="Times New Roman" panose="02020603050405020304" pitchFamily="18" charset="0"/>
              <a:cs typeface="Times New Roman" panose="02020603050405020304" pitchFamily="18" charset="0"/>
            </a:rPr>
            <a:t> Educators may require students to address personal concerns affecting professional competency.</a:t>
          </a:r>
          <a:endParaRPr lang="en-US" sz="1400" kern="1200" baseline="0">
            <a:latin typeface="Times New Roman" panose="02020603050405020304" pitchFamily="18" charset="0"/>
            <a:cs typeface="Times New Roman" panose="02020603050405020304" pitchFamily="18" charset="0"/>
          </a:endParaRPr>
        </a:p>
      </dsp:txBody>
      <dsp:txXfrm>
        <a:off x="0" y="3834863"/>
        <a:ext cx="11261034" cy="1543500"/>
      </dsp:txXfrm>
    </dsp:sp>
    <dsp:sp modelId="{937CFDDE-00BB-496D-9BEB-58A3EB355149}">
      <dsp:nvSpPr>
        <dsp:cNvPr id="0" name=""/>
        <dsp:cNvSpPr/>
      </dsp:nvSpPr>
      <dsp:spPr>
        <a:xfrm>
          <a:off x="563051" y="3628223"/>
          <a:ext cx="7882723" cy="413280"/>
        </a:xfrm>
        <a:prstGeom prst="roundRect">
          <a:avLst/>
        </a:prstGeom>
        <a:solidFill>
          <a:schemeClr val="accent5">
            <a:hueOff val="-830681"/>
            <a:satOff val="15181"/>
            <a:lumOff val="-115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948" tIns="0" rIns="297948" bIns="0" numCol="1" spcCol="1270" anchor="ctr"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F.8. Student Welfare:</a:t>
          </a:r>
          <a:endParaRPr lang="en-US" sz="1400" kern="1200" baseline="0">
            <a:latin typeface="Times New Roman" panose="02020603050405020304" pitchFamily="18" charset="0"/>
            <a:cs typeface="Times New Roman" panose="02020603050405020304" pitchFamily="18" charset="0"/>
          </a:endParaRPr>
        </a:p>
      </dsp:txBody>
      <dsp:txXfrm>
        <a:off x="583226" y="3648398"/>
        <a:ext cx="7842373"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97199-4BF5-4903-989E-D78A8DE9E0A3}">
      <dsp:nvSpPr>
        <dsp:cNvPr id="0" name=""/>
        <dsp:cNvSpPr/>
      </dsp:nvSpPr>
      <dsp:spPr>
        <a:xfrm>
          <a:off x="0" y="15825"/>
          <a:ext cx="11053925" cy="63648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a:latin typeface="Times New Roman" panose="02020603050405020304" pitchFamily="18" charset="0"/>
            </a:rPr>
            <a:t>Strategies for Effective Broaching:</a:t>
          </a:r>
          <a:endParaRPr lang="en-US" sz="1600" kern="1200" baseline="0">
            <a:latin typeface="Times New Roman" panose="02020603050405020304" pitchFamily="18" charset="0"/>
          </a:endParaRPr>
        </a:p>
      </dsp:txBody>
      <dsp:txXfrm>
        <a:off x="31070" y="46895"/>
        <a:ext cx="10991785" cy="574340"/>
      </dsp:txXfrm>
    </dsp:sp>
    <dsp:sp modelId="{5209A86B-386A-4F0A-AC90-DEA6797BA001}">
      <dsp:nvSpPr>
        <dsp:cNvPr id="0" name=""/>
        <dsp:cNvSpPr/>
      </dsp:nvSpPr>
      <dsp:spPr>
        <a:xfrm>
          <a:off x="0" y="750225"/>
          <a:ext cx="11053925" cy="636480"/>
        </a:xfrm>
        <a:prstGeom prst="roundRect">
          <a:avLst/>
        </a:prstGeom>
        <a:gradFill rotWithShape="0">
          <a:gsLst>
            <a:gs pos="0">
              <a:schemeClr val="accent5">
                <a:hueOff val="-207670"/>
                <a:satOff val="3795"/>
                <a:lumOff val="-2891"/>
                <a:alphaOff val="0"/>
                <a:tint val="98000"/>
                <a:satMod val="110000"/>
                <a:lumMod val="104000"/>
              </a:schemeClr>
            </a:gs>
            <a:gs pos="69000">
              <a:schemeClr val="accent5">
                <a:hueOff val="-207670"/>
                <a:satOff val="3795"/>
                <a:lumOff val="-2891"/>
                <a:alphaOff val="0"/>
                <a:shade val="88000"/>
                <a:satMod val="130000"/>
                <a:lumMod val="92000"/>
              </a:schemeClr>
            </a:gs>
            <a:gs pos="100000">
              <a:schemeClr val="accent5">
                <a:hueOff val="-207670"/>
                <a:satOff val="3795"/>
                <a:lumOff val="-289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latin typeface="Times New Roman" panose="02020603050405020304" pitchFamily="18" charset="0"/>
            </a:rPr>
            <a:t>Supervisor’s Role:</a:t>
          </a:r>
          <a:endParaRPr lang="en-US" sz="1600" kern="1200" baseline="0" dirty="0">
            <a:latin typeface="Times New Roman" panose="02020603050405020304" pitchFamily="18" charset="0"/>
          </a:endParaRPr>
        </a:p>
      </dsp:txBody>
      <dsp:txXfrm>
        <a:off x="31070" y="781295"/>
        <a:ext cx="10991785" cy="574340"/>
      </dsp:txXfrm>
    </dsp:sp>
    <dsp:sp modelId="{3F08CF16-FE35-453A-91C1-D4E0ED47F422}">
      <dsp:nvSpPr>
        <dsp:cNvPr id="0" name=""/>
        <dsp:cNvSpPr/>
      </dsp:nvSpPr>
      <dsp:spPr>
        <a:xfrm>
          <a:off x="0" y="1386705"/>
          <a:ext cx="11053925"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6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Facilitate Open Communication: Encourage supervisees to express cultural concerns and questions freely.</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Provide Guidance: Offer support and guidance to supervisees in navigating cultural discussions and addressing challenges.</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Model Cultural Competence: Demonstrate cultural humility and openness to learning from supervisees' cultural perspectives.</a:t>
          </a:r>
        </a:p>
      </dsp:txBody>
      <dsp:txXfrm>
        <a:off x="0" y="1386705"/>
        <a:ext cx="11053925" cy="738990"/>
      </dsp:txXfrm>
    </dsp:sp>
    <dsp:sp modelId="{E5C33DDA-91EE-4F81-9D29-94CCABCCA729}">
      <dsp:nvSpPr>
        <dsp:cNvPr id="0" name=""/>
        <dsp:cNvSpPr/>
      </dsp:nvSpPr>
      <dsp:spPr>
        <a:xfrm>
          <a:off x="0" y="2125695"/>
          <a:ext cx="11053925" cy="636480"/>
        </a:xfrm>
        <a:prstGeom prst="roundRect">
          <a:avLst/>
        </a:prstGeom>
        <a:gradFill rotWithShape="0">
          <a:gsLst>
            <a:gs pos="0">
              <a:schemeClr val="accent5">
                <a:hueOff val="-415341"/>
                <a:satOff val="7590"/>
                <a:lumOff val="-5783"/>
                <a:alphaOff val="0"/>
                <a:tint val="98000"/>
                <a:satMod val="110000"/>
                <a:lumMod val="104000"/>
              </a:schemeClr>
            </a:gs>
            <a:gs pos="69000">
              <a:schemeClr val="accent5">
                <a:hueOff val="-415341"/>
                <a:satOff val="7590"/>
                <a:lumOff val="-5783"/>
                <a:alphaOff val="0"/>
                <a:shade val="88000"/>
                <a:satMod val="130000"/>
                <a:lumMod val="92000"/>
              </a:schemeClr>
            </a:gs>
            <a:gs pos="100000">
              <a:schemeClr val="accent5">
                <a:hueOff val="-415341"/>
                <a:satOff val="7590"/>
                <a:lumOff val="-578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a:latin typeface="Times New Roman" panose="02020603050405020304" pitchFamily="18" charset="0"/>
            </a:rPr>
            <a:t>Supervisee's Role:</a:t>
          </a:r>
          <a:endParaRPr lang="en-US" sz="1600" kern="1200" baseline="0">
            <a:latin typeface="Times New Roman" panose="02020603050405020304" pitchFamily="18" charset="0"/>
          </a:endParaRPr>
        </a:p>
      </dsp:txBody>
      <dsp:txXfrm>
        <a:off x="31070" y="2156765"/>
        <a:ext cx="10991785" cy="574340"/>
      </dsp:txXfrm>
    </dsp:sp>
    <dsp:sp modelId="{54BCC62A-6AE4-4322-AF5A-EE385FCEC354}">
      <dsp:nvSpPr>
        <dsp:cNvPr id="0" name=""/>
        <dsp:cNvSpPr/>
      </dsp:nvSpPr>
      <dsp:spPr>
        <a:xfrm>
          <a:off x="0" y="2762175"/>
          <a:ext cx="11053925"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6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Share Experiences: Communicate personal experiences and observations related to cultural differences in client interactions.</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Seek Clarification: Ask questions and seek clarification from supervisors about cultural issues that arise in supervision.</a:t>
          </a:r>
        </a:p>
        <a:p>
          <a:pPr marL="171450" lvl="1" indent="-171450" algn="l" defTabSz="711200">
            <a:lnSpc>
              <a:spcPct val="90000"/>
            </a:lnSpc>
            <a:spcBef>
              <a:spcPct val="0"/>
            </a:spcBef>
            <a:spcAft>
              <a:spcPct val="20000"/>
            </a:spcAft>
            <a:buChar char="•"/>
          </a:pPr>
          <a:r>
            <a:rPr lang="en-US" sz="1600" kern="1200" baseline="0">
              <a:latin typeface="Times New Roman" panose="02020603050405020304" pitchFamily="18" charset="0"/>
            </a:rPr>
            <a:t>Commit to Growth: Engage in cultural competency training and self-reflection to continuously improve cultural competence.</a:t>
          </a:r>
        </a:p>
      </dsp:txBody>
      <dsp:txXfrm>
        <a:off x="0" y="2762175"/>
        <a:ext cx="11053925" cy="738990"/>
      </dsp:txXfrm>
    </dsp:sp>
    <dsp:sp modelId="{17DA9862-C557-45DF-818A-C93327E911CE}">
      <dsp:nvSpPr>
        <dsp:cNvPr id="0" name=""/>
        <dsp:cNvSpPr/>
      </dsp:nvSpPr>
      <dsp:spPr>
        <a:xfrm>
          <a:off x="0" y="3501165"/>
          <a:ext cx="11053925" cy="636480"/>
        </a:xfrm>
        <a:prstGeom prst="roundRect">
          <a:avLst/>
        </a:prstGeom>
        <a:gradFill rotWithShape="0">
          <a:gsLst>
            <a:gs pos="0">
              <a:schemeClr val="accent5">
                <a:hueOff val="-623011"/>
                <a:satOff val="11386"/>
                <a:lumOff val="-8674"/>
                <a:alphaOff val="0"/>
                <a:tint val="98000"/>
                <a:satMod val="110000"/>
                <a:lumMod val="104000"/>
              </a:schemeClr>
            </a:gs>
            <a:gs pos="69000">
              <a:schemeClr val="accent5">
                <a:hueOff val="-623011"/>
                <a:satOff val="11386"/>
                <a:lumOff val="-8674"/>
                <a:alphaOff val="0"/>
                <a:shade val="88000"/>
                <a:satMod val="130000"/>
                <a:lumMod val="92000"/>
              </a:schemeClr>
            </a:gs>
            <a:gs pos="100000">
              <a:schemeClr val="accent5">
                <a:hueOff val="-623011"/>
                <a:satOff val="11386"/>
                <a:lumOff val="-86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a:latin typeface="Times New Roman" panose="02020603050405020304" pitchFamily="18" charset="0"/>
            </a:rPr>
            <a:t>Collaborative Approach</a:t>
          </a:r>
          <a:r>
            <a:rPr lang="en-US" sz="1600" kern="1200" baseline="0">
              <a:latin typeface="Times New Roman" panose="02020603050405020304" pitchFamily="18" charset="0"/>
            </a:rPr>
            <a:t>:</a:t>
          </a:r>
        </a:p>
      </dsp:txBody>
      <dsp:txXfrm>
        <a:off x="31070" y="3532235"/>
        <a:ext cx="10991785" cy="574340"/>
      </dsp:txXfrm>
    </dsp:sp>
    <dsp:sp modelId="{4573AFB5-B90E-4ACE-B1EA-05BD001A6B99}">
      <dsp:nvSpPr>
        <dsp:cNvPr id="0" name=""/>
        <dsp:cNvSpPr/>
      </dsp:nvSpPr>
      <dsp:spPr>
        <a:xfrm>
          <a:off x="0" y="4235565"/>
          <a:ext cx="11053925" cy="636480"/>
        </a:xfrm>
        <a:prstGeom prst="roundRect">
          <a:avLst/>
        </a:prstGeom>
        <a:gradFill rotWithShape="0">
          <a:gsLst>
            <a:gs pos="0">
              <a:schemeClr val="accent5">
                <a:hueOff val="-830681"/>
                <a:satOff val="15181"/>
                <a:lumOff val="-11566"/>
                <a:alphaOff val="0"/>
                <a:tint val="98000"/>
                <a:satMod val="110000"/>
                <a:lumMod val="104000"/>
              </a:schemeClr>
            </a:gs>
            <a:gs pos="69000">
              <a:schemeClr val="accent5">
                <a:hueOff val="-830681"/>
                <a:satOff val="15181"/>
                <a:lumOff val="-11566"/>
                <a:alphaOff val="0"/>
                <a:shade val="88000"/>
                <a:satMod val="130000"/>
                <a:lumMod val="92000"/>
              </a:schemeClr>
            </a:gs>
            <a:gs pos="100000">
              <a:schemeClr val="accent5">
                <a:hueOff val="-830681"/>
                <a:satOff val="15181"/>
                <a:lumOff val="-1156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By fostering a collaborative approach to broaching cultural issues, supervisors and supervisees can create a supportive environment for cultural exploration and learning</a:t>
          </a:r>
        </a:p>
      </dsp:txBody>
      <dsp:txXfrm>
        <a:off x="31070" y="4266635"/>
        <a:ext cx="10991785" cy="574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A98DE-BBB5-465B-9DD6-531575F3A1DF}">
      <dsp:nvSpPr>
        <dsp:cNvPr id="0" name=""/>
        <dsp:cNvSpPr/>
      </dsp:nvSpPr>
      <dsp:spPr>
        <a:xfrm>
          <a:off x="310225" y="2415"/>
          <a:ext cx="2090463" cy="125427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Importance of Supervision:</a:t>
          </a:r>
          <a:endParaRPr lang="en-US" sz="1400" kern="1200" baseline="0">
            <a:latin typeface="Times New Roman" panose="02020603050405020304" pitchFamily="18" charset="0"/>
          </a:endParaRPr>
        </a:p>
      </dsp:txBody>
      <dsp:txXfrm>
        <a:off x="310225" y="2415"/>
        <a:ext cx="2090463" cy="1254278"/>
      </dsp:txXfrm>
    </dsp:sp>
    <dsp:sp modelId="{8EF3CE19-B2F1-439F-9E2F-D21D2FFDAA08}">
      <dsp:nvSpPr>
        <dsp:cNvPr id="0" name=""/>
        <dsp:cNvSpPr/>
      </dsp:nvSpPr>
      <dsp:spPr>
        <a:xfrm>
          <a:off x="2609735" y="2415"/>
          <a:ext cx="2090463" cy="1254278"/>
        </a:xfrm>
        <a:prstGeom prst="rect">
          <a:avLst/>
        </a:prstGeom>
        <a:solidFill>
          <a:schemeClr val="accent2">
            <a:hueOff val="-63876"/>
            <a:satOff val="2423"/>
            <a:lumOff val="-13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Emphasize the crucial role of supervision in counselor training and professional development.</a:t>
          </a:r>
          <a:endParaRPr lang="en-US" sz="1400" kern="1200" baseline="0">
            <a:latin typeface="Times New Roman" panose="02020603050405020304" pitchFamily="18" charset="0"/>
          </a:endParaRPr>
        </a:p>
      </dsp:txBody>
      <dsp:txXfrm>
        <a:off x="2609735" y="2415"/>
        <a:ext cx="2090463" cy="1254278"/>
      </dsp:txXfrm>
    </dsp:sp>
    <dsp:sp modelId="{F2B64228-108A-4E23-9156-82455FB0DE91}">
      <dsp:nvSpPr>
        <dsp:cNvPr id="0" name=""/>
        <dsp:cNvSpPr/>
      </dsp:nvSpPr>
      <dsp:spPr>
        <a:xfrm>
          <a:off x="4909245" y="2415"/>
          <a:ext cx="2090463" cy="1254278"/>
        </a:xfrm>
        <a:prstGeom prst="rect">
          <a:avLst/>
        </a:prstGeom>
        <a:solidFill>
          <a:schemeClr val="accent2">
            <a:hueOff val="-127752"/>
            <a:satOff val="4846"/>
            <a:lumOff val="-2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how supervision promotes skill development, self-awareness, and ethical practice (Bernard &amp; Luke, 2015; Bledsoe et al., 2019).</a:t>
          </a:r>
          <a:endParaRPr lang="en-US" sz="1400" kern="1200" baseline="0" dirty="0">
            <a:latin typeface="Times New Roman" panose="02020603050405020304" pitchFamily="18" charset="0"/>
          </a:endParaRPr>
        </a:p>
      </dsp:txBody>
      <dsp:txXfrm>
        <a:off x="4909245" y="2415"/>
        <a:ext cx="2090463" cy="1254278"/>
      </dsp:txXfrm>
    </dsp:sp>
    <dsp:sp modelId="{D808B659-778E-431D-BE63-D10F1B2A5926}">
      <dsp:nvSpPr>
        <dsp:cNvPr id="0" name=""/>
        <dsp:cNvSpPr/>
      </dsp:nvSpPr>
      <dsp:spPr>
        <a:xfrm>
          <a:off x="7208755" y="2415"/>
          <a:ext cx="2090463" cy="1254278"/>
        </a:xfrm>
        <a:prstGeom prst="rect">
          <a:avLst/>
        </a:prstGeom>
        <a:solidFill>
          <a:schemeClr val="accent2">
            <a:hueOff val="-191628"/>
            <a:satOff val="7268"/>
            <a:lumOff val="-39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Supervisory Models and Techniques:</a:t>
          </a:r>
          <a:endParaRPr lang="en-US" sz="1400" kern="1200" baseline="0">
            <a:latin typeface="Times New Roman" panose="02020603050405020304" pitchFamily="18" charset="0"/>
          </a:endParaRPr>
        </a:p>
      </dsp:txBody>
      <dsp:txXfrm>
        <a:off x="7208755" y="2415"/>
        <a:ext cx="2090463" cy="1254278"/>
      </dsp:txXfrm>
    </dsp:sp>
    <dsp:sp modelId="{92BCDF5F-6C0C-4B53-A2A2-EB6D5E8E0A5D}">
      <dsp:nvSpPr>
        <dsp:cNvPr id="0" name=""/>
        <dsp:cNvSpPr/>
      </dsp:nvSpPr>
      <dsp:spPr>
        <a:xfrm>
          <a:off x="9508264" y="2415"/>
          <a:ext cx="2090463" cy="1254278"/>
        </a:xfrm>
        <a:prstGeom prst="rect">
          <a:avLst/>
        </a:prstGeom>
        <a:solidFill>
          <a:schemeClr val="accent2">
            <a:hueOff val="-255504"/>
            <a:satOff val="9691"/>
            <a:lumOff val="-53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Introduce various supervisory models and techniques used in counseling.</a:t>
          </a:r>
          <a:endParaRPr lang="en-US" sz="1400" kern="1200" baseline="0">
            <a:latin typeface="Times New Roman" panose="02020603050405020304" pitchFamily="18" charset="0"/>
          </a:endParaRPr>
        </a:p>
      </dsp:txBody>
      <dsp:txXfrm>
        <a:off x="9508264" y="2415"/>
        <a:ext cx="2090463" cy="1254278"/>
      </dsp:txXfrm>
    </dsp:sp>
    <dsp:sp modelId="{2704B312-F3DF-4967-AC64-BF7035B0CC98}">
      <dsp:nvSpPr>
        <dsp:cNvPr id="0" name=""/>
        <dsp:cNvSpPr/>
      </dsp:nvSpPr>
      <dsp:spPr>
        <a:xfrm>
          <a:off x="310225" y="1465739"/>
          <a:ext cx="2090463" cy="1254278"/>
        </a:xfrm>
        <a:prstGeom prst="rect">
          <a:avLst/>
        </a:prstGeom>
        <a:solidFill>
          <a:schemeClr val="accent2">
            <a:hueOff val="-319380"/>
            <a:satOff val="12114"/>
            <a:lumOff val="-66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models such as the Discrimination Model, Reflective Practice Model, and Developmental Models (</a:t>
          </a:r>
          <a:r>
            <a:rPr lang="en-US" sz="1400" b="0" i="0" kern="1200" baseline="0" dirty="0" err="1">
              <a:latin typeface="Times New Roman" panose="02020603050405020304" pitchFamily="18" charset="0"/>
            </a:rPr>
            <a:t>Miserentino</a:t>
          </a:r>
          <a:r>
            <a:rPr lang="en-US" sz="1400" b="0" i="0" kern="1200" baseline="0" dirty="0">
              <a:latin typeface="Times New Roman" panose="02020603050405020304" pitchFamily="18" charset="0"/>
            </a:rPr>
            <a:t> &amp; Hannon, 2022; Wilder et al., 2022).</a:t>
          </a:r>
          <a:endParaRPr lang="en-US" sz="1400" kern="1200" baseline="0" dirty="0">
            <a:latin typeface="Times New Roman" panose="02020603050405020304" pitchFamily="18" charset="0"/>
          </a:endParaRPr>
        </a:p>
      </dsp:txBody>
      <dsp:txXfrm>
        <a:off x="310225" y="1465739"/>
        <a:ext cx="2090463" cy="1254278"/>
      </dsp:txXfrm>
    </dsp:sp>
    <dsp:sp modelId="{4EE5101E-A4F3-470B-9060-682C0CF4BD4F}">
      <dsp:nvSpPr>
        <dsp:cNvPr id="0" name=""/>
        <dsp:cNvSpPr/>
      </dsp:nvSpPr>
      <dsp:spPr>
        <a:xfrm>
          <a:off x="2609735" y="1465739"/>
          <a:ext cx="2090463" cy="1254278"/>
        </a:xfrm>
        <a:prstGeom prst="rect">
          <a:avLst/>
        </a:prstGeom>
        <a:solidFill>
          <a:schemeClr val="accent2">
            <a:hueOff val="-383256"/>
            <a:satOff val="14537"/>
            <a:lumOff val="-79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Evaluation Methods:</a:t>
          </a:r>
          <a:endParaRPr lang="en-US" sz="1400" kern="1200" baseline="0">
            <a:latin typeface="Times New Roman" panose="02020603050405020304" pitchFamily="18" charset="0"/>
          </a:endParaRPr>
        </a:p>
      </dsp:txBody>
      <dsp:txXfrm>
        <a:off x="2609735" y="1465739"/>
        <a:ext cx="2090463" cy="1254278"/>
      </dsp:txXfrm>
    </dsp:sp>
    <dsp:sp modelId="{26FF8FDC-A149-4121-9441-33212905BCAC}">
      <dsp:nvSpPr>
        <dsp:cNvPr id="0" name=""/>
        <dsp:cNvSpPr/>
      </dsp:nvSpPr>
      <dsp:spPr>
        <a:xfrm>
          <a:off x="4909245" y="1465739"/>
          <a:ext cx="2090463" cy="1254278"/>
        </a:xfrm>
        <a:prstGeom prst="rect">
          <a:avLst/>
        </a:prstGeom>
        <a:solidFill>
          <a:schemeClr val="accent2">
            <a:hueOff val="-447133"/>
            <a:satOff val="16960"/>
            <a:lumOff val="-92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Explore different evaluation methods used in counseling supervision.</a:t>
          </a:r>
          <a:endParaRPr lang="en-US" sz="1400" kern="1200" baseline="0">
            <a:latin typeface="Times New Roman" panose="02020603050405020304" pitchFamily="18" charset="0"/>
          </a:endParaRPr>
        </a:p>
      </dsp:txBody>
      <dsp:txXfrm>
        <a:off x="4909245" y="1465739"/>
        <a:ext cx="2090463" cy="1254278"/>
      </dsp:txXfrm>
    </dsp:sp>
    <dsp:sp modelId="{3BD2489D-E2EE-4C64-9DB9-50A6EB5F5C1C}">
      <dsp:nvSpPr>
        <dsp:cNvPr id="0" name=""/>
        <dsp:cNvSpPr/>
      </dsp:nvSpPr>
      <dsp:spPr>
        <a:xfrm>
          <a:off x="7208755" y="1465739"/>
          <a:ext cx="2090463" cy="1254278"/>
        </a:xfrm>
        <a:prstGeom prst="rect">
          <a:avLst/>
        </a:prstGeom>
        <a:solidFill>
          <a:schemeClr val="accent2">
            <a:hueOff val="-511009"/>
            <a:satOff val="19383"/>
            <a:lumOff val="-106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methods such as feedback-informed treatment, reflective supervision, and outcome evaluation (Terrell &amp; Osborne, 2020).</a:t>
          </a:r>
          <a:endParaRPr lang="en-US" sz="1400" kern="1200" baseline="0" dirty="0">
            <a:latin typeface="Times New Roman" panose="02020603050405020304" pitchFamily="18" charset="0"/>
          </a:endParaRPr>
        </a:p>
      </dsp:txBody>
      <dsp:txXfrm>
        <a:off x="7208755" y="1465739"/>
        <a:ext cx="2090463" cy="1254278"/>
      </dsp:txXfrm>
    </dsp:sp>
    <dsp:sp modelId="{E2CE8DAD-5335-4902-B0B1-581DB05E3A80}">
      <dsp:nvSpPr>
        <dsp:cNvPr id="0" name=""/>
        <dsp:cNvSpPr/>
      </dsp:nvSpPr>
      <dsp:spPr>
        <a:xfrm>
          <a:off x="9508264" y="1465739"/>
          <a:ext cx="2090463" cy="1254278"/>
        </a:xfrm>
        <a:prstGeom prst="rect">
          <a:avLst/>
        </a:prstGeom>
        <a:solidFill>
          <a:schemeClr val="accent2">
            <a:hueOff val="-574885"/>
            <a:satOff val="21805"/>
            <a:lumOff val="-119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Supervisory Relationship:</a:t>
          </a:r>
          <a:endParaRPr lang="en-US" sz="1400" kern="1200" baseline="0">
            <a:latin typeface="Times New Roman" panose="02020603050405020304" pitchFamily="18" charset="0"/>
          </a:endParaRPr>
        </a:p>
      </dsp:txBody>
      <dsp:txXfrm>
        <a:off x="9508264" y="1465739"/>
        <a:ext cx="2090463" cy="1254278"/>
      </dsp:txXfrm>
    </dsp:sp>
    <dsp:sp modelId="{986B3CCD-088B-43CC-AAFD-1DF72C57CF65}">
      <dsp:nvSpPr>
        <dsp:cNvPr id="0" name=""/>
        <dsp:cNvSpPr/>
      </dsp:nvSpPr>
      <dsp:spPr>
        <a:xfrm>
          <a:off x="310225" y="2929064"/>
          <a:ext cx="2090463" cy="1254278"/>
        </a:xfrm>
        <a:prstGeom prst="rect">
          <a:avLst/>
        </a:prstGeom>
        <a:solidFill>
          <a:schemeClr val="accent2">
            <a:hueOff val="-638761"/>
            <a:satOff val="24228"/>
            <a:lumOff val="-132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Highlight the importance of the supervisory relationship.</a:t>
          </a:r>
          <a:endParaRPr lang="en-US" sz="1400" kern="1200" baseline="0">
            <a:latin typeface="Times New Roman" panose="02020603050405020304" pitchFamily="18" charset="0"/>
          </a:endParaRPr>
        </a:p>
      </dsp:txBody>
      <dsp:txXfrm>
        <a:off x="310225" y="2929064"/>
        <a:ext cx="2090463" cy="1254278"/>
      </dsp:txXfrm>
    </dsp:sp>
    <dsp:sp modelId="{7D6330EA-8B67-4E57-BA5A-9234990F7786}">
      <dsp:nvSpPr>
        <dsp:cNvPr id="0" name=""/>
        <dsp:cNvSpPr/>
      </dsp:nvSpPr>
      <dsp:spPr>
        <a:xfrm>
          <a:off x="2609735" y="2929064"/>
          <a:ext cx="2090463" cy="1254278"/>
        </a:xfrm>
        <a:prstGeom prst="rect">
          <a:avLst/>
        </a:prstGeom>
        <a:solidFill>
          <a:schemeClr val="accent2">
            <a:hueOff val="-702637"/>
            <a:satOff val="26651"/>
            <a:lumOff val="-14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latin typeface="Times New Roman" panose="02020603050405020304" pitchFamily="18" charset="0"/>
            </a:rPr>
            <a:t>Discuss factors such as trust, rapport, and communication in fostering effective supervision ( </a:t>
          </a:r>
          <a:r>
            <a:rPr lang="en-US" sz="1400" b="0" i="0" kern="1200" baseline="0" dirty="0" err="1">
              <a:latin typeface="Times New Roman" panose="02020603050405020304" pitchFamily="18" charset="0"/>
            </a:rPr>
            <a:t>Miserentino</a:t>
          </a:r>
          <a:r>
            <a:rPr lang="en-US" sz="1400" b="0" i="0" kern="1200" baseline="0" dirty="0">
              <a:latin typeface="Times New Roman" panose="02020603050405020304" pitchFamily="18" charset="0"/>
            </a:rPr>
            <a:t> &amp; Hannon, 2022).</a:t>
          </a:r>
          <a:endParaRPr lang="en-US" sz="1400" kern="1200" baseline="0" dirty="0">
            <a:latin typeface="Times New Roman" panose="02020603050405020304" pitchFamily="18" charset="0"/>
          </a:endParaRPr>
        </a:p>
      </dsp:txBody>
      <dsp:txXfrm>
        <a:off x="2609735" y="2929064"/>
        <a:ext cx="2090463" cy="1254278"/>
      </dsp:txXfrm>
    </dsp:sp>
    <dsp:sp modelId="{DF67908E-C2B1-49D1-8E26-8EC17063BD3A}">
      <dsp:nvSpPr>
        <dsp:cNvPr id="0" name=""/>
        <dsp:cNvSpPr/>
      </dsp:nvSpPr>
      <dsp:spPr>
        <a:xfrm>
          <a:off x="4909245" y="2929064"/>
          <a:ext cx="2090463" cy="1254278"/>
        </a:xfrm>
        <a:prstGeom prst="rect">
          <a:avLst/>
        </a:prstGeom>
        <a:solidFill>
          <a:schemeClr val="accent2">
            <a:hueOff val="-766513"/>
            <a:satOff val="29074"/>
            <a:lumOff val="-159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Multicultural Considerations:</a:t>
          </a:r>
          <a:endParaRPr lang="en-US" sz="1400" kern="1200" baseline="0">
            <a:latin typeface="Times New Roman" panose="02020603050405020304" pitchFamily="18" charset="0"/>
          </a:endParaRPr>
        </a:p>
      </dsp:txBody>
      <dsp:txXfrm>
        <a:off x="4909245" y="2929064"/>
        <a:ext cx="2090463" cy="1254278"/>
      </dsp:txXfrm>
    </dsp:sp>
    <dsp:sp modelId="{B8C66F4D-4D3C-484E-A365-075B6465E8CB}">
      <dsp:nvSpPr>
        <dsp:cNvPr id="0" name=""/>
        <dsp:cNvSpPr/>
      </dsp:nvSpPr>
      <dsp:spPr>
        <a:xfrm>
          <a:off x="7208755" y="2929064"/>
          <a:ext cx="2090463" cy="1254278"/>
        </a:xfrm>
        <a:prstGeom prst="rect">
          <a:avLst/>
        </a:prstGeom>
        <a:solidFill>
          <a:schemeClr val="accent2">
            <a:hueOff val="-830389"/>
            <a:satOff val="31497"/>
            <a:lumOff val="-172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Address multicultural considerations in supervision and evaluation.</a:t>
          </a:r>
          <a:endParaRPr lang="en-US" sz="1400" kern="1200" baseline="0">
            <a:latin typeface="Times New Roman" panose="02020603050405020304" pitchFamily="18" charset="0"/>
          </a:endParaRPr>
        </a:p>
      </dsp:txBody>
      <dsp:txXfrm>
        <a:off x="7208755" y="2929064"/>
        <a:ext cx="2090463" cy="1254278"/>
      </dsp:txXfrm>
    </dsp:sp>
    <dsp:sp modelId="{A71797BA-2C74-477E-91B5-D70763CE1527}">
      <dsp:nvSpPr>
        <dsp:cNvPr id="0" name=""/>
        <dsp:cNvSpPr/>
      </dsp:nvSpPr>
      <dsp:spPr>
        <a:xfrm>
          <a:off x="9508264" y="2929064"/>
          <a:ext cx="2090463" cy="1254278"/>
        </a:xfrm>
        <a:prstGeom prst="rect">
          <a:avLst/>
        </a:prstGeom>
        <a:solidFill>
          <a:schemeClr val="accent2">
            <a:hueOff val="-894265"/>
            <a:satOff val="33920"/>
            <a:lumOff val="-18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Discuss the importance of cultural competence and sensitivity in supervisory practices (Fajriani et al., 2023; Borders, 2006).</a:t>
          </a:r>
          <a:endParaRPr lang="en-US" sz="1400" kern="1200" baseline="0">
            <a:latin typeface="Times New Roman" panose="02020603050405020304" pitchFamily="18" charset="0"/>
          </a:endParaRPr>
        </a:p>
      </dsp:txBody>
      <dsp:txXfrm>
        <a:off x="9508264" y="2929064"/>
        <a:ext cx="2090463" cy="1254278"/>
      </dsp:txXfrm>
    </dsp:sp>
    <dsp:sp modelId="{B84F88DB-5613-4304-92A9-8EF969995264}">
      <dsp:nvSpPr>
        <dsp:cNvPr id="0" name=""/>
        <dsp:cNvSpPr/>
      </dsp:nvSpPr>
      <dsp:spPr>
        <a:xfrm>
          <a:off x="2609735" y="4392388"/>
          <a:ext cx="2090463" cy="1254278"/>
        </a:xfrm>
        <a:prstGeom prst="rect">
          <a:avLst/>
        </a:prstGeom>
        <a:solidFill>
          <a:schemeClr val="accent2">
            <a:hueOff val="-958141"/>
            <a:satOff val="36342"/>
            <a:lumOff val="-198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Professional Development:</a:t>
          </a:r>
          <a:endParaRPr lang="en-US" sz="1400" kern="1200" baseline="0">
            <a:latin typeface="Times New Roman" panose="02020603050405020304" pitchFamily="18" charset="0"/>
          </a:endParaRPr>
        </a:p>
      </dsp:txBody>
      <dsp:txXfrm>
        <a:off x="2609735" y="4392388"/>
        <a:ext cx="2090463" cy="1254278"/>
      </dsp:txXfrm>
    </dsp:sp>
    <dsp:sp modelId="{02B48C2F-E999-48D3-9F71-BB3E15F5AF9D}">
      <dsp:nvSpPr>
        <dsp:cNvPr id="0" name=""/>
        <dsp:cNvSpPr/>
      </dsp:nvSpPr>
      <dsp:spPr>
        <a:xfrm>
          <a:off x="4909245" y="4392388"/>
          <a:ext cx="2090463" cy="1254278"/>
        </a:xfrm>
        <a:prstGeom prst="rect">
          <a:avLst/>
        </a:prstGeom>
        <a:solidFill>
          <a:schemeClr val="accent2">
            <a:hueOff val="-1022017"/>
            <a:satOff val="38765"/>
            <a:lumOff val="-212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Discuss how supervision contributes to ongoing professional development.</a:t>
          </a:r>
          <a:endParaRPr lang="en-US" sz="1400" kern="1200" baseline="0">
            <a:latin typeface="Times New Roman" panose="02020603050405020304" pitchFamily="18" charset="0"/>
          </a:endParaRPr>
        </a:p>
      </dsp:txBody>
      <dsp:txXfrm>
        <a:off x="4909245" y="4392388"/>
        <a:ext cx="2090463" cy="1254278"/>
      </dsp:txXfrm>
    </dsp:sp>
    <dsp:sp modelId="{40D50022-A1AC-441F-9170-C7C79604A1C5}">
      <dsp:nvSpPr>
        <dsp:cNvPr id="0" name=""/>
        <dsp:cNvSpPr/>
      </dsp:nvSpPr>
      <dsp:spPr>
        <a:xfrm>
          <a:off x="7208755" y="4392388"/>
          <a:ext cx="2090463" cy="1254278"/>
        </a:xfrm>
        <a:prstGeom prst="rect">
          <a:avLst/>
        </a:prstGeom>
        <a:solidFill>
          <a:schemeClr val="accent2">
            <a:hueOff val="-1085893"/>
            <a:satOff val="41188"/>
            <a:lumOff val="-225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baseline="0">
              <a:latin typeface="Times New Roman" panose="02020603050405020304" pitchFamily="18" charset="0"/>
            </a:rPr>
            <a:t>Explore opportunities for skill enhancement, continuing education, and career advancement (Tang, 2020; Wilder et al., 2022).</a:t>
          </a:r>
          <a:endParaRPr lang="en-US" sz="1400" kern="1200" baseline="0">
            <a:latin typeface="Times New Roman" panose="02020603050405020304" pitchFamily="18" charset="0"/>
          </a:endParaRPr>
        </a:p>
      </dsp:txBody>
      <dsp:txXfrm>
        <a:off x="7208755" y="4392388"/>
        <a:ext cx="2090463" cy="12542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75563-920D-4BAC-914D-D1BC40D92BE2}">
      <dsp:nvSpPr>
        <dsp:cNvPr id="0" name=""/>
        <dsp:cNvSpPr/>
      </dsp:nvSpPr>
      <dsp:spPr>
        <a:xfrm>
          <a:off x="1172900" y="1816"/>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Importance of Training:</a:t>
          </a:r>
          <a:endParaRPr lang="en-US" sz="1600" kern="1200" baseline="0" dirty="0"/>
        </a:p>
      </dsp:txBody>
      <dsp:txXfrm>
        <a:off x="1172900" y="1816"/>
        <a:ext cx="2666648" cy="1599989"/>
      </dsp:txXfrm>
    </dsp:sp>
    <dsp:sp modelId="{DDF3B1F8-5F21-464F-9B39-AF5F2CF870A1}">
      <dsp:nvSpPr>
        <dsp:cNvPr id="0" name=""/>
        <dsp:cNvSpPr/>
      </dsp:nvSpPr>
      <dsp:spPr>
        <a:xfrm>
          <a:off x="4106214" y="1816"/>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Training in supervision is essential to prepare counselors for their supervisory roles (Miserentino &amp; Hannon, 2022).</a:t>
          </a:r>
          <a:endParaRPr lang="en-US" sz="1600" kern="1200" baseline="0"/>
        </a:p>
      </dsp:txBody>
      <dsp:txXfrm>
        <a:off x="4106214" y="1816"/>
        <a:ext cx="2666648" cy="1599989"/>
      </dsp:txXfrm>
    </dsp:sp>
    <dsp:sp modelId="{9F627AA4-0FD9-437E-8002-6798C1EDE49C}">
      <dsp:nvSpPr>
        <dsp:cNvPr id="0" name=""/>
        <dsp:cNvSpPr/>
      </dsp:nvSpPr>
      <dsp:spPr>
        <a:xfrm>
          <a:off x="7039527" y="1816"/>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It equips counselors with the necessary skills, knowledge, and competencies to effectively supervise others (Wilder et al., 2022).</a:t>
          </a:r>
          <a:endParaRPr lang="en-US" sz="1600" kern="1200" baseline="0" dirty="0"/>
        </a:p>
      </dsp:txBody>
      <dsp:txXfrm>
        <a:off x="7039527" y="1816"/>
        <a:ext cx="2666648" cy="1599989"/>
      </dsp:txXfrm>
    </dsp:sp>
    <dsp:sp modelId="{3C91064C-CE81-4C28-A603-B5A39BBA7FC8}">
      <dsp:nvSpPr>
        <dsp:cNvPr id="0" name=""/>
        <dsp:cNvSpPr/>
      </dsp:nvSpPr>
      <dsp:spPr>
        <a:xfrm>
          <a:off x="1172900" y="1868470"/>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Foundational Concepts:</a:t>
          </a:r>
          <a:endParaRPr lang="en-US" sz="1600" kern="1200" baseline="0"/>
        </a:p>
      </dsp:txBody>
      <dsp:txXfrm>
        <a:off x="1172900" y="1868470"/>
        <a:ext cx="2666648" cy="1599989"/>
      </dsp:txXfrm>
    </dsp:sp>
    <dsp:sp modelId="{57FCE396-D386-4372-B680-1C546D1F5B25}">
      <dsp:nvSpPr>
        <dsp:cNvPr id="0" name=""/>
        <dsp:cNvSpPr/>
      </dsp:nvSpPr>
      <dsp:spPr>
        <a:xfrm>
          <a:off x="4106214" y="1868470"/>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Supervision training covers foundational concepts such as ethical guidelines, multicultural competence, and legal considerations (Bledsoe et al., 2019).</a:t>
          </a:r>
          <a:endParaRPr lang="en-US" sz="1600" kern="1200" baseline="0"/>
        </a:p>
      </dsp:txBody>
      <dsp:txXfrm>
        <a:off x="4106214" y="1868470"/>
        <a:ext cx="2666648" cy="1599989"/>
      </dsp:txXfrm>
    </dsp:sp>
    <dsp:sp modelId="{48C395C6-F9A9-47F5-A930-11FCCBA5E33E}">
      <dsp:nvSpPr>
        <dsp:cNvPr id="0" name=""/>
        <dsp:cNvSpPr/>
      </dsp:nvSpPr>
      <dsp:spPr>
        <a:xfrm>
          <a:off x="7039527" y="1868470"/>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Counselors learn about ethical decision-making, cultural humility, and navigating legal and ethical issues in supervision (Bernard &amp; Luke, 2015).</a:t>
          </a:r>
          <a:endParaRPr lang="en-US" sz="1600" kern="1200" baseline="0"/>
        </a:p>
      </dsp:txBody>
      <dsp:txXfrm>
        <a:off x="7039527" y="1868470"/>
        <a:ext cx="2666648" cy="1599989"/>
      </dsp:txXfrm>
    </dsp:sp>
    <dsp:sp modelId="{67281C08-E9CB-4EA6-B46F-E58A8EF0CFA2}">
      <dsp:nvSpPr>
        <dsp:cNvPr id="0" name=""/>
        <dsp:cNvSpPr/>
      </dsp:nvSpPr>
      <dsp:spPr>
        <a:xfrm>
          <a:off x="1172900" y="3735124"/>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Supervisory Models and Techniques:</a:t>
          </a:r>
          <a:endParaRPr lang="en-US" sz="1600" kern="1200" baseline="0"/>
        </a:p>
      </dsp:txBody>
      <dsp:txXfrm>
        <a:off x="1172900" y="3735124"/>
        <a:ext cx="2666648" cy="1599989"/>
      </dsp:txXfrm>
    </dsp:sp>
    <dsp:sp modelId="{D39DC845-4D89-43CD-B06D-D8FCCDD218F8}">
      <dsp:nvSpPr>
        <dsp:cNvPr id="0" name=""/>
        <dsp:cNvSpPr/>
      </dsp:nvSpPr>
      <dsp:spPr>
        <a:xfrm>
          <a:off x="4106214" y="3735124"/>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t>Training programs introduce various supervisory models and techniques used in counseling (Borders, 2006).</a:t>
          </a:r>
          <a:endParaRPr lang="en-US" sz="1600" kern="1200" baseline="0"/>
        </a:p>
      </dsp:txBody>
      <dsp:txXfrm>
        <a:off x="4106214" y="3735124"/>
        <a:ext cx="2666648" cy="1599989"/>
      </dsp:txXfrm>
    </dsp:sp>
    <dsp:sp modelId="{4D6DCF6D-6ADC-479F-A847-6C6B6AFA7D43}">
      <dsp:nvSpPr>
        <dsp:cNvPr id="0" name=""/>
        <dsp:cNvSpPr/>
      </dsp:nvSpPr>
      <dsp:spPr>
        <a:xfrm>
          <a:off x="7039527" y="3735124"/>
          <a:ext cx="2666648" cy="15999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t>Counselors learn about different models such as developmental, systemic, and integrative approaches to supervision (Terrell &amp; Osborne, 2020).</a:t>
          </a:r>
          <a:endParaRPr lang="en-US" sz="1600" kern="1200" baseline="0" dirty="0"/>
        </a:p>
      </dsp:txBody>
      <dsp:txXfrm>
        <a:off x="7039527" y="3735124"/>
        <a:ext cx="2666648" cy="15999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BF1CC-A3C3-4FD8-9B1A-7AA70912778E}">
      <dsp:nvSpPr>
        <dsp:cNvPr id="0" name=""/>
        <dsp:cNvSpPr/>
      </dsp:nvSpPr>
      <dsp:spPr>
        <a:xfrm>
          <a:off x="189784" y="1110"/>
          <a:ext cx="3026164" cy="15264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In the Discrimination Model of Supervision, supervisee skills play a crucial role in the supervisory process (Bernard &amp; Goodyear, 2018).</a:t>
          </a:r>
        </a:p>
      </dsp:txBody>
      <dsp:txXfrm>
        <a:off x="189784" y="1110"/>
        <a:ext cx="3026164" cy="1526400"/>
      </dsp:txXfrm>
    </dsp:sp>
    <dsp:sp modelId="{D6BE7576-281F-4135-A46A-0C19BE09AC32}">
      <dsp:nvSpPr>
        <dsp:cNvPr id="0" name=""/>
        <dsp:cNvSpPr/>
      </dsp:nvSpPr>
      <dsp:spPr>
        <a:xfrm>
          <a:off x="3470349" y="1110"/>
          <a:ext cx="2544000" cy="15264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rPr>
            <a:t>Key Skills</a:t>
          </a:r>
          <a:r>
            <a:rPr lang="en-US" sz="1600" kern="1200" baseline="0" dirty="0">
              <a:latin typeface="Times New Roman" panose="02020603050405020304" pitchFamily="18" charset="0"/>
            </a:rPr>
            <a:t>:</a:t>
          </a:r>
        </a:p>
      </dsp:txBody>
      <dsp:txXfrm>
        <a:off x="3470349" y="1110"/>
        <a:ext cx="2544000" cy="1526400"/>
      </dsp:txXfrm>
    </dsp:sp>
    <dsp:sp modelId="{C8983E81-3644-410B-8E03-03D4D3C35DB7}">
      <dsp:nvSpPr>
        <dsp:cNvPr id="0" name=""/>
        <dsp:cNvSpPr/>
      </dsp:nvSpPr>
      <dsp:spPr>
        <a:xfrm>
          <a:off x="6268749" y="1110"/>
          <a:ext cx="2544000" cy="15264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 Clinical Competence: Supervisees demonstrate proficiency in counseling techniques, assessment, and treatment planning (</a:t>
          </a:r>
          <a:r>
            <a:rPr lang="en-US" sz="1600" kern="1200">
              <a:latin typeface="Times New Roman" panose="02020603050405020304" pitchFamily="18" charset="0"/>
              <a:cs typeface="Times New Roman" panose="02020603050405020304" pitchFamily="18" charset="0"/>
            </a:rPr>
            <a:t>Crunk &amp; Barden, 2017).</a:t>
          </a:r>
          <a:endParaRPr lang="en-US" sz="1600" kern="1200" baseline="0">
            <a:latin typeface="Times New Roman" panose="02020603050405020304" pitchFamily="18" charset="0"/>
          </a:endParaRPr>
        </a:p>
      </dsp:txBody>
      <dsp:txXfrm>
        <a:off x="6268749" y="1110"/>
        <a:ext cx="2544000" cy="1526400"/>
      </dsp:txXfrm>
    </dsp:sp>
    <dsp:sp modelId="{40E071DB-758C-46C8-A4A9-B195DD7AB13C}">
      <dsp:nvSpPr>
        <dsp:cNvPr id="0" name=""/>
        <dsp:cNvSpPr/>
      </dsp:nvSpPr>
      <dsp:spPr>
        <a:xfrm>
          <a:off x="9067150" y="1110"/>
          <a:ext cx="2544000" cy="152640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Self-Awareness: Supervisees possess insight into their personal biases, limitations, and areas for growth (Brejcha, 2021).</a:t>
          </a:r>
        </a:p>
      </dsp:txBody>
      <dsp:txXfrm>
        <a:off x="9067150" y="1110"/>
        <a:ext cx="2544000" cy="1526400"/>
      </dsp:txXfrm>
    </dsp:sp>
    <dsp:sp modelId="{4BB2817B-5BDE-449F-A3D5-5F784E1E12D2}">
      <dsp:nvSpPr>
        <dsp:cNvPr id="0" name=""/>
        <dsp:cNvSpPr/>
      </dsp:nvSpPr>
      <dsp:spPr>
        <a:xfrm>
          <a:off x="301923" y="1781910"/>
          <a:ext cx="2801885" cy="152640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 Cultural Competence: Supervisees exhibit sensitivity and competence in working with diverse populations (Crunk &amp; Barden, 2017).</a:t>
          </a:r>
        </a:p>
      </dsp:txBody>
      <dsp:txXfrm>
        <a:off x="301923" y="1781910"/>
        <a:ext cx="2801885" cy="1526400"/>
      </dsp:txXfrm>
    </dsp:sp>
    <dsp:sp modelId="{7EF8B42F-6EF0-405B-88B3-8D1181C57FD3}">
      <dsp:nvSpPr>
        <dsp:cNvPr id="0" name=""/>
        <dsp:cNvSpPr/>
      </dsp:nvSpPr>
      <dsp:spPr>
        <a:xfrm>
          <a:off x="3358209" y="1781910"/>
          <a:ext cx="2544000" cy="15264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 Ethical Decision-Making: Supervisees adhere to ethical principles and guidelines in their counseling practice (Bernard, 1979).</a:t>
          </a:r>
        </a:p>
      </dsp:txBody>
      <dsp:txXfrm>
        <a:off x="3358209" y="1781910"/>
        <a:ext cx="2544000" cy="1526400"/>
      </dsp:txXfrm>
    </dsp:sp>
    <dsp:sp modelId="{66EDCA7F-8757-4398-8F0D-34C03FF7DD40}">
      <dsp:nvSpPr>
        <dsp:cNvPr id="0" name=""/>
        <dsp:cNvSpPr/>
      </dsp:nvSpPr>
      <dsp:spPr>
        <a:xfrm>
          <a:off x="6156610" y="1781910"/>
          <a:ext cx="2544000" cy="15264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rPr>
            <a:t>Development and Enhancement</a:t>
          </a:r>
          <a:r>
            <a:rPr lang="en-US" sz="1600" kern="1200" baseline="0" dirty="0">
              <a:latin typeface="Times New Roman" panose="02020603050405020304" pitchFamily="18" charset="0"/>
            </a:rPr>
            <a:t>:</a:t>
          </a:r>
        </a:p>
      </dsp:txBody>
      <dsp:txXfrm>
        <a:off x="6156610" y="1781910"/>
        <a:ext cx="2544000" cy="1526400"/>
      </dsp:txXfrm>
    </dsp:sp>
    <dsp:sp modelId="{BC12C1F5-3924-49C1-8888-2DAF1B86F72A}">
      <dsp:nvSpPr>
        <dsp:cNvPr id="0" name=""/>
        <dsp:cNvSpPr/>
      </dsp:nvSpPr>
      <dsp:spPr>
        <a:xfrm>
          <a:off x="8955010" y="1781910"/>
          <a:ext cx="2544000" cy="1526400"/>
        </a:xfrm>
        <a:prstGeom prst="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Supervisors play a key role in facilitating the development and enhancement of supervisee skills through feedback, modeling, and skill-building activities (Crunk &amp; Barden, 2017).</a:t>
          </a:r>
        </a:p>
      </dsp:txBody>
      <dsp:txXfrm>
        <a:off x="8955010" y="1781910"/>
        <a:ext cx="2544000" cy="1526400"/>
      </dsp:txXfrm>
    </dsp:sp>
    <dsp:sp modelId="{2FF9313F-8CA3-4F8D-AD37-37D4FED3364F}">
      <dsp:nvSpPr>
        <dsp:cNvPr id="0" name=""/>
        <dsp:cNvSpPr/>
      </dsp:nvSpPr>
      <dsp:spPr>
        <a:xfrm>
          <a:off x="161278" y="3562710"/>
          <a:ext cx="2544000" cy="1526400"/>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a:latin typeface="Times New Roman" panose="02020603050405020304" pitchFamily="18" charset="0"/>
            </a:rPr>
            <a:t>Evaluation and Feedback</a:t>
          </a:r>
          <a:r>
            <a:rPr lang="en-US" sz="1600" kern="1200" baseline="0">
              <a:latin typeface="Times New Roman" panose="02020603050405020304" pitchFamily="18" charset="0"/>
            </a:rPr>
            <a:t>:</a:t>
          </a:r>
        </a:p>
      </dsp:txBody>
      <dsp:txXfrm>
        <a:off x="161278" y="3562710"/>
        <a:ext cx="2544000" cy="1526400"/>
      </dsp:txXfrm>
    </dsp:sp>
    <dsp:sp modelId="{EEAF0639-2A9B-4F05-AB13-758C59721CE1}">
      <dsp:nvSpPr>
        <dsp:cNvPr id="0" name=""/>
        <dsp:cNvSpPr/>
      </dsp:nvSpPr>
      <dsp:spPr>
        <a:xfrm>
          <a:off x="2959679" y="3562710"/>
          <a:ext cx="2544000" cy="1526400"/>
        </a:xfrm>
        <a:prstGeom prst="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 Regular evaluation and feedback sessions help assess supervisee skills, identify areas for improvement, and track progress over time (Bernard &amp; Goodyear, 2018)</a:t>
          </a:r>
        </a:p>
      </dsp:txBody>
      <dsp:txXfrm>
        <a:off x="2959679" y="3562710"/>
        <a:ext cx="2544000" cy="1526400"/>
      </dsp:txXfrm>
    </dsp:sp>
    <dsp:sp modelId="{1617CCA6-E5CF-4D9D-98F4-8898249277A7}">
      <dsp:nvSpPr>
        <dsp:cNvPr id="0" name=""/>
        <dsp:cNvSpPr/>
      </dsp:nvSpPr>
      <dsp:spPr>
        <a:xfrm>
          <a:off x="5758079" y="3562710"/>
          <a:ext cx="2544000" cy="1526400"/>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rPr>
            <a:t>Benefits:</a:t>
          </a:r>
        </a:p>
      </dsp:txBody>
      <dsp:txXfrm>
        <a:off x="5758079" y="3562710"/>
        <a:ext cx="2544000" cy="1526400"/>
      </dsp:txXfrm>
    </dsp:sp>
    <dsp:sp modelId="{688A8D60-91BF-4619-BC4B-40F35EED5019}">
      <dsp:nvSpPr>
        <dsp:cNvPr id="0" name=""/>
        <dsp:cNvSpPr/>
      </dsp:nvSpPr>
      <dsp:spPr>
        <a:xfrm>
          <a:off x="8556480" y="3562710"/>
          <a:ext cx="3083175" cy="1526400"/>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latin typeface="Times New Roman" panose="02020603050405020304" pitchFamily="18" charset="0"/>
            </a:rPr>
            <a:t> Supervisees with well-developed skills are better equipped to provide effective counseling services, promote client well-being, and contribute to the profession (Lambert &amp; Barley, 2001; Norcross &amp; Lambert, 2014).</a:t>
          </a:r>
        </a:p>
      </dsp:txBody>
      <dsp:txXfrm>
        <a:off x="8556480" y="3562710"/>
        <a:ext cx="3083175" cy="1526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6C4D6-3132-46EC-893C-896F0DC7349A}">
      <dsp:nvSpPr>
        <dsp:cNvPr id="0" name=""/>
        <dsp:cNvSpPr/>
      </dsp:nvSpPr>
      <dsp:spPr>
        <a:xfrm>
          <a:off x="0" y="177798"/>
          <a:ext cx="11449878" cy="202503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638" tIns="229108" rIns="8886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Establish Clear Expectations: Clearly outline expectations for the supervisory relationship.</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Build Trust and Rapport: Foster a supportive and trusting supervisory relationship.</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Provide Constructive Feedback: Offer specific, timely feedback focused on strengths and areas for improvement.</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Promote Self-Reflection: Encourage students to engage in self-reflection and critical thinking.</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Facilitate Skill Development: Offer opportunities for students to practice and refine counseling skills.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Address Ethical Issues: Discuss ethical dilemmas and decision-making processes</a:t>
          </a:r>
          <a:endParaRPr lang="en-US" sz="1600" kern="1200" baseline="0" dirty="0">
            <a:latin typeface="Times New Roman" panose="02020603050405020304" pitchFamily="18" charset="0"/>
          </a:endParaRPr>
        </a:p>
      </dsp:txBody>
      <dsp:txXfrm>
        <a:off x="0" y="177798"/>
        <a:ext cx="11449878" cy="2025032"/>
      </dsp:txXfrm>
    </dsp:sp>
    <dsp:sp modelId="{77C4993E-BF62-460A-A52B-27468C551608}">
      <dsp:nvSpPr>
        <dsp:cNvPr id="0" name=""/>
        <dsp:cNvSpPr/>
      </dsp:nvSpPr>
      <dsp:spPr>
        <a:xfrm>
          <a:off x="572493" y="15438"/>
          <a:ext cx="8014914"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45" tIns="0" rIns="302945"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Key Tips:</a:t>
          </a:r>
          <a:endParaRPr lang="en-US" sz="1600" kern="1200" baseline="0">
            <a:latin typeface="Times New Roman" panose="02020603050405020304" pitchFamily="18" charset="0"/>
          </a:endParaRPr>
        </a:p>
      </dsp:txBody>
      <dsp:txXfrm>
        <a:off x="588345" y="31290"/>
        <a:ext cx="7983210" cy="293016"/>
      </dsp:txXfrm>
    </dsp:sp>
    <dsp:sp modelId="{D9A8AC80-A314-4D2B-A815-1E6A0D4FC50B}">
      <dsp:nvSpPr>
        <dsp:cNvPr id="0" name=""/>
        <dsp:cNvSpPr/>
      </dsp:nvSpPr>
      <dsp:spPr>
        <a:xfrm>
          <a:off x="0" y="2424591"/>
          <a:ext cx="11449878" cy="10221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638" tIns="229108" rIns="8886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Use role-playing and case studies to simulate counseling sessions.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Encourage seeking supervision from multiple perspectives.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Utilize technology tools and resources for supervision.</a:t>
          </a:r>
          <a:endParaRPr lang="en-US" sz="1600" kern="1200" baseline="0" dirty="0">
            <a:latin typeface="Times New Roman" panose="02020603050405020304" pitchFamily="18" charset="0"/>
          </a:endParaRPr>
        </a:p>
      </dsp:txBody>
      <dsp:txXfrm>
        <a:off x="0" y="2424591"/>
        <a:ext cx="11449878" cy="1022175"/>
      </dsp:txXfrm>
    </dsp:sp>
    <dsp:sp modelId="{96F69F18-A14D-4D82-ADBE-455272BAA888}">
      <dsp:nvSpPr>
        <dsp:cNvPr id="0" name=""/>
        <dsp:cNvSpPr/>
      </dsp:nvSpPr>
      <dsp:spPr>
        <a:xfrm>
          <a:off x="572493" y="2262231"/>
          <a:ext cx="8014914"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45" tIns="0" rIns="302945"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Strategies:</a:t>
          </a:r>
          <a:endParaRPr lang="en-US" sz="1600" kern="1200" baseline="0">
            <a:latin typeface="Times New Roman" panose="02020603050405020304" pitchFamily="18" charset="0"/>
          </a:endParaRPr>
        </a:p>
      </dsp:txBody>
      <dsp:txXfrm>
        <a:off x="588345" y="2278083"/>
        <a:ext cx="7983210" cy="293016"/>
      </dsp:txXfrm>
    </dsp:sp>
    <dsp:sp modelId="{C6161239-7918-4306-A934-D09960860483}">
      <dsp:nvSpPr>
        <dsp:cNvPr id="0" name=""/>
        <dsp:cNvSpPr/>
      </dsp:nvSpPr>
      <dsp:spPr>
        <a:xfrm>
          <a:off x="0" y="3668526"/>
          <a:ext cx="11449878" cy="796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8638" tIns="229108" rIns="888638"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Empowers students to become competent, ethical, and culturally sensitive professionals.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b="0" i="0" kern="1200" baseline="0" dirty="0">
              <a:latin typeface="Times New Roman" panose="02020603050405020304" pitchFamily="18" charset="0"/>
            </a:rPr>
            <a:t>Prepares students to address diverse client needs and contribute meaningfully to the profession.</a:t>
          </a:r>
          <a:endParaRPr lang="en-US" sz="1600" kern="1200" baseline="0" dirty="0">
            <a:latin typeface="Times New Roman" panose="02020603050405020304" pitchFamily="18" charset="0"/>
          </a:endParaRPr>
        </a:p>
      </dsp:txBody>
      <dsp:txXfrm>
        <a:off x="0" y="3668526"/>
        <a:ext cx="11449878" cy="796950"/>
      </dsp:txXfrm>
    </dsp:sp>
    <dsp:sp modelId="{AC40D6CB-099F-42BF-BBB9-911D5BF4B256}">
      <dsp:nvSpPr>
        <dsp:cNvPr id="0" name=""/>
        <dsp:cNvSpPr/>
      </dsp:nvSpPr>
      <dsp:spPr>
        <a:xfrm>
          <a:off x="572493" y="3506166"/>
          <a:ext cx="8014914"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945" tIns="0" rIns="302945" bIns="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Benefits:</a:t>
          </a:r>
          <a:endParaRPr lang="en-US" sz="1600" kern="1200" baseline="0">
            <a:latin typeface="Times New Roman" panose="02020603050405020304" pitchFamily="18" charset="0"/>
          </a:endParaRPr>
        </a:p>
      </dsp:txBody>
      <dsp:txXfrm>
        <a:off x="588345" y="3522018"/>
        <a:ext cx="7983210" cy="293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99958-724A-4CC1-862E-70363BCCAD4C}">
      <dsp:nvSpPr>
        <dsp:cNvPr id="0" name=""/>
        <dsp:cNvSpPr/>
      </dsp:nvSpPr>
      <dsp:spPr>
        <a:xfrm rot="5400000">
          <a:off x="-328339" y="331167"/>
          <a:ext cx="2188927" cy="1532249"/>
        </a:xfrm>
        <a:prstGeom prst="chevron">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defRPr b="1"/>
          </a:pPr>
          <a:r>
            <a:rPr lang="en-US" sz="1600" b="1" i="0" kern="1200" baseline="0">
              <a:latin typeface="Times New Roman" panose="02020603050405020304" pitchFamily="18" charset="0"/>
            </a:rPr>
            <a:t>Overview:</a:t>
          </a:r>
          <a:endParaRPr lang="en-US" sz="1600" kern="1200" baseline="0">
            <a:latin typeface="Times New Roman" panose="02020603050405020304" pitchFamily="18" charset="0"/>
          </a:endParaRPr>
        </a:p>
      </dsp:txBody>
      <dsp:txXfrm rot="-5400000">
        <a:off x="1" y="768953"/>
        <a:ext cx="1532249" cy="656678"/>
      </dsp:txXfrm>
    </dsp:sp>
    <dsp:sp modelId="{2C8BCDBC-7791-4CE5-9510-E9F5BBE85A59}">
      <dsp:nvSpPr>
        <dsp:cNvPr id="0" name=""/>
        <dsp:cNvSpPr/>
      </dsp:nvSpPr>
      <dsp:spPr>
        <a:xfrm rot="5400000">
          <a:off x="5743844" y="-4208766"/>
          <a:ext cx="1422803" cy="98459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None/>
          </a:pPr>
          <a:r>
            <a:rPr lang="en-US" sz="2000" b="0" i="0" kern="1200" baseline="0" dirty="0">
              <a:latin typeface="Times New Roman" panose="02020603050405020304" pitchFamily="18" charset="0"/>
            </a:rPr>
            <a:t>Supervising counseling students offers numerous advantages for both supervisors and students</a:t>
          </a:r>
          <a:r>
            <a:rPr lang="en-US" sz="1600" b="0" i="0" kern="1200" baseline="0" dirty="0">
              <a:latin typeface="Times New Roman" panose="02020603050405020304" pitchFamily="18" charset="0"/>
            </a:rPr>
            <a:t>.</a:t>
          </a:r>
          <a:endParaRPr lang="en-US" sz="1600" kern="1200" baseline="0" dirty="0">
            <a:latin typeface="Times New Roman" panose="02020603050405020304" pitchFamily="18" charset="0"/>
          </a:endParaRPr>
        </a:p>
      </dsp:txBody>
      <dsp:txXfrm rot="-5400000">
        <a:off x="1532250" y="72284"/>
        <a:ext cx="9776536" cy="1283891"/>
      </dsp:txXfrm>
    </dsp:sp>
    <dsp:sp modelId="{87CB874E-8470-4989-88DC-7E29626F4896}">
      <dsp:nvSpPr>
        <dsp:cNvPr id="0" name=""/>
        <dsp:cNvSpPr/>
      </dsp:nvSpPr>
      <dsp:spPr>
        <a:xfrm rot="5400000">
          <a:off x="-328339" y="2510176"/>
          <a:ext cx="2188927" cy="1532249"/>
        </a:xfrm>
        <a:prstGeom prst="chevron">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defRPr b="1"/>
          </a:pPr>
          <a:r>
            <a:rPr lang="en-US" sz="1600" b="1" i="0" kern="1200" baseline="0" dirty="0">
              <a:latin typeface="Times New Roman" panose="02020603050405020304" pitchFamily="18" charset="0"/>
            </a:rPr>
            <a:t>Advantages:</a:t>
          </a:r>
          <a:endParaRPr lang="en-US" sz="1600" kern="1200" baseline="0" dirty="0">
            <a:latin typeface="Times New Roman" panose="02020603050405020304" pitchFamily="18" charset="0"/>
          </a:endParaRPr>
        </a:p>
      </dsp:txBody>
      <dsp:txXfrm rot="-5400000">
        <a:off x="1" y="2947962"/>
        <a:ext cx="1532249" cy="656678"/>
      </dsp:txXfrm>
    </dsp:sp>
    <dsp:sp modelId="{AA29DDB6-9B79-4A03-A35A-67509A667B68}">
      <dsp:nvSpPr>
        <dsp:cNvPr id="0" name=""/>
        <dsp:cNvSpPr/>
      </dsp:nvSpPr>
      <dsp:spPr>
        <a:xfrm rot="5400000">
          <a:off x="5485662" y="-1893095"/>
          <a:ext cx="1939166" cy="957266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Professional Development: </a:t>
          </a:r>
          <a:r>
            <a:rPr lang="en-US" sz="1600" b="0" i="0" kern="1200" baseline="0" dirty="0">
              <a:latin typeface="Times New Roman" panose="02020603050405020304" pitchFamily="18" charset="0"/>
            </a:rPr>
            <a:t>Enhance skills and knowledge through mentorship and teaching.</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Fresh Perspectives: </a:t>
          </a:r>
          <a:r>
            <a:rPr lang="en-US" sz="1600" b="0" i="0" kern="1200" baseline="0" dirty="0">
              <a:latin typeface="Times New Roman" panose="02020603050405020304" pitchFamily="18" charset="0"/>
            </a:rPr>
            <a:t>Stimulate creativity and growth with new ideas and perspectives.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Contributing to the Profession</a:t>
          </a:r>
          <a:r>
            <a:rPr lang="en-US" sz="1600" b="0" i="0" kern="1200" baseline="0" dirty="0">
              <a:latin typeface="Times New Roman" panose="02020603050405020304" pitchFamily="18" charset="0"/>
            </a:rPr>
            <a:t>: Shape and mentor the next generation of counselors.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Recruitment and Networking: </a:t>
          </a:r>
          <a:r>
            <a:rPr lang="en-US" sz="1600" b="0" i="0" kern="1200" baseline="0" dirty="0">
              <a:latin typeface="Times New Roman" panose="02020603050405020304" pitchFamily="18" charset="0"/>
            </a:rPr>
            <a:t>Facilitate networking opportunities and potential recruitment.</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Mutual Learning</a:t>
          </a:r>
          <a:r>
            <a:rPr lang="en-US" sz="1600" b="0" i="0" kern="1200" baseline="0" dirty="0">
              <a:latin typeface="Times New Roman" panose="02020603050405020304" pitchFamily="18" charset="0"/>
            </a:rPr>
            <a:t>: Foster mutual learning and growth from student’s unique experiences.</a:t>
          </a:r>
          <a:endParaRPr lang="en-US" sz="1600" kern="1200" baseline="0" dirty="0">
            <a:latin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b="1" i="0" kern="1200" baseline="0" dirty="0">
              <a:latin typeface="Times New Roman" panose="02020603050405020304" pitchFamily="18" charset="0"/>
            </a:rPr>
            <a:t>Personal Fulfillment</a:t>
          </a:r>
          <a:r>
            <a:rPr lang="en-US" sz="1600" b="0" i="0" kern="1200" baseline="0" dirty="0">
              <a:latin typeface="Times New Roman" panose="02020603050405020304" pitchFamily="18" charset="0"/>
            </a:rPr>
            <a:t>: Find satisfaction in guiding and supporting students in their counseling journey</a:t>
          </a:r>
          <a:endParaRPr lang="en-US" sz="1600" kern="1200" baseline="0" dirty="0">
            <a:latin typeface="Times New Roman" panose="02020603050405020304" pitchFamily="18" charset="0"/>
          </a:endParaRPr>
        </a:p>
      </dsp:txBody>
      <dsp:txXfrm rot="-5400000">
        <a:off x="1668912" y="2018317"/>
        <a:ext cx="9478005" cy="1749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4DB55-1F95-4213-8E72-37941FC66223}">
      <dsp:nvSpPr>
        <dsp:cNvPr id="0" name=""/>
        <dsp:cNvSpPr/>
      </dsp:nvSpPr>
      <dsp:spPr>
        <a:xfrm>
          <a:off x="0" y="0"/>
          <a:ext cx="9573370" cy="133096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Facilitating Supervisee Personal and Professional Development</a:t>
          </a:r>
          <a:endParaRPr lang="en-US" sz="1600" kern="1200" baseline="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cs typeface="Times New Roman" panose="02020603050405020304" pitchFamily="18" charset="0"/>
            </a:rPr>
            <a:t>Supervision in master's level counseling serves to facilitate the personal and professional growth of supervisees. Supervisors enhance their counseling skills through regular feedback, reflective practice, and guided learning experiences and develop a deeper understanding of themselves as practitioners (Bernard &amp; Luke, 2015; </a:t>
          </a:r>
          <a:r>
            <a:rPr lang="en-US" sz="1600" kern="1200" baseline="0" dirty="0" err="1">
              <a:latin typeface="Times New Roman" panose="02020603050405020304" pitchFamily="18" charset="0"/>
              <a:cs typeface="Times New Roman" panose="02020603050405020304" pitchFamily="18" charset="0"/>
            </a:rPr>
            <a:t>Miserentino</a:t>
          </a:r>
          <a:r>
            <a:rPr lang="en-US" sz="1600" kern="1200" baseline="0" dirty="0">
              <a:latin typeface="Times New Roman" panose="02020603050405020304" pitchFamily="18" charset="0"/>
              <a:cs typeface="Times New Roman" panose="02020603050405020304" pitchFamily="18" charset="0"/>
            </a:rPr>
            <a:t> &amp; Hannon, 2022).</a:t>
          </a:r>
        </a:p>
      </dsp:txBody>
      <dsp:txXfrm>
        <a:off x="38983" y="38983"/>
        <a:ext cx="8024684" cy="1253002"/>
      </dsp:txXfrm>
    </dsp:sp>
    <dsp:sp modelId="{9EFA496C-4A19-4A7D-AB57-6EB4C39855EE}">
      <dsp:nvSpPr>
        <dsp:cNvPr id="0" name=""/>
        <dsp:cNvSpPr/>
      </dsp:nvSpPr>
      <dsp:spPr>
        <a:xfrm>
          <a:off x="801769" y="1572962"/>
          <a:ext cx="9573370" cy="133096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Promoting Counselor Competencies, Knowledge, and Skills</a:t>
          </a:r>
          <a:endParaRPr lang="en-US" sz="1600" kern="1200" baseline="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cs typeface="Times New Roman" panose="02020603050405020304" pitchFamily="18" charset="0"/>
            </a:rPr>
            <a:t>Supervisors play a crucial role in promoting counselor competencies, knowledge, and skills among supervisees. By providing guidance, mentorship, and opportunities for experiential learning, supervisors help supervisees build a strong foundation in counseling theory and practice (Wilder et al., 2022).</a:t>
          </a:r>
        </a:p>
      </dsp:txBody>
      <dsp:txXfrm>
        <a:off x="840752" y="1611945"/>
        <a:ext cx="7828505" cy="1253002"/>
      </dsp:txXfrm>
    </dsp:sp>
    <dsp:sp modelId="{2E97CD9A-1E80-4564-9419-0F55A21E03E9}">
      <dsp:nvSpPr>
        <dsp:cNvPr id="0" name=""/>
        <dsp:cNvSpPr/>
      </dsp:nvSpPr>
      <dsp:spPr>
        <a:xfrm>
          <a:off x="1591572" y="3145925"/>
          <a:ext cx="9573370" cy="133096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Providing Opportunities in Learning about the School Environment</a:t>
          </a:r>
          <a:endParaRPr lang="en-US" sz="1600" kern="1200" baseline="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cs typeface="Times New Roman" panose="02020603050405020304" pitchFamily="18" charset="0"/>
            </a:rPr>
            <a:t>For school counselors, supervision offers opportunities to learn about the school environment and its impact on counseling services. Supervisees gain insights into school culture, policies, and procedures, which are vital for effectively delivering comprehensive school counseling programs (Tang, 2020).</a:t>
          </a:r>
        </a:p>
      </dsp:txBody>
      <dsp:txXfrm>
        <a:off x="1630555" y="3184908"/>
        <a:ext cx="7840471" cy="1253002"/>
      </dsp:txXfrm>
    </dsp:sp>
    <dsp:sp modelId="{08DC0A5A-4647-416B-BA47-DCB5A6C326C8}">
      <dsp:nvSpPr>
        <dsp:cNvPr id="0" name=""/>
        <dsp:cNvSpPr/>
      </dsp:nvSpPr>
      <dsp:spPr>
        <a:xfrm>
          <a:off x="2393342" y="4718887"/>
          <a:ext cx="9573370" cy="133096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latin typeface="Times New Roman" panose="02020603050405020304" pitchFamily="18" charset="0"/>
              <a:cs typeface="Times New Roman" panose="02020603050405020304" pitchFamily="18" charset="0"/>
            </a:rPr>
            <a:t>Safeguarding Clients/Students and Promoting Trainee Development</a:t>
          </a:r>
        </a:p>
        <a:p>
          <a:pPr marL="0" lvl="0" indent="0" algn="l" defTabSz="711200">
            <a:lnSpc>
              <a:spcPct val="90000"/>
            </a:lnSpc>
            <a:spcBef>
              <a:spcPct val="0"/>
            </a:spcBef>
            <a:spcAft>
              <a:spcPct val="35000"/>
            </a:spcAft>
            <a:buNone/>
          </a:pPr>
          <a:r>
            <a:rPr lang="en-US" sz="1600" kern="1200" baseline="0" dirty="0">
              <a:latin typeface="Times New Roman" panose="02020603050405020304" pitchFamily="18" charset="0"/>
              <a:cs typeface="Times New Roman" panose="02020603050405020304" pitchFamily="18" charset="0"/>
            </a:rPr>
            <a:t>Supervision in master's level counseling safeguards the welfare of clients/students while promoting trainees’ development. Supervisors create a supportive and structured learning environment where supervisees can explore clinical issues, seek guidance, and grow as competent professionals (</a:t>
          </a:r>
          <a:r>
            <a:rPr lang="en-US" sz="1600" kern="1200" baseline="0" dirty="0" err="1">
              <a:latin typeface="Times New Roman" panose="02020603050405020304" pitchFamily="18" charset="0"/>
              <a:cs typeface="Times New Roman" panose="02020603050405020304" pitchFamily="18" charset="0"/>
            </a:rPr>
            <a:t>Fajriani</a:t>
          </a:r>
          <a:r>
            <a:rPr lang="en-US" sz="1600" kern="1200" baseline="0" dirty="0">
              <a:latin typeface="Times New Roman" panose="02020603050405020304" pitchFamily="18" charset="0"/>
              <a:cs typeface="Times New Roman" panose="02020603050405020304" pitchFamily="18" charset="0"/>
            </a:rPr>
            <a:t> et al., 2023)</a:t>
          </a:r>
        </a:p>
      </dsp:txBody>
      <dsp:txXfrm>
        <a:off x="2432325" y="4757870"/>
        <a:ext cx="7828505" cy="1253002"/>
      </dsp:txXfrm>
    </dsp:sp>
    <dsp:sp modelId="{AB334E6C-4F35-4526-9FBD-CCB1D201DA99}">
      <dsp:nvSpPr>
        <dsp:cNvPr id="0" name=""/>
        <dsp:cNvSpPr/>
      </dsp:nvSpPr>
      <dsp:spPr>
        <a:xfrm>
          <a:off x="8708240" y="1019400"/>
          <a:ext cx="865129" cy="86512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baseline="0"/>
        </a:p>
      </dsp:txBody>
      <dsp:txXfrm>
        <a:off x="8902894" y="1019400"/>
        <a:ext cx="475821" cy="651010"/>
      </dsp:txXfrm>
    </dsp:sp>
    <dsp:sp modelId="{7D1D211F-3804-4E4A-A771-4A7A950946AD}">
      <dsp:nvSpPr>
        <dsp:cNvPr id="0" name=""/>
        <dsp:cNvSpPr/>
      </dsp:nvSpPr>
      <dsp:spPr>
        <a:xfrm>
          <a:off x="9510010" y="2592363"/>
          <a:ext cx="865129" cy="86512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baseline="0"/>
        </a:p>
      </dsp:txBody>
      <dsp:txXfrm>
        <a:off x="9704664" y="2592363"/>
        <a:ext cx="475821" cy="651010"/>
      </dsp:txXfrm>
    </dsp:sp>
    <dsp:sp modelId="{DFF12386-7B6C-4958-8984-41FE7EC04B94}">
      <dsp:nvSpPr>
        <dsp:cNvPr id="0" name=""/>
        <dsp:cNvSpPr/>
      </dsp:nvSpPr>
      <dsp:spPr>
        <a:xfrm>
          <a:off x="10299813" y="4165325"/>
          <a:ext cx="865129" cy="86512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baseline="0"/>
        </a:p>
      </dsp:txBody>
      <dsp:txXfrm>
        <a:off x="10494467" y="4165325"/>
        <a:ext cx="475821" cy="65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F9BF-FEC7-4909-8F3C-A0579594D6EA}">
      <dsp:nvSpPr>
        <dsp:cNvPr id="0" name=""/>
        <dsp:cNvSpPr/>
      </dsp:nvSpPr>
      <dsp:spPr>
        <a:xfrm>
          <a:off x="0" y="260497"/>
          <a:ext cx="3617702" cy="217062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latin typeface="Times New Roman" panose="02020603050405020304" pitchFamily="18" charset="0"/>
            </a:rPr>
            <a:t>Enhancing Service Delivery</a:t>
          </a:r>
          <a:endParaRPr lang="en-US" sz="1600" kern="1200" baseline="0" dirty="0">
            <a:latin typeface="Times New Roman" panose="02020603050405020304" pitchFamily="18" charset="0"/>
          </a:endParaRPr>
        </a:p>
      </dsp:txBody>
      <dsp:txXfrm>
        <a:off x="0" y="260497"/>
        <a:ext cx="3617702" cy="2170621"/>
      </dsp:txXfrm>
    </dsp:sp>
    <dsp:sp modelId="{D5A7AED0-23A7-4BAA-A3D9-375BC052229C}">
      <dsp:nvSpPr>
        <dsp:cNvPr id="0" name=""/>
        <dsp:cNvSpPr/>
      </dsp:nvSpPr>
      <dsp:spPr>
        <a:xfrm>
          <a:off x="3979473" y="260497"/>
          <a:ext cx="3617702" cy="217062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Times New Roman" panose="02020603050405020304" pitchFamily="18" charset="0"/>
            </a:rPr>
            <a:t>Effective supervision enhances the delivery of counseling services by promoting the development of counselor competencies, knowledge, and skills. Supervisees receive guidance on evidence-based practices, client-centered approaches, and culturally responsive interventions, ultimately improving client outcomes (Tang, 2020; Wilder et al., 2022).</a:t>
          </a:r>
          <a:endParaRPr lang="en-US" sz="1600" kern="1200" baseline="0" dirty="0">
            <a:latin typeface="Times New Roman" panose="02020603050405020304" pitchFamily="18" charset="0"/>
          </a:endParaRPr>
        </a:p>
      </dsp:txBody>
      <dsp:txXfrm>
        <a:off x="3979473" y="260497"/>
        <a:ext cx="3617702" cy="2170621"/>
      </dsp:txXfrm>
    </dsp:sp>
    <dsp:sp modelId="{73D42A83-291F-4C13-9ACA-30AA432C90F1}">
      <dsp:nvSpPr>
        <dsp:cNvPr id="0" name=""/>
        <dsp:cNvSpPr/>
      </dsp:nvSpPr>
      <dsp:spPr>
        <a:xfrm>
          <a:off x="7958946" y="260497"/>
          <a:ext cx="3617702" cy="2170621"/>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Times New Roman" panose="02020603050405020304" pitchFamily="18" charset="0"/>
            </a:rPr>
            <a:t>Ensuring Ethical Practice</a:t>
          </a:r>
          <a:endParaRPr lang="en-US" sz="1600" kern="1200" baseline="0">
            <a:latin typeface="Times New Roman" panose="02020603050405020304" pitchFamily="18" charset="0"/>
          </a:endParaRPr>
        </a:p>
      </dsp:txBody>
      <dsp:txXfrm>
        <a:off x="7958946" y="260497"/>
        <a:ext cx="3617702" cy="2170621"/>
      </dsp:txXfrm>
    </dsp:sp>
    <dsp:sp modelId="{67B38BBE-2147-4BDF-B3C5-65B8BEC88190}">
      <dsp:nvSpPr>
        <dsp:cNvPr id="0" name=""/>
        <dsp:cNvSpPr/>
      </dsp:nvSpPr>
      <dsp:spPr>
        <a:xfrm>
          <a:off x="0" y="2792889"/>
          <a:ext cx="3617702" cy="217062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rPr>
            <a:t>Supervision ensures ethical practice among counseling professionals by providing guidance on ethical dilemmas, promoting adherence to ethical standards, and monitoring ethical conduct in counseling sessions (Bernard &amp; Luke, 2015; Bledsoe et al., 2019).</a:t>
          </a:r>
          <a:endParaRPr lang="en-US" sz="1600" kern="1200" baseline="0">
            <a:latin typeface="Times New Roman" panose="02020603050405020304" pitchFamily="18" charset="0"/>
          </a:endParaRPr>
        </a:p>
      </dsp:txBody>
      <dsp:txXfrm>
        <a:off x="0" y="2792889"/>
        <a:ext cx="3617702" cy="2170621"/>
      </dsp:txXfrm>
    </dsp:sp>
    <dsp:sp modelId="{7AAFE962-F6C4-473F-A968-0A6C709E236B}">
      <dsp:nvSpPr>
        <dsp:cNvPr id="0" name=""/>
        <dsp:cNvSpPr/>
      </dsp:nvSpPr>
      <dsp:spPr>
        <a:xfrm>
          <a:off x="3979473" y="2792889"/>
          <a:ext cx="3617702" cy="2170621"/>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latin typeface="Times New Roman" panose="02020603050405020304" pitchFamily="18" charset="0"/>
            </a:rPr>
            <a:t>Facilitating Professional Growth</a:t>
          </a:r>
          <a:endParaRPr lang="en-US" sz="1600" kern="1200" baseline="0">
            <a:latin typeface="Times New Roman" panose="02020603050405020304" pitchFamily="18" charset="0"/>
          </a:endParaRPr>
        </a:p>
      </dsp:txBody>
      <dsp:txXfrm>
        <a:off x="3979473" y="2792889"/>
        <a:ext cx="3617702" cy="2170621"/>
      </dsp:txXfrm>
    </dsp:sp>
    <dsp:sp modelId="{B1B0B82F-DA35-4AAD-A6F2-C207E94B539A}">
      <dsp:nvSpPr>
        <dsp:cNvPr id="0" name=""/>
        <dsp:cNvSpPr/>
      </dsp:nvSpPr>
      <dsp:spPr>
        <a:xfrm>
          <a:off x="7958946" y="2792889"/>
          <a:ext cx="3617702" cy="217062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a:latin typeface="Times New Roman" panose="02020603050405020304" pitchFamily="18" charset="0"/>
            </a:rPr>
            <a:t>Counseling supervision plays a crucial role in facilitating the professional growth of counselors-in-training. Through structured feedback, reflective practice, and experiential learning opportunities, supervisees enhance their counseling skills and develop into competent practitioners (Miserentino &amp; Hannon, 2022).</a:t>
          </a:r>
          <a:endParaRPr lang="en-US" sz="1600" kern="1200" baseline="0">
            <a:latin typeface="Times New Roman" panose="02020603050405020304" pitchFamily="18" charset="0"/>
          </a:endParaRPr>
        </a:p>
      </dsp:txBody>
      <dsp:txXfrm>
        <a:off x="7958946" y="2792889"/>
        <a:ext cx="3617702" cy="2170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593AD-14AC-43EF-B97B-636179ED865D}">
      <dsp:nvSpPr>
        <dsp:cNvPr id="0" name=""/>
        <dsp:cNvSpPr/>
      </dsp:nvSpPr>
      <dsp:spPr>
        <a:xfrm>
          <a:off x="0" y="1104"/>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Utilizing Evidence-Based Strategies</a:t>
          </a:r>
          <a:endParaRPr lang="en-US" sz="1600" kern="1200" baseline="0">
            <a:latin typeface="Times New Roman" panose="02020603050405020304" pitchFamily="18" charset="0"/>
          </a:endParaRPr>
        </a:p>
      </dsp:txBody>
      <dsp:txXfrm>
        <a:off x="28406" y="29510"/>
        <a:ext cx="11688275" cy="525093"/>
      </dsp:txXfrm>
    </dsp:sp>
    <dsp:sp modelId="{0E446B58-D5AD-4C7F-8D72-62E94E7FF138}">
      <dsp:nvSpPr>
        <dsp:cNvPr id="0" name=""/>
        <dsp:cNvSpPr/>
      </dsp:nvSpPr>
      <dsp:spPr>
        <a:xfrm>
          <a:off x="0" y="597226"/>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latin typeface="Times New Roman" panose="02020603050405020304" pitchFamily="18" charset="0"/>
            </a:rPr>
            <a:t>Implement evidence-based strategies and interventions in clinical supervision. Drawing from research and best practices ensures the effectiveness and quality of supervision outcomes (Wilder et al., 2022).</a:t>
          </a:r>
          <a:endParaRPr lang="en-US" sz="1600" kern="1200" baseline="0" dirty="0">
            <a:latin typeface="Times New Roman" panose="02020603050405020304" pitchFamily="18" charset="0"/>
          </a:endParaRPr>
        </a:p>
      </dsp:txBody>
      <dsp:txXfrm>
        <a:off x="28406" y="625632"/>
        <a:ext cx="11688275" cy="525093"/>
      </dsp:txXfrm>
    </dsp:sp>
    <dsp:sp modelId="{0710EAF7-BA9F-4BB5-940B-73F7F318EA60}">
      <dsp:nvSpPr>
        <dsp:cNvPr id="0" name=""/>
        <dsp:cNvSpPr/>
      </dsp:nvSpPr>
      <dsp:spPr>
        <a:xfrm>
          <a:off x="0" y="1193348"/>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Encouraging Self-Reflection</a:t>
          </a:r>
          <a:endParaRPr lang="en-US" sz="1600" kern="1200" baseline="0">
            <a:latin typeface="Times New Roman" panose="02020603050405020304" pitchFamily="18" charset="0"/>
          </a:endParaRPr>
        </a:p>
      </dsp:txBody>
      <dsp:txXfrm>
        <a:off x="28406" y="1221754"/>
        <a:ext cx="11688275" cy="525093"/>
      </dsp:txXfrm>
    </dsp:sp>
    <dsp:sp modelId="{B6F7F7CE-6805-4DA0-9697-EC7DC9347CE6}">
      <dsp:nvSpPr>
        <dsp:cNvPr id="0" name=""/>
        <dsp:cNvSpPr/>
      </dsp:nvSpPr>
      <dsp:spPr>
        <a:xfrm>
          <a:off x="0" y="1789471"/>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rPr>
            <a:t>Foster a culture of self-reflection and self-awareness among supervisees. Encouraging regular reflection on clinical experiences promotes personal and professional growth (Bernard &amp; Luke, 2015; Borders, 2006).</a:t>
          </a:r>
          <a:endParaRPr lang="en-US" sz="1600" kern="1200" baseline="0" dirty="0">
            <a:latin typeface="Times New Roman" panose="02020603050405020304" pitchFamily="18" charset="0"/>
          </a:endParaRPr>
        </a:p>
      </dsp:txBody>
      <dsp:txXfrm>
        <a:off x="28406" y="1817877"/>
        <a:ext cx="11688275" cy="525093"/>
      </dsp:txXfrm>
    </dsp:sp>
    <dsp:sp modelId="{728D36C9-3AD0-4F66-94B1-5F8EC4CA1E22}">
      <dsp:nvSpPr>
        <dsp:cNvPr id="0" name=""/>
        <dsp:cNvSpPr/>
      </dsp:nvSpPr>
      <dsp:spPr>
        <a:xfrm>
          <a:off x="0" y="2385593"/>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Promoting Cultural Competence</a:t>
          </a:r>
          <a:endParaRPr lang="en-US" sz="1600" kern="1200" baseline="0">
            <a:latin typeface="Times New Roman" panose="02020603050405020304" pitchFamily="18" charset="0"/>
          </a:endParaRPr>
        </a:p>
      </dsp:txBody>
      <dsp:txXfrm>
        <a:off x="28406" y="2413999"/>
        <a:ext cx="11688275" cy="525093"/>
      </dsp:txXfrm>
    </dsp:sp>
    <dsp:sp modelId="{9DA2CDE8-B47B-48E4-8143-6B7239577A8F}">
      <dsp:nvSpPr>
        <dsp:cNvPr id="0" name=""/>
        <dsp:cNvSpPr/>
      </dsp:nvSpPr>
      <dsp:spPr>
        <a:xfrm>
          <a:off x="0" y="2981715"/>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rPr>
            <a:t>Prioritize the integration of cultural competence in clinical supervision. Supervisees should develop an understanding of diverse cultural perspectives and apply culturally sensitive approaches in their practice (</a:t>
          </a:r>
          <a:r>
            <a:rPr lang="en-US" sz="1600" b="0" i="0" kern="1200" baseline="0" dirty="0" err="1">
              <a:latin typeface="Times New Roman" panose="02020603050405020304" pitchFamily="18" charset="0"/>
            </a:rPr>
            <a:t>Fajriani</a:t>
          </a:r>
          <a:r>
            <a:rPr lang="en-US" sz="1600" b="0" i="0" kern="1200" baseline="0" dirty="0">
              <a:latin typeface="Times New Roman" panose="02020603050405020304" pitchFamily="18" charset="0"/>
            </a:rPr>
            <a:t> et al., 2023).</a:t>
          </a:r>
          <a:endParaRPr lang="en-US" sz="1600" kern="1200" baseline="0" dirty="0">
            <a:latin typeface="Times New Roman" panose="02020603050405020304" pitchFamily="18" charset="0"/>
          </a:endParaRPr>
        </a:p>
      </dsp:txBody>
      <dsp:txXfrm>
        <a:off x="28406" y="3010121"/>
        <a:ext cx="11688275" cy="525093"/>
      </dsp:txXfrm>
    </dsp:sp>
    <dsp:sp modelId="{169D7F22-13DD-4A45-84EC-6487573D67E1}">
      <dsp:nvSpPr>
        <dsp:cNvPr id="0" name=""/>
        <dsp:cNvSpPr/>
      </dsp:nvSpPr>
      <dsp:spPr>
        <a:xfrm>
          <a:off x="0" y="3577837"/>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latin typeface="Times New Roman" panose="02020603050405020304" pitchFamily="18" charset="0"/>
            </a:rPr>
            <a:t>Facilitating Case Conceptualization</a:t>
          </a:r>
          <a:endParaRPr lang="en-US" sz="1600" kern="1200" baseline="0">
            <a:latin typeface="Times New Roman" panose="02020603050405020304" pitchFamily="18" charset="0"/>
          </a:endParaRPr>
        </a:p>
      </dsp:txBody>
      <dsp:txXfrm>
        <a:off x="28406" y="3606243"/>
        <a:ext cx="11688275" cy="525093"/>
      </dsp:txXfrm>
    </dsp:sp>
    <dsp:sp modelId="{0EC32239-5910-496B-B08B-E0E91C0955D3}">
      <dsp:nvSpPr>
        <dsp:cNvPr id="0" name=""/>
        <dsp:cNvSpPr/>
      </dsp:nvSpPr>
      <dsp:spPr>
        <a:xfrm>
          <a:off x="0" y="4173960"/>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rPr>
            <a:t>Guide supervisees in the development of effective case conceptualization skills. Analyzing clinical cases enhances critical thinking and problem-solving abilities (Tang, 2020; Wilder et al., 2022).</a:t>
          </a:r>
          <a:endParaRPr lang="en-US" sz="1600" kern="1200" baseline="0" dirty="0">
            <a:latin typeface="Times New Roman" panose="02020603050405020304" pitchFamily="18" charset="0"/>
          </a:endParaRPr>
        </a:p>
      </dsp:txBody>
      <dsp:txXfrm>
        <a:off x="28406" y="4202366"/>
        <a:ext cx="11688275" cy="525093"/>
      </dsp:txXfrm>
    </dsp:sp>
    <dsp:sp modelId="{C3D60F79-858E-48E9-9721-929BCF6DAE46}">
      <dsp:nvSpPr>
        <dsp:cNvPr id="0" name=""/>
        <dsp:cNvSpPr/>
      </dsp:nvSpPr>
      <dsp:spPr>
        <a:xfrm>
          <a:off x="0" y="4770082"/>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latin typeface="Times New Roman" panose="02020603050405020304" pitchFamily="18" charset="0"/>
            </a:rPr>
            <a:t>Addressing Ethical Challenges</a:t>
          </a:r>
          <a:endParaRPr lang="en-US" sz="1600" kern="1200" baseline="0" dirty="0">
            <a:latin typeface="Times New Roman" panose="02020603050405020304" pitchFamily="18" charset="0"/>
          </a:endParaRPr>
        </a:p>
      </dsp:txBody>
      <dsp:txXfrm>
        <a:off x="28406" y="4798488"/>
        <a:ext cx="11688275" cy="525093"/>
      </dsp:txXfrm>
    </dsp:sp>
    <dsp:sp modelId="{B8BDC55C-3161-4894-8BD4-44950827625C}">
      <dsp:nvSpPr>
        <dsp:cNvPr id="0" name=""/>
        <dsp:cNvSpPr/>
      </dsp:nvSpPr>
      <dsp:spPr>
        <a:xfrm>
          <a:off x="0" y="5366204"/>
          <a:ext cx="11745087" cy="5819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latin typeface="Times New Roman" panose="02020603050405020304" pitchFamily="18" charset="0"/>
              <a:cs typeface="Times New Roman" panose="02020603050405020304" pitchFamily="18" charset="0"/>
            </a:rPr>
            <a:t> Supervisees should have the knowledge and skills to navigate ethical complexities while upholding professional standards (Bernard &amp; Luke, 2015; Terrell &amp; Osborne, 2020).</a:t>
          </a:r>
          <a:endParaRPr lang="en-US" sz="1600" kern="1200" baseline="0" dirty="0">
            <a:latin typeface="Times New Roman" panose="02020603050405020304" pitchFamily="18" charset="0"/>
            <a:cs typeface="Times New Roman" panose="02020603050405020304" pitchFamily="18" charset="0"/>
          </a:endParaRPr>
        </a:p>
      </dsp:txBody>
      <dsp:txXfrm>
        <a:off x="28406" y="5394610"/>
        <a:ext cx="11688275" cy="525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AA29-7084-4404-B520-8DF101B879A2}">
      <dsp:nvSpPr>
        <dsp:cNvPr id="0" name=""/>
        <dsp:cNvSpPr/>
      </dsp:nvSpPr>
      <dsp:spPr>
        <a:xfrm>
          <a:off x="0" y="305602"/>
          <a:ext cx="3609146" cy="216548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Establishing Collaborative Relationships:</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Foster open communication and trust.</a:t>
          </a:r>
        </a:p>
        <a:p>
          <a:pPr marL="171450" lvl="1" indent="-171450" algn="l" defTabSz="800100">
            <a:lnSpc>
              <a:spcPct val="90000"/>
            </a:lnSpc>
            <a:spcBef>
              <a:spcPct val="0"/>
            </a:spcBef>
            <a:spcAft>
              <a:spcPct val="15000"/>
            </a:spcAft>
            <a:buChar char="•"/>
          </a:pPr>
          <a:r>
            <a:rPr lang="en-US" sz="1800" kern="1200" baseline="0" dirty="0">
              <a:latin typeface="Times New Roman" panose="02020603050405020304" pitchFamily="18" charset="0"/>
            </a:rPr>
            <a:t>Encourage mutual respect between supervisors and supervisees.</a:t>
          </a:r>
        </a:p>
      </dsp:txBody>
      <dsp:txXfrm>
        <a:off x="0" y="305602"/>
        <a:ext cx="3609146" cy="2165488"/>
      </dsp:txXfrm>
    </dsp:sp>
    <dsp:sp modelId="{ACE835F8-6620-4798-B171-73B717B467C3}">
      <dsp:nvSpPr>
        <dsp:cNvPr id="0" name=""/>
        <dsp:cNvSpPr/>
      </dsp:nvSpPr>
      <dsp:spPr>
        <a:xfrm>
          <a:off x="3970061" y="305602"/>
          <a:ext cx="3609146" cy="2165488"/>
        </a:xfrm>
        <a:prstGeom prst="rect">
          <a:avLst/>
        </a:prstGeom>
        <a:solidFill>
          <a:schemeClr val="accent2">
            <a:hueOff val="-217179"/>
            <a:satOff val="8238"/>
            <a:lumOff val="-45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Providing Structured Feedback:</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Offer constructive feedback on clinical work.</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Focus on strengths and areas for growth.</a:t>
          </a:r>
        </a:p>
      </dsp:txBody>
      <dsp:txXfrm>
        <a:off x="3970061" y="305602"/>
        <a:ext cx="3609146" cy="2165488"/>
      </dsp:txXfrm>
    </dsp:sp>
    <dsp:sp modelId="{492D7D35-5800-4CF1-A8F6-5A1C0F152B89}">
      <dsp:nvSpPr>
        <dsp:cNvPr id="0" name=""/>
        <dsp:cNvSpPr/>
      </dsp:nvSpPr>
      <dsp:spPr>
        <a:xfrm>
          <a:off x="7940123" y="305602"/>
          <a:ext cx="3609146" cy="2165488"/>
        </a:xfrm>
        <a:prstGeom prst="rect">
          <a:avLst/>
        </a:prstGeom>
        <a:solidFill>
          <a:schemeClr val="accent2">
            <a:hueOff val="-434357"/>
            <a:satOff val="16475"/>
            <a:lumOff val="-9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Promoting Ethical Awareness:</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Emphasize adherence to professional standards.</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Discuss ethical dilemmas and confidentiality.</a:t>
          </a:r>
        </a:p>
      </dsp:txBody>
      <dsp:txXfrm>
        <a:off x="7940123" y="305602"/>
        <a:ext cx="3609146" cy="2165488"/>
      </dsp:txXfrm>
    </dsp:sp>
    <dsp:sp modelId="{604BBD1E-309B-4138-B1CA-CD0922B4FD05}">
      <dsp:nvSpPr>
        <dsp:cNvPr id="0" name=""/>
        <dsp:cNvSpPr/>
      </dsp:nvSpPr>
      <dsp:spPr>
        <a:xfrm>
          <a:off x="0" y="2832004"/>
          <a:ext cx="3609146" cy="2165488"/>
        </a:xfrm>
        <a:prstGeom prst="rect">
          <a:avLst/>
        </a:prstGeom>
        <a:solidFill>
          <a:schemeClr val="accent2">
            <a:hueOff val="-651536"/>
            <a:satOff val="24713"/>
            <a:lumOff val="-135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Integrating Multicultural Competence:</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Explore cultural biases and enhance sensitivity.</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Apply culturally responsive approaches in counseling.</a:t>
          </a:r>
        </a:p>
      </dsp:txBody>
      <dsp:txXfrm>
        <a:off x="0" y="2832004"/>
        <a:ext cx="3609146" cy="2165488"/>
      </dsp:txXfrm>
    </dsp:sp>
    <dsp:sp modelId="{AE9CE25E-0631-4F4D-BA36-9C853A6FA6F4}">
      <dsp:nvSpPr>
        <dsp:cNvPr id="0" name=""/>
        <dsp:cNvSpPr/>
      </dsp:nvSpPr>
      <dsp:spPr>
        <a:xfrm>
          <a:off x="3970061" y="2832004"/>
          <a:ext cx="3609146" cy="2165488"/>
        </a:xfrm>
        <a:prstGeom prst="rect">
          <a:avLst/>
        </a:prstGeom>
        <a:solidFill>
          <a:schemeClr val="accent2">
            <a:hueOff val="-868715"/>
            <a:satOff val="32950"/>
            <a:lumOff val="-180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Encouraging Reflective Practice:</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Promote self-awareness and critical thinking.</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Support ongoing professional development through reflection.</a:t>
          </a:r>
        </a:p>
      </dsp:txBody>
      <dsp:txXfrm>
        <a:off x="3970061" y="2832004"/>
        <a:ext cx="3609146" cy="2165488"/>
      </dsp:txXfrm>
    </dsp:sp>
    <dsp:sp modelId="{E9B42951-CB5F-4A9E-8D74-058C328CB8EA}">
      <dsp:nvSpPr>
        <dsp:cNvPr id="0" name=""/>
        <dsp:cNvSpPr/>
      </dsp:nvSpPr>
      <dsp:spPr>
        <a:xfrm>
          <a:off x="7940123" y="2832004"/>
          <a:ext cx="3609146" cy="2165488"/>
        </a:xfrm>
        <a:prstGeom prst="rect">
          <a:avLst/>
        </a:prstGeom>
        <a:solidFill>
          <a:schemeClr val="accent2">
            <a:hueOff val="-1085893"/>
            <a:satOff val="41188"/>
            <a:lumOff val="-225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latin typeface="Times New Roman" panose="02020603050405020304" pitchFamily="18" charset="0"/>
            </a:rPr>
            <a:t>Supporting Supervisee Well-being:</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Provide resources for stress management and self-care.</a:t>
          </a:r>
        </a:p>
        <a:p>
          <a:pPr marL="171450" lvl="1" indent="-171450" algn="l" defTabSz="800100">
            <a:lnSpc>
              <a:spcPct val="90000"/>
            </a:lnSpc>
            <a:spcBef>
              <a:spcPct val="0"/>
            </a:spcBef>
            <a:spcAft>
              <a:spcPct val="15000"/>
            </a:spcAft>
            <a:buChar char="•"/>
          </a:pPr>
          <a:r>
            <a:rPr lang="en-US" sz="1800" kern="1200" baseline="0">
              <a:latin typeface="Times New Roman" panose="02020603050405020304" pitchFamily="18" charset="0"/>
            </a:rPr>
            <a:t>Address burnout and vicarious trauma.</a:t>
          </a:r>
        </a:p>
      </dsp:txBody>
      <dsp:txXfrm>
        <a:off x="7940123" y="2832004"/>
        <a:ext cx="3609146" cy="21654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7DF1E-29EC-4D85-A993-3E99B7632660}">
      <dsp:nvSpPr>
        <dsp:cNvPr id="0" name=""/>
        <dsp:cNvSpPr/>
      </dsp:nvSpPr>
      <dsp:spPr>
        <a:xfrm>
          <a:off x="0" y="636"/>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51DECE7-8438-4A71-9E6C-BC8B4D88DF0A}">
      <dsp:nvSpPr>
        <dsp:cNvPr id="0" name=""/>
        <dsp:cNvSpPr/>
      </dsp:nvSpPr>
      <dsp:spPr>
        <a:xfrm>
          <a:off x="0" y="636"/>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Diversity and Inclusion:</a:t>
          </a:r>
          <a:endParaRPr lang="en-US" sz="1400" b="1" kern="1200" baseline="0">
            <a:latin typeface="Times New Roman" panose="02020603050405020304" pitchFamily="18" charset="0"/>
            <a:cs typeface="Times New Roman" panose="02020603050405020304" pitchFamily="18" charset="0"/>
          </a:endParaRPr>
        </a:p>
      </dsp:txBody>
      <dsp:txXfrm>
        <a:off x="0" y="636"/>
        <a:ext cx="11938959" cy="289561"/>
      </dsp:txXfrm>
    </dsp:sp>
    <dsp:sp modelId="{45A4AFCF-5CBD-48E8-999C-0E3AB879EA23}">
      <dsp:nvSpPr>
        <dsp:cNvPr id="0" name=""/>
        <dsp:cNvSpPr/>
      </dsp:nvSpPr>
      <dsp:spPr>
        <a:xfrm>
          <a:off x="0" y="290198"/>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1A11248-B012-4192-9848-0D43F6AE48E7}">
      <dsp:nvSpPr>
        <dsp:cNvPr id="0" name=""/>
        <dsp:cNvSpPr/>
      </dsp:nvSpPr>
      <dsp:spPr>
        <a:xfrm>
          <a:off x="0" y="290198"/>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Emphasize the importance of diversity and inclusion in counseling practice.</a:t>
          </a:r>
          <a:endParaRPr lang="en-US" sz="1400" kern="1200" baseline="0" dirty="0">
            <a:latin typeface="Times New Roman" panose="02020603050405020304" pitchFamily="18" charset="0"/>
            <a:cs typeface="Times New Roman" panose="02020603050405020304" pitchFamily="18" charset="0"/>
          </a:endParaRPr>
        </a:p>
      </dsp:txBody>
      <dsp:txXfrm>
        <a:off x="0" y="290198"/>
        <a:ext cx="11938959" cy="289561"/>
      </dsp:txXfrm>
    </dsp:sp>
    <dsp:sp modelId="{E1AC0DA9-39E4-42F8-A9E8-C27BB7C3CC1D}">
      <dsp:nvSpPr>
        <dsp:cNvPr id="0" name=""/>
        <dsp:cNvSpPr/>
      </dsp:nvSpPr>
      <dsp:spPr>
        <a:xfrm>
          <a:off x="0" y="579759"/>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4460CF1-F0C1-4684-8311-77E583C73639}">
      <dsp:nvSpPr>
        <dsp:cNvPr id="0" name=""/>
        <dsp:cNvSpPr/>
      </dsp:nvSpPr>
      <dsp:spPr>
        <a:xfrm>
          <a:off x="0" y="579759"/>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Promote cultural humility and sensitivity towards clients from diverse backgrounds (Fajriani et al., 2023; Tang, 2020).</a:t>
          </a:r>
          <a:endParaRPr lang="en-US" sz="1400" kern="1200" baseline="0">
            <a:latin typeface="Times New Roman" panose="02020603050405020304" pitchFamily="18" charset="0"/>
            <a:cs typeface="Times New Roman" panose="02020603050405020304" pitchFamily="18" charset="0"/>
          </a:endParaRPr>
        </a:p>
      </dsp:txBody>
      <dsp:txXfrm>
        <a:off x="0" y="579759"/>
        <a:ext cx="11938959" cy="289561"/>
      </dsp:txXfrm>
    </dsp:sp>
    <dsp:sp modelId="{C62B7400-2712-417C-851A-BB71D7D7EA47}">
      <dsp:nvSpPr>
        <dsp:cNvPr id="0" name=""/>
        <dsp:cNvSpPr/>
      </dsp:nvSpPr>
      <dsp:spPr>
        <a:xfrm>
          <a:off x="0" y="869321"/>
          <a:ext cx="11938959"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04AB055-9767-4943-8C15-683538EC1AA7}">
      <dsp:nvSpPr>
        <dsp:cNvPr id="0" name=""/>
        <dsp:cNvSpPr/>
      </dsp:nvSpPr>
      <dsp:spPr>
        <a:xfrm>
          <a:off x="0" y="869321"/>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Advocacy for Social Justice:</a:t>
          </a:r>
          <a:endParaRPr lang="en-US" sz="1400" kern="1200" baseline="0">
            <a:latin typeface="Times New Roman" panose="02020603050405020304" pitchFamily="18" charset="0"/>
            <a:cs typeface="Times New Roman" panose="02020603050405020304" pitchFamily="18" charset="0"/>
          </a:endParaRPr>
        </a:p>
      </dsp:txBody>
      <dsp:txXfrm>
        <a:off x="0" y="869321"/>
        <a:ext cx="11938959" cy="289561"/>
      </dsp:txXfrm>
    </dsp:sp>
    <dsp:sp modelId="{77C7BF27-CC0E-4663-A494-0540C758C129}">
      <dsp:nvSpPr>
        <dsp:cNvPr id="0" name=""/>
        <dsp:cNvSpPr/>
      </dsp:nvSpPr>
      <dsp:spPr>
        <a:xfrm>
          <a:off x="0" y="1158883"/>
          <a:ext cx="11938959"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15E24BB-D425-401A-98B4-F8C78737C355}">
      <dsp:nvSpPr>
        <dsp:cNvPr id="0" name=""/>
        <dsp:cNvSpPr/>
      </dsp:nvSpPr>
      <dsp:spPr>
        <a:xfrm>
          <a:off x="0" y="1158883"/>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Advocate for social justice and equity in counseling and beyond.</a:t>
          </a:r>
          <a:endParaRPr lang="en-US" sz="1400" kern="1200" baseline="0">
            <a:latin typeface="Times New Roman" panose="02020603050405020304" pitchFamily="18" charset="0"/>
            <a:cs typeface="Times New Roman" panose="02020603050405020304" pitchFamily="18" charset="0"/>
          </a:endParaRPr>
        </a:p>
      </dsp:txBody>
      <dsp:txXfrm>
        <a:off x="0" y="1158883"/>
        <a:ext cx="11938959" cy="289561"/>
      </dsp:txXfrm>
    </dsp:sp>
    <dsp:sp modelId="{54517620-4634-468D-9205-4737C61740D9}">
      <dsp:nvSpPr>
        <dsp:cNvPr id="0" name=""/>
        <dsp:cNvSpPr/>
      </dsp:nvSpPr>
      <dsp:spPr>
        <a:xfrm>
          <a:off x="0" y="1448445"/>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84E06DA-F3FB-4547-B1D4-100E471EB74B}">
      <dsp:nvSpPr>
        <dsp:cNvPr id="0" name=""/>
        <dsp:cNvSpPr/>
      </dsp:nvSpPr>
      <dsp:spPr>
        <a:xfrm>
          <a:off x="0" y="1448445"/>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Address systemic issues such as discrimination, oppression, and inequality (Bledsoe et al., 2019; Wilder et al., 2022).</a:t>
          </a:r>
          <a:endParaRPr lang="en-US" sz="1400" kern="1200" baseline="0" dirty="0">
            <a:latin typeface="Times New Roman" panose="02020603050405020304" pitchFamily="18" charset="0"/>
            <a:cs typeface="Times New Roman" panose="02020603050405020304" pitchFamily="18" charset="0"/>
          </a:endParaRPr>
        </a:p>
      </dsp:txBody>
      <dsp:txXfrm>
        <a:off x="0" y="1448445"/>
        <a:ext cx="11938959" cy="289561"/>
      </dsp:txXfrm>
    </dsp:sp>
    <dsp:sp modelId="{501715A2-0E08-4955-BF72-35443F0B6586}">
      <dsp:nvSpPr>
        <dsp:cNvPr id="0" name=""/>
        <dsp:cNvSpPr/>
      </dsp:nvSpPr>
      <dsp:spPr>
        <a:xfrm>
          <a:off x="0" y="1738007"/>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7CDB2D3-B673-4E46-A102-73955FC41AF5}">
      <dsp:nvSpPr>
        <dsp:cNvPr id="0" name=""/>
        <dsp:cNvSpPr/>
      </dsp:nvSpPr>
      <dsp:spPr>
        <a:xfrm>
          <a:off x="0" y="1738007"/>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Ethical Awareness and Decision-making:</a:t>
          </a:r>
          <a:endParaRPr lang="en-US" sz="1400" b="1" kern="1200" baseline="0">
            <a:latin typeface="Times New Roman" panose="02020603050405020304" pitchFamily="18" charset="0"/>
            <a:cs typeface="Times New Roman" panose="02020603050405020304" pitchFamily="18" charset="0"/>
          </a:endParaRPr>
        </a:p>
      </dsp:txBody>
      <dsp:txXfrm>
        <a:off x="0" y="1738007"/>
        <a:ext cx="11938959" cy="289561"/>
      </dsp:txXfrm>
    </dsp:sp>
    <dsp:sp modelId="{FD0E180D-F5F6-4350-83B2-ABE9776FC5E4}">
      <dsp:nvSpPr>
        <dsp:cNvPr id="0" name=""/>
        <dsp:cNvSpPr/>
      </dsp:nvSpPr>
      <dsp:spPr>
        <a:xfrm>
          <a:off x="0" y="2027568"/>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1D7F334-1AB2-4442-9E86-67297AC04022}">
      <dsp:nvSpPr>
        <dsp:cNvPr id="0" name=""/>
        <dsp:cNvSpPr/>
      </dsp:nvSpPr>
      <dsp:spPr>
        <a:xfrm>
          <a:off x="0" y="2027568"/>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Enhance ethical awareness among supervisees.</a:t>
          </a:r>
          <a:endParaRPr lang="en-US" sz="1400" kern="1200" baseline="0">
            <a:latin typeface="Times New Roman" panose="02020603050405020304" pitchFamily="18" charset="0"/>
            <a:cs typeface="Times New Roman" panose="02020603050405020304" pitchFamily="18" charset="0"/>
          </a:endParaRPr>
        </a:p>
      </dsp:txBody>
      <dsp:txXfrm>
        <a:off x="0" y="2027568"/>
        <a:ext cx="11938959" cy="289561"/>
      </dsp:txXfrm>
    </dsp:sp>
    <dsp:sp modelId="{9C2494B9-96E0-49B1-9894-7591067D49C0}">
      <dsp:nvSpPr>
        <dsp:cNvPr id="0" name=""/>
        <dsp:cNvSpPr/>
      </dsp:nvSpPr>
      <dsp:spPr>
        <a:xfrm>
          <a:off x="0" y="2317130"/>
          <a:ext cx="11938959"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600F444-CA74-4E50-9EA5-3D80E34BD75A}">
      <dsp:nvSpPr>
        <dsp:cNvPr id="0" name=""/>
        <dsp:cNvSpPr/>
      </dsp:nvSpPr>
      <dsp:spPr>
        <a:xfrm>
          <a:off x="0" y="2317130"/>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Discuss ethical dilemmas, confidentiality, and informed consent (Bernard &amp; Luke, 2015; Terrell &amp; Osborne, 2020).</a:t>
          </a:r>
          <a:endParaRPr lang="en-US" sz="1400" kern="1200" baseline="0">
            <a:latin typeface="Times New Roman" panose="02020603050405020304" pitchFamily="18" charset="0"/>
            <a:cs typeface="Times New Roman" panose="02020603050405020304" pitchFamily="18" charset="0"/>
          </a:endParaRPr>
        </a:p>
      </dsp:txBody>
      <dsp:txXfrm>
        <a:off x="0" y="2317130"/>
        <a:ext cx="11938959" cy="289561"/>
      </dsp:txXfrm>
    </dsp:sp>
    <dsp:sp modelId="{13D0BD66-ACB3-497A-B93E-3D4CC427D019}">
      <dsp:nvSpPr>
        <dsp:cNvPr id="0" name=""/>
        <dsp:cNvSpPr/>
      </dsp:nvSpPr>
      <dsp:spPr>
        <a:xfrm>
          <a:off x="0" y="2606692"/>
          <a:ext cx="11938959"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F69AA51-E338-4E62-A5FD-2A86D1AE2C4C}">
      <dsp:nvSpPr>
        <dsp:cNvPr id="0" name=""/>
        <dsp:cNvSpPr/>
      </dsp:nvSpPr>
      <dsp:spPr>
        <a:xfrm>
          <a:off x="0" y="2606692"/>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latin typeface="Times New Roman" panose="02020603050405020304" pitchFamily="18" charset="0"/>
              <a:cs typeface="Times New Roman" panose="02020603050405020304" pitchFamily="18" charset="0"/>
            </a:rPr>
            <a:t>Multicultural Competence:</a:t>
          </a:r>
          <a:endParaRPr lang="en-US" sz="1400" b="1" kern="1200" baseline="0" dirty="0">
            <a:latin typeface="Times New Roman" panose="02020603050405020304" pitchFamily="18" charset="0"/>
            <a:cs typeface="Times New Roman" panose="02020603050405020304" pitchFamily="18" charset="0"/>
          </a:endParaRPr>
        </a:p>
      </dsp:txBody>
      <dsp:txXfrm>
        <a:off x="0" y="2606692"/>
        <a:ext cx="11938959" cy="289561"/>
      </dsp:txXfrm>
    </dsp:sp>
    <dsp:sp modelId="{7CAD759A-86BB-4931-A077-AF675E955A07}">
      <dsp:nvSpPr>
        <dsp:cNvPr id="0" name=""/>
        <dsp:cNvSpPr/>
      </dsp:nvSpPr>
      <dsp:spPr>
        <a:xfrm>
          <a:off x="0" y="2896254"/>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1CA5CB6-D9B4-4D15-AC28-82A7AE70F965}">
      <dsp:nvSpPr>
        <dsp:cNvPr id="0" name=""/>
        <dsp:cNvSpPr/>
      </dsp:nvSpPr>
      <dsp:spPr>
        <a:xfrm>
          <a:off x="0" y="2896254"/>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Integrate multicultural competence into supervision practices.</a:t>
          </a:r>
          <a:endParaRPr lang="en-US" sz="1400" kern="1200" baseline="0" dirty="0">
            <a:latin typeface="Times New Roman" panose="02020603050405020304" pitchFamily="18" charset="0"/>
            <a:cs typeface="Times New Roman" panose="02020603050405020304" pitchFamily="18" charset="0"/>
          </a:endParaRPr>
        </a:p>
      </dsp:txBody>
      <dsp:txXfrm>
        <a:off x="0" y="2896254"/>
        <a:ext cx="11938959" cy="289561"/>
      </dsp:txXfrm>
    </dsp:sp>
    <dsp:sp modelId="{808B1339-D6C2-40F3-8340-D48DE8C2BFB5}">
      <dsp:nvSpPr>
        <dsp:cNvPr id="0" name=""/>
        <dsp:cNvSpPr/>
      </dsp:nvSpPr>
      <dsp:spPr>
        <a:xfrm>
          <a:off x="0" y="3185816"/>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983965D-C271-46E4-AF52-BBA27CFAE2A2}">
      <dsp:nvSpPr>
        <dsp:cNvPr id="0" name=""/>
        <dsp:cNvSpPr/>
      </dsp:nvSpPr>
      <dsp:spPr>
        <a:xfrm>
          <a:off x="0" y="3185816"/>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Support supervisees in understanding diverse cultural perspectives and applying culturally responsive approaches ( </a:t>
          </a:r>
          <a:r>
            <a:rPr lang="en-US" sz="1400" b="0" i="0" kern="1200" baseline="0" dirty="0" err="1">
              <a:latin typeface="Times New Roman" panose="02020603050405020304" pitchFamily="18" charset="0"/>
              <a:cs typeface="Times New Roman" panose="02020603050405020304" pitchFamily="18" charset="0"/>
            </a:rPr>
            <a:t>Miserentino</a:t>
          </a:r>
          <a:r>
            <a:rPr lang="en-US" sz="1400" b="0" i="0" kern="1200" baseline="0" dirty="0">
              <a:latin typeface="Times New Roman" panose="02020603050405020304" pitchFamily="18" charset="0"/>
              <a:cs typeface="Times New Roman" panose="02020603050405020304" pitchFamily="18" charset="0"/>
            </a:rPr>
            <a:t> &amp; Hannon, 2022).</a:t>
          </a:r>
          <a:endParaRPr lang="en-US" sz="1400" kern="1200" baseline="0" dirty="0">
            <a:latin typeface="Times New Roman" panose="02020603050405020304" pitchFamily="18" charset="0"/>
            <a:cs typeface="Times New Roman" panose="02020603050405020304" pitchFamily="18" charset="0"/>
          </a:endParaRPr>
        </a:p>
      </dsp:txBody>
      <dsp:txXfrm>
        <a:off x="0" y="3185816"/>
        <a:ext cx="11938959" cy="289561"/>
      </dsp:txXfrm>
    </dsp:sp>
    <dsp:sp modelId="{AFBF1639-422C-4A8E-AE51-E4AECECAA902}">
      <dsp:nvSpPr>
        <dsp:cNvPr id="0" name=""/>
        <dsp:cNvSpPr/>
      </dsp:nvSpPr>
      <dsp:spPr>
        <a:xfrm>
          <a:off x="0" y="3475377"/>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AC02236-8ABD-4D52-946C-5F00561C4D03}">
      <dsp:nvSpPr>
        <dsp:cNvPr id="0" name=""/>
        <dsp:cNvSpPr/>
      </dsp:nvSpPr>
      <dsp:spPr>
        <a:xfrm>
          <a:off x="0" y="3475377"/>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Client Advocacy:</a:t>
          </a:r>
          <a:endParaRPr lang="en-US" sz="1400" b="1" kern="1200" baseline="0">
            <a:latin typeface="Times New Roman" panose="02020603050405020304" pitchFamily="18" charset="0"/>
            <a:cs typeface="Times New Roman" panose="02020603050405020304" pitchFamily="18" charset="0"/>
          </a:endParaRPr>
        </a:p>
      </dsp:txBody>
      <dsp:txXfrm>
        <a:off x="0" y="3475377"/>
        <a:ext cx="11938959" cy="289561"/>
      </dsp:txXfrm>
    </dsp:sp>
    <dsp:sp modelId="{F792C6B4-4F89-4065-8463-04AE8B2D5CD2}">
      <dsp:nvSpPr>
        <dsp:cNvPr id="0" name=""/>
        <dsp:cNvSpPr/>
      </dsp:nvSpPr>
      <dsp:spPr>
        <a:xfrm>
          <a:off x="0" y="3764939"/>
          <a:ext cx="11938959" cy="0"/>
        </a:xfrm>
        <a:prstGeom prst="lin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0A8EF1-2439-4342-A7AC-516EC8E4F0CB}">
      <dsp:nvSpPr>
        <dsp:cNvPr id="0" name=""/>
        <dsp:cNvSpPr/>
      </dsp:nvSpPr>
      <dsp:spPr>
        <a:xfrm>
          <a:off x="0" y="3764939"/>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Advocate for the well-being and rights of clients.</a:t>
          </a:r>
          <a:endParaRPr lang="en-US" sz="1400" kern="1200" baseline="0">
            <a:latin typeface="Times New Roman" panose="02020603050405020304" pitchFamily="18" charset="0"/>
            <a:cs typeface="Times New Roman" panose="02020603050405020304" pitchFamily="18" charset="0"/>
          </a:endParaRPr>
        </a:p>
      </dsp:txBody>
      <dsp:txXfrm>
        <a:off x="0" y="3764939"/>
        <a:ext cx="11938959" cy="289561"/>
      </dsp:txXfrm>
    </dsp:sp>
    <dsp:sp modelId="{A8E31988-44AC-4BCE-801D-452773836022}">
      <dsp:nvSpPr>
        <dsp:cNvPr id="0" name=""/>
        <dsp:cNvSpPr/>
      </dsp:nvSpPr>
      <dsp:spPr>
        <a:xfrm>
          <a:off x="0" y="4054501"/>
          <a:ext cx="11938959" cy="0"/>
        </a:xfrm>
        <a:prstGeom prst="line">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1BF8775-C9CD-4DAC-BD1E-7169689D3FB7}">
      <dsp:nvSpPr>
        <dsp:cNvPr id="0" name=""/>
        <dsp:cNvSpPr/>
      </dsp:nvSpPr>
      <dsp:spPr>
        <a:xfrm>
          <a:off x="0" y="4054501"/>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Empower clients to advocate for themselves within the counseling process (Tang, 2020; Wilder et al., 2022).</a:t>
          </a:r>
          <a:endParaRPr lang="en-US" sz="1400" kern="1200" baseline="0" dirty="0">
            <a:latin typeface="Times New Roman" panose="02020603050405020304" pitchFamily="18" charset="0"/>
            <a:cs typeface="Times New Roman" panose="02020603050405020304" pitchFamily="18" charset="0"/>
          </a:endParaRPr>
        </a:p>
      </dsp:txBody>
      <dsp:txXfrm>
        <a:off x="0" y="4054501"/>
        <a:ext cx="11938959" cy="289561"/>
      </dsp:txXfrm>
    </dsp:sp>
    <dsp:sp modelId="{7CFBDEC1-2B23-42D1-83BE-DD519021E7DA}">
      <dsp:nvSpPr>
        <dsp:cNvPr id="0" name=""/>
        <dsp:cNvSpPr/>
      </dsp:nvSpPr>
      <dsp:spPr>
        <a:xfrm>
          <a:off x="0" y="4344063"/>
          <a:ext cx="11938959"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B1CBDF1-B59E-49C6-BCCF-548B2BD45928}">
      <dsp:nvSpPr>
        <dsp:cNvPr id="0" name=""/>
        <dsp:cNvSpPr/>
      </dsp:nvSpPr>
      <dsp:spPr>
        <a:xfrm>
          <a:off x="0" y="4344063"/>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a:latin typeface="Times New Roman" panose="02020603050405020304" pitchFamily="18" charset="0"/>
              <a:cs typeface="Times New Roman" panose="02020603050405020304" pitchFamily="18" charset="0"/>
            </a:rPr>
            <a:t>Professional Integrity:</a:t>
          </a:r>
          <a:endParaRPr lang="en-US" sz="1400" b="1" kern="1200" baseline="0">
            <a:latin typeface="Times New Roman" panose="02020603050405020304" pitchFamily="18" charset="0"/>
            <a:cs typeface="Times New Roman" panose="02020603050405020304" pitchFamily="18" charset="0"/>
          </a:endParaRPr>
        </a:p>
      </dsp:txBody>
      <dsp:txXfrm>
        <a:off x="0" y="4344063"/>
        <a:ext cx="11938959" cy="289561"/>
      </dsp:txXfrm>
    </dsp:sp>
    <dsp:sp modelId="{2EBF0FF0-023B-48CF-8224-18E4E341D8E9}">
      <dsp:nvSpPr>
        <dsp:cNvPr id="0" name=""/>
        <dsp:cNvSpPr/>
      </dsp:nvSpPr>
      <dsp:spPr>
        <a:xfrm>
          <a:off x="0" y="4633625"/>
          <a:ext cx="11938959"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995F94B-C5E6-4125-8541-5CCE8F3A9607}">
      <dsp:nvSpPr>
        <dsp:cNvPr id="0" name=""/>
        <dsp:cNvSpPr/>
      </dsp:nvSpPr>
      <dsp:spPr>
        <a:xfrm>
          <a:off x="0" y="4633625"/>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Uphold professional integrity and ethical standards.</a:t>
          </a:r>
          <a:endParaRPr lang="en-US" sz="1400" kern="1200" baseline="0" dirty="0">
            <a:latin typeface="Times New Roman" panose="02020603050405020304" pitchFamily="18" charset="0"/>
            <a:cs typeface="Times New Roman" panose="02020603050405020304" pitchFamily="18" charset="0"/>
          </a:endParaRPr>
        </a:p>
      </dsp:txBody>
      <dsp:txXfrm>
        <a:off x="0" y="4633625"/>
        <a:ext cx="11938959" cy="289561"/>
      </dsp:txXfrm>
    </dsp:sp>
    <dsp:sp modelId="{9A2811B1-5DC4-4FB7-A57E-45DF873C2650}">
      <dsp:nvSpPr>
        <dsp:cNvPr id="0" name=""/>
        <dsp:cNvSpPr/>
      </dsp:nvSpPr>
      <dsp:spPr>
        <a:xfrm>
          <a:off x="0" y="4923186"/>
          <a:ext cx="11938959" cy="0"/>
        </a:xfrm>
        <a:prstGeom prst="lin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FFDCC13-DB14-4717-83F2-2A73CB90CAF6}">
      <dsp:nvSpPr>
        <dsp:cNvPr id="0" name=""/>
        <dsp:cNvSpPr/>
      </dsp:nvSpPr>
      <dsp:spPr>
        <a:xfrm>
          <a:off x="0" y="4923186"/>
          <a:ext cx="11938959" cy="289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Model ethical behavior and decision-making in all aspects of counseling practice (Bernard &amp; Luke, 2015; Bledsoe et al., 2019).</a:t>
          </a:r>
          <a:endParaRPr lang="en-US" sz="1400" kern="1200" baseline="0" dirty="0">
            <a:latin typeface="Times New Roman" panose="02020603050405020304" pitchFamily="18" charset="0"/>
            <a:cs typeface="Times New Roman" panose="02020603050405020304" pitchFamily="18" charset="0"/>
          </a:endParaRPr>
        </a:p>
      </dsp:txBody>
      <dsp:txXfrm>
        <a:off x="0" y="4923186"/>
        <a:ext cx="11938959" cy="2895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42A2F-F515-4941-AF4B-F33A63091EDD}">
      <dsp:nvSpPr>
        <dsp:cNvPr id="0" name=""/>
        <dsp:cNvSpPr/>
      </dsp:nvSpPr>
      <dsp:spPr>
        <a:xfrm>
          <a:off x="0" y="0"/>
          <a:ext cx="8435771" cy="78150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baseline="0" dirty="0">
              <a:latin typeface="Times New Roman" panose="02020603050405020304" pitchFamily="18" charset="0"/>
            </a:rPr>
            <a:t>Why Cultural Issues Matter in Supervision</a:t>
          </a:r>
          <a:endParaRPr lang="en-US" sz="1600" kern="1200" baseline="0" dirty="0">
            <a:latin typeface="Times New Roman" panose="02020603050405020304" pitchFamily="18" charset="0"/>
          </a:endParaRPr>
        </a:p>
      </dsp:txBody>
      <dsp:txXfrm>
        <a:off x="22889" y="22889"/>
        <a:ext cx="7501031" cy="735726"/>
      </dsp:txXfrm>
    </dsp:sp>
    <dsp:sp modelId="{BE40D362-8601-412E-B6EB-33A121682AE7}">
      <dsp:nvSpPr>
        <dsp:cNvPr id="0" name=""/>
        <dsp:cNvSpPr/>
      </dsp:nvSpPr>
      <dsp:spPr>
        <a:xfrm>
          <a:off x="629943" y="890047"/>
          <a:ext cx="8435771" cy="7815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Culturally competent supervision is crucial for ensuring equitable and effective mental health services.</a:t>
          </a:r>
        </a:p>
      </dsp:txBody>
      <dsp:txXfrm>
        <a:off x="652832" y="912936"/>
        <a:ext cx="7252071" cy="735726"/>
      </dsp:txXfrm>
    </dsp:sp>
    <dsp:sp modelId="{7BFEB785-A322-41D7-8BA4-D0F46D89992D}">
      <dsp:nvSpPr>
        <dsp:cNvPr id="0" name=""/>
        <dsp:cNvSpPr/>
      </dsp:nvSpPr>
      <dsp:spPr>
        <a:xfrm>
          <a:off x="1259887" y="1780094"/>
          <a:ext cx="8435771" cy="7815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Understanding the diverse cultural backgrounds and experiences of both clients and supervisees enhances the quality of care provided.</a:t>
          </a:r>
        </a:p>
      </dsp:txBody>
      <dsp:txXfrm>
        <a:off x="1282776" y="1802983"/>
        <a:ext cx="7252071" cy="735726"/>
      </dsp:txXfrm>
    </dsp:sp>
    <dsp:sp modelId="{8687DB39-CA13-4212-B972-F512FFFFA467}">
      <dsp:nvSpPr>
        <dsp:cNvPr id="0" name=""/>
        <dsp:cNvSpPr/>
      </dsp:nvSpPr>
      <dsp:spPr>
        <a:xfrm>
          <a:off x="1889831" y="2670141"/>
          <a:ext cx="8435771" cy="78150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Day-Vines (2017) emphasizes that integrating cultural competence into supervision practices fosters a supportive environment for supervisees from diverse cultural backgrounds.</a:t>
          </a:r>
        </a:p>
      </dsp:txBody>
      <dsp:txXfrm>
        <a:off x="1912720" y="2693030"/>
        <a:ext cx="7252071" cy="735726"/>
      </dsp:txXfrm>
    </dsp:sp>
    <dsp:sp modelId="{F67DEC37-B354-418F-B15A-113A87161CA7}">
      <dsp:nvSpPr>
        <dsp:cNvPr id="0" name=""/>
        <dsp:cNvSpPr/>
      </dsp:nvSpPr>
      <dsp:spPr>
        <a:xfrm>
          <a:off x="2519775" y="3560189"/>
          <a:ext cx="8435771" cy="78150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latin typeface="Times New Roman" panose="02020603050405020304" pitchFamily="18" charset="0"/>
            </a:rPr>
            <a:t>Addressing cultural issues in supervision helps reduce the risk of misunderstandings, biases, and cultural insensitivity, thus promoting positive therapeutic outcomes</a:t>
          </a:r>
          <a:r>
            <a:rPr lang="en-US" sz="1600" b="0" i="0" kern="1200" baseline="0">
              <a:latin typeface="Times New Roman" panose="02020603050405020304" pitchFamily="18" charset="0"/>
            </a:rPr>
            <a:t>.</a:t>
          </a:r>
          <a:endParaRPr lang="en-US" sz="1600" kern="1200" baseline="0">
            <a:latin typeface="Times New Roman" panose="02020603050405020304" pitchFamily="18" charset="0"/>
          </a:endParaRPr>
        </a:p>
      </dsp:txBody>
      <dsp:txXfrm>
        <a:off x="2542664" y="3583078"/>
        <a:ext cx="7252071" cy="735726"/>
      </dsp:txXfrm>
    </dsp:sp>
    <dsp:sp modelId="{32A82A75-B02E-457B-83C0-95CFB3F2C567}">
      <dsp:nvSpPr>
        <dsp:cNvPr id="0" name=""/>
        <dsp:cNvSpPr/>
      </dsp:nvSpPr>
      <dsp:spPr>
        <a:xfrm>
          <a:off x="7927792" y="570932"/>
          <a:ext cx="507978" cy="50797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8042087" y="570932"/>
        <a:ext cx="279388" cy="382253"/>
      </dsp:txXfrm>
    </dsp:sp>
    <dsp:sp modelId="{9D98E11E-152D-4E36-A290-AB0CE045EE08}">
      <dsp:nvSpPr>
        <dsp:cNvPr id="0" name=""/>
        <dsp:cNvSpPr/>
      </dsp:nvSpPr>
      <dsp:spPr>
        <a:xfrm>
          <a:off x="8557736" y="1460980"/>
          <a:ext cx="507978" cy="507978"/>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8672031" y="1460980"/>
        <a:ext cx="279388" cy="382253"/>
      </dsp:txXfrm>
    </dsp:sp>
    <dsp:sp modelId="{71F73367-AD96-48A7-8EDD-7F89458EFEFC}">
      <dsp:nvSpPr>
        <dsp:cNvPr id="0" name=""/>
        <dsp:cNvSpPr/>
      </dsp:nvSpPr>
      <dsp:spPr>
        <a:xfrm>
          <a:off x="9187680" y="2338002"/>
          <a:ext cx="507978" cy="507978"/>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9301975" y="2338002"/>
        <a:ext cx="279388" cy="382253"/>
      </dsp:txXfrm>
    </dsp:sp>
    <dsp:sp modelId="{849E6F7E-6DC4-4A83-ACCC-4EB27169B7C9}">
      <dsp:nvSpPr>
        <dsp:cNvPr id="0" name=""/>
        <dsp:cNvSpPr/>
      </dsp:nvSpPr>
      <dsp:spPr>
        <a:xfrm>
          <a:off x="9817624" y="3236732"/>
          <a:ext cx="507978" cy="507978"/>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a:latin typeface="Times New Roman" panose="02020603050405020304" pitchFamily="18" charset="0"/>
          </a:endParaRPr>
        </a:p>
      </dsp:txBody>
      <dsp:txXfrm>
        <a:off x="9931919" y="3236732"/>
        <a:ext cx="279388" cy="3822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6DB7B-37C4-4E33-89B6-686D44D5D318}">
      <dsp:nvSpPr>
        <dsp:cNvPr id="0" name=""/>
        <dsp:cNvSpPr/>
      </dsp:nvSpPr>
      <dsp:spPr>
        <a:xfrm>
          <a:off x="0" y="531279"/>
          <a:ext cx="11084944" cy="980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8875B8C-1036-4857-BD5C-FC3228A558E5}">
      <dsp:nvSpPr>
        <dsp:cNvPr id="0" name=""/>
        <dsp:cNvSpPr/>
      </dsp:nvSpPr>
      <dsp:spPr>
        <a:xfrm>
          <a:off x="296699" y="751964"/>
          <a:ext cx="539452" cy="539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91F5EF-99C6-4EB2-AF43-231D77526281}">
      <dsp:nvSpPr>
        <dsp:cNvPr id="0" name=""/>
        <dsp:cNvSpPr/>
      </dsp:nvSpPr>
      <dsp:spPr>
        <a:xfrm>
          <a:off x="1132850" y="531279"/>
          <a:ext cx="9952093" cy="980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04" tIns="103804" rIns="103804" bIns="103804" numCol="1" spcCol="1270" anchor="ctr" anchorCtr="0">
          <a:noAutofit/>
        </a:bodyPr>
        <a:lstStyle/>
        <a:p>
          <a:pPr marL="0" lvl="0" indent="0" algn="l" defTabSz="800100">
            <a:lnSpc>
              <a:spcPct val="100000"/>
            </a:lnSpc>
            <a:spcBef>
              <a:spcPct val="0"/>
            </a:spcBef>
            <a:spcAft>
              <a:spcPct val="35000"/>
            </a:spcAft>
            <a:buNone/>
          </a:pPr>
          <a:r>
            <a:rPr lang="en-US" sz="1800" kern="1200" baseline="0" dirty="0">
              <a:latin typeface="Times New Roman" panose="02020603050405020304" pitchFamily="18" charset="0"/>
            </a:rPr>
            <a:t>Broaching cultural issues involves supervisors and supervisees initiating discussions about cultural differences, beliefs, and values within the supervisory relationship.</a:t>
          </a:r>
        </a:p>
      </dsp:txBody>
      <dsp:txXfrm>
        <a:off x="1132850" y="531279"/>
        <a:ext cx="9952093" cy="980823"/>
      </dsp:txXfrm>
    </dsp:sp>
    <dsp:sp modelId="{EEB23399-A0E4-4EC5-8CC6-77E3733F8298}">
      <dsp:nvSpPr>
        <dsp:cNvPr id="0" name=""/>
        <dsp:cNvSpPr/>
      </dsp:nvSpPr>
      <dsp:spPr>
        <a:xfrm>
          <a:off x="0" y="1757308"/>
          <a:ext cx="11084944" cy="9808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BADA37C-5399-483B-8071-4D5E74336602}">
      <dsp:nvSpPr>
        <dsp:cNvPr id="0" name=""/>
        <dsp:cNvSpPr/>
      </dsp:nvSpPr>
      <dsp:spPr>
        <a:xfrm>
          <a:off x="296699" y="1977993"/>
          <a:ext cx="539452" cy="539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70D544C-B1C7-4B3C-AF2D-31B52B88D7BC}">
      <dsp:nvSpPr>
        <dsp:cNvPr id="0" name=""/>
        <dsp:cNvSpPr/>
      </dsp:nvSpPr>
      <dsp:spPr>
        <a:xfrm>
          <a:off x="1132850" y="1757308"/>
          <a:ext cx="9952093" cy="980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04" tIns="103804" rIns="103804" bIns="103804" numCol="1" spcCol="1270" anchor="ctr" anchorCtr="0">
          <a:noAutofit/>
        </a:bodyPr>
        <a:lstStyle/>
        <a:p>
          <a:pPr marL="0" lvl="0" indent="0" algn="l" defTabSz="800100">
            <a:lnSpc>
              <a:spcPct val="100000"/>
            </a:lnSpc>
            <a:spcBef>
              <a:spcPct val="0"/>
            </a:spcBef>
            <a:spcAft>
              <a:spcPct val="35000"/>
            </a:spcAft>
            <a:buNone/>
          </a:pPr>
          <a:r>
            <a:rPr lang="en-US" sz="1800" kern="1200" baseline="0" dirty="0">
              <a:latin typeface="Times New Roman" panose="02020603050405020304" pitchFamily="18" charset="0"/>
            </a:rPr>
            <a:t>It entails creating a safe and respectful space for dialogue where both parties can explore how cultural factors influence client care.</a:t>
          </a:r>
        </a:p>
      </dsp:txBody>
      <dsp:txXfrm>
        <a:off x="1132850" y="1757308"/>
        <a:ext cx="9952093" cy="980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D170-C277-466A-B06D-AD65A001705F}">
      <dsp:nvSpPr>
        <dsp:cNvPr id="0" name=""/>
        <dsp:cNvSpPr/>
      </dsp:nvSpPr>
      <dsp:spPr>
        <a:xfrm>
          <a:off x="4396"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Establish</a:t>
          </a:r>
        </a:p>
      </dsp:txBody>
      <dsp:txXfrm>
        <a:off x="4396" y="36226"/>
        <a:ext cx="2643322" cy="1057328"/>
      </dsp:txXfrm>
    </dsp:sp>
    <dsp:sp modelId="{95955259-88A0-43E6-900B-10BFD0AFDF48}">
      <dsp:nvSpPr>
        <dsp:cNvPr id="0" name=""/>
        <dsp:cNvSpPr/>
      </dsp:nvSpPr>
      <dsp:spPr>
        <a:xfrm>
          <a:off x="4396"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a:latin typeface="Times New Roman" panose="02020603050405020304" pitchFamily="18" charset="0"/>
            </a:rPr>
            <a:t>Establish Trust: Build trust between supervisors and supervisees to encourage open communication about cultural concerns.</a:t>
          </a:r>
        </a:p>
      </dsp:txBody>
      <dsp:txXfrm>
        <a:off x="4396" y="1093555"/>
        <a:ext cx="2643322" cy="2854800"/>
      </dsp:txXfrm>
    </dsp:sp>
    <dsp:sp modelId="{8A1CE1FB-5BF9-491D-86BB-B2CDC1E1593B}">
      <dsp:nvSpPr>
        <dsp:cNvPr id="0" name=""/>
        <dsp:cNvSpPr/>
      </dsp:nvSpPr>
      <dsp:spPr>
        <a:xfrm>
          <a:off x="3017783"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Normalize</a:t>
          </a:r>
        </a:p>
      </dsp:txBody>
      <dsp:txXfrm>
        <a:off x="3017783" y="36226"/>
        <a:ext cx="2643322" cy="1057328"/>
      </dsp:txXfrm>
    </dsp:sp>
    <dsp:sp modelId="{27EDF678-119C-4D55-B15B-252EDDC67524}">
      <dsp:nvSpPr>
        <dsp:cNvPr id="0" name=""/>
        <dsp:cNvSpPr/>
      </dsp:nvSpPr>
      <dsp:spPr>
        <a:xfrm>
          <a:off x="3017783"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latin typeface="Times New Roman" panose="02020603050405020304" pitchFamily="18" charset="0"/>
            </a:rPr>
            <a:t>Normalize Cultural Discussions: Frame discussions about cultural issues as a routine aspect of supervision to reduce stigma and discomfort.</a:t>
          </a:r>
        </a:p>
      </dsp:txBody>
      <dsp:txXfrm>
        <a:off x="3017783" y="1093555"/>
        <a:ext cx="2643322" cy="2854800"/>
      </dsp:txXfrm>
    </dsp:sp>
    <dsp:sp modelId="{F72389B3-7A57-4296-B9A6-B92E10AC26D3}">
      <dsp:nvSpPr>
        <dsp:cNvPr id="0" name=""/>
        <dsp:cNvSpPr/>
      </dsp:nvSpPr>
      <dsp:spPr>
        <a:xfrm>
          <a:off x="6031171"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Use</a:t>
          </a:r>
        </a:p>
      </dsp:txBody>
      <dsp:txXfrm>
        <a:off x="6031171" y="36226"/>
        <a:ext cx="2643322" cy="1057328"/>
      </dsp:txXfrm>
    </dsp:sp>
    <dsp:sp modelId="{0D743C0F-DEBC-47E1-8E3F-844C639DE57A}">
      <dsp:nvSpPr>
        <dsp:cNvPr id="0" name=""/>
        <dsp:cNvSpPr/>
      </dsp:nvSpPr>
      <dsp:spPr>
        <a:xfrm>
          <a:off x="6031171"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latin typeface="Times New Roman" panose="02020603050405020304" pitchFamily="18" charset="0"/>
            </a:rPr>
            <a:t>Use Reflective Listening: Practice active listening and reflect on cultural perspectives shared by both supervisors and supervisees without judgment.</a:t>
          </a:r>
        </a:p>
      </dsp:txBody>
      <dsp:txXfrm>
        <a:off x="6031171" y="1093555"/>
        <a:ext cx="2643322" cy="2854800"/>
      </dsp:txXfrm>
    </dsp:sp>
    <dsp:sp modelId="{EE460B2F-320F-401A-BAC9-435644672D24}">
      <dsp:nvSpPr>
        <dsp:cNvPr id="0" name=""/>
        <dsp:cNvSpPr/>
      </dsp:nvSpPr>
      <dsp:spPr>
        <a:xfrm>
          <a:off x="9044558" y="36226"/>
          <a:ext cx="2643322" cy="105732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baseline="0">
              <a:latin typeface="Times New Roman" panose="02020603050405020304" pitchFamily="18" charset="0"/>
            </a:rPr>
            <a:t>Provide</a:t>
          </a:r>
        </a:p>
      </dsp:txBody>
      <dsp:txXfrm>
        <a:off x="9044558" y="36226"/>
        <a:ext cx="2643322" cy="1057328"/>
      </dsp:txXfrm>
    </dsp:sp>
    <dsp:sp modelId="{334659C5-F7B2-4A02-A613-089B50187CE1}">
      <dsp:nvSpPr>
        <dsp:cNvPr id="0" name=""/>
        <dsp:cNvSpPr/>
      </dsp:nvSpPr>
      <dsp:spPr>
        <a:xfrm>
          <a:off x="9044558" y="1093555"/>
          <a:ext cx="2643322" cy="2854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latin typeface="Times New Roman" panose="02020603050405020304" pitchFamily="18" charset="0"/>
            </a:rPr>
            <a:t>Provide Education and Resources: Offer cultural competency training and resources to enhance understanding and awareness of diverse cultural backgrounds.</a:t>
          </a:r>
        </a:p>
      </dsp:txBody>
      <dsp:txXfrm>
        <a:off x="9044558" y="1093555"/>
        <a:ext cx="264332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1/10/2025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384006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24</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25</a:t>
            </a:fld>
            <a:endParaRPr lang="en-US" dirty="0"/>
          </a:p>
        </p:txBody>
      </p:sp>
    </p:spTree>
    <p:extLst>
      <p:ext uri="{BB962C8B-B14F-4D97-AF65-F5344CB8AC3E}">
        <p14:creationId xmlns:p14="http://schemas.microsoft.com/office/powerpoint/2010/main" val="220323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34</a:t>
            </a:fld>
            <a:endParaRPr lang="en-US" dirty="0"/>
          </a:p>
        </p:txBody>
      </p:sp>
    </p:spTree>
    <p:extLst>
      <p:ext uri="{BB962C8B-B14F-4D97-AF65-F5344CB8AC3E}">
        <p14:creationId xmlns:p14="http://schemas.microsoft.com/office/powerpoint/2010/main" val="247633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35</a:t>
            </a:fld>
            <a:endParaRPr lang="en-US" dirty="0"/>
          </a:p>
        </p:txBody>
      </p:sp>
    </p:spTree>
    <p:extLst>
      <p:ext uri="{BB962C8B-B14F-4D97-AF65-F5344CB8AC3E}">
        <p14:creationId xmlns:p14="http://schemas.microsoft.com/office/powerpoint/2010/main" val="332406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36</a:t>
            </a:fld>
            <a:endParaRPr lang="en-US" dirty="0"/>
          </a:p>
        </p:txBody>
      </p:sp>
    </p:spTree>
    <p:extLst>
      <p:ext uri="{BB962C8B-B14F-4D97-AF65-F5344CB8AC3E}">
        <p14:creationId xmlns:p14="http://schemas.microsoft.com/office/powerpoint/2010/main" val="57585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38</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95448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76956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130633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1904213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a:xfrm>
            <a:off x="1127124" y="329307"/>
            <a:ext cx="5943668" cy="309201"/>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6781679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009244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8472071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93238081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2530570314"/>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14605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9867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6328166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267053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8543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66774837"/>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r>
              <a:rPr lang="en-US"/>
              <a:t>12/11/2023</a:t>
            </a:r>
            <a:endParaRPr lang="en-US" dirty="0"/>
          </a:p>
        </p:txBody>
      </p:sp>
      <p:sp>
        <p:nvSpPr>
          <p:cNvPr id="5" name="Footer Placeholder 4"/>
          <p:cNvSpPr>
            <a:spLocks noGrp="1"/>
          </p:cNvSpPr>
          <p:nvPr>
            <p:ph type="ftr" sz="quarter" idx="11"/>
          </p:nvPr>
        </p:nvSpPr>
        <p:spPr/>
        <p:txBody>
          <a:bodyPr/>
          <a:lstStyle>
            <a:lvl1pPr>
              <a:defRPr sz="1200"/>
            </a:lvl1p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067426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12/11/2023</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536560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377290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12/11/2023</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052635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grpSp>
        <p:nvGrpSpPr>
          <p:cNvPr id="6" name="Group 5">
            <a:extLst>
              <a:ext uri="{FF2B5EF4-FFF2-40B4-BE49-F238E27FC236}">
                <a16:creationId xmlns:a16="http://schemas.microsoft.com/office/drawing/2014/main" id="{0F51C160-1718-19C4-E6BE-71515C54562C}"/>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7" name="Rectangle 6">
              <a:extLst>
                <a:ext uri="{FF2B5EF4-FFF2-40B4-BE49-F238E27FC236}">
                  <a16:creationId xmlns:a16="http://schemas.microsoft.com/office/drawing/2014/main" id="{F1DCCC95-E33D-896C-A8D8-4E682BE44908}"/>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876583D6-617C-F5E4-1212-30D961C9A3E2}"/>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91D49D-5CA7-4B94-AC58-FADA88BF32CC}"/>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247BED7-A607-2294-6B47-4DF0F9227DD1}"/>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9">
              <a:extLst>
                <a:ext uri="{FF2B5EF4-FFF2-40B4-BE49-F238E27FC236}">
                  <a16:creationId xmlns:a16="http://schemas.microsoft.com/office/drawing/2014/main" id="{A124FC4F-8D44-307A-4A68-AA8953C56708}"/>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1884A36-7B1F-66B0-0C1B-28828636B553}"/>
                </a:ext>
              </a:extLst>
            </p:cNvPr>
            <p:cNvGrpSpPr/>
            <p:nvPr userDrawn="1"/>
          </p:nvGrpSpPr>
          <p:grpSpPr>
            <a:xfrm>
              <a:off x="23853" y="2101527"/>
              <a:ext cx="1920240" cy="1920240"/>
              <a:chOff x="5361924" y="7472790"/>
              <a:chExt cx="1828800" cy="1828800"/>
            </a:xfrm>
          </p:grpSpPr>
          <p:grpSp>
            <p:nvGrpSpPr>
              <p:cNvPr id="21" name="Group 20">
                <a:extLst>
                  <a:ext uri="{FF2B5EF4-FFF2-40B4-BE49-F238E27FC236}">
                    <a16:creationId xmlns:a16="http://schemas.microsoft.com/office/drawing/2014/main" id="{FEE27ACC-EE20-13F1-BC1F-FAAD68791433}"/>
                  </a:ext>
                </a:extLst>
              </p:cNvPr>
              <p:cNvGrpSpPr/>
              <p:nvPr userDrawn="1"/>
            </p:nvGrpSpPr>
            <p:grpSpPr>
              <a:xfrm>
                <a:off x="5361924" y="7472790"/>
                <a:ext cx="1828800" cy="1828800"/>
                <a:chOff x="5361924" y="7472790"/>
                <a:chExt cx="1828800" cy="1828800"/>
              </a:xfrm>
            </p:grpSpPr>
            <p:grpSp>
              <p:nvGrpSpPr>
                <p:cNvPr id="23" name="Group 22">
                  <a:extLst>
                    <a:ext uri="{FF2B5EF4-FFF2-40B4-BE49-F238E27FC236}">
                      <a16:creationId xmlns:a16="http://schemas.microsoft.com/office/drawing/2014/main" id="{6A2F8789-BFE2-9B15-BB20-5358F0F5DAA4}"/>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98848AD6-6717-DB6B-CD04-DA9B0C4D4756}"/>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C530FDE9-045C-7ED0-A980-43B1D93347C3}"/>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7B382431-860D-9BAC-0E39-A332169369CD}"/>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E80AAD3E-A6FB-0304-CAE3-73BD9EDF1901}"/>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B52C43D9-AF7A-399D-FD02-1A035A629A19}"/>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84106269-6B8B-F66F-9643-D66E5A26F52A}"/>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8B7D0FE6-3D28-A983-D1F8-138C37EA5D95}"/>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2EDAE4F0-B004-6686-AF4A-A169C8ECECEF}"/>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478A138A-1E41-D5D2-DBDA-2E8A773BB7D2}"/>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53FE0166-9927-4E94-445F-16EE497B08AD}"/>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7294D6A-A854-4CCC-5CF6-662DE93F6B61}"/>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4B1C9C1F-FE8C-F3A5-DC3F-6B8CC07F6F2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C7EE2215-A0B8-17B4-A63D-70501BE061F0}"/>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D792DFEA-8352-4A66-7B6D-BF078A4B4C13}"/>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9268DCEB-10FD-28B6-E684-A2634B3D8246}"/>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786D7E33-797B-7E89-C8AC-E70914C608C0}"/>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ABFC614-49B7-AD60-3698-CAEC398BCF94}"/>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2" name="Oval 21">
                <a:extLst>
                  <a:ext uri="{FF2B5EF4-FFF2-40B4-BE49-F238E27FC236}">
                    <a16:creationId xmlns:a16="http://schemas.microsoft.com/office/drawing/2014/main" id="{FD60D843-2CAB-DE6F-232D-734E5D17F5A1}"/>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3" name="Freeform: Shape 12">
              <a:extLst>
                <a:ext uri="{FF2B5EF4-FFF2-40B4-BE49-F238E27FC236}">
                  <a16:creationId xmlns:a16="http://schemas.microsoft.com/office/drawing/2014/main" id="{8398AC3E-974A-AFD5-9418-2FBDE5464B8E}"/>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ectangle 9">
              <a:extLst>
                <a:ext uri="{FF2B5EF4-FFF2-40B4-BE49-F238E27FC236}">
                  <a16:creationId xmlns:a16="http://schemas.microsoft.com/office/drawing/2014/main" id="{BBF6DB9A-2F24-29FE-8FE6-81BED7518982}"/>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4594DC5-2942-9ABC-8DDE-F527C4CF48F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9364F9C-12B9-869B-658A-61D37DC43B2C}"/>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1B67F5D8-F021-C185-51CE-8509E29A14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2029016" y="2051944"/>
              <a:ext cx="2029968" cy="2029968"/>
            </a:xfrm>
            <a:prstGeom prst="rect">
              <a:avLst/>
            </a:prstGeom>
          </p:spPr>
        </p:pic>
        <p:pic>
          <p:nvPicPr>
            <p:cNvPr id="19" name="Graphic 18">
              <a:extLst>
                <a:ext uri="{FF2B5EF4-FFF2-40B4-BE49-F238E27FC236}">
                  <a16:creationId xmlns:a16="http://schemas.microsoft.com/office/drawing/2014/main" id="{C3AB4989-BE79-1EA6-8AB6-B31C9BBDEA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4078224"/>
              <a:ext cx="2029968" cy="2029968"/>
            </a:xfrm>
            <a:prstGeom prst="rect">
              <a:avLst/>
            </a:prstGeom>
          </p:spPr>
        </p:pic>
        <p:cxnSp>
          <p:nvCxnSpPr>
            <p:cNvPr id="20" name="Straight Connector 19">
              <a:extLst>
                <a:ext uri="{FF2B5EF4-FFF2-40B4-BE49-F238E27FC236}">
                  <a16:creationId xmlns:a16="http://schemas.microsoft.com/office/drawing/2014/main" id="{E5DA9863-4BB5-D1E9-D2E6-CAA339723305}"/>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80711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12/11/2023</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722961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12/11/2023</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5CEABB6-07DC-46E8-9B57-56EC44A396E5}" type="slidenum">
              <a:rPr lang="en-US" smtClean="0"/>
              <a:pPr/>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532944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r>
              <a:rPr lang="en-US"/>
              <a:t>12/11/2023</a:t>
            </a:r>
            <a:endParaRPr lang="en-US" dirty="0"/>
          </a:p>
        </p:txBody>
      </p:sp>
      <p:sp>
        <p:nvSpPr>
          <p:cNvPr id="6" name="Footer Placeholder 5"/>
          <p:cNvSpPr>
            <a:spLocks noGrp="1"/>
          </p:cNvSpPr>
          <p:nvPr>
            <p:ph type="ftr" sz="quarter" idx="11"/>
          </p:nvPr>
        </p:nvSpPr>
        <p:spPr>
          <a:xfrm>
            <a:off x="1125300" y="318640"/>
            <a:ext cx="4877818" cy="320931"/>
          </a:xfrm>
        </p:spPr>
        <p:txBody>
          <a:bodyPr/>
          <a:lstStyle/>
          <a:p>
            <a:r>
              <a:rPr lang="en-US"/>
              <a:t>Presentation title</a:t>
            </a:r>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B5CEABB6-07DC-46E8-9B57-56EC44A396E5}" type="slidenum">
              <a:rPr lang="en-US" smtClean="0"/>
              <a:pPr/>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9122399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12/11/2023</a:t>
            </a:r>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404285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00" r:id="rId20"/>
    <p:sldLayoutId id="2147483678" r:id="rId21"/>
    <p:sldLayoutId id="2147483691" r:id="rId22"/>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0.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emf"/><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emf"/><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emf"/><Relationship Id="rId7" Type="http://schemas.openxmlformats.org/officeDocument/2006/relationships/diagramColors" Target="../diagrams/colors6.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emf"/><Relationship Id="rId7" Type="http://schemas.openxmlformats.org/officeDocument/2006/relationships/diagramColors" Target="../diagrams/colors7.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emf"/><Relationship Id="rId7" Type="http://schemas.openxmlformats.org/officeDocument/2006/relationships/diagramColors" Target="../diagrams/colors13.xml"/><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emf"/><Relationship Id="rId7" Type="http://schemas.openxmlformats.org/officeDocument/2006/relationships/diagramColors" Target="../diagrams/colors14.xml"/><Relationship Id="rId2"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2.jpg"/><Relationship Id="rId5" Type="http://schemas.openxmlformats.org/officeDocument/2006/relationships/hyperlink" Target="https://www.cacrep.org/for-programs/2024-cacrep-standards/" TargetMode="Externa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emf"/><Relationship Id="rId7" Type="http://schemas.openxmlformats.org/officeDocument/2006/relationships/diagramColors" Target="../diagrams/colors15.xml"/><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02/j.1556-6978.1979.tb00906.x" TargetMode="External"/><Relationship Id="rId7" Type="http://schemas.openxmlformats.org/officeDocument/2006/relationships/hyperlink" Target="https://digitalcommons.sacredheart.edu/jcps/vol14/iss2/2"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doi.org/10.1300/j001v24n01_05" TargetMode="External"/><Relationship Id="rId5" Type="http://schemas.openxmlformats.org/officeDocument/2006/relationships/hyperlink" Target="https://doi.org/10.1177/2156759x19838454" TargetMode="External"/><Relationship Id="rId4" Type="http://schemas.openxmlformats.org/officeDocument/2006/relationships/hyperlink" Target="https://doi.org/10.1002/ceas.1202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02/CEAS.12295" TargetMode="External"/><Relationship Id="rId7" Type="http://schemas.openxmlformats.org/officeDocument/2006/relationships/hyperlink" Target="https://doi.org/10.1080/01933922.2021.1984620"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doi.org/10.21831/jamp.v11i1.57572" TargetMode="External"/><Relationship Id="rId5" Type="http://schemas.openxmlformats.org/officeDocument/2006/relationships/hyperlink" Target="https://doi.org/10.1002/jcad.12380" TargetMode="External"/><Relationship Id="rId4" Type="http://schemas.openxmlformats.org/officeDocument/2006/relationships/hyperlink" Target="https://doi.org/10.15241/aec.7.1.62"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037/a0037418" TargetMode="External"/><Relationship Id="rId3" Type="http://schemas.openxmlformats.org/officeDocument/2006/relationships/hyperlink" Target="https://doi.org/10.1037/0033-3204.38.4.357" TargetMode="External"/><Relationship Id="rId7" Type="http://schemas.openxmlformats.org/officeDocument/2006/relationships/hyperlink" Target="https://doi.org/10.1111/1467-6427.12352"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digitalcommons.sacredheart.edu/jcps/vol16/iss1/3" TargetMode="External"/><Relationship Id="rId5" Type="http://schemas.openxmlformats.org/officeDocument/2006/relationships/hyperlink" Target="https://www.chausa.org/docs/default-source/default-document" TargetMode="External"/><Relationship Id="rId4" Type="http://schemas.openxmlformats.org/officeDocument/2006/relationships/hyperlink" Target="https://www.chausa.org/DOCS/DEFAULT-SOURCE/DEFAULT-DOCUMENT%02LIBRARY/COVID-19-SUPPORT-GROUPS.PDF?SFVRSN=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hyperlink" Target="https://digitalcommons.sacredheart.edu/jcps/vol16/iss1/4" TargetMode="External"/><Relationship Id="rId5" Type="http://schemas.openxmlformats.org/officeDocument/2006/relationships/hyperlink" Target="https://doi.org/10.1055/s-0040-1713783" TargetMode="External"/><Relationship Id="rId4" Type="http://schemas.openxmlformats.org/officeDocument/2006/relationships/hyperlink" Target="https://doi.org/10.1177/2156759x20947723"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2.jpg"/><Relationship Id="rId5" Type="http://schemas.openxmlformats.org/officeDocument/2006/relationships/hyperlink" Target="https://www.cacrep.org/for-programs/2024-cacrep-standards/" TargetMode="Externa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emf"/><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emf"/><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0" name="Rectangle 29">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3" name="Rectangle 32">
            <a:extLst>
              <a:ext uri="{FF2B5EF4-FFF2-40B4-BE49-F238E27FC236}">
                <a16:creationId xmlns:a16="http://schemas.microsoft.com/office/drawing/2014/main" id="{48D226DA-E368-46E4-BF0C-D467A1E86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1023731" y="938717"/>
            <a:ext cx="10031122" cy="3557979"/>
          </a:xfrm>
        </p:spPr>
        <p:txBody>
          <a:bodyPr vert="horz" lIns="91440" tIns="45720" rIns="91440" bIns="0" rtlCol="0" anchor="b">
            <a:normAutofit fontScale="90000"/>
          </a:bodyPr>
          <a:lstStyle/>
          <a:p>
            <a:pPr algn="ctr"/>
            <a:r>
              <a:rPr lang="en-US" sz="5600" dirty="0"/>
              <a:t>IUP Department of Counseling and Human Development</a:t>
            </a:r>
            <a:br>
              <a:rPr lang="en-US" sz="5600" dirty="0"/>
            </a:br>
            <a:br>
              <a:rPr lang="en-US" sz="5600" dirty="0"/>
            </a:br>
            <a:r>
              <a:rPr lang="en-US" sz="5600" dirty="0"/>
              <a:t>The Basics of Supervision for Counselors: Best Practices in Counseling Supervision </a:t>
            </a:r>
          </a:p>
        </p:txBody>
      </p:sp>
      <p:pic>
        <p:nvPicPr>
          <p:cNvPr id="34" name="Picture 33">
            <a:extLst>
              <a:ext uri="{FF2B5EF4-FFF2-40B4-BE49-F238E27FC236}">
                <a16:creationId xmlns:a16="http://schemas.microsoft.com/office/drawing/2014/main" id="{005F805B-2D55-4ED9-A026-0B2C2DA27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964" t="7249" r="15828" b="37306"/>
          <a:stretch/>
        </p:blipFill>
        <p:spPr>
          <a:xfrm>
            <a:off x="2437983" y="4727388"/>
            <a:ext cx="8689158" cy="153041"/>
          </a:xfrm>
          <a:prstGeom prst="rect">
            <a:avLst/>
          </a:prstGeom>
          <a:noFill/>
          <a:ln>
            <a:noFill/>
          </a:ln>
        </p:spPr>
      </p:pic>
      <p:pic>
        <p:nvPicPr>
          <p:cNvPr id="4" name="Picture 3">
            <a:extLst>
              <a:ext uri="{FF2B5EF4-FFF2-40B4-BE49-F238E27FC236}">
                <a16:creationId xmlns:a16="http://schemas.microsoft.com/office/drawing/2014/main" id="{1B83B258-8E14-799C-D7EB-743939A315EC}"/>
              </a:ext>
            </a:extLst>
          </p:cNvPr>
          <p:cNvPicPr>
            <a:picLocks noChangeAspect="1"/>
          </p:cNvPicPr>
          <p:nvPr/>
        </p:nvPicPr>
        <p:blipFill>
          <a:blip r:embed="rId5"/>
          <a:stretch>
            <a:fillRect/>
          </a:stretch>
        </p:blipFill>
        <p:spPr>
          <a:xfrm>
            <a:off x="4254136" y="5111121"/>
            <a:ext cx="3683727" cy="1503359"/>
          </a:xfrm>
          <a:prstGeom prst="rect">
            <a:avLst/>
          </a:prstGeom>
        </p:spPr>
      </p:pic>
    </p:spTree>
    <p:extLst>
      <p:ext uri="{BB962C8B-B14F-4D97-AF65-F5344CB8AC3E}">
        <p14:creationId xmlns:p14="http://schemas.microsoft.com/office/powerpoint/2010/main" val="16424253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3" name="Rectangle 13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4" name="Straight Connector 133">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36" name="Rectangle 135">
            <a:extLst>
              <a:ext uri="{FF2B5EF4-FFF2-40B4-BE49-F238E27FC236}">
                <a16:creationId xmlns:a16="http://schemas.microsoft.com/office/drawing/2014/main" id="{C6B75F5B-2AF8-453A-8B98-2B6B206FA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0039E87-FAC9-466E-8DCF-B75E2C991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4C0AE-EFC3-5D9B-49DA-47A0A877A0DD}"/>
              </a:ext>
            </a:extLst>
          </p:cNvPr>
          <p:cNvSpPr>
            <a:spLocks noGrp="1"/>
          </p:cNvSpPr>
          <p:nvPr>
            <p:ph type="ctrTitle"/>
          </p:nvPr>
        </p:nvSpPr>
        <p:spPr>
          <a:xfrm>
            <a:off x="6577771" y="977826"/>
            <a:ext cx="5339245" cy="4758739"/>
          </a:xfrm>
        </p:spPr>
        <p:txBody>
          <a:bodyPr vert="horz" lIns="91440" tIns="45720" rIns="91440" bIns="0" rtlCol="0" anchor="b">
            <a:normAutofit fontScale="90000"/>
          </a:bodyPr>
          <a:lstStyle/>
          <a:p>
            <a:pPr marL="0" marR="0" lvl="0" indent="0" fontAlgn="auto">
              <a:spcAft>
                <a:spcPts val="0"/>
              </a:spcAft>
              <a:tabLst/>
              <a:defRPr/>
            </a:pPr>
            <a:r>
              <a:rPr kumimoji="0" lang="en-US" sz="2000" b="1" u="none" strike="noStrike" cap="none" spc="0" normalizeH="0" noProof="0" dirty="0">
                <a:ln>
                  <a:noFill/>
                </a:ln>
                <a:solidFill>
                  <a:schemeClr val="tx1"/>
                </a:solidFill>
                <a:uLnTx/>
                <a:uFillTx/>
                <a:latin typeface="Times New Roman" panose="02020603050405020304" pitchFamily="18" charset="0"/>
              </a:rPr>
              <a:t>Gatekeeping </a:t>
            </a:r>
            <a:r>
              <a:rPr lang="en-US" sz="2000" b="1" cap="none" dirty="0">
                <a:solidFill>
                  <a:schemeClr val="tx1"/>
                </a:solidFill>
                <a:latin typeface="Times New Roman" panose="02020603050405020304" pitchFamily="18" charset="0"/>
              </a:rPr>
              <a:t>of</a:t>
            </a:r>
            <a:r>
              <a:rPr kumimoji="0" lang="en-US" sz="2000" b="1" u="none" strike="noStrike" cap="none" spc="0" normalizeH="0" noProof="0" dirty="0">
                <a:ln>
                  <a:noFill/>
                </a:ln>
                <a:solidFill>
                  <a:schemeClr val="tx1"/>
                </a:solidFill>
                <a:uLnTx/>
                <a:uFillTx/>
                <a:latin typeface="Times New Roman" panose="02020603050405020304" pitchFamily="18" charset="0"/>
              </a:rPr>
              <a:t> the Profession</a:t>
            </a:r>
            <a:br>
              <a:rPr kumimoji="0" lang="en-US" sz="2000" b="1" u="none" strike="noStrike" cap="none" spc="0" normalizeH="0" noProof="0" dirty="0">
                <a:ln>
                  <a:noFill/>
                </a:ln>
                <a:solidFill>
                  <a:schemeClr val="tx1"/>
                </a:solidFill>
                <a:uLnTx/>
                <a:uFillTx/>
                <a:latin typeface="Times New Roman" panose="02020603050405020304" pitchFamily="18" charset="0"/>
              </a:rPr>
            </a:br>
            <a:br>
              <a:rPr kumimoji="0" lang="en-US" sz="2000" u="none" strike="noStrike" cap="none" spc="0" normalizeH="0" noProof="0" dirty="0">
                <a:ln>
                  <a:noFill/>
                </a:ln>
                <a:solidFill>
                  <a:schemeClr val="tx1"/>
                </a:solidFill>
                <a:uLnTx/>
                <a:uFillTx/>
                <a:latin typeface="Times New Roman" panose="02020603050405020304" pitchFamily="18" charset="0"/>
              </a:rPr>
            </a:br>
            <a:r>
              <a:rPr kumimoji="0" lang="en-US" sz="2000" u="none" strike="noStrike" cap="none" spc="0" normalizeH="0" noProof="0" dirty="0">
                <a:ln>
                  <a:noFill/>
                </a:ln>
                <a:solidFill>
                  <a:schemeClr val="tx1"/>
                </a:solidFill>
                <a:uLnTx/>
                <a:uFillTx/>
                <a:latin typeface="Times New Roman" panose="02020603050405020304" pitchFamily="18" charset="0"/>
              </a:rPr>
              <a:t>Supervisors serve as gatekeepers to the counseling profession, ensuring that only competent and ethical individuals enter the field. Through assessment, evaluation, and feedback, supervisors identify strengths and areas for growth in supervisees, guiding them toward licensure and certification (Borders, 2006).</a:t>
            </a:r>
            <a:br>
              <a:rPr kumimoji="0" lang="en-US" sz="2000" u="none" strike="noStrike" cap="none" spc="0" normalizeH="0" noProof="0" dirty="0">
                <a:ln>
                  <a:noFill/>
                </a:ln>
                <a:solidFill>
                  <a:schemeClr val="tx1"/>
                </a:solidFill>
                <a:uLnTx/>
                <a:uFillTx/>
                <a:latin typeface="Times New Roman" panose="02020603050405020304" pitchFamily="18" charset="0"/>
              </a:rPr>
            </a:br>
            <a:br>
              <a:rPr kumimoji="0" lang="en-US" sz="2000" u="none" strike="noStrike" cap="none" spc="0" normalizeH="0" noProof="0" dirty="0">
                <a:ln>
                  <a:noFill/>
                </a:ln>
                <a:solidFill>
                  <a:schemeClr val="tx1"/>
                </a:solidFill>
                <a:uLnTx/>
                <a:uFillTx/>
                <a:latin typeface="Times New Roman" panose="02020603050405020304" pitchFamily="18" charset="0"/>
              </a:rPr>
            </a:br>
            <a:r>
              <a:rPr kumimoji="0" lang="en-US" sz="2000" b="1" u="none" strike="noStrike" cap="none" spc="0" normalizeH="0" noProof="0" dirty="0">
                <a:ln>
                  <a:noFill/>
                </a:ln>
                <a:solidFill>
                  <a:schemeClr val="tx1"/>
                </a:solidFill>
                <a:uLnTx/>
                <a:uFillTx/>
                <a:latin typeface="Times New Roman" panose="02020603050405020304" pitchFamily="18" charset="0"/>
              </a:rPr>
              <a:t>Supporting Personal and Professional Well-being</a:t>
            </a:r>
            <a:br>
              <a:rPr kumimoji="0" lang="en-US" sz="2000" u="none" strike="noStrike" cap="none" spc="0" normalizeH="0" noProof="0" dirty="0">
                <a:ln>
                  <a:noFill/>
                </a:ln>
                <a:solidFill>
                  <a:schemeClr val="tx1"/>
                </a:solidFill>
                <a:uLnTx/>
                <a:uFillTx/>
                <a:latin typeface="Times New Roman" panose="02020603050405020304" pitchFamily="18" charset="0"/>
              </a:rPr>
            </a:br>
            <a:br>
              <a:rPr kumimoji="0" lang="en-US" sz="2000" u="none" strike="noStrike" cap="none" spc="0" normalizeH="0" noProof="0" dirty="0">
                <a:ln>
                  <a:noFill/>
                </a:ln>
                <a:solidFill>
                  <a:schemeClr val="tx1"/>
                </a:solidFill>
                <a:uLnTx/>
                <a:uFillTx/>
                <a:latin typeface="Times New Roman" panose="02020603050405020304" pitchFamily="18" charset="0"/>
              </a:rPr>
            </a:br>
            <a:r>
              <a:rPr kumimoji="0" lang="en-US" sz="2000" u="none" strike="noStrike" cap="none" spc="0" normalizeH="0" noProof="0" dirty="0">
                <a:ln>
                  <a:noFill/>
                </a:ln>
                <a:solidFill>
                  <a:schemeClr val="tx1"/>
                </a:solidFill>
                <a:uLnTx/>
                <a:uFillTx/>
                <a:latin typeface="Times New Roman" panose="02020603050405020304" pitchFamily="18" charset="0"/>
              </a:rPr>
              <a:t>Counseling supervision provides a supportive environment for supervisees to explore personal and professional challenges, seek guidance on self-care practices, and receive validation for their experiences. Supervisors promote supervisee well-being, resilience, and self-awareness, contributing to long-term professional success (</a:t>
            </a:r>
            <a:r>
              <a:rPr kumimoji="0" lang="en-US" sz="2000" u="none" strike="noStrike" cap="none" spc="0" normalizeH="0" noProof="0" dirty="0" err="1">
                <a:ln>
                  <a:noFill/>
                </a:ln>
                <a:solidFill>
                  <a:schemeClr val="tx1"/>
                </a:solidFill>
                <a:uLnTx/>
                <a:uFillTx/>
                <a:latin typeface="Times New Roman" panose="02020603050405020304" pitchFamily="18" charset="0"/>
              </a:rPr>
              <a:t>Fajriani</a:t>
            </a:r>
            <a:r>
              <a:rPr kumimoji="0" lang="en-US" sz="2000" u="none" strike="noStrike" cap="none" spc="0" normalizeH="0" noProof="0" dirty="0">
                <a:ln>
                  <a:noFill/>
                </a:ln>
                <a:solidFill>
                  <a:schemeClr val="tx1"/>
                </a:solidFill>
                <a:uLnTx/>
                <a:uFillTx/>
                <a:latin typeface="Times New Roman" panose="02020603050405020304" pitchFamily="18" charset="0"/>
              </a:rPr>
              <a:t> et al., 2023).</a:t>
            </a:r>
            <a:br>
              <a:rPr kumimoji="0" lang="en-US" sz="1600" u="none" strike="noStrike" cap="none" spc="0" normalizeH="0" noProof="0" dirty="0">
                <a:ln>
                  <a:noFill/>
                </a:ln>
                <a:solidFill>
                  <a:schemeClr val="tx1"/>
                </a:solidFill>
                <a:uLnTx/>
                <a:uFillTx/>
                <a:latin typeface="Times New Roman" panose="02020603050405020304" pitchFamily="18" charset="0"/>
              </a:rPr>
            </a:br>
            <a:endParaRPr lang="en-US" sz="1600" cap="none" dirty="0">
              <a:solidFill>
                <a:schemeClr val="tx1"/>
              </a:solidFill>
              <a:latin typeface="Times New Roman" panose="02020603050405020304" pitchFamily="18" charset="0"/>
            </a:endParaRPr>
          </a:p>
        </p:txBody>
      </p:sp>
      <p:sp>
        <p:nvSpPr>
          <p:cNvPr id="3" name="Subtitle 2">
            <a:extLst>
              <a:ext uri="{FF2B5EF4-FFF2-40B4-BE49-F238E27FC236}">
                <a16:creationId xmlns:a16="http://schemas.microsoft.com/office/drawing/2014/main" id="{5ECFE4C5-89EE-D96F-4B80-9EEE69A91528}"/>
              </a:ext>
            </a:extLst>
          </p:cNvPr>
          <p:cNvSpPr>
            <a:spLocks noGrp="1"/>
          </p:cNvSpPr>
          <p:nvPr>
            <p:ph type="subTitle" idx="1"/>
          </p:nvPr>
        </p:nvSpPr>
        <p:spPr>
          <a:xfrm>
            <a:off x="439948" y="281475"/>
            <a:ext cx="5656052" cy="1712005"/>
          </a:xfrm>
        </p:spPr>
        <p:txBody>
          <a:bodyPr vert="horz" lIns="91440" tIns="91440" rIns="91440" bIns="91440" rtlCol="0">
            <a:noAutofit/>
          </a:bodyPr>
          <a:lstStyle/>
          <a:p>
            <a:pPr>
              <a:lnSpc>
                <a:spcPct val="120000"/>
              </a:lnSpc>
              <a:spcBef>
                <a:spcPts val="1000"/>
              </a:spcBef>
            </a:pPr>
            <a:r>
              <a:rPr lang="en-US" sz="3800" dirty="0">
                <a:solidFill>
                  <a:schemeClr val="tx1"/>
                </a:solidFill>
                <a:latin typeface="Times New Roman" panose="02020603050405020304" pitchFamily="18" charset="0"/>
                <a:cs typeface="Times New Roman" panose="02020603050405020304" pitchFamily="18" charset="0"/>
              </a:rPr>
              <a:t>Continued… Significance of Counseling Supervision</a:t>
            </a:r>
          </a:p>
        </p:txBody>
      </p:sp>
      <p:pic>
        <p:nvPicPr>
          <p:cNvPr id="138" name="Picture 137">
            <a:extLst>
              <a:ext uri="{FF2B5EF4-FFF2-40B4-BE49-F238E27FC236}">
                <a16:creationId xmlns:a16="http://schemas.microsoft.com/office/drawing/2014/main" id="{D5CEB4E1-73AB-43FA-A3AF-86F2FE318D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6577770" y="643464"/>
            <a:ext cx="4526280" cy="155448"/>
          </a:xfrm>
          <a:prstGeom prst="rect">
            <a:avLst/>
          </a:prstGeom>
          <a:noFill/>
          <a:ln>
            <a:noFill/>
          </a:ln>
        </p:spPr>
      </p:pic>
      <p:pic>
        <p:nvPicPr>
          <p:cNvPr id="6" name="Picture 5" descr="A colorful background with different shapes&#10;&#10;Description automatically generated">
            <a:extLst>
              <a:ext uri="{FF2B5EF4-FFF2-40B4-BE49-F238E27FC236}">
                <a16:creationId xmlns:a16="http://schemas.microsoft.com/office/drawing/2014/main" id="{48623C7E-FEC3-97DE-28A2-3D36F5B75D5E}"/>
              </a:ext>
            </a:extLst>
          </p:cNvPr>
          <p:cNvPicPr>
            <a:picLocks noChangeAspect="1"/>
          </p:cNvPicPr>
          <p:nvPr/>
        </p:nvPicPr>
        <p:blipFill rotWithShape="1">
          <a:blip r:embed="rId4"/>
          <a:srcRect l="3113" r="1" b="1"/>
          <a:stretch/>
        </p:blipFill>
        <p:spPr>
          <a:xfrm>
            <a:off x="439948" y="2462249"/>
            <a:ext cx="4960442" cy="2790304"/>
          </a:xfrm>
          <a:prstGeom prst="rect">
            <a:avLst/>
          </a:prstGeom>
        </p:spPr>
      </p:pic>
      <p:pic>
        <p:nvPicPr>
          <p:cNvPr id="139" name="Picture 138">
            <a:extLst>
              <a:ext uri="{FF2B5EF4-FFF2-40B4-BE49-F238E27FC236}">
                <a16:creationId xmlns:a16="http://schemas.microsoft.com/office/drawing/2014/main" id="{10FFC047-6928-40E8-86D8-A5F6F18F5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140" name="Straight Connector 139">
            <a:extLst>
              <a:ext uri="{FF2B5EF4-FFF2-40B4-BE49-F238E27FC236}">
                <a16:creationId xmlns:a16="http://schemas.microsoft.com/office/drawing/2014/main" id="{9AD5A711-0D6A-46C8-823C-E1684AA82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77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8" name="Rectangle 9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9" name="Straight Connector 98">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01" name="Rectangle 10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B7B2E-1219-849A-9F01-E631E54BFF4D}"/>
              </a:ext>
            </a:extLst>
          </p:cNvPr>
          <p:cNvSpPr>
            <a:spLocks noGrp="1"/>
          </p:cNvSpPr>
          <p:nvPr>
            <p:ph type="title"/>
          </p:nvPr>
        </p:nvSpPr>
        <p:spPr>
          <a:xfrm>
            <a:off x="2320716" y="172056"/>
            <a:ext cx="9603275"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Best Practices in Clinical Supervision</a:t>
            </a:r>
            <a:br>
              <a:rPr lang="en-US" cap="none" dirty="0">
                <a:solidFill>
                  <a:schemeClr val="tx1"/>
                </a:solidFill>
              </a:rPr>
            </a:br>
            <a:endParaRPr lang="en-US" cap="none" dirty="0">
              <a:solidFill>
                <a:schemeClr val="tx1"/>
              </a:solidFill>
            </a:endParaRPr>
          </a:p>
        </p:txBody>
      </p:sp>
      <p:cxnSp>
        <p:nvCxnSpPr>
          <p:cNvPr id="102" name="Straight Connector 10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3" name="Rectangle 10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Table Placeholder 2">
            <a:extLst>
              <a:ext uri="{FF2B5EF4-FFF2-40B4-BE49-F238E27FC236}">
                <a16:creationId xmlns:a16="http://schemas.microsoft.com/office/drawing/2014/main" id="{5BBB234A-F776-BFB7-1198-E9700E6E0588}"/>
              </a:ext>
            </a:extLst>
          </p:cNvPr>
          <p:cNvGraphicFramePr/>
          <p:nvPr>
            <p:extLst>
              <p:ext uri="{D42A27DB-BD31-4B8C-83A1-F6EECF244321}">
                <p14:modId xmlns:p14="http://schemas.microsoft.com/office/powerpoint/2010/main" val="3262550825"/>
              </p:ext>
            </p:extLst>
          </p:nvPr>
        </p:nvGraphicFramePr>
        <p:xfrm>
          <a:off x="178903" y="736730"/>
          <a:ext cx="11745087" cy="59492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34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1" name="Rectangle 30">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7" name="Rectangle 36">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81CCC-0357-C299-6871-370F0A56C10A}"/>
              </a:ext>
            </a:extLst>
          </p:cNvPr>
          <p:cNvSpPr>
            <a:spLocks noGrp="1"/>
          </p:cNvSpPr>
          <p:nvPr>
            <p:ph type="title"/>
          </p:nvPr>
        </p:nvSpPr>
        <p:spPr>
          <a:xfrm>
            <a:off x="2830124" y="135765"/>
            <a:ext cx="9179507"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Supervision Best Practice Guidelines</a:t>
            </a:r>
            <a:br>
              <a:rPr lang="en-US" cap="none" dirty="0">
                <a:solidFill>
                  <a:schemeClr val="tx1"/>
                </a:solidFill>
              </a:rPr>
            </a:br>
            <a:endParaRPr lang="en-US" cap="none" dirty="0">
              <a:solidFill>
                <a:schemeClr val="tx1"/>
              </a:solidFill>
            </a:endParaRPr>
          </a:p>
        </p:txBody>
      </p:sp>
      <p:cxnSp>
        <p:nvCxnSpPr>
          <p:cNvPr id="39" name="Straight Connector 38">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1" name="Rectangle 40">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8" name="Table Placeholder 2">
            <a:extLst>
              <a:ext uri="{FF2B5EF4-FFF2-40B4-BE49-F238E27FC236}">
                <a16:creationId xmlns:a16="http://schemas.microsoft.com/office/drawing/2014/main" id="{811BF505-465B-7FA8-E3BB-ABE928830D14}"/>
              </a:ext>
            </a:extLst>
          </p:cNvPr>
          <p:cNvGraphicFramePr/>
          <p:nvPr>
            <p:extLst>
              <p:ext uri="{D42A27DB-BD31-4B8C-83A1-F6EECF244321}">
                <p14:modId xmlns:p14="http://schemas.microsoft.com/office/powerpoint/2010/main" val="362409818"/>
              </p:ext>
            </p:extLst>
          </p:nvPr>
        </p:nvGraphicFramePr>
        <p:xfrm>
          <a:off x="278296" y="894522"/>
          <a:ext cx="11549270" cy="53030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565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59" name="Rectangle 58">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65" name="Rectangle 64">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lourful paper stripes">
            <a:extLst>
              <a:ext uri="{FF2B5EF4-FFF2-40B4-BE49-F238E27FC236}">
                <a16:creationId xmlns:a16="http://schemas.microsoft.com/office/drawing/2014/main" id="{C0F6334E-E78B-86DA-B144-EACA6FF2BBC4}"/>
              </a:ext>
            </a:extLst>
          </p:cNvPr>
          <p:cNvPicPr>
            <a:picLocks noChangeAspect="1"/>
          </p:cNvPicPr>
          <p:nvPr/>
        </p:nvPicPr>
        <p:blipFill rotWithShape="1">
          <a:blip r:embed="rId4">
            <a:duotone>
              <a:schemeClr val="bg2">
                <a:shade val="45000"/>
                <a:satMod val="135000"/>
              </a:schemeClr>
              <a:prstClr val="white"/>
            </a:duotone>
            <a:alphaModFix amt="50000"/>
          </a:blip>
          <a:srcRect t="7864" r="-1" b="7863"/>
          <a:stretch/>
        </p:blipFill>
        <p:spPr>
          <a:xfrm>
            <a:off x="305" y="10"/>
            <a:ext cx="12191695" cy="6857990"/>
          </a:xfrm>
          <a:prstGeom prst="rect">
            <a:avLst/>
          </a:prstGeom>
        </p:spPr>
      </p:pic>
      <p:sp>
        <p:nvSpPr>
          <p:cNvPr id="67" name="Rectangle 66">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E0483-5AB2-C5FE-E069-C3143D2B2B44}"/>
              </a:ext>
            </a:extLst>
          </p:cNvPr>
          <p:cNvSpPr>
            <a:spLocks noGrp="1"/>
          </p:cNvSpPr>
          <p:nvPr>
            <p:ph type="title"/>
          </p:nvPr>
        </p:nvSpPr>
        <p:spPr>
          <a:xfrm>
            <a:off x="1130270" y="953324"/>
            <a:ext cx="9603275" cy="1049235"/>
          </a:xfrm>
        </p:spPr>
        <p:txBody>
          <a:bodyPr vert="horz" lIns="91440" tIns="45720" rIns="91440" bIns="45720" rtlCol="0" anchor="t">
            <a:normAutofit/>
          </a:bodyPr>
          <a:lstStyle/>
          <a:p>
            <a:pPr algn="ctr"/>
            <a:r>
              <a:rPr lang="en-US" sz="3600" cap="none" dirty="0">
                <a:solidFill>
                  <a:schemeClr val="tx1"/>
                </a:solidFill>
                <a:latin typeface="Times New Roman" panose="02020603050405020304" pitchFamily="18" charset="0"/>
                <a:cs typeface="Times New Roman" panose="02020603050405020304" pitchFamily="18" charset="0"/>
              </a:rPr>
              <a:t>Ethical Considerations &amp; Documentation</a:t>
            </a:r>
            <a:br>
              <a:rPr lang="en-US" cap="none" dirty="0">
                <a:solidFill>
                  <a:schemeClr val="tx1"/>
                </a:solidFill>
              </a:rPr>
            </a:br>
            <a:endParaRPr lang="en-US" cap="none" dirty="0">
              <a:solidFill>
                <a:schemeClr val="tx1"/>
              </a:solidFill>
            </a:endParaRPr>
          </a:p>
        </p:txBody>
      </p:sp>
      <p:pic>
        <p:nvPicPr>
          <p:cNvPr id="69" name="Picture 68">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Text Placeholder 2">
            <a:extLst>
              <a:ext uri="{FF2B5EF4-FFF2-40B4-BE49-F238E27FC236}">
                <a16:creationId xmlns:a16="http://schemas.microsoft.com/office/drawing/2014/main" id="{CD9F9A21-4F56-180B-7BF0-FA4CA7969E50}"/>
              </a:ext>
            </a:extLst>
          </p:cNvPr>
          <p:cNvSpPr>
            <a:spLocks/>
          </p:cNvSpPr>
          <p:nvPr/>
        </p:nvSpPr>
        <p:spPr>
          <a:xfrm>
            <a:off x="759126" y="1708030"/>
            <a:ext cx="9974420" cy="3758315"/>
          </a:xfrm>
          <a:prstGeom prst="rect">
            <a:avLst/>
          </a:prstGeom>
        </p:spPr>
        <p:txBody>
          <a:bodyPr vert="horz" lIns="91440" tIns="45720" rIns="91440" bIns="45720" rtlCol="0" anchor="t">
            <a:normAutofit fontScale="92500" lnSpcReduction="10000"/>
          </a:bodyPr>
          <a:lstStyle/>
          <a:p>
            <a:pPr defTabSz="914400">
              <a:lnSpc>
                <a:spcPct val="110000"/>
              </a:lnSpc>
              <a:spcAft>
                <a:spcPts val="600"/>
              </a:spcAft>
              <a:buClr>
                <a:schemeClr val="accent1"/>
              </a:buClr>
              <a:buSzPct val="100000"/>
            </a:pPr>
            <a:r>
              <a:rPr lang="en-US" sz="1600" b="1" dirty="0">
                <a:latin typeface="Times New Roman" panose="02020603050405020304" pitchFamily="18" charset="0"/>
              </a:rPr>
              <a:t>Importance of Ethical Practice:</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Emphasize the significance of ethical practice in counseling.</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Discuss ethical principles such as beneficence, non-maleficence, autonomy, and justice (Bernard &amp; Luke, 2015; Bledsoe et al., 2019).</a:t>
            </a:r>
          </a:p>
          <a:p>
            <a:pPr defTabSz="914400">
              <a:lnSpc>
                <a:spcPct val="110000"/>
              </a:lnSpc>
              <a:spcAft>
                <a:spcPts val="600"/>
              </a:spcAft>
              <a:buClr>
                <a:schemeClr val="accent1"/>
              </a:buClr>
              <a:buSzPct val="100000"/>
            </a:pPr>
            <a:r>
              <a:rPr lang="en-US" sz="1600" b="1" dirty="0">
                <a:latin typeface="Times New Roman" panose="02020603050405020304" pitchFamily="18" charset="0"/>
              </a:rPr>
              <a:t>Confidentiality and Informed Consent:</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Highlight the importance of confidentiality and informed consent in counseling practice.</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Discuss procedures for obtaining informed consent and maintaining client confidentiality (Tang, 2020; Terrell &amp; Osborne, 2020).</a:t>
            </a:r>
          </a:p>
          <a:p>
            <a:pPr defTabSz="914400">
              <a:lnSpc>
                <a:spcPct val="110000"/>
              </a:lnSpc>
              <a:spcAft>
                <a:spcPts val="600"/>
              </a:spcAft>
              <a:buClr>
                <a:schemeClr val="accent1"/>
              </a:buClr>
              <a:buSzPct val="100000"/>
            </a:pPr>
            <a:r>
              <a:rPr lang="en-US" sz="1600" b="1" dirty="0">
                <a:latin typeface="Times New Roman" panose="02020603050405020304" pitchFamily="18" charset="0"/>
              </a:rPr>
              <a:t>Boundaries and Dual Relationships:</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Address boundaries and dual relationships in counseling relationships.</a:t>
            </a:r>
          </a:p>
          <a:p>
            <a:pPr indent="-228600" defTabSz="914400">
              <a:lnSpc>
                <a:spcPct val="110000"/>
              </a:lnSpc>
              <a:spcAft>
                <a:spcPts val="600"/>
              </a:spcAft>
              <a:buClr>
                <a:schemeClr val="accent1"/>
              </a:buClr>
              <a:buSzPct val="100000"/>
              <a:buFont typeface="Arial" panose="020B0604020202020204" pitchFamily="34" charset="0"/>
              <a:buChar char="•"/>
            </a:pPr>
            <a:r>
              <a:rPr lang="en-US" sz="1600" dirty="0">
                <a:latin typeface="Times New Roman" panose="02020603050405020304" pitchFamily="18" charset="0"/>
              </a:rPr>
              <a:t>Provide guidance on maintaining professional boundaries and managing potential conflicts of interest (Borders, 2006; Wilder et al., 2022).</a:t>
            </a:r>
          </a:p>
          <a:p>
            <a:pPr indent="-228600" defTabSz="914400">
              <a:lnSpc>
                <a:spcPct val="110000"/>
              </a:lnSpc>
              <a:spcAft>
                <a:spcPts val="600"/>
              </a:spcAft>
              <a:buClr>
                <a:schemeClr val="accent1"/>
              </a:buClr>
              <a:buSzPct val="100000"/>
              <a:buFont typeface="Arial" panose="020B0604020202020204" pitchFamily="34" charset="0"/>
              <a:buChar char="•"/>
            </a:pPr>
            <a:endParaRPr lang="en-US" sz="1100" dirty="0">
              <a:latin typeface="Times New Roman" panose="02020603050405020304" pitchFamily="18" charset="0"/>
            </a:endParaRPr>
          </a:p>
        </p:txBody>
      </p:sp>
      <p:pic>
        <p:nvPicPr>
          <p:cNvPr id="71" name="Picture 70">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3" name="Straight Connector 72">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41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8" name="Rectangle 8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0" name="Straight Connector 89">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94" name="Rectangle 93">
            <a:extLst>
              <a:ext uri="{FF2B5EF4-FFF2-40B4-BE49-F238E27FC236}">
                <a16:creationId xmlns:a16="http://schemas.microsoft.com/office/drawing/2014/main" id="{49C5F91F-E452-4CE4-A4AA-EED17BC75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A4228405-FC15-4120-88AA-B0740FB73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AFA340-F75E-21D6-9396-C18979B36B6B}"/>
              </a:ext>
            </a:extLst>
          </p:cNvPr>
          <p:cNvSpPr>
            <a:spLocks noGrp="1"/>
          </p:cNvSpPr>
          <p:nvPr>
            <p:ph type="title"/>
          </p:nvPr>
        </p:nvSpPr>
        <p:spPr>
          <a:xfrm>
            <a:off x="1451581" y="5460522"/>
            <a:ext cx="9603272" cy="508733"/>
          </a:xfrm>
        </p:spPr>
        <p:txBody>
          <a:bodyPr vert="horz" lIns="91440" tIns="45720" rIns="91440" bIns="45720" rtlCol="0" anchor="t">
            <a:normAutofit fontScale="90000"/>
          </a:bodyPr>
          <a:lstStyle/>
          <a:p>
            <a:r>
              <a:rPr lang="en-US" sz="4000" cap="none" dirty="0">
                <a:solidFill>
                  <a:schemeClr val="tx1"/>
                </a:solidFill>
                <a:latin typeface="Times New Roman" panose="02020603050405020304" pitchFamily="18" charset="0"/>
                <a:cs typeface="Times New Roman" panose="02020603050405020304" pitchFamily="18" charset="0"/>
              </a:rPr>
              <a:t>Diversity, Advocacy, and Ethical Considerations</a:t>
            </a:r>
            <a:br>
              <a:rPr lang="en-US" sz="3000" cap="none" dirty="0">
                <a:solidFill>
                  <a:schemeClr val="tx1"/>
                </a:solidFill>
              </a:rPr>
            </a:br>
            <a:endParaRPr lang="en-US" sz="3000" cap="none" dirty="0">
              <a:solidFill>
                <a:schemeClr val="tx1"/>
              </a:solidFill>
            </a:endParaRPr>
          </a:p>
        </p:txBody>
      </p:sp>
      <p:cxnSp>
        <p:nvCxnSpPr>
          <p:cNvPr id="98" name="Straight Connector 97">
            <a:extLst>
              <a:ext uri="{FF2B5EF4-FFF2-40B4-BE49-F238E27FC236}">
                <a16:creationId xmlns:a16="http://schemas.microsoft.com/office/drawing/2014/main" id="{5DF09DA2-86B7-453C-A830-E7068A723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00" name="Straight Connector 99">
            <a:extLst>
              <a:ext uri="{FF2B5EF4-FFF2-40B4-BE49-F238E27FC236}">
                <a16:creationId xmlns:a16="http://schemas.microsoft.com/office/drawing/2014/main" id="{C2BD36E3-9FDD-4155-9634-5E2F968A31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B08536FC-04A5-4441-B623-AC9123454D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6" name="Table Placeholder 2">
            <a:extLst>
              <a:ext uri="{FF2B5EF4-FFF2-40B4-BE49-F238E27FC236}">
                <a16:creationId xmlns:a16="http://schemas.microsoft.com/office/drawing/2014/main" id="{71A50558-FD33-CA76-AC8D-BBD223C8E06D}"/>
              </a:ext>
            </a:extLst>
          </p:cNvPr>
          <p:cNvGraphicFramePr/>
          <p:nvPr>
            <p:extLst>
              <p:ext uri="{D42A27DB-BD31-4B8C-83A1-F6EECF244321}">
                <p14:modId xmlns:p14="http://schemas.microsoft.com/office/powerpoint/2010/main" val="2170210017"/>
              </p:ext>
            </p:extLst>
          </p:nvPr>
        </p:nvGraphicFramePr>
        <p:xfrm>
          <a:off x="112143" y="181155"/>
          <a:ext cx="11938959" cy="5213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903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47" name="Rectangle 46">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9" name="Straight Connector 48">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53" name="Rectangle 52">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8CC78E-091C-64B1-87FD-8CFB8EFF4DD9}"/>
              </a:ext>
            </a:extLst>
          </p:cNvPr>
          <p:cNvSpPr>
            <a:spLocks noGrp="1"/>
          </p:cNvSpPr>
          <p:nvPr>
            <p:ph type="title"/>
          </p:nvPr>
        </p:nvSpPr>
        <p:spPr>
          <a:xfrm>
            <a:off x="2588725" y="274294"/>
            <a:ext cx="9603275"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Importance of Cultural Competence</a:t>
            </a:r>
          </a:p>
        </p:txBody>
      </p:sp>
      <p:cxnSp>
        <p:nvCxnSpPr>
          <p:cNvPr id="55" name="Straight Connector 54">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7" name="Rectangle 56">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Text Placeholder 2">
            <a:extLst>
              <a:ext uri="{FF2B5EF4-FFF2-40B4-BE49-F238E27FC236}">
                <a16:creationId xmlns:a16="http://schemas.microsoft.com/office/drawing/2014/main" id="{159DD24D-8FA6-AADE-CBED-D3945C618FEA}"/>
              </a:ext>
            </a:extLst>
          </p:cNvPr>
          <p:cNvGraphicFramePr/>
          <p:nvPr>
            <p:extLst>
              <p:ext uri="{D42A27DB-BD31-4B8C-83A1-F6EECF244321}">
                <p14:modId xmlns:p14="http://schemas.microsoft.com/office/powerpoint/2010/main" val="695498021"/>
              </p:ext>
            </p:extLst>
          </p:nvPr>
        </p:nvGraphicFramePr>
        <p:xfrm>
          <a:off x="664234" y="2242868"/>
          <a:ext cx="10955547" cy="4341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50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F3E3-3103-23C2-51D2-66D45D7742C2}"/>
              </a:ext>
            </a:extLst>
          </p:cNvPr>
          <p:cNvSpPr>
            <a:spLocks noGrp="1"/>
          </p:cNvSpPr>
          <p:nvPr>
            <p:ph type="title"/>
          </p:nvPr>
        </p:nvSpPr>
        <p:spPr>
          <a:xfrm>
            <a:off x="422694" y="831610"/>
            <a:ext cx="9603275" cy="1049235"/>
          </a:xfrm>
        </p:spPr>
        <p:txBody>
          <a:bodyPr>
            <a:normAutofit fontScale="90000"/>
          </a:bodyPr>
          <a:lstStyle/>
          <a:p>
            <a:br>
              <a:rPr lang="en-US" sz="1500" dirty="0">
                <a:latin typeface="Times New Roman" panose="02020603050405020304" pitchFamily="18" charset="0"/>
                <a:cs typeface="Times New Roman" panose="02020603050405020304" pitchFamily="18" charset="0"/>
              </a:rPr>
            </a:br>
            <a:br>
              <a:rPr lang="en-US" sz="15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What is Broaching Cultural Issues?</a:t>
            </a:r>
            <a:br>
              <a:rPr lang="en-US" sz="1500" dirty="0">
                <a:latin typeface="Times New Roman" panose="02020603050405020304" pitchFamily="18" charset="0"/>
                <a:cs typeface="Times New Roman" panose="02020603050405020304" pitchFamily="18" charset="0"/>
              </a:rPr>
            </a:br>
            <a:endParaRPr lang="en-US" sz="1500" dirty="0"/>
          </a:p>
        </p:txBody>
      </p:sp>
      <p:graphicFrame>
        <p:nvGraphicFramePr>
          <p:cNvPr id="7" name="Content Placeholder 3">
            <a:extLst>
              <a:ext uri="{FF2B5EF4-FFF2-40B4-BE49-F238E27FC236}">
                <a16:creationId xmlns:a16="http://schemas.microsoft.com/office/drawing/2014/main" id="{58DA6C64-D18C-B1A3-81DC-4CED649BC9C7}"/>
              </a:ext>
            </a:extLst>
          </p:cNvPr>
          <p:cNvGraphicFramePr>
            <a:graphicFrameLocks noGrp="1"/>
          </p:cNvGraphicFramePr>
          <p:nvPr>
            <p:ph idx="1"/>
            <p:extLst>
              <p:ext uri="{D42A27DB-BD31-4B8C-83A1-F6EECF244321}">
                <p14:modId xmlns:p14="http://schemas.microsoft.com/office/powerpoint/2010/main" val="930978603"/>
              </p:ext>
            </p:extLst>
          </p:nvPr>
        </p:nvGraphicFramePr>
        <p:xfrm>
          <a:off x="422694" y="2078966"/>
          <a:ext cx="11084944" cy="326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664F108-FD81-F4EF-5FCA-41EA9FADB0F5}"/>
              </a:ext>
            </a:extLst>
          </p:cNvPr>
          <p:cNvSpPr txBox="1"/>
          <p:nvPr/>
        </p:nvSpPr>
        <p:spPr>
          <a:xfrm>
            <a:off x="3347049" y="57234"/>
            <a:ext cx="6426679"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Broaching Cultural Issues</a:t>
            </a:r>
            <a:endParaRPr lang="en-US" sz="3600" dirty="0"/>
          </a:p>
        </p:txBody>
      </p:sp>
      <p:sp>
        <p:nvSpPr>
          <p:cNvPr id="4" name="TextBox 3">
            <a:extLst>
              <a:ext uri="{FF2B5EF4-FFF2-40B4-BE49-F238E27FC236}">
                <a16:creationId xmlns:a16="http://schemas.microsoft.com/office/drawing/2014/main" id="{7BF6A012-80D3-C374-4CF0-03784F1DEB38}"/>
              </a:ext>
            </a:extLst>
          </p:cNvPr>
          <p:cNvSpPr txBox="1"/>
          <p:nvPr/>
        </p:nvSpPr>
        <p:spPr>
          <a:xfrm>
            <a:off x="4742372" y="5435572"/>
            <a:ext cx="6103188" cy="376385"/>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(Day‐Vines et al., 2021)</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4089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B6C27-89D3-32CB-D1F9-FCC2FF5EE9EB}"/>
              </a:ext>
            </a:extLst>
          </p:cNvPr>
          <p:cNvSpPr>
            <a:spLocks noGrp="1"/>
          </p:cNvSpPr>
          <p:nvPr>
            <p:ph type="title"/>
          </p:nvPr>
        </p:nvSpPr>
        <p:spPr>
          <a:xfrm>
            <a:off x="2733262" y="128827"/>
            <a:ext cx="10379978" cy="503578"/>
          </a:xfrm>
        </p:spPr>
        <p:txBody>
          <a:bodyPr>
            <a:noAutofit/>
          </a:bodyPr>
          <a:lstStyle/>
          <a:p>
            <a:r>
              <a:rPr lang="en-US" sz="3600" dirty="0">
                <a:latin typeface="Times New Roman" panose="02020603050405020304" pitchFamily="18" charset="0"/>
                <a:cs typeface="Times New Roman" panose="02020603050405020304" pitchFamily="18" charset="0"/>
              </a:rPr>
              <a:t>Continued…Broaching Cultural Issues</a:t>
            </a:r>
          </a:p>
        </p:txBody>
      </p:sp>
      <p:sp>
        <p:nvSpPr>
          <p:cNvPr id="5" name="Text Placeholder 4">
            <a:extLst>
              <a:ext uri="{FF2B5EF4-FFF2-40B4-BE49-F238E27FC236}">
                <a16:creationId xmlns:a16="http://schemas.microsoft.com/office/drawing/2014/main" id="{3EB15A40-2903-D894-1CE9-19B047D163D2}"/>
              </a:ext>
            </a:extLst>
          </p:cNvPr>
          <p:cNvSpPr>
            <a:spLocks noGrp="1"/>
          </p:cNvSpPr>
          <p:nvPr>
            <p:ph type="body" sz="quarter" idx="3"/>
          </p:nvPr>
        </p:nvSpPr>
        <p:spPr>
          <a:xfrm>
            <a:off x="3071004" y="788892"/>
            <a:ext cx="8364836" cy="441814"/>
          </a:xfrm>
        </p:spPr>
        <p:txBody>
          <a:bodyPr>
            <a:noAutofit/>
          </a:bodyPr>
          <a:lstStyle/>
          <a:p>
            <a:r>
              <a:rPr lang="en-US" sz="3200" dirty="0">
                <a:latin typeface="Times New Roman" panose="02020603050405020304" pitchFamily="18" charset="0"/>
                <a:cs typeface="Times New Roman" panose="02020603050405020304" pitchFamily="18" charset="0"/>
              </a:rPr>
              <a:t>Strategies for Broaching Cultural Issues</a:t>
            </a:r>
          </a:p>
        </p:txBody>
      </p:sp>
      <p:graphicFrame>
        <p:nvGraphicFramePr>
          <p:cNvPr id="9" name="Content Placeholder 5">
            <a:extLst>
              <a:ext uri="{FF2B5EF4-FFF2-40B4-BE49-F238E27FC236}">
                <a16:creationId xmlns:a16="http://schemas.microsoft.com/office/drawing/2014/main" id="{588A4BFC-F2AE-8511-7420-48CF5F1456F5}"/>
              </a:ext>
            </a:extLst>
          </p:cNvPr>
          <p:cNvGraphicFramePr>
            <a:graphicFrameLocks noGrp="1"/>
          </p:cNvGraphicFramePr>
          <p:nvPr>
            <p:ph sz="quarter" idx="4"/>
            <p:extLst>
              <p:ext uri="{D42A27DB-BD31-4B8C-83A1-F6EECF244321}">
                <p14:modId xmlns:p14="http://schemas.microsoft.com/office/powerpoint/2010/main" val="90322012"/>
              </p:ext>
            </p:extLst>
          </p:nvPr>
        </p:nvGraphicFramePr>
        <p:xfrm>
          <a:off x="379562" y="1483743"/>
          <a:ext cx="11692277" cy="3984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99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F545E06B-29C0-4F08-9F61-140CD1A7A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6E54A31-B091-4774-BDD5-9F726783E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7EB502E-38C8-A4EB-550B-C7F81A8E8429}"/>
              </a:ext>
            </a:extLst>
          </p:cNvPr>
          <p:cNvSpPr>
            <a:spLocks noGrp="1"/>
          </p:cNvSpPr>
          <p:nvPr>
            <p:ph type="title"/>
          </p:nvPr>
        </p:nvSpPr>
        <p:spPr>
          <a:xfrm>
            <a:off x="733473" y="74277"/>
            <a:ext cx="10437735" cy="2674198"/>
          </a:xfrm>
        </p:spPr>
        <p:txBody>
          <a:bodyPr anchor="t">
            <a:normAutofit/>
          </a:bodyPr>
          <a:lstStyle/>
          <a:p>
            <a:r>
              <a:rPr lang="en-US" sz="3600" dirty="0">
                <a:latin typeface="Times New Roman" panose="02020603050405020304" pitchFamily="18" charset="0"/>
                <a:cs typeface="Times New Roman" panose="02020603050405020304" pitchFamily="18" charset="0"/>
              </a:rPr>
              <a:t>Continued… </a:t>
            </a:r>
            <a:r>
              <a:rPr lang="en-US" sz="3600" cap="none" dirty="0">
                <a:highlight>
                  <a:srgbClr val="FFFFFF"/>
                </a:highlight>
                <a:latin typeface="Times New Roman" panose="02020603050405020304" pitchFamily="18" charset="0"/>
                <a:cs typeface="Times New Roman" panose="02020603050405020304" pitchFamily="18" charset="0"/>
              </a:rPr>
              <a:t>Strategies for Broaching Cultural Issues</a:t>
            </a:r>
            <a:endParaRPr lang="en-US" sz="3600" dirty="0">
              <a:latin typeface="Times New Roman" panose="02020603050405020304" pitchFamily="18"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424E0E46-9D8A-46BA-8EF9-FC43A7EE7A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1" name="Title 1">
            <a:extLst>
              <a:ext uri="{FF2B5EF4-FFF2-40B4-BE49-F238E27FC236}">
                <a16:creationId xmlns:a16="http://schemas.microsoft.com/office/drawing/2014/main" id="{565909D0-D2D2-46A8-8332-49E6173A4B3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93" name="Straight Connector 92">
            <a:extLst>
              <a:ext uri="{FF2B5EF4-FFF2-40B4-BE49-F238E27FC236}">
                <a16:creationId xmlns:a16="http://schemas.microsoft.com/office/drawing/2014/main" id="{F3D2EAFB-E46A-4A8C-9E83-AF5286317C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5" name="Picture 94">
            <a:extLst>
              <a:ext uri="{FF2B5EF4-FFF2-40B4-BE49-F238E27FC236}">
                <a16:creationId xmlns:a16="http://schemas.microsoft.com/office/drawing/2014/main" id="{AFEA4BCF-1CF9-4959-A2D8-A97926D25B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graphicFrame>
        <p:nvGraphicFramePr>
          <p:cNvPr id="19" name="Content Placeholder 2">
            <a:extLst>
              <a:ext uri="{FF2B5EF4-FFF2-40B4-BE49-F238E27FC236}">
                <a16:creationId xmlns:a16="http://schemas.microsoft.com/office/drawing/2014/main" id="{12FF7FB0-E472-FD5B-B553-8CC1FE65914D}"/>
              </a:ext>
            </a:extLst>
          </p:cNvPr>
          <p:cNvGraphicFramePr>
            <a:graphicFrameLocks noGrp="1"/>
          </p:cNvGraphicFramePr>
          <p:nvPr>
            <p:ph idx="1"/>
            <p:extLst>
              <p:ext uri="{D42A27DB-BD31-4B8C-83A1-F6EECF244321}">
                <p14:modId xmlns:p14="http://schemas.microsoft.com/office/powerpoint/2010/main" val="1906419898"/>
              </p:ext>
            </p:extLst>
          </p:nvPr>
        </p:nvGraphicFramePr>
        <p:xfrm>
          <a:off x="568886" y="836762"/>
          <a:ext cx="11053925" cy="488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8692C51-9DD1-5229-FCE3-16FCE355A3E3}"/>
              </a:ext>
            </a:extLst>
          </p:cNvPr>
          <p:cNvSpPr txBox="1"/>
          <p:nvPr/>
        </p:nvSpPr>
        <p:spPr>
          <a:xfrm>
            <a:off x="4981737" y="5722269"/>
            <a:ext cx="6103188" cy="376385"/>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(Day‐Vines et al., 2021)</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1000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4" name="Rectangle 33">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6" name="Straight Connector 35">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18AACA1A-71DF-2D30-8E9A-C5C77BB5008E}"/>
              </a:ext>
            </a:extLst>
          </p:cNvPr>
          <p:cNvSpPr>
            <a:spLocks noGrp="1"/>
          </p:cNvSpPr>
          <p:nvPr>
            <p:ph type="title"/>
          </p:nvPr>
        </p:nvSpPr>
        <p:spPr>
          <a:xfrm>
            <a:off x="2257989" y="118846"/>
            <a:ext cx="9603275" cy="1049235"/>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Promoting Cultural Competence Together</a:t>
            </a:r>
            <a:br>
              <a:rPr lang="en-US" cap="none" dirty="0">
                <a:solidFill>
                  <a:schemeClr val="tx1"/>
                </a:solidFill>
              </a:rPr>
            </a:br>
            <a:endParaRPr lang="en-US" cap="none" dirty="0">
              <a:solidFill>
                <a:schemeClr val="tx1"/>
              </a:solidFill>
            </a:endParaRPr>
          </a:p>
        </p:txBody>
      </p:sp>
      <p:grpSp>
        <p:nvGrpSpPr>
          <p:cNvPr id="40" name="Group 39">
            <a:extLst>
              <a:ext uri="{FF2B5EF4-FFF2-40B4-BE49-F238E27FC236}">
                <a16:creationId xmlns:a16="http://schemas.microsoft.com/office/drawing/2014/main" id="{8510A939-E01A-4807-AC73-4B77A1AEB4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1448" y="2158175"/>
            <a:ext cx="3671638" cy="3308170"/>
            <a:chOff x="7807230" y="2012810"/>
            <a:chExt cx="3251252" cy="3459865"/>
          </a:xfrm>
        </p:grpSpPr>
        <p:sp>
          <p:nvSpPr>
            <p:cNvPr id="41" name="Rectangle 40">
              <a:extLst>
                <a:ext uri="{FF2B5EF4-FFF2-40B4-BE49-F238E27FC236}">
                  <a16:creationId xmlns:a16="http://schemas.microsoft.com/office/drawing/2014/main" id="{0BBAA199-DFF9-47A3-89A4-82A1D2C9F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F8F90E6-4C4B-41B1-A058-0FAC374D6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A circular pattern of dots and lines&#10;&#10;Description automatically generated">
            <a:extLst>
              <a:ext uri="{FF2B5EF4-FFF2-40B4-BE49-F238E27FC236}">
                <a16:creationId xmlns:a16="http://schemas.microsoft.com/office/drawing/2014/main" id="{D2084F27-EF46-8FB1-4F99-061598BAF49B}"/>
              </a:ext>
            </a:extLst>
          </p:cNvPr>
          <p:cNvPicPr>
            <a:picLocks noChangeAspect="1"/>
          </p:cNvPicPr>
          <p:nvPr/>
        </p:nvPicPr>
        <p:blipFill rotWithShape="1">
          <a:blip r:embed="rId4"/>
          <a:srcRect l="16448" r="16447" b="-1"/>
          <a:stretch/>
        </p:blipFill>
        <p:spPr>
          <a:xfrm>
            <a:off x="122608" y="1250831"/>
            <a:ext cx="4527049" cy="4047764"/>
          </a:xfrm>
          <a:prstGeom prst="rect">
            <a:avLst/>
          </a:prstGeom>
        </p:spPr>
      </p:pic>
      <p:sp>
        <p:nvSpPr>
          <p:cNvPr id="3" name="Content Placeholder 2">
            <a:extLst>
              <a:ext uri="{FF2B5EF4-FFF2-40B4-BE49-F238E27FC236}">
                <a16:creationId xmlns:a16="http://schemas.microsoft.com/office/drawing/2014/main" id="{7C900F98-8614-6B41-E9D1-5D59A78AF012}"/>
              </a:ext>
            </a:extLst>
          </p:cNvPr>
          <p:cNvSpPr>
            <a:spLocks noGrp="1"/>
          </p:cNvSpPr>
          <p:nvPr>
            <p:ph sz="half" idx="15"/>
          </p:nvPr>
        </p:nvSpPr>
        <p:spPr>
          <a:xfrm>
            <a:off x="5253488" y="973607"/>
            <a:ext cx="6607776" cy="4814718"/>
          </a:xfrm>
        </p:spPr>
        <p:txBody>
          <a:bodyPr vert="horz" lIns="91440" tIns="45720" rIns="91440" bIns="45720" rtlCol="0" anchor="t">
            <a:normAutofit/>
          </a:bodyPr>
          <a:lstStyle/>
          <a:p>
            <a:pPr>
              <a:lnSpc>
                <a:spcPct val="110000"/>
              </a:lnSpc>
              <a:spcAft>
                <a:spcPts val="0"/>
              </a:spcAft>
            </a:pPr>
            <a:r>
              <a:rPr lang="en-US" sz="2200" dirty="0">
                <a:solidFill>
                  <a:schemeClr val="tx1"/>
                </a:solidFill>
                <a:latin typeface="Times New Roman" panose="02020603050405020304" pitchFamily="18" charset="0"/>
              </a:rPr>
              <a:t>Collaborative Effort: Building on the strategies for broaching cultural issues, and promoting cultural competence requires a joint effort from both supervisors and supervisees. Open communication and mutual respect are essential for fostering meaningful discussions about cultural differences.</a:t>
            </a:r>
            <a:br>
              <a:rPr lang="en-US" sz="2200" dirty="0">
                <a:solidFill>
                  <a:schemeClr val="tx1"/>
                </a:solidFill>
                <a:latin typeface="Times New Roman" panose="02020603050405020304" pitchFamily="18" charset="0"/>
              </a:rPr>
            </a:br>
            <a:endParaRPr lang="en-US" sz="2200" dirty="0">
              <a:solidFill>
                <a:schemeClr val="tx1"/>
              </a:solidFill>
              <a:latin typeface="Times New Roman" panose="02020603050405020304" pitchFamily="18" charset="0"/>
            </a:endParaRPr>
          </a:p>
          <a:p>
            <a:pPr>
              <a:lnSpc>
                <a:spcPct val="110000"/>
              </a:lnSpc>
              <a:spcAft>
                <a:spcPts val="0"/>
              </a:spcAft>
            </a:pPr>
            <a:r>
              <a:rPr lang="en-US" sz="2200" dirty="0">
                <a:solidFill>
                  <a:schemeClr val="tx1"/>
                </a:solidFill>
                <a:latin typeface="Times New Roman" panose="02020603050405020304" pitchFamily="18" charset="0"/>
              </a:rPr>
              <a:t>Embrace Diversity: Following the initial discussions on broaching cultural issues, supervisors and supervisees should create an inclusive environment where diverse perspectives are valued and celebrated within the supervisory relationship.</a:t>
            </a:r>
          </a:p>
        </p:txBody>
      </p:sp>
      <p:sp>
        <p:nvSpPr>
          <p:cNvPr id="5" name="TextBox 4">
            <a:extLst>
              <a:ext uri="{FF2B5EF4-FFF2-40B4-BE49-F238E27FC236}">
                <a16:creationId xmlns:a16="http://schemas.microsoft.com/office/drawing/2014/main" id="{35944E33-AAC9-1D7E-B9E4-89D3CAC6A650}"/>
              </a:ext>
            </a:extLst>
          </p:cNvPr>
          <p:cNvSpPr txBox="1"/>
          <p:nvPr/>
        </p:nvSpPr>
        <p:spPr>
          <a:xfrm>
            <a:off x="4922752" y="5709165"/>
            <a:ext cx="6103188" cy="376385"/>
          </a:xfrm>
          <a:prstGeom prst="rect">
            <a:avLst/>
          </a:prstGeom>
          <a:noFill/>
        </p:spPr>
        <p:txBody>
          <a:bodyPr wrap="square">
            <a:spAutoFit/>
          </a:bodyPr>
          <a:lstStyle/>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(Day‐Vines et al., 2021)</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9850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174091" y="660357"/>
            <a:ext cx="7254371" cy="5195693"/>
          </a:xfrm>
        </p:spPr>
        <p:txBody>
          <a:bodyPr>
            <a:normAutofit/>
          </a:bodyPr>
          <a:lstStyle/>
          <a:p>
            <a:r>
              <a:rPr lang="en-US" sz="36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INTRODUCTION</a:t>
            </a:r>
            <a:b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In response to evolving educational standards and societal shifts, it's crucial to ensure that our supervisory practices in counseling are contemporary, culturally responsive, and justice-oriented. This presentation will guide us through essential updates aligned with the 2024 CACREP standards and our commitment to fostering an inclusive environment that advocates for social justice</a:t>
            </a: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763A-57F4-E1F0-F1B9-F888FBF2438A}"/>
              </a:ext>
            </a:extLst>
          </p:cNvPr>
          <p:cNvSpPr>
            <a:spLocks noGrp="1"/>
          </p:cNvSpPr>
          <p:nvPr>
            <p:ph type="title"/>
          </p:nvPr>
        </p:nvSpPr>
        <p:spPr>
          <a:xfrm>
            <a:off x="2278214" y="0"/>
            <a:ext cx="9603275" cy="752791"/>
          </a:xfrm>
        </p:spPr>
        <p:txBody>
          <a:bodyPr vert="horz" lIns="91440" tIns="45720" rIns="91440" bIns="45720" rtlCol="0" anchor="t">
            <a:normAutofit fontScale="90000"/>
          </a:bodyPr>
          <a:lstStyle/>
          <a:p>
            <a:r>
              <a:rPr lang="en-US" dirty="0">
                <a:solidFill>
                  <a:schemeClr val="tx1"/>
                </a:solidFill>
                <a:latin typeface="Times New Roman" panose="02020603050405020304" pitchFamily="18" charset="0"/>
                <a:cs typeface="Times New Roman" panose="02020603050405020304" pitchFamily="18" charset="0"/>
              </a:rPr>
              <a:t>Evaluation &amp; Supervision in Counseling</a:t>
            </a:r>
            <a:br>
              <a:rPr lang="en-US" dirty="0">
                <a:solidFill>
                  <a:schemeClr val="tx1"/>
                </a:solidFill>
              </a:rPr>
            </a:br>
            <a:endParaRPr lang="en-US" dirty="0">
              <a:solidFill>
                <a:schemeClr val="tx1"/>
              </a:solidFill>
            </a:endParaRPr>
          </a:p>
        </p:txBody>
      </p:sp>
      <p:graphicFrame>
        <p:nvGraphicFramePr>
          <p:cNvPr id="7" name="Content Placeholder 3">
            <a:extLst>
              <a:ext uri="{FF2B5EF4-FFF2-40B4-BE49-F238E27FC236}">
                <a16:creationId xmlns:a16="http://schemas.microsoft.com/office/drawing/2014/main" id="{D791F569-611B-B58D-9107-CEB1F1361A89}"/>
              </a:ext>
            </a:extLst>
          </p:cNvPr>
          <p:cNvGraphicFramePr>
            <a:graphicFrameLocks noGrp="1"/>
          </p:cNvGraphicFramePr>
          <p:nvPr>
            <p:ph type="tbl" sz="quarter" idx="13"/>
            <p:extLst>
              <p:ext uri="{D42A27DB-BD31-4B8C-83A1-F6EECF244321}">
                <p14:modId xmlns:p14="http://schemas.microsoft.com/office/powerpoint/2010/main" val="3922447712"/>
              </p:ext>
            </p:extLst>
          </p:nvPr>
        </p:nvGraphicFramePr>
        <p:xfrm>
          <a:off x="181156" y="543465"/>
          <a:ext cx="11908954" cy="5649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59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FB43-8D37-867D-2933-D86A8A7ED5A6}"/>
              </a:ext>
            </a:extLst>
          </p:cNvPr>
          <p:cNvSpPr>
            <a:spLocks noGrp="1"/>
          </p:cNvSpPr>
          <p:nvPr>
            <p:ph type="title"/>
          </p:nvPr>
        </p:nvSpPr>
        <p:spPr>
          <a:xfrm>
            <a:off x="3136878" y="154803"/>
            <a:ext cx="8590926" cy="631992"/>
          </a:xfrm>
        </p:spPr>
        <p:txBody>
          <a:bodyPr vert="horz" lIns="91440" tIns="45720" rIns="91440" bIns="45720" rtlCol="0" anchor="ctr">
            <a:normAutofit fontScale="90000"/>
          </a:bodyPr>
          <a:lstStyle/>
          <a:p>
            <a:r>
              <a:rPr lang="en-US" sz="4000" b="0" i="0" kern="1200" cap="all" dirty="0">
                <a:solidFill>
                  <a:schemeClr val="tx1"/>
                </a:solidFill>
                <a:effectLst/>
                <a:latin typeface="Times New Roman" panose="02020603050405020304" pitchFamily="18" charset="0"/>
                <a:cs typeface="Times New Roman" panose="02020603050405020304" pitchFamily="18" charset="0"/>
              </a:rPr>
              <a:t>The Supervisor’s Role</a:t>
            </a:r>
            <a:br>
              <a:rPr lang="en-US" b="0" i="0" kern="1200" cap="all" dirty="0">
                <a:solidFill>
                  <a:schemeClr val="tx1"/>
                </a:solidFill>
                <a:effectLst/>
                <a:latin typeface="+mj-lt"/>
                <a:ea typeface="+mj-ea"/>
                <a:cs typeface="+mj-cs"/>
              </a:rPr>
            </a:br>
            <a:endParaRPr lang="en-US" b="0" i="0" kern="1200" cap="all" dirty="0">
              <a:solidFill>
                <a:schemeClr val="tx1"/>
              </a:solidFill>
              <a:effectLst/>
              <a:latin typeface="+mj-lt"/>
              <a:ea typeface="+mj-ea"/>
              <a:cs typeface="+mj-cs"/>
            </a:endParaRPr>
          </a:p>
        </p:txBody>
      </p:sp>
      <p:sp>
        <p:nvSpPr>
          <p:cNvPr id="3" name="Text Placeholder 2">
            <a:extLst>
              <a:ext uri="{FF2B5EF4-FFF2-40B4-BE49-F238E27FC236}">
                <a16:creationId xmlns:a16="http://schemas.microsoft.com/office/drawing/2014/main" id="{AFC8EE16-FB51-D979-4479-814D6ACD5D9D}"/>
              </a:ext>
            </a:extLst>
          </p:cNvPr>
          <p:cNvSpPr>
            <a:spLocks/>
          </p:cNvSpPr>
          <p:nvPr/>
        </p:nvSpPr>
        <p:spPr>
          <a:xfrm>
            <a:off x="103516" y="655608"/>
            <a:ext cx="11956211" cy="4930183"/>
          </a:xfrm>
          <a:prstGeom prst="rect">
            <a:avLst/>
          </a:prstGeom>
        </p:spPr>
        <p:txBody>
          <a:bodyPr vert="horz" lIns="91440" tIns="45720" rIns="91440" bIns="45720" rtlCol="0" anchor="t">
            <a:noAutofit/>
          </a:bodyPr>
          <a:lstStyle/>
          <a:p>
            <a:pPr defTabSz="914400">
              <a:lnSpc>
                <a:spcPct val="110000"/>
              </a:lnSpc>
              <a:spcAft>
                <a:spcPts val="600"/>
              </a:spcAft>
              <a:buClr>
                <a:schemeClr val="accent1"/>
              </a:buClr>
              <a:buSzPct val="100000"/>
            </a:pPr>
            <a:r>
              <a:rPr lang="en-US" b="1" dirty="0">
                <a:latin typeface="Times New Roman" panose="02020603050405020304" pitchFamily="18" charset="0"/>
                <a:cs typeface="Times New Roman" panose="02020603050405020304" pitchFamily="18" charset="0"/>
              </a:rPr>
              <a:t>Mentorship and Guidance:</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supervisor serves as a mentor, guiding and supporting supervisees throughout their professional journey (</a:t>
            </a:r>
            <a:r>
              <a:rPr lang="en-US" dirty="0" err="1">
                <a:latin typeface="Times New Roman" panose="02020603050405020304" pitchFamily="18" charset="0"/>
                <a:cs typeface="Times New Roman" panose="02020603050405020304" pitchFamily="18" charset="0"/>
              </a:rPr>
              <a:t>Miserentino</a:t>
            </a:r>
            <a:r>
              <a:rPr lang="en-US" dirty="0">
                <a:latin typeface="Times New Roman" panose="02020603050405020304" pitchFamily="18" charset="0"/>
                <a:cs typeface="Times New Roman" panose="02020603050405020304" pitchFamily="18" charset="0"/>
              </a:rPr>
              <a:t> &amp; Hannon, 2022).</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offer insights, share experiences, and provide direction to help supervisees navigate challenges and make informed decisions (Terrell &amp; Osborne, 2020).</a:t>
            </a:r>
          </a:p>
          <a:p>
            <a:pPr defTabSz="914400">
              <a:lnSpc>
                <a:spcPct val="110000"/>
              </a:lnSpc>
              <a:spcAft>
                <a:spcPts val="600"/>
              </a:spcAft>
              <a:buClr>
                <a:schemeClr val="accent1"/>
              </a:buClr>
              <a:buSzPct val="100000"/>
            </a:pPr>
            <a:r>
              <a:rPr lang="en-US" b="1" dirty="0">
                <a:latin typeface="Times New Roman" panose="02020603050405020304" pitchFamily="18" charset="0"/>
                <a:cs typeface="Times New Roman" panose="02020603050405020304" pitchFamily="18" charset="0"/>
              </a:rPr>
              <a:t>Gatekeeping Responsibility:</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Supervisors play a crucial role as gatekeepers to the counseling profession, ensuring that only qualified individuals enter the field (Bernard &amp; Luke, 2015).</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assess supervisee competence, monitor performance, and endorse certification or licensure based on their judgment of readiness (Bledsoe et al., 2019).</a:t>
            </a:r>
          </a:p>
          <a:p>
            <a:pPr defTabSz="914400">
              <a:lnSpc>
                <a:spcPct val="110000"/>
              </a:lnSpc>
              <a:spcAft>
                <a:spcPts val="600"/>
              </a:spcAft>
              <a:buClr>
                <a:schemeClr val="accent1"/>
              </a:buClr>
              <a:buSzPct val="100000"/>
            </a:pPr>
            <a:r>
              <a:rPr lang="en-US" b="1" dirty="0">
                <a:latin typeface="Times New Roman" panose="02020603050405020304" pitchFamily="18" charset="0"/>
                <a:cs typeface="Times New Roman" panose="02020603050405020304" pitchFamily="18" charset="0"/>
              </a:rPr>
              <a:t>Cultivating Reflective Practice:</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supervisor fosters a culture of reflection and self-awareness among supervisees (Borders, 2006).</a:t>
            </a:r>
          </a:p>
          <a:p>
            <a:pPr indent="-228600" defTabSz="914400">
              <a:lnSpc>
                <a:spcPct val="110000"/>
              </a:lnSpc>
              <a:spcAft>
                <a:spcPts val="600"/>
              </a:spcAft>
              <a:buClr>
                <a:schemeClr val="accent1"/>
              </a:buClr>
              <a:buSzPct val="1000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encourage supervisees to examine their counseling practices critically, explore personal biases, and continuously strive for professional growth (</a:t>
            </a:r>
            <a:r>
              <a:rPr lang="en-US" dirty="0" err="1">
                <a:latin typeface="Times New Roman" panose="02020603050405020304" pitchFamily="18" charset="0"/>
                <a:cs typeface="Times New Roman" panose="02020603050405020304" pitchFamily="18" charset="0"/>
              </a:rPr>
              <a:t>Fajriani</a:t>
            </a:r>
            <a:r>
              <a:rPr lang="en-US" dirty="0">
                <a:latin typeface="Times New Roman" panose="02020603050405020304" pitchFamily="18" charset="0"/>
                <a:cs typeface="Times New Roman" panose="02020603050405020304" pitchFamily="18" charset="0"/>
              </a:rPr>
              <a:t> et al., 2023).</a:t>
            </a:r>
          </a:p>
          <a:p>
            <a:pPr indent="-228600" defTabSz="914400">
              <a:lnSpc>
                <a:spcPct val="110000"/>
              </a:lnSpc>
              <a:spcAft>
                <a:spcPts val="600"/>
              </a:spcAft>
              <a:buClr>
                <a:schemeClr val="accent1"/>
              </a:buClr>
              <a:buSzPct val="10000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6981B513-623E-2B07-F1E3-4A6E206F6AE9}"/>
              </a:ext>
            </a:extLst>
          </p:cNvPr>
          <p:cNvSpPr>
            <a:spLocks/>
          </p:cNvSpPr>
          <p:nvPr/>
        </p:nvSpPr>
        <p:spPr>
          <a:xfrm>
            <a:off x="9086660" y="5452685"/>
            <a:ext cx="265766" cy="212244"/>
          </a:xfrm>
          <a:prstGeom prst="rect">
            <a:avLst/>
          </a:prstGeom>
        </p:spPr>
        <p:txBody>
          <a:bodyPr/>
          <a:lstStyle/>
          <a:p>
            <a:pPr defTabSz="265176">
              <a:spcAft>
                <a:spcPts val="600"/>
              </a:spcAft>
            </a:pPr>
            <a:fld id="{B5CEABB6-07DC-46E8-9B57-56EC44A396E5}" type="slidenum">
              <a:rPr lang="en-US" sz="1044" kern="1200">
                <a:solidFill>
                  <a:schemeClr val="tx1"/>
                </a:solidFill>
                <a:latin typeface="+mn-lt"/>
                <a:ea typeface="+mn-ea"/>
                <a:cs typeface="+mn-cs"/>
              </a:rPr>
              <a:pPr defTabSz="265176">
                <a:spcAft>
                  <a:spcPts val="600"/>
                </a:spcAft>
              </a:pPr>
              <a:t>21</a:t>
            </a:fld>
            <a:endParaRPr lang="en-US"/>
          </a:p>
        </p:txBody>
      </p:sp>
    </p:spTree>
    <p:extLst>
      <p:ext uri="{BB962C8B-B14F-4D97-AF65-F5344CB8AC3E}">
        <p14:creationId xmlns:p14="http://schemas.microsoft.com/office/powerpoint/2010/main" val="100021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F93-16E8-9885-849F-5B57320748A3}"/>
              </a:ext>
            </a:extLst>
          </p:cNvPr>
          <p:cNvSpPr>
            <a:spLocks noGrp="1"/>
          </p:cNvSpPr>
          <p:nvPr>
            <p:ph type="title"/>
          </p:nvPr>
        </p:nvSpPr>
        <p:spPr>
          <a:xfrm>
            <a:off x="4066162" y="0"/>
            <a:ext cx="9535434" cy="534231"/>
          </a:xfrm>
        </p:spPr>
        <p:txBody>
          <a:bodyPr>
            <a:normAutofit fontScale="90000"/>
          </a:bodyPr>
          <a:lstStyle/>
          <a:p>
            <a:r>
              <a:rPr lang="en-US" sz="4000" b="1" i="0" dirty="0">
                <a:solidFill>
                  <a:srgbClr val="0D0D0D"/>
                </a:solidFill>
                <a:effectLst/>
                <a:latin typeface="Times New Roman" panose="02020603050405020304" pitchFamily="18" charset="0"/>
                <a:cs typeface="Times New Roman" panose="02020603050405020304" pitchFamily="18" charset="0"/>
              </a:rPr>
              <a:t>Supervision Training</a:t>
            </a:r>
            <a:br>
              <a:rPr lang="en-US" b="1" i="0" dirty="0">
                <a:solidFill>
                  <a:srgbClr val="0D0D0D"/>
                </a:solidFill>
                <a:effectLst/>
                <a:latin typeface="Söhne"/>
              </a:rPr>
            </a:br>
            <a:endParaRPr lang="en-US" dirty="0"/>
          </a:p>
        </p:txBody>
      </p:sp>
      <p:graphicFrame>
        <p:nvGraphicFramePr>
          <p:cNvPr id="7" name="Content Placeholder 2">
            <a:extLst>
              <a:ext uri="{FF2B5EF4-FFF2-40B4-BE49-F238E27FC236}">
                <a16:creationId xmlns:a16="http://schemas.microsoft.com/office/drawing/2014/main" id="{7D6AF72F-622D-6387-9B27-4DC01BB9C8D1}"/>
              </a:ext>
            </a:extLst>
          </p:cNvPr>
          <p:cNvGraphicFramePr>
            <a:graphicFrameLocks noGrp="1"/>
          </p:cNvGraphicFramePr>
          <p:nvPr>
            <p:ph sz="half" idx="15"/>
            <p:extLst>
              <p:ext uri="{D42A27DB-BD31-4B8C-83A1-F6EECF244321}">
                <p14:modId xmlns:p14="http://schemas.microsoft.com/office/powerpoint/2010/main" val="3733599810"/>
              </p:ext>
            </p:extLst>
          </p:nvPr>
        </p:nvGraphicFramePr>
        <p:xfrm>
          <a:off x="1157592" y="782516"/>
          <a:ext cx="10879077" cy="5336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07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F93-16E8-9885-849F-5B57320748A3}"/>
              </a:ext>
            </a:extLst>
          </p:cNvPr>
          <p:cNvSpPr>
            <a:spLocks noGrp="1"/>
          </p:cNvSpPr>
          <p:nvPr>
            <p:ph type="title"/>
          </p:nvPr>
        </p:nvSpPr>
        <p:spPr>
          <a:xfrm>
            <a:off x="884584" y="79131"/>
            <a:ext cx="11723482" cy="534231"/>
          </a:xfrm>
        </p:spPr>
        <p:txBody>
          <a:bodyPr>
            <a:normAutofit fontScale="90000"/>
          </a:bodyPr>
          <a:lstStyle/>
          <a:p>
            <a:pPr algn="ctr"/>
            <a:r>
              <a:rPr lang="en-US" sz="4000" b="1" i="0" dirty="0">
                <a:solidFill>
                  <a:srgbClr val="0D0D0D"/>
                </a:solidFill>
                <a:effectLst/>
                <a:latin typeface="Times New Roman" panose="02020603050405020304" pitchFamily="18" charset="0"/>
                <a:cs typeface="Times New Roman" panose="02020603050405020304" pitchFamily="18" charset="0"/>
              </a:rPr>
              <a:t>Continued…Supervision Training</a:t>
            </a:r>
            <a:br>
              <a:rPr lang="en-US" b="1" i="0" dirty="0">
                <a:solidFill>
                  <a:srgbClr val="0D0D0D"/>
                </a:solidFill>
                <a:effectLst/>
                <a:latin typeface="Söhne"/>
              </a:rPr>
            </a:br>
            <a:endParaRPr lang="en-US" dirty="0"/>
          </a:p>
        </p:txBody>
      </p:sp>
      <p:sp>
        <p:nvSpPr>
          <p:cNvPr id="4" name="Text Placeholder 3">
            <a:extLst>
              <a:ext uri="{FF2B5EF4-FFF2-40B4-BE49-F238E27FC236}">
                <a16:creationId xmlns:a16="http://schemas.microsoft.com/office/drawing/2014/main" id="{BD391665-DE80-C1CB-B609-78A291321CB1}"/>
              </a:ext>
            </a:extLst>
          </p:cNvPr>
          <p:cNvSpPr>
            <a:spLocks noGrp="1"/>
          </p:cNvSpPr>
          <p:nvPr>
            <p:ph type="body" sz="quarter" idx="14"/>
          </p:nvPr>
        </p:nvSpPr>
        <p:spPr>
          <a:xfrm>
            <a:off x="1081454" y="817124"/>
            <a:ext cx="10980843" cy="4980560"/>
          </a:xfrm>
        </p:spPr>
        <p:txBody>
          <a:bodyPr>
            <a:noAutofit/>
          </a:bodyPr>
          <a:lstStyle/>
          <a:p>
            <a:pPr marL="0" indent="0" algn="l">
              <a:buNone/>
            </a:pPr>
            <a:r>
              <a:rPr lang="en-US" sz="1600" b="1" i="0" dirty="0">
                <a:solidFill>
                  <a:srgbClr val="0D0D0D"/>
                </a:solidFill>
                <a:effectLst/>
                <a:latin typeface="Times New Roman" panose="02020603050405020304" pitchFamily="18" charset="0"/>
                <a:cs typeface="Times New Roman" panose="02020603050405020304" pitchFamily="18" charset="0"/>
              </a:rPr>
              <a:t>Practical Skills Development:</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Supervision training focuses on developing practical skills for effective supervision (</a:t>
            </a:r>
            <a:r>
              <a:rPr lang="en-US" sz="1600" b="0" i="0" dirty="0" err="1">
                <a:solidFill>
                  <a:srgbClr val="0D0D0D"/>
                </a:solidFill>
                <a:effectLst/>
                <a:latin typeface="Times New Roman" panose="02020603050405020304" pitchFamily="18" charset="0"/>
                <a:cs typeface="Times New Roman" panose="02020603050405020304" pitchFamily="18" charset="0"/>
              </a:rPr>
              <a:t>Fajriani</a:t>
            </a:r>
            <a:r>
              <a:rPr lang="en-US" sz="1600" b="0" i="0" dirty="0">
                <a:solidFill>
                  <a:srgbClr val="0D0D0D"/>
                </a:solidFill>
                <a:effectLst/>
                <a:latin typeface="Times New Roman" panose="02020603050405020304" pitchFamily="18" charset="0"/>
                <a:cs typeface="Times New Roman" panose="02020603050405020304" pitchFamily="18" charset="0"/>
              </a:rPr>
              <a:t> et al., 2023).</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Counselors practice giving feedback, conducting evaluations, and managing supervisory relationships in simulated or real-world settings (Tang, 2020).</a:t>
            </a:r>
          </a:p>
          <a:p>
            <a:pPr marL="0" indent="0" algn="l">
              <a:buNone/>
            </a:pPr>
            <a:r>
              <a:rPr lang="en-US" sz="1600" b="1" i="0" dirty="0">
                <a:solidFill>
                  <a:srgbClr val="0D0D0D"/>
                </a:solidFill>
                <a:effectLst/>
                <a:latin typeface="Times New Roman" panose="02020603050405020304" pitchFamily="18" charset="0"/>
                <a:cs typeface="Times New Roman" panose="02020603050405020304" pitchFamily="18" charset="0"/>
              </a:rPr>
              <a:t>Multicultural Considerations:</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Training programs emphasize multicultural considerations in supervision (Borders, 2006).</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Counselors learn about cultural competence, sensitivity, and awareness to effectively supervise counselors from diverse backgrounds (</a:t>
            </a:r>
            <a:r>
              <a:rPr lang="en-US" sz="1600" b="0" i="0" dirty="0" err="1">
                <a:solidFill>
                  <a:srgbClr val="0D0D0D"/>
                </a:solidFill>
                <a:effectLst/>
                <a:latin typeface="Times New Roman" panose="02020603050405020304" pitchFamily="18" charset="0"/>
                <a:cs typeface="Times New Roman" panose="02020603050405020304" pitchFamily="18" charset="0"/>
              </a:rPr>
              <a:t>Miserentino</a:t>
            </a:r>
            <a:r>
              <a:rPr lang="en-US" sz="1600" b="0" i="0" dirty="0">
                <a:solidFill>
                  <a:srgbClr val="0D0D0D"/>
                </a:solidFill>
                <a:effectLst/>
                <a:latin typeface="Times New Roman" panose="02020603050405020304" pitchFamily="18" charset="0"/>
                <a:cs typeface="Times New Roman" panose="02020603050405020304" pitchFamily="18" charset="0"/>
              </a:rPr>
              <a:t> &amp; Hannon, 2022).</a:t>
            </a:r>
          </a:p>
          <a:p>
            <a:pPr marL="0" indent="0" algn="l">
              <a:buNone/>
            </a:pPr>
            <a:r>
              <a:rPr lang="en-US" sz="1600" b="1" i="0" dirty="0">
                <a:solidFill>
                  <a:srgbClr val="0D0D0D"/>
                </a:solidFill>
                <a:effectLst/>
                <a:latin typeface="Times New Roman" panose="02020603050405020304" pitchFamily="18" charset="0"/>
                <a:cs typeface="Times New Roman" panose="02020603050405020304" pitchFamily="18" charset="0"/>
              </a:rPr>
              <a:t>Continuing Education:</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Supervision training also includes opportunities for continuing education and professional development (Wilder et al., 2022).</a:t>
            </a:r>
          </a:p>
          <a:p>
            <a:pPr algn="l">
              <a:buFont typeface="Arial" panose="020B0604020202020204" pitchFamily="34" charset="0"/>
              <a:buChar char="•"/>
            </a:pPr>
            <a:r>
              <a:rPr lang="en-US" sz="1600" b="0" i="0" dirty="0">
                <a:solidFill>
                  <a:srgbClr val="0D0D0D"/>
                </a:solidFill>
                <a:effectLst/>
                <a:latin typeface="Times New Roman" panose="02020603050405020304" pitchFamily="18" charset="0"/>
                <a:cs typeface="Times New Roman" panose="02020603050405020304" pitchFamily="18" charset="0"/>
              </a:rPr>
              <a:t>Counselors engage in ongoing learning, attend workshops, and seek mentorship to enhance their supervisory skills (Bledsoe et al., 2019).</a:t>
            </a:r>
          </a:p>
          <a:p>
            <a:endParaRPr lang="en-US" sz="1600" dirty="0"/>
          </a:p>
        </p:txBody>
      </p:sp>
    </p:spTree>
    <p:extLst>
      <p:ext uri="{BB962C8B-B14F-4D97-AF65-F5344CB8AC3E}">
        <p14:creationId xmlns:p14="http://schemas.microsoft.com/office/powerpoint/2010/main" val="2028716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874273" y="229225"/>
            <a:ext cx="9603275" cy="1049235"/>
          </a:xfrm>
        </p:spPr>
        <p:txBody>
          <a:bodyPr vert="horz" lIns="91440" tIns="45720" rIns="91440" bIns="45720" rtlCol="0" anchor="t">
            <a:normAutofit fontScale="90000"/>
          </a:bodyPr>
          <a:lstStyle/>
          <a:p>
            <a:pPr algn="ctr"/>
            <a:r>
              <a:rPr lang="en-US" sz="4000" dirty="0">
                <a:solidFill>
                  <a:schemeClr val="tx1"/>
                </a:solidFill>
                <a:latin typeface="Times New Roman" panose="02020603050405020304" pitchFamily="18" charset="0"/>
                <a:cs typeface="Times New Roman" panose="02020603050405020304" pitchFamily="18" charset="0"/>
              </a:rPr>
              <a:t>Basic Concepts of the Discrimination Model of Supervision</a:t>
            </a:r>
            <a:br>
              <a:rPr lang="en-US" sz="2200" dirty="0">
                <a:solidFill>
                  <a:schemeClr val="tx1"/>
                </a:solidFill>
              </a:rPr>
            </a:br>
            <a:r>
              <a:rPr lang="en-US" sz="2200" dirty="0">
                <a:solidFill>
                  <a:schemeClr val="tx1"/>
                </a:solidFill>
              </a:rPr>
              <a:t>​</a:t>
            </a:r>
          </a:p>
        </p:txBody>
      </p:sp>
      <p:sp>
        <p:nvSpPr>
          <p:cNvPr id="7" name="Text Placeholder 6">
            <a:extLst>
              <a:ext uri="{FF2B5EF4-FFF2-40B4-BE49-F238E27FC236}">
                <a16:creationId xmlns:a16="http://schemas.microsoft.com/office/drawing/2014/main" id="{3FF2D739-E475-54F8-C832-F04A983D0F24}"/>
              </a:ext>
            </a:extLst>
          </p:cNvPr>
          <p:cNvSpPr>
            <a:spLocks/>
          </p:cNvSpPr>
          <p:nvPr/>
        </p:nvSpPr>
        <p:spPr>
          <a:xfrm>
            <a:off x="1164567" y="1535502"/>
            <a:ext cx="10567358" cy="4606506"/>
          </a:xfrm>
          <a:prstGeom prst="rect">
            <a:avLst/>
          </a:prstGeom>
        </p:spPr>
        <p:txBody>
          <a:bodyPr>
            <a:noAutofit/>
          </a:bodyPr>
          <a:lstStyle/>
          <a:p>
            <a:pPr defTabSz="265176">
              <a:lnSpc>
                <a:spcPct val="150000"/>
              </a:lnSpc>
              <a:spcAft>
                <a:spcPts val="600"/>
              </a:spcAft>
            </a:pPr>
            <a:r>
              <a:rPr lang="en-US" kern="1200" dirty="0">
                <a:solidFill>
                  <a:schemeClr val="tx1"/>
                </a:solidFill>
                <a:latin typeface="Times New Roman" panose="02020603050405020304" pitchFamily="18" charset="0"/>
                <a:ea typeface="+mn-ea"/>
                <a:cs typeface="Times New Roman" panose="02020603050405020304" pitchFamily="18" charset="0"/>
              </a:rPr>
              <a:t>The Discrimination Model of Supervision is a systematic approach used in counseling supervision to assess and address supervisee development (Bernard &amp; Goodyear, 2018).</a:t>
            </a:r>
          </a:p>
          <a:p>
            <a:pPr defTabSz="265176">
              <a:lnSpc>
                <a:spcPct val="150000"/>
              </a:lnSpc>
              <a:spcAft>
                <a:spcPts val="600"/>
              </a:spcAft>
            </a:pPr>
            <a:r>
              <a:rPr lang="en-US" b="1" kern="1200" dirty="0">
                <a:solidFill>
                  <a:schemeClr val="tx1"/>
                </a:solidFill>
                <a:latin typeface="Times New Roman" panose="02020603050405020304" pitchFamily="18" charset="0"/>
                <a:ea typeface="+mn-ea"/>
                <a:cs typeface="Times New Roman" panose="02020603050405020304" pitchFamily="18" charset="0"/>
              </a:rPr>
              <a:t>Key Components:</a:t>
            </a:r>
          </a:p>
          <a:p>
            <a:pPr defTabSz="265176">
              <a:lnSpc>
                <a:spcPct val="150000"/>
              </a:lnSpc>
              <a:spcAft>
                <a:spcPts val="600"/>
              </a:spcAft>
              <a:buFont typeface="+mj-lt"/>
              <a:buAutoNum type="arabicPeriod"/>
            </a:pPr>
            <a:r>
              <a:rPr lang="en-US" kern="1200" dirty="0">
                <a:solidFill>
                  <a:schemeClr val="tx1"/>
                </a:solidFill>
                <a:latin typeface="Times New Roman" panose="02020603050405020304" pitchFamily="18" charset="0"/>
                <a:ea typeface="+mn-ea"/>
                <a:cs typeface="Times New Roman" panose="02020603050405020304" pitchFamily="18" charset="0"/>
              </a:rPr>
              <a:t> Identification: Supervisors identify specific areas for growth and improvement based on supervisee performance and developmental needs (</a:t>
            </a:r>
            <a:r>
              <a:rPr lang="en-US" kern="1200" dirty="0" err="1">
                <a:solidFill>
                  <a:schemeClr val="tx1"/>
                </a:solidFill>
                <a:latin typeface="Times New Roman" panose="02020603050405020304" pitchFamily="18" charset="0"/>
                <a:ea typeface="+mn-ea"/>
                <a:cs typeface="Times New Roman" panose="02020603050405020304" pitchFamily="18" charset="0"/>
              </a:rPr>
              <a:t>Brejcha</a:t>
            </a:r>
            <a:r>
              <a:rPr lang="en-US" kern="1200" dirty="0">
                <a:solidFill>
                  <a:schemeClr val="tx1"/>
                </a:solidFill>
                <a:latin typeface="Times New Roman" panose="02020603050405020304" pitchFamily="18" charset="0"/>
                <a:ea typeface="+mn-ea"/>
                <a:cs typeface="Times New Roman" panose="02020603050405020304" pitchFamily="18" charset="0"/>
              </a:rPr>
              <a:t>, 2021).</a:t>
            </a:r>
          </a:p>
          <a:p>
            <a:pPr defTabSz="265176">
              <a:lnSpc>
                <a:spcPct val="150000"/>
              </a:lnSpc>
              <a:spcAft>
                <a:spcPts val="600"/>
              </a:spcAft>
              <a:buFont typeface="+mj-lt"/>
              <a:buAutoNum type="arabicPeriod"/>
            </a:pPr>
            <a:r>
              <a:rPr lang="en-US" kern="1200" dirty="0">
                <a:solidFill>
                  <a:schemeClr val="tx1"/>
                </a:solidFill>
                <a:latin typeface="Times New Roman" panose="02020603050405020304" pitchFamily="18" charset="0"/>
                <a:ea typeface="+mn-ea"/>
                <a:cs typeface="Times New Roman" panose="02020603050405020304" pitchFamily="18" charset="0"/>
              </a:rPr>
              <a:t> Discrimination: Supervisors discern between different factors influencing supervisee performance, including skills, personal characteristics, and contextual factors (</a:t>
            </a:r>
            <a:r>
              <a:rPr lang="en-US" kern="1200" dirty="0" err="1">
                <a:solidFill>
                  <a:schemeClr val="tx1"/>
                </a:solidFill>
                <a:latin typeface="Times New Roman" panose="02020603050405020304" pitchFamily="18" charset="0"/>
                <a:ea typeface="+mn-ea"/>
                <a:cs typeface="Times New Roman" panose="02020603050405020304" pitchFamily="18" charset="0"/>
              </a:rPr>
              <a:t>Brejcha</a:t>
            </a:r>
            <a:r>
              <a:rPr lang="en-US" kern="1200" dirty="0">
                <a:solidFill>
                  <a:schemeClr val="tx1"/>
                </a:solidFill>
                <a:latin typeface="Times New Roman" panose="02020603050405020304" pitchFamily="18" charset="0"/>
                <a:ea typeface="+mn-ea"/>
                <a:cs typeface="Times New Roman" panose="02020603050405020304" pitchFamily="18" charset="0"/>
              </a:rPr>
              <a:t>, 2021).</a:t>
            </a:r>
          </a:p>
          <a:p>
            <a:pPr defTabSz="265176">
              <a:lnSpc>
                <a:spcPct val="150000"/>
              </a:lnSpc>
              <a:spcAft>
                <a:spcPts val="600"/>
              </a:spcAft>
              <a:buFont typeface="+mj-lt"/>
              <a:buAutoNum type="arabicPeriod"/>
            </a:pPr>
            <a:r>
              <a:rPr lang="en-US" kern="1200" dirty="0">
                <a:solidFill>
                  <a:schemeClr val="tx1"/>
                </a:solidFill>
                <a:latin typeface="Times New Roman" panose="02020603050405020304" pitchFamily="18" charset="0"/>
                <a:ea typeface="+mn-ea"/>
                <a:cs typeface="Times New Roman" panose="02020603050405020304" pitchFamily="18" charset="0"/>
              </a:rPr>
              <a:t> Intervention: Based on discrimination, supervisors strategically intervene to address identified areas of concern or opportunities for growth (Bernard, 1979).</a:t>
            </a:r>
            <a:endParaRPr lang="en-US"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A540B739-30F9-C86F-67ED-2197DC1E598B}"/>
              </a:ext>
            </a:extLst>
          </p:cNvPr>
          <p:cNvSpPr>
            <a:spLocks/>
          </p:cNvSpPr>
          <p:nvPr/>
        </p:nvSpPr>
        <p:spPr>
          <a:xfrm>
            <a:off x="8939873" y="5449804"/>
            <a:ext cx="269374" cy="215125"/>
          </a:xfrm>
          <a:prstGeom prst="rect">
            <a:avLst/>
          </a:prstGeom>
        </p:spPr>
        <p:txBody>
          <a:bodyPr/>
          <a:lstStyle/>
          <a:p>
            <a:pPr defTabSz="265176">
              <a:spcAft>
                <a:spcPts val="600"/>
              </a:spcAft>
            </a:pPr>
            <a:endParaRPr lang="en-US" dirty="0"/>
          </a:p>
        </p:txBody>
      </p:sp>
    </p:spTree>
    <p:extLst>
      <p:ext uri="{BB962C8B-B14F-4D97-AF65-F5344CB8AC3E}">
        <p14:creationId xmlns:p14="http://schemas.microsoft.com/office/powerpoint/2010/main" val="4252466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874273" y="229226"/>
            <a:ext cx="9603275" cy="874956"/>
          </a:xfrm>
        </p:spPr>
        <p:txBody>
          <a:bodyPr vert="horz" lIns="91440" tIns="45720" rIns="91440" bIns="45720" rtlCol="0" anchor="t">
            <a:normAutofit fontScale="90000"/>
          </a:bodyPr>
          <a:lstStyle/>
          <a:p>
            <a:pPr algn="ctr"/>
            <a:r>
              <a:rPr lang="en-US" sz="4000" dirty="0">
                <a:solidFill>
                  <a:schemeClr val="tx1"/>
                </a:solidFill>
                <a:latin typeface="Times New Roman" panose="02020603050405020304" pitchFamily="18" charset="0"/>
                <a:cs typeface="Times New Roman" panose="02020603050405020304" pitchFamily="18" charset="0"/>
              </a:rPr>
              <a:t>Continued…Basic Concepts of the Discrimination Model of Supervision</a:t>
            </a:r>
            <a:br>
              <a:rPr lang="en-US" sz="2200" dirty="0">
                <a:solidFill>
                  <a:schemeClr val="tx1"/>
                </a:solidFill>
              </a:rPr>
            </a:br>
            <a:r>
              <a:rPr lang="en-US" sz="2200" dirty="0">
                <a:solidFill>
                  <a:schemeClr val="tx1"/>
                </a:solidFill>
              </a:rPr>
              <a:t>​</a:t>
            </a:r>
          </a:p>
        </p:txBody>
      </p:sp>
      <p:sp>
        <p:nvSpPr>
          <p:cNvPr id="8" name="Text Placeholder 7">
            <a:extLst>
              <a:ext uri="{FF2B5EF4-FFF2-40B4-BE49-F238E27FC236}">
                <a16:creationId xmlns:a16="http://schemas.microsoft.com/office/drawing/2014/main" id="{8E323639-65E1-FDBD-1BE3-374BB39C1971}"/>
              </a:ext>
            </a:extLst>
          </p:cNvPr>
          <p:cNvSpPr>
            <a:spLocks/>
          </p:cNvSpPr>
          <p:nvPr/>
        </p:nvSpPr>
        <p:spPr>
          <a:xfrm>
            <a:off x="1155940" y="1466491"/>
            <a:ext cx="10705381" cy="4373591"/>
          </a:xfrm>
          <a:prstGeom prst="rect">
            <a:avLst/>
          </a:prstGeom>
        </p:spPr>
        <p:txBody>
          <a:bodyPr>
            <a:noAutofit/>
          </a:bodyPr>
          <a:lstStyle/>
          <a:p>
            <a:pPr defTabSz="265176">
              <a:spcAft>
                <a:spcPts val="600"/>
              </a:spcAft>
            </a:pPr>
            <a:r>
              <a:rPr lang="en-US" sz="1600" b="1" kern="1200" dirty="0">
                <a:solidFill>
                  <a:schemeClr val="tx1"/>
                </a:solidFill>
                <a:latin typeface="Times New Roman" panose="02020603050405020304" pitchFamily="18" charset="0"/>
                <a:cs typeface="Times New Roman" panose="02020603050405020304" pitchFamily="18" charset="0"/>
              </a:rPr>
              <a:t>Supervisory Process:</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The Discrimination Model involves a cyclical process of assessment, discrimination, and intervention (Crunk &amp; Barden, 2017).</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Supervisors continuously assess supervisee performance, discriminate between various factors affecting performance, and intervene to support supervisee growth and development (</a:t>
            </a:r>
            <a:r>
              <a:rPr lang="en-US" sz="1600" kern="1200" dirty="0" err="1">
                <a:solidFill>
                  <a:schemeClr val="tx1"/>
                </a:solidFill>
                <a:latin typeface="Times New Roman" panose="02020603050405020304" pitchFamily="18" charset="0"/>
                <a:cs typeface="Times New Roman" panose="02020603050405020304" pitchFamily="18" charset="0"/>
              </a:rPr>
              <a:t>Brejcha</a:t>
            </a:r>
            <a:r>
              <a:rPr lang="en-US" sz="1600" kern="1200" dirty="0">
                <a:solidFill>
                  <a:schemeClr val="tx1"/>
                </a:solidFill>
                <a:latin typeface="Times New Roman" panose="02020603050405020304" pitchFamily="18" charset="0"/>
                <a:cs typeface="Times New Roman" panose="02020603050405020304" pitchFamily="18" charset="0"/>
              </a:rPr>
              <a:t>, 2021).</a:t>
            </a:r>
          </a:p>
          <a:p>
            <a:pPr defTabSz="265176">
              <a:spcAft>
                <a:spcPts val="600"/>
              </a:spcAft>
            </a:pPr>
            <a:r>
              <a:rPr lang="en-US" sz="1600" b="1" kern="1200" dirty="0">
                <a:solidFill>
                  <a:schemeClr val="tx1"/>
                </a:solidFill>
                <a:latin typeface="Times New Roman" panose="02020603050405020304" pitchFamily="18" charset="0"/>
                <a:cs typeface="Times New Roman" panose="02020603050405020304" pitchFamily="18" charset="0"/>
              </a:rPr>
              <a:t>Application:</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The Discrimination Model is applicable across diverse counseling settings and specialties (Crunk &amp; Barden, 2017).</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It provides a structured framework for supervision that enhances supervisee skill development, self-awareness, and overall effectiveness (Bernard &amp; Goodyear, 2014).</a:t>
            </a:r>
          </a:p>
          <a:p>
            <a:pPr defTabSz="265176">
              <a:spcAft>
                <a:spcPts val="600"/>
              </a:spcAft>
            </a:pPr>
            <a:r>
              <a:rPr lang="en-US" sz="1600" b="1" kern="1200" dirty="0">
                <a:solidFill>
                  <a:schemeClr val="tx1"/>
                </a:solidFill>
                <a:latin typeface="Times New Roman" panose="02020603050405020304" pitchFamily="18" charset="0"/>
                <a:cs typeface="Times New Roman" panose="02020603050405020304" pitchFamily="18" charset="0"/>
              </a:rPr>
              <a:t>Benefits:</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Promotes individualized and targeted supervision tailored to each supervisee’s unique needs (</a:t>
            </a:r>
            <a:r>
              <a:rPr lang="en-US" sz="1600" kern="1200" dirty="0" err="1">
                <a:solidFill>
                  <a:schemeClr val="tx1"/>
                </a:solidFill>
                <a:latin typeface="Times New Roman" panose="02020603050405020304" pitchFamily="18" charset="0"/>
                <a:cs typeface="Times New Roman" panose="02020603050405020304" pitchFamily="18" charset="0"/>
              </a:rPr>
              <a:t>Brejcha</a:t>
            </a:r>
            <a:r>
              <a:rPr lang="en-US" sz="1600" kern="1200" dirty="0">
                <a:solidFill>
                  <a:schemeClr val="tx1"/>
                </a:solidFill>
                <a:latin typeface="Times New Roman" panose="02020603050405020304" pitchFamily="18" charset="0"/>
                <a:cs typeface="Times New Roman" panose="02020603050405020304" pitchFamily="18" charset="0"/>
              </a:rPr>
              <a:t>, 2021).</a:t>
            </a:r>
          </a:p>
          <a:p>
            <a:pPr defTabSz="265176">
              <a:spcAft>
                <a:spcPts val="600"/>
              </a:spcAft>
              <a:buFont typeface="Arial" panose="020B0604020202020204" pitchFamily="34" charset="0"/>
              <a:buChar char="•"/>
            </a:pPr>
            <a:r>
              <a:rPr lang="en-US" sz="1600" kern="1200" dirty="0">
                <a:solidFill>
                  <a:schemeClr val="tx1"/>
                </a:solidFill>
                <a:latin typeface="Times New Roman" panose="02020603050405020304" pitchFamily="18" charset="0"/>
                <a:cs typeface="Times New Roman" panose="02020603050405020304" pitchFamily="18" charset="0"/>
              </a:rPr>
              <a:t>Fosters a collaborative supervisory relationship and facilitates supervisee autonomy and professional growth (Lambert &amp; Barley, 2001; Norcross &amp; Lambert, 2014).</a:t>
            </a:r>
          </a:p>
          <a:p>
            <a:pPr defTabSz="265176">
              <a:lnSpc>
                <a:spcPct val="90000"/>
              </a:lnSpc>
              <a:spcAft>
                <a:spcPts val="600"/>
              </a:spcAft>
            </a:pPr>
            <a:br>
              <a:rPr lang="en-US" sz="1600" kern="1200" dirty="0">
                <a:solidFill>
                  <a:schemeClr val="tx1"/>
                </a:solidFill>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A540B739-30F9-C86F-67ED-2197DC1E598B}"/>
              </a:ext>
            </a:extLst>
          </p:cNvPr>
          <p:cNvSpPr>
            <a:spLocks/>
          </p:cNvSpPr>
          <p:nvPr/>
        </p:nvSpPr>
        <p:spPr>
          <a:xfrm>
            <a:off x="8939873" y="5449804"/>
            <a:ext cx="269374" cy="215125"/>
          </a:xfrm>
          <a:prstGeom prst="rect">
            <a:avLst/>
          </a:prstGeom>
        </p:spPr>
        <p:txBody>
          <a:bodyPr/>
          <a:lstStyle/>
          <a:p>
            <a:pPr defTabSz="265176">
              <a:spcAft>
                <a:spcPts val="600"/>
              </a:spcAft>
            </a:pPr>
            <a:endParaRPr lang="en-US" dirty="0"/>
          </a:p>
        </p:txBody>
      </p:sp>
    </p:spTree>
    <p:extLst>
      <p:ext uri="{BB962C8B-B14F-4D97-AF65-F5344CB8AC3E}">
        <p14:creationId xmlns:p14="http://schemas.microsoft.com/office/powerpoint/2010/main" val="119031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tick figure families holding hands">
            <a:extLst>
              <a:ext uri="{FF2B5EF4-FFF2-40B4-BE49-F238E27FC236}">
                <a16:creationId xmlns:a16="http://schemas.microsoft.com/office/drawing/2014/main" id="{F3C1CD4B-202E-7BA3-27C2-2A05EEC39780}"/>
              </a:ext>
            </a:extLst>
          </p:cNvPr>
          <p:cNvPicPr>
            <a:picLocks noChangeAspect="1"/>
          </p:cNvPicPr>
          <p:nvPr/>
        </p:nvPicPr>
        <p:blipFill rotWithShape="1">
          <a:blip r:embed="rId2">
            <a:duotone>
              <a:schemeClr val="bg2">
                <a:shade val="45000"/>
                <a:satMod val="135000"/>
              </a:schemeClr>
              <a:prstClr val="white"/>
            </a:duotone>
            <a:alphaModFix amt="50000"/>
          </a:blip>
          <a:srcRect t="10597" r="-1" b="5131"/>
          <a:stretch/>
        </p:blipFill>
        <p:spPr>
          <a:xfrm>
            <a:off x="-301" y="-57953"/>
            <a:ext cx="12191695" cy="6857990"/>
          </a:xfrm>
          <a:prstGeom prst="rect">
            <a:avLst/>
          </a:prstGeom>
        </p:spPr>
      </p:pic>
      <p:sp>
        <p:nvSpPr>
          <p:cNvPr id="20" name="Rectangle 19">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EC067-FBE1-1D48-925E-3A52F2A08A05}"/>
              </a:ext>
            </a:extLst>
          </p:cNvPr>
          <p:cNvSpPr>
            <a:spLocks noGrp="1"/>
          </p:cNvSpPr>
          <p:nvPr>
            <p:ph type="title"/>
          </p:nvPr>
        </p:nvSpPr>
        <p:spPr>
          <a:xfrm>
            <a:off x="2489786" y="196570"/>
            <a:ext cx="8576754" cy="1049235"/>
          </a:xfrm>
        </p:spPr>
        <p:txBody>
          <a:bodyPr>
            <a:normAutofit/>
          </a:bodyPr>
          <a:lstStyle/>
          <a:p>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Supervision Roles: Discrimination Model </a:t>
            </a:r>
            <a:br>
              <a:rPr lang="en-US"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22" name="Picture 21">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Content Placeholder 2">
            <a:extLst>
              <a:ext uri="{FF2B5EF4-FFF2-40B4-BE49-F238E27FC236}">
                <a16:creationId xmlns:a16="http://schemas.microsoft.com/office/drawing/2014/main" id="{6C9016BB-7851-31F3-0B67-D4A1ADD0EFCE}"/>
              </a:ext>
            </a:extLst>
          </p:cNvPr>
          <p:cNvSpPr>
            <a:spLocks noGrp="1"/>
          </p:cNvSpPr>
          <p:nvPr>
            <p:ph idx="1"/>
          </p:nvPr>
        </p:nvSpPr>
        <p:spPr>
          <a:xfrm>
            <a:off x="336430" y="856865"/>
            <a:ext cx="11560709" cy="4937471"/>
          </a:xfrm>
        </p:spPr>
        <p:txBody>
          <a:bodyPr>
            <a:normAutofit fontScale="92500" lnSpcReduction="20000"/>
          </a:bodyPr>
          <a:lstStyle/>
          <a:p>
            <a:pPr marL="0" marR="0" indent="0">
              <a:lnSpc>
                <a:spcPct val="11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Introduced by Janine M. Bernard, the Discrimination Model outlines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three key supervisor roles: teacher, counselor, and consultant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It’s a framework that continues to guide how supervisors support and teach those training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to </a:t>
            </a:r>
            <a:r>
              <a:rPr lang="en-US" sz="1800">
                <a:latin typeface="Times New Roman" panose="02020603050405020304" pitchFamily="18" charset="0"/>
                <a:ea typeface="Times New Roman" panose="02020603050405020304" pitchFamily="18" charset="0"/>
                <a:cs typeface="Times New Roman" panose="02020603050405020304" pitchFamily="18" charset="0"/>
              </a:rPr>
              <a:t>be counselors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0000"/>
              </a:lnSpc>
              <a:spcBef>
                <a:spcPts val="0"/>
              </a:spcBef>
              <a:buNone/>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Teacher:</a:t>
            </a:r>
            <a:endParaRPr lang="en-US" sz="1800" b="1" dirty="0">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Personalizes learning, tailoring theory to fit the supervisee’s style.</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Sharpens conceptual skills for understanding client dynamics.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Guides practical intervention tactics.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0000"/>
              </a:lnSpc>
              <a:spcBef>
                <a:spcPts val="0"/>
              </a:spcBef>
              <a:spcAft>
                <a:spcPts val="0"/>
              </a:spcAft>
              <a:buNone/>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Counselor:</a:t>
            </a:r>
            <a:endParaRPr lang="en-US" sz="1800" b="1"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Fosters personal and professional growth.</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Helps integrate personal experiences with counseling practices.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Influences thoughtful intervention choices.</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0000"/>
              </a:lnSpc>
              <a:spcBef>
                <a:spcPts val="0"/>
              </a:spcBef>
              <a:spcAft>
                <a:spcPts val="0"/>
              </a:spcAft>
            </a:pP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11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Consultant:</a:t>
            </a:r>
            <a:endParaRPr lang="en-US" sz="1800" b="1"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Advises on professional identity development.</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Supports in-depth case conceptualization.</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Recommends specific, individualized intervention strategies. Sure, here's how you can combine those citations into one in-text citation:</a:t>
            </a: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1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(Bernard, 1979; Bernard &amp; Goodyear, 2018)</a:t>
            </a:r>
            <a:endParaRPr lang="en-US" sz="18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0000"/>
              </a:lnSpc>
            </a:pPr>
            <a:endParaRPr lang="en-US" sz="1100" dirty="0"/>
          </a:p>
        </p:txBody>
      </p:sp>
      <p:pic>
        <p:nvPicPr>
          <p:cNvPr id="24" name="Picture 23">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6" name="Straight Connector 25">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37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B92518F-3454-456E-82E9-0FDE0CEC7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tick figure families holding hands">
            <a:extLst>
              <a:ext uri="{FF2B5EF4-FFF2-40B4-BE49-F238E27FC236}">
                <a16:creationId xmlns:a16="http://schemas.microsoft.com/office/drawing/2014/main" id="{F3C1CD4B-202E-7BA3-27C2-2A05EEC39780}"/>
              </a:ext>
            </a:extLst>
          </p:cNvPr>
          <p:cNvPicPr>
            <a:picLocks noChangeAspect="1"/>
          </p:cNvPicPr>
          <p:nvPr/>
        </p:nvPicPr>
        <p:blipFill rotWithShape="1">
          <a:blip r:embed="rId2">
            <a:duotone>
              <a:schemeClr val="bg2">
                <a:shade val="45000"/>
                <a:satMod val="135000"/>
              </a:schemeClr>
              <a:prstClr val="white"/>
            </a:duotone>
            <a:alphaModFix amt="50000"/>
          </a:blip>
          <a:srcRect t="10597" r="-1" b="5131"/>
          <a:stretch/>
        </p:blipFill>
        <p:spPr>
          <a:xfrm>
            <a:off x="-60686" y="-4286"/>
            <a:ext cx="12191695" cy="6857990"/>
          </a:xfrm>
          <a:prstGeom prst="rect">
            <a:avLst/>
          </a:prstGeom>
        </p:spPr>
      </p:pic>
      <p:sp>
        <p:nvSpPr>
          <p:cNvPr id="20" name="Rectangle 19">
            <a:extLst>
              <a:ext uri="{FF2B5EF4-FFF2-40B4-BE49-F238E27FC236}">
                <a16:creationId xmlns:a16="http://schemas.microsoft.com/office/drawing/2014/main" id="{944D1CC5-3F9D-4974-B770-5EDCFF589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EC067-FBE1-1D48-925E-3A52F2A08A05}"/>
              </a:ext>
            </a:extLst>
          </p:cNvPr>
          <p:cNvSpPr>
            <a:spLocks noGrp="1"/>
          </p:cNvSpPr>
          <p:nvPr>
            <p:ph type="title"/>
          </p:nvPr>
        </p:nvSpPr>
        <p:spPr>
          <a:xfrm>
            <a:off x="2872596" y="90873"/>
            <a:ext cx="8530373" cy="446893"/>
          </a:xfrm>
        </p:spPr>
        <p:txBody>
          <a:bodyPr>
            <a:normAutofit fontScale="90000"/>
          </a:bodyPr>
          <a:lstStyle/>
          <a:p>
            <a:r>
              <a:rPr lang="en-US" dirty="0"/>
              <a:t> </a:t>
            </a:r>
            <a:r>
              <a:rPr lang="en-US" sz="3900" dirty="0">
                <a:latin typeface="Times New Roman" panose="02020603050405020304" pitchFamily="18" charset="0"/>
                <a:cs typeface="Times New Roman" panose="02020603050405020304" pitchFamily="18" charset="0"/>
              </a:rPr>
              <a:t>Foci of the Discrimination Model</a:t>
            </a:r>
            <a:br>
              <a:rPr lang="en-US" sz="1800" dirty="0">
                <a:effectLst/>
                <a:latin typeface="Aptos" panose="020B0004020202020204" pitchFamily="34" charset="0"/>
                <a:ea typeface="Aptos" panose="020B0004020202020204" pitchFamily="34" charset="0"/>
                <a:cs typeface="Times New Roman" panose="02020603050405020304" pitchFamily="18" charset="0"/>
              </a:rPr>
            </a:br>
            <a:br>
              <a:rPr lang="en-US"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pic>
        <p:nvPicPr>
          <p:cNvPr id="22" name="Picture 21">
            <a:extLst>
              <a:ext uri="{FF2B5EF4-FFF2-40B4-BE49-F238E27FC236}">
                <a16:creationId xmlns:a16="http://schemas.microsoft.com/office/drawing/2014/main" id="{985A9973-AB88-4BDA-8B44-A6F2304E52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3" name="Content Placeholder 2">
            <a:extLst>
              <a:ext uri="{FF2B5EF4-FFF2-40B4-BE49-F238E27FC236}">
                <a16:creationId xmlns:a16="http://schemas.microsoft.com/office/drawing/2014/main" id="{6C9016BB-7851-31F3-0B67-D4A1ADD0EFCE}"/>
              </a:ext>
            </a:extLst>
          </p:cNvPr>
          <p:cNvSpPr>
            <a:spLocks noGrp="1"/>
          </p:cNvSpPr>
          <p:nvPr>
            <p:ph idx="1"/>
          </p:nvPr>
        </p:nvSpPr>
        <p:spPr>
          <a:xfrm>
            <a:off x="336430" y="856865"/>
            <a:ext cx="11560709" cy="4937471"/>
          </a:xfrm>
        </p:spPr>
        <p:txBody>
          <a:bodyPr>
            <a:normAutofit fontScale="25000" lnSpcReduction="20000"/>
          </a:bodyPr>
          <a:lstStyle/>
          <a:p>
            <a:pPr marL="0" marR="0" indent="0">
              <a:lnSpc>
                <a:spcPct val="107000"/>
              </a:lnSpc>
              <a:spcBef>
                <a:spcPts val="0"/>
              </a:spcBef>
              <a:spcAft>
                <a:spcPts val="800"/>
              </a:spcAft>
              <a:buNone/>
            </a:pPr>
            <a:r>
              <a:rPr lang="en-US" sz="8000" dirty="0">
                <a:latin typeface="Times New Roman" panose="02020603050405020304" pitchFamily="18" charset="0"/>
                <a:cs typeface="Times New Roman" panose="02020603050405020304" pitchFamily="18" charset="0"/>
              </a:rPr>
              <a:t>The Discrimination Model prioritizes personalized guidance( </a:t>
            </a:r>
            <a:r>
              <a:rPr lang="en-US" sz="8000" b="1" dirty="0">
                <a:latin typeface="Times New Roman" panose="02020603050405020304" pitchFamily="18" charset="0"/>
                <a:cs typeface="Times New Roman" panose="02020603050405020304" pitchFamily="18" charset="0"/>
              </a:rPr>
              <a:t>personalization</a:t>
            </a:r>
            <a:r>
              <a:rPr lang="en-US" sz="8000" dirty="0">
                <a:latin typeface="Times New Roman" panose="02020603050405020304" pitchFamily="18" charset="0"/>
                <a:cs typeface="Times New Roman" panose="02020603050405020304" pitchFamily="18" charset="0"/>
              </a:rPr>
              <a:t>), thorough </a:t>
            </a:r>
            <a:r>
              <a:rPr lang="en-US" sz="8000" b="1" dirty="0">
                <a:latin typeface="Times New Roman" panose="02020603050405020304" pitchFamily="18" charset="0"/>
                <a:cs typeface="Times New Roman" panose="02020603050405020304" pitchFamily="18" charset="0"/>
              </a:rPr>
              <a:t>conceptualization</a:t>
            </a:r>
            <a:r>
              <a:rPr lang="en-US" sz="8000" dirty="0">
                <a:latin typeface="Times New Roman" panose="02020603050405020304" pitchFamily="18" charset="0"/>
                <a:cs typeface="Times New Roman" panose="02020603050405020304" pitchFamily="18" charset="0"/>
              </a:rPr>
              <a:t>, and targeted </a:t>
            </a:r>
            <a:r>
              <a:rPr lang="en-US" sz="8000" b="1" dirty="0">
                <a:latin typeface="Times New Roman" panose="02020603050405020304" pitchFamily="18" charset="0"/>
                <a:cs typeface="Times New Roman" panose="02020603050405020304" pitchFamily="18" charset="0"/>
              </a:rPr>
              <a:t>intervention</a:t>
            </a:r>
            <a:r>
              <a:rPr lang="en-US" sz="8000" dirty="0">
                <a:latin typeface="Times New Roman" panose="02020603050405020304" pitchFamily="18" charset="0"/>
                <a:cs typeface="Times New Roman" panose="02020603050405020304" pitchFamily="18" charset="0"/>
              </a:rPr>
              <a:t>. Personalization ensures supervision meets individual needs, while conceptualization deepens the understanding of counseling dynamics. Through intervention, evidence-based strategies are implemented to foster growth. </a:t>
            </a:r>
          </a:p>
          <a:p>
            <a:pPr marL="0" marR="0" indent="0">
              <a:lnSpc>
                <a:spcPct val="107000"/>
              </a:lnSpc>
              <a:spcBef>
                <a:spcPts val="0"/>
              </a:spcBef>
              <a:spcAft>
                <a:spcPts val="0"/>
              </a:spcAft>
              <a:buNone/>
            </a:pPr>
            <a:r>
              <a:rPr lang="en-US" sz="8000" dirty="0">
                <a:latin typeface="Times New Roman" panose="02020603050405020304" pitchFamily="18" charset="0"/>
                <a:cs typeface="Times New Roman" panose="02020603050405020304" pitchFamily="18" charset="0"/>
              </a:rPr>
              <a:t>Personalization:</a:t>
            </a:r>
          </a:p>
          <a:p>
            <a:pPr marL="0" marR="0" indent="0">
              <a:lnSpc>
                <a:spcPct val="107000"/>
              </a:lnSpc>
              <a:spcBef>
                <a:spcPts val="0"/>
              </a:spcBef>
              <a:spcAft>
                <a:spcPts val="0"/>
              </a:spcAft>
              <a:buNone/>
            </a:pPr>
            <a:endParaRPr lang="en-US" sz="8000" dirty="0">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Tailoring supervision to individual supervisee needs and characteristics.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Recognizing and capitalizing on unique strengths and challenges.</a:t>
            </a:r>
          </a:p>
          <a:p>
            <a:pPr marL="0" marR="0" lvl="0" indent="0">
              <a:lnSpc>
                <a:spcPct val="107000"/>
              </a:lnSpc>
              <a:spcBef>
                <a:spcPts val="0"/>
              </a:spcBef>
              <a:spcAft>
                <a:spcPts val="0"/>
              </a:spcAft>
              <a:buNone/>
              <a:tabLst>
                <a:tab pos="457200" algn="l"/>
              </a:tabLst>
            </a:pPr>
            <a:endParaRPr lang="en-US" sz="8000"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8000" dirty="0">
                <a:latin typeface="Times New Roman" panose="02020603050405020304" pitchFamily="18" charset="0"/>
                <a:cs typeface="Times New Roman" panose="02020603050405020304" pitchFamily="18" charset="0"/>
              </a:rPr>
              <a:t>Conceptualization:</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Analyzing and synthesizing case material to deepen understanding of counseling dynamics.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8000" dirty="0">
                <a:latin typeface="Times New Roman" panose="02020603050405020304" pitchFamily="18" charset="0"/>
                <a:cs typeface="Times New Roman" panose="02020603050405020304" pitchFamily="18" charset="0"/>
              </a:rPr>
              <a:t>Formulating conceptual frameworks to guide intervention strategies.</a:t>
            </a:r>
          </a:p>
          <a:p>
            <a:pPr marL="0" marR="0" indent="0">
              <a:lnSpc>
                <a:spcPct val="107000"/>
              </a:lnSpc>
              <a:spcBef>
                <a:spcPts val="0"/>
              </a:spcBef>
              <a:spcAft>
                <a:spcPts val="800"/>
              </a:spcAft>
              <a:buNone/>
            </a:pPr>
            <a:endParaRPr lang="en-US" sz="8000"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8000" dirty="0">
                <a:latin typeface="Times New Roman" panose="02020603050405020304" pitchFamily="18" charset="0"/>
                <a:cs typeface="Times New Roman" panose="02020603050405020304" pitchFamily="18" charset="0"/>
              </a:rPr>
              <a:t>Intervention:</a:t>
            </a:r>
          </a:p>
          <a:p>
            <a:pPr marL="342900" marR="0" lvl="0" indent="-342900">
              <a:lnSpc>
                <a:spcPct val="107000"/>
              </a:lnSpc>
              <a:spcBef>
                <a:spcPts val="0"/>
              </a:spcBef>
              <a:spcAft>
                <a:spcPts val="0"/>
              </a:spcAft>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Implementing targeted and evidence-based strategies to address supervisee goals.</a:t>
            </a:r>
          </a:p>
          <a:p>
            <a:pPr marL="342900" marR="0" lvl="0" indent="-342900">
              <a:lnSpc>
                <a:spcPct val="107000"/>
              </a:lnSpc>
              <a:spcBef>
                <a:spcPts val="0"/>
              </a:spcBef>
              <a:spcAft>
                <a:spcPts val="800"/>
              </a:spcAft>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Providing feedback, guidance, and resources to enhance counseling skills.</a:t>
            </a:r>
          </a:p>
          <a:p>
            <a:pPr marL="0" marR="0">
              <a:lnSpc>
                <a:spcPct val="107000"/>
              </a:lnSpc>
              <a:spcBef>
                <a:spcPts val="0"/>
              </a:spcBef>
              <a:spcAft>
                <a:spcPts val="800"/>
              </a:spcAft>
            </a:pPr>
            <a:r>
              <a:rPr lang="en-US" dirty="0"/>
              <a:t> </a:t>
            </a:r>
          </a:p>
          <a:p>
            <a:pPr marL="342900" marR="0" lvl="0" indent="-342900">
              <a:lnSpc>
                <a:spcPct val="11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0000"/>
              </a:lnSpc>
            </a:pPr>
            <a:endParaRPr lang="en-US" sz="1100" dirty="0"/>
          </a:p>
        </p:txBody>
      </p:sp>
      <p:pic>
        <p:nvPicPr>
          <p:cNvPr id="24" name="Picture 23">
            <a:extLst>
              <a:ext uri="{FF2B5EF4-FFF2-40B4-BE49-F238E27FC236}">
                <a16:creationId xmlns:a16="http://schemas.microsoft.com/office/drawing/2014/main" id="{72B88314-D4AA-4944-A4AE-9E9F34A15C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6" name="Straight Connector 25">
            <a:extLst>
              <a:ext uri="{FF2B5EF4-FFF2-40B4-BE49-F238E27FC236}">
                <a16:creationId xmlns:a16="http://schemas.microsoft.com/office/drawing/2014/main" id="{34B1208A-2172-4708-A3B7-24501DED6A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B1BF9C-4DA6-27BB-39E1-C10C956EBFA8}"/>
              </a:ext>
            </a:extLst>
          </p:cNvPr>
          <p:cNvSpPr txBox="1"/>
          <p:nvPr/>
        </p:nvSpPr>
        <p:spPr>
          <a:xfrm>
            <a:off x="3554083" y="5631803"/>
            <a:ext cx="6888191"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(Bernard, 1979; Bernard &amp; Goodyear, 2018)</a:t>
            </a:r>
            <a:endParaRPr lang="en-US" dirty="0"/>
          </a:p>
        </p:txBody>
      </p:sp>
    </p:spTree>
    <p:extLst>
      <p:ext uri="{BB962C8B-B14F-4D97-AF65-F5344CB8AC3E}">
        <p14:creationId xmlns:p14="http://schemas.microsoft.com/office/powerpoint/2010/main" val="266460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59" name="Rectangle 58">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0" name="Straight Connector 59">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10D8BCA8-9EAB-9187-F3EE-0A917EE91C68}"/>
              </a:ext>
            </a:extLst>
          </p:cNvPr>
          <p:cNvSpPr>
            <a:spLocks noGrp="1"/>
          </p:cNvSpPr>
          <p:nvPr>
            <p:ph type="title"/>
          </p:nvPr>
        </p:nvSpPr>
        <p:spPr>
          <a:xfrm>
            <a:off x="2187359" y="38528"/>
            <a:ext cx="9063771" cy="470955"/>
          </a:xfrm>
        </p:spPr>
        <p:txBody>
          <a:bodyPr vert="horz" lIns="91440" tIns="45720" rIns="91440" bIns="45720" rtlCol="0" anchor="t">
            <a:noAutofit/>
          </a:bodyPr>
          <a:lstStyle/>
          <a:p>
            <a:r>
              <a:rPr lang="en-US" sz="3600" cap="none" dirty="0">
                <a:solidFill>
                  <a:schemeClr val="tx1"/>
                </a:solidFill>
                <a:latin typeface="Times New Roman" panose="02020603050405020304" pitchFamily="18" charset="0"/>
                <a:cs typeface="Times New Roman" panose="02020603050405020304" pitchFamily="18" charset="0"/>
              </a:rPr>
              <a:t>Discrimination Model: Supervisee Skills</a:t>
            </a:r>
          </a:p>
        </p:txBody>
      </p:sp>
      <p:graphicFrame>
        <p:nvGraphicFramePr>
          <p:cNvPr id="7" name="Content Placeholder 3">
            <a:extLst>
              <a:ext uri="{FF2B5EF4-FFF2-40B4-BE49-F238E27FC236}">
                <a16:creationId xmlns:a16="http://schemas.microsoft.com/office/drawing/2014/main" id="{EE1771F4-AAB9-9E71-38B8-B58A71EC0208}"/>
              </a:ext>
            </a:extLst>
          </p:cNvPr>
          <p:cNvGraphicFramePr>
            <a:graphicFrameLocks noGrp="1"/>
          </p:cNvGraphicFramePr>
          <p:nvPr>
            <p:ph type="tbl" sz="quarter" idx="13"/>
            <p:extLst>
              <p:ext uri="{D42A27DB-BD31-4B8C-83A1-F6EECF244321}">
                <p14:modId xmlns:p14="http://schemas.microsoft.com/office/powerpoint/2010/main" val="1284385368"/>
              </p:ext>
            </p:extLst>
          </p:nvPr>
        </p:nvGraphicFramePr>
        <p:xfrm>
          <a:off x="267419" y="932892"/>
          <a:ext cx="11800935" cy="5090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403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4" name="Rectangle 13">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20" name="Rectangle 19">
            <a:extLst>
              <a:ext uri="{FF2B5EF4-FFF2-40B4-BE49-F238E27FC236}">
                <a16:creationId xmlns:a16="http://schemas.microsoft.com/office/drawing/2014/main" id="{49C5F91F-E452-4CE4-A4AA-EED17BC75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4228405-FC15-4120-88AA-B0740FB73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780002D-787F-0702-5C74-E1AA1C55ACE9}"/>
              </a:ext>
            </a:extLst>
          </p:cNvPr>
          <p:cNvSpPr>
            <a:spLocks noGrp="1"/>
          </p:cNvSpPr>
          <p:nvPr>
            <p:ph type="title"/>
          </p:nvPr>
        </p:nvSpPr>
        <p:spPr>
          <a:xfrm>
            <a:off x="1451581" y="5008500"/>
            <a:ext cx="9603272" cy="960755"/>
          </a:xfrm>
        </p:spPr>
        <p:txBody>
          <a:bodyPr vert="horz" lIns="91440" tIns="45720" rIns="91440" bIns="45720" rtlCol="0" anchor="t">
            <a:normAutofit fontScale="90000"/>
          </a:bodyPr>
          <a:lstStyle/>
          <a:p>
            <a:r>
              <a:rPr lang="en-US" sz="3600" cap="none" dirty="0">
                <a:solidFill>
                  <a:schemeClr val="tx1"/>
                </a:solidFill>
                <a:latin typeface="Times New Roman" panose="02020603050405020304" pitchFamily="18" charset="0"/>
                <a:cs typeface="Times New Roman" panose="02020603050405020304" pitchFamily="18" charset="0"/>
              </a:rPr>
              <a:t>Tips &amp; Strategies for Supervising Counseling Students</a:t>
            </a:r>
            <a:br>
              <a:rPr lang="en-US" sz="2700" cap="none" dirty="0">
                <a:solidFill>
                  <a:schemeClr val="tx1"/>
                </a:solidFill>
              </a:rPr>
            </a:br>
            <a:endParaRPr lang="en-US" sz="2700" cap="none" dirty="0">
              <a:solidFill>
                <a:schemeClr val="tx1"/>
              </a:solidFill>
            </a:endParaRPr>
          </a:p>
        </p:txBody>
      </p:sp>
      <p:cxnSp>
        <p:nvCxnSpPr>
          <p:cNvPr id="24" name="Straight Connector 23">
            <a:extLst>
              <a:ext uri="{FF2B5EF4-FFF2-40B4-BE49-F238E27FC236}">
                <a16:creationId xmlns:a16="http://schemas.microsoft.com/office/drawing/2014/main" id="{5DF09DA2-86B7-453C-A830-E7068A7237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C2BD36E3-9FDD-4155-9634-5E2F968A31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8536FC-04A5-4441-B623-AC9123454D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 name="Content Placeholder 2">
            <a:extLst>
              <a:ext uri="{FF2B5EF4-FFF2-40B4-BE49-F238E27FC236}">
                <a16:creationId xmlns:a16="http://schemas.microsoft.com/office/drawing/2014/main" id="{C3B6E738-39D6-BADA-7C4A-519484DFF178}"/>
              </a:ext>
            </a:extLst>
          </p:cNvPr>
          <p:cNvSpPr>
            <a:spLocks/>
          </p:cNvSpPr>
          <p:nvPr/>
        </p:nvSpPr>
        <p:spPr>
          <a:xfrm>
            <a:off x="1920840" y="1074536"/>
            <a:ext cx="3274973" cy="2058555"/>
          </a:xfrm>
          <a:prstGeom prst="rect">
            <a:avLst/>
          </a:prstGeom>
        </p:spPr>
        <p:txBody>
          <a:bodyPr>
            <a:normAutofit/>
          </a:bodyPr>
          <a:lstStyle/>
          <a:p>
            <a:pPr defTabSz="329184">
              <a:spcAft>
                <a:spcPts val="600"/>
              </a:spcAft>
              <a:buFont typeface="Arial" panose="020B0604020202020204" pitchFamily="34" charset="0"/>
              <a:buChar char="•"/>
            </a:pPr>
            <a:r>
              <a:rPr lang="en-US" sz="1152" b="1" kern="1200">
                <a:solidFill>
                  <a:schemeClr val="bg1"/>
                </a:solidFill>
                <a:latin typeface="Times New Roman" panose="02020603050405020304" pitchFamily="18" charset="0"/>
                <a:ea typeface="+mn-ea"/>
                <a:cs typeface="Times New Roman" panose="02020603050405020304" pitchFamily="18" charset="0"/>
              </a:rPr>
              <a:t>Overview:</a:t>
            </a:r>
            <a:endParaRPr lang="en-US" sz="1152" kern="1200">
              <a:solidFill>
                <a:schemeClr val="bg1"/>
              </a:solidFill>
              <a:latin typeface="Times New Roman" panose="02020603050405020304" pitchFamily="18" charset="0"/>
              <a:ea typeface="+mn-ea"/>
              <a:cs typeface="Times New Roman" panose="02020603050405020304" pitchFamily="18" charset="0"/>
            </a:endParaRPr>
          </a:p>
          <a:p>
            <a:pPr marL="534924" lvl="1" indent="-205740" defTabSz="329184">
              <a:spcAft>
                <a:spcPts val="600"/>
              </a:spcAft>
              <a:buFont typeface="Arial" panose="020B0604020202020204" pitchFamily="34" charset="0"/>
              <a:buChar char="•"/>
            </a:pPr>
            <a:r>
              <a:rPr lang="en-US" sz="1152" kern="1200">
                <a:solidFill>
                  <a:schemeClr val="bg1"/>
                </a:solidFill>
                <a:latin typeface="Times New Roman" panose="02020603050405020304" pitchFamily="18" charset="0"/>
                <a:ea typeface="+mn-ea"/>
                <a:cs typeface="Times New Roman" panose="02020603050405020304" pitchFamily="18" charset="0"/>
              </a:rPr>
              <a:t>Effective supervision of counseling students is essential for their professional development and success</a:t>
            </a:r>
            <a:r>
              <a:rPr lang="en-US" sz="1152" kern="1200">
                <a:solidFill>
                  <a:schemeClr val="tx1"/>
                </a:solidFill>
                <a:latin typeface="Times New Roman" panose="02020603050405020304" pitchFamily="18" charset="0"/>
                <a:ea typeface="+mn-ea"/>
                <a:cs typeface="Times New Roman" panose="02020603050405020304" pitchFamily="18" charset="0"/>
              </a:rPr>
              <a:t>.</a:t>
            </a:r>
          </a:p>
          <a:p>
            <a:pPr defTabSz="329184">
              <a:spcAft>
                <a:spcPts val="600"/>
              </a:spcAft>
            </a:pPr>
            <a:endParaRPr lang="en-US" sz="1296" kern="1200">
              <a:solidFill>
                <a:schemeClr val="tx1"/>
              </a:solidFill>
              <a:latin typeface="+mn-lt"/>
              <a:ea typeface="+mn-ea"/>
              <a:cs typeface="+mn-cs"/>
            </a:endParaRPr>
          </a:p>
          <a:p>
            <a:pPr defTabSz="329184">
              <a:spcAft>
                <a:spcPts val="600"/>
              </a:spcAft>
            </a:pPr>
            <a:br>
              <a:rPr lang="en-US" sz="1296" kern="1200">
                <a:solidFill>
                  <a:schemeClr val="tx1"/>
                </a:solidFill>
                <a:latin typeface="+mn-lt"/>
                <a:ea typeface="+mn-ea"/>
                <a:cs typeface="+mn-cs"/>
              </a:rPr>
            </a:br>
            <a:endParaRPr lang="en-US"/>
          </a:p>
        </p:txBody>
      </p:sp>
      <p:graphicFrame>
        <p:nvGraphicFramePr>
          <p:cNvPr id="7" name="Text Placeholder 3">
            <a:extLst>
              <a:ext uri="{FF2B5EF4-FFF2-40B4-BE49-F238E27FC236}">
                <a16:creationId xmlns:a16="http://schemas.microsoft.com/office/drawing/2014/main" id="{C7F3E05E-867C-66B9-9CB7-E94A2E87B77C}"/>
              </a:ext>
            </a:extLst>
          </p:cNvPr>
          <p:cNvGraphicFramePr/>
          <p:nvPr>
            <p:extLst>
              <p:ext uri="{D42A27DB-BD31-4B8C-83A1-F6EECF244321}">
                <p14:modId xmlns:p14="http://schemas.microsoft.com/office/powerpoint/2010/main" val="846236361"/>
              </p:ext>
            </p:extLst>
          </p:nvPr>
        </p:nvGraphicFramePr>
        <p:xfrm>
          <a:off x="228601" y="198785"/>
          <a:ext cx="11449878" cy="4480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90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47" name="Rectangle 46">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52" name="Rectangle 51">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666548" y="589693"/>
            <a:ext cx="6857999" cy="1683251"/>
          </a:xfrm>
        </p:spPr>
        <p:txBody>
          <a:bodyPr vert="horz" lIns="91440" tIns="45720" rIns="91440" bIns="45720" rtlCol="0" anchor="t">
            <a:normAutofit/>
          </a:bodyPr>
          <a:lstStyle/>
          <a:p>
            <a:pPr algn="ctr"/>
            <a:r>
              <a:rPr lang="en-US" sz="3800" cap="none" dirty="0">
                <a:solidFill>
                  <a:schemeClr val="tx1"/>
                </a:solidFill>
                <a:latin typeface="Times New Roman" panose="02020603050405020304" pitchFamily="18" charset="0"/>
                <a:cs typeface="Times New Roman" panose="02020603050405020304" pitchFamily="18" charset="0"/>
              </a:rPr>
              <a:t>CACREP 2024 Standards for  MASTER’S SUPERVISION</a:t>
            </a:r>
          </a:p>
        </p:txBody>
      </p:sp>
      <p:cxnSp>
        <p:nvCxnSpPr>
          <p:cNvPr id="56" name="Straight Connector 55">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3" name="Subtitle 2">
            <a:extLst>
              <a:ext uri="{FF2B5EF4-FFF2-40B4-BE49-F238E27FC236}">
                <a16:creationId xmlns:a16="http://schemas.microsoft.com/office/drawing/2014/main" id="{1901B20D-4C28-4DA3-ABBD-718C22A5E58B}"/>
              </a:ext>
            </a:extLst>
          </p:cNvPr>
          <p:cNvSpPr>
            <a:spLocks/>
          </p:cNvSpPr>
          <p:nvPr/>
        </p:nvSpPr>
        <p:spPr>
          <a:xfrm>
            <a:off x="198783" y="1798983"/>
            <a:ext cx="11917016" cy="4785578"/>
          </a:xfrm>
          <a:prstGeom prst="rect">
            <a:avLst/>
          </a:prstGeom>
        </p:spPr>
        <p:txBody>
          <a:bodyPr>
            <a:normAutofit fontScale="92500" lnSpcReduction="20000"/>
          </a:bodyPr>
          <a:lstStyle/>
          <a:p>
            <a:pPr defTabSz="130759">
              <a:lnSpc>
                <a:spcPct val="90000"/>
              </a:lnSpc>
              <a:spcAft>
                <a:spcPts val="312"/>
              </a:spcAft>
            </a:pPr>
            <a:r>
              <a:rPr lang="en-US" kern="1200" dirty="0">
                <a:solidFill>
                  <a:srgbClr val="0D0D0D"/>
                </a:solidFill>
                <a:latin typeface="Times New Roman" panose="02020603050405020304" pitchFamily="18" charset="0"/>
                <a:ea typeface="+mn-ea"/>
                <a:cs typeface="Times New Roman" panose="02020603050405020304" pitchFamily="18" charset="0"/>
              </a:rPr>
              <a:t>The information aligns with the standards for supervision outlined in the CACREP 2024 Standards, representing the most recent version of CACREP accreditation criteria for counseling programs.</a:t>
            </a: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 the CACREP 2024 Standards, requirements for site supervisors for Masters Level students are found in Section </a:t>
            </a:r>
            <a:r>
              <a:rPr lang="en-US" dirty="0">
                <a:latin typeface="Times New Roman" panose="02020603050405020304" pitchFamily="18" charset="0"/>
                <a:ea typeface="Aptos" panose="020B0004020202020204" pitchFamily="34" charset="0"/>
                <a:cs typeface="Times New Roman" panose="02020603050405020304" pitchFamily="18" charset="0"/>
              </a:rPr>
              <a:t>4</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 Professional Practice, covering all aspects related to practicum and internship experiences.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Specific standards related to supervision are often located under subsections such as </a:t>
            </a:r>
            <a:r>
              <a:rPr lang="en-US" sz="1800" b="1" dirty="0">
                <a:effectLst/>
                <a:latin typeface="Times New Roman" panose="02020603050405020304" pitchFamily="18" charset="0"/>
                <a:ea typeface="Aptos" panose="020B0004020202020204" pitchFamily="34" charset="0"/>
                <a:cs typeface="Times New Roman" panose="02020603050405020304" pitchFamily="18" charset="0"/>
              </a:rPr>
              <a:t>“Practicum Supervision” and “Internship Supervision” </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located within Section 4.</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defTabSz="130759">
              <a:lnSpc>
                <a:spcPct val="90000"/>
              </a:lnSpc>
              <a:spcAft>
                <a:spcPts val="312"/>
              </a:spcAft>
            </a:pPr>
            <a:r>
              <a:rPr lang="en-US" b="1" kern="1200" dirty="0">
                <a:solidFill>
                  <a:srgbClr val="0D0D0D"/>
                </a:solidFill>
                <a:latin typeface="Times New Roman" panose="02020603050405020304" pitchFamily="18" charset="0"/>
                <a:ea typeface="+mn-ea"/>
                <a:cs typeface="Times New Roman" panose="02020603050405020304" pitchFamily="18" charset="0"/>
              </a:rPr>
              <a:t>Supervisor Qualifications:</a:t>
            </a: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 minimum of a master’s degree, preferably in counseling or a related profession;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active certifications and/or licenses in the geographic location where the student is placed, preferably in counseling or a related profession;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a minimum of two years post-master’s professional experience relevant to the CACREP specialized practice area in which the student is enrolled;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relevant training for in-person and/or distance counseling supervision;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relevant training in the technology utilized for supervision; and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knowledge of the program’s expectations, requirements, and evaluation procedures for students.</a:t>
            </a:r>
          </a:p>
          <a:p>
            <a:pPr marR="0" lvl="0">
              <a:lnSpc>
                <a:spcPct val="107000"/>
              </a:lnSpc>
              <a:spcBef>
                <a:spcPts val="0"/>
              </a:spcBef>
              <a:spcAft>
                <a:spcPts val="0"/>
              </a:spcAft>
            </a:pPr>
            <a:endParaRPr lang="en-US" dirty="0">
              <a:hlinkClick r:id="rId5"/>
            </a:endParaRPr>
          </a:p>
          <a:p>
            <a:pPr marR="0" lvl="0">
              <a:lnSpc>
                <a:spcPct val="107000"/>
              </a:lnSpc>
              <a:spcBef>
                <a:spcPts val="0"/>
              </a:spcBef>
              <a:spcAft>
                <a:spcPts val="800"/>
              </a:spcAft>
            </a:pPr>
            <a:r>
              <a:rPr lang="en-US" dirty="0">
                <a:hlinkClick r:id="rId5"/>
              </a:rPr>
              <a:t>2024 CACREP Standards - CACREP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600"/>
              </a:spcAft>
            </a:pPr>
            <a:endParaRPr lang="en-US" sz="1700" dirty="0"/>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ChangeAspect="1"/>
          </p:cNvPicPr>
          <p:nvPr/>
        </p:nvPicPr>
        <p:blipFill>
          <a:blip r:embed="rId6"/>
          <a:srcRect l="43" r="43"/>
          <a:stretch/>
        </p:blipFill>
        <p:spPr>
          <a:xfrm>
            <a:off x="9687380" y="108694"/>
            <a:ext cx="2504317" cy="1803463"/>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pic>
    </p:spTree>
    <p:extLst>
      <p:ext uri="{BB962C8B-B14F-4D97-AF65-F5344CB8AC3E}">
        <p14:creationId xmlns:p14="http://schemas.microsoft.com/office/powerpoint/2010/main" val="132953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98" name="Rectangle 9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0" name="Straight Connector 99">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p:nvSpPr>
          <p:cNvPr id="2" name="Title 1">
            <a:extLst>
              <a:ext uri="{FF2B5EF4-FFF2-40B4-BE49-F238E27FC236}">
                <a16:creationId xmlns:a16="http://schemas.microsoft.com/office/drawing/2014/main" id="{B6EA416B-A5E3-5D8C-535E-83A3B4E65D3B}"/>
              </a:ext>
            </a:extLst>
          </p:cNvPr>
          <p:cNvSpPr>
            <a:spLocks noGrp="1"/>
          </p:cNvSpPr>
          <p:nvPr>
            <p:ph type="title"/>
          </p:nvPr>
        </p:nvSpPr>
        <p:spPr>
          <a:xfrm>
            <a:off x="1846053" y="0"/>
            <a:ext cx="9732882" cy="312316"/>
          </a:xfrm>
        </p:spPr>
        <p:txBody>
          <a:bodyPr vert="horz" lIns="91440" tIns="45720" rIns="91440" bIns="45720" rtlCol="0" anchor="t">
            <a:normAutofit fontScale="90000"/>
          </a:bodyPr>
          <a:lstStyle/>
          <a:p>
            <a:r>
              <a:rPr lang="en-US" sz="4000" cap="none" dirty="0">
                <a:solidFill>
                  <a:schemeClr val="tx1"/>
                </a:solidFill>
                <a:latin typeface="Times New Roman" panose="02020603050405020304" pitchFamily="18" charset="0"/>
                <a:cs typeface="Times New Roman" panose="02020603050405020304" pitchFamily="18" charset="0"/>
              </a:rPr>
              <a:t>Advantages of Supervising Counseling Students</a:t>
            </a:r>
          </a:p>
        </p:txBody>
      </p:sp>
      <p:graphicFrame>
        <p:nvGraphicFramePr>
          <p:cNvPr id="7" name="Text Placeholder 2">
            <a:extLst>
              <a:ext uri="{FF2B5EF4-FFF2-40B4-BE49-F238E27FC236}">
                <a16:creationId xmlns:a16="http://schemas.microsoft.com/office/drawing/2014/main" id="{67762D7A-2E50-5E5E-8868-48422D5B182B}"/>
              </a:ext>
            </a:extLst>
          </p:cNvPr>
          <p:cNvGraphicFramePr/>
          <p:nvPr>
            <p:extLst>
              <p:ext uri="{D42A27DB-BD31-4B8C-83A1-F6EECF244321}">
                <p14:modId xmlns:p14="http://schemas.microsoft.com/office/powerpoint/2010/main" val="3239607107"/>
              </p:ext>
            </p:extLst>
          </p:nvPr>
        </p:nvGraphicFramePr>
        <p:xfrm>
          <a:off x="439947" y="1130060"/>
          <a:ext cx="11378242" cy="4373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8444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B9A6-749C-0B99-180E-F96F0DC5FEE7}"/>
              </a:ext>
            </a:extLst>
          </p:cNvPr>
          <p:cNvSpPr>
            <a:spLocks noGrp="1"/>
          </p:cNvSpPr>
          <p:nvPr>
            <p:ph type="title"/>
          </p:nvPr>
        </p:nvSpPr>
        <p:spPr>
          <a:xfrm>
            <a:off x="764155" y="896113"/>
            <a:ext cx="10665845" cy="720252"/>
          </a:xfrm>
        </p:spPr>
        <p:txBody>
          <a:bodyPr/>
          <a:lstStyle/>
          <a:p>
            <a:r>
              <a:rPr lang="en-US" b="1" dirty="0">
                <a:solidFill>
                  <a:schemeClr val="accent2"/>
                </a:solidFill>
              </a:rPr>
              <a:t>7 Tips for providing virtual supervision</a:t>
            </a:r>
            <a:endParaRPr lang="en-US" dirty="0"/>
          </a:p>
        </p:txBody>
      </p:sp>
      <p:sp>
        <p:nvSpPr>
          <p:cNvPr id="3" name="Table Placeholder 2">
            <a:extLst>
              <a:ext uri="{FF2B5EF4-FFF2-40B4-BE49-F238E27FC236}">
                <a16:creationId xmlns:a16="http://schemas.microsoft.com/office/drawing/2014/main" id="{20508F01-B448-7AFA-8F96-95413C260ABE}"/>
              </a:ext>
            </a:extLst>
          </p:cNvPr>
          <p:cNvSpPr>
            <a:spLocks noGrp="1"/>
          </p:cNvSpPr>
          <p:nvPr>
            <p:ph type="tbl" sz="quarter" idx="13"/>
          </p:nvPr>
        </p:nvSpPr>
        <p:spPr>
          <a:xfrm>
            <a:off x="759530" y="1589882"/>
            <a:ext cx="10665845" cy="3678235"/>
          </a:xfrm>
        </p:spPr>
        <p:txBody>
          <a:bodyPr>
            <a:normAutofit fontScale="85000" lnSpcReduction="10000"/>
          </a:bodyPr>
          <a:lstStyle/>
          <a:p>
            <a:pPr marL="0" indent="0">
              <a:buNone/>
            </a:pPr>
            <a:r>
              <a:rPr lang="en-US" dirty="0">
                <a:latin typeface="Times New Roman"/>
                <a:cs typeface="Times New Roman"/>
              </a:rPr>
              <a:t>The COVID-19 pandemic has significantly reshaped the landscape of mental health services, compelling supervisors to adapt to telehealth and virtual supervision. This shift has highlighted the importance of maintaining ethical standards, ensuring confidentiality, and fostering effective communication in a digital environment. Supervisors must now be more vigilant about these considerations to provide quality guidance and support to counseling students in a virtual setting. The following 7 recommendations provide practical strategies to help in the facilitation of virtual supervision. </a:t>
            </a:r>
          </a:p>
          <a:p>
            <a:pPr marL="0" indent="0">
              <a:buNone/>
            </a:pPr>
            <a:r>
              <a:rPr lang="en-US" dirty="0">
                <a:latin typeface="Times New Roman"/>
                <a:cs typeface="Times New Roman"/>
              </a:rPr>
              <a:t>1. Understand and choose the best technology for supervision </a:t>
            </a:r>
            <a:endParaRPr lang="en-US" dirty="0"/>
          </a:p>
          <a:p>
            <a:pPr lvl="1"/>
            <a:r>
              <a:rPr lang="en-US" i="1" dirty="0">
                <a:latin typeface="Times New Roman"/>
                <a:cs typeface="Times New Roman"/>
              </a:rPr>
              <a:t>Consider which telehealth format best fits your supervision model and practice.</a:t>
            </a:r>
            <a:endParaRPr lang="en-US" dirty="0">
              <a:latin typeface="Times New Roman"/>
              <a:cs typeface="Times New Roman"/>
            </a:endParaRPr>
          </a:p>
          <a:p>
            <a:pPr marL="0" indent="0">
              <a:buNone/>
            </a:pPr>
            <a:r>
              <a:rPr lang="en-US" dirty="0">
                <a:latin typeface="Times New Roman"/>
                <a:cs typeface="Times New Roman"/>
              </a:rPr>
              <a:t>2. Set the stage of success</a:t>
            </a:r>
          </a:p>
          <a:p>
            <a:pPr lvl="1"/>
            <a:r>
              <a:rPr lang="en-US" i="1" dirty="0">
                <a:latin typeface="Times New Roman"/>
                <a:cs typeface="Times New Roman"/>
              </a:rPr>
              <a:t>Prepare for each session (Chae, 2022).</a:t>
            </a:r>
            <a:endParaRPr lang="en-US" dirty="0">
              <a:latin typeface="Times New Roman"/>
              <a:cs typeface="Times New Roman"/>
            </a:endParaRPr>
          </a:p>
          <a:p>
            <a:pPr lvl="1"/>
            <a:r>
              <a:rPr lang="en-US" i="1" dirty="0">
                <a:latin typeface="Times New Roman"/>
                <a:cs typeface="Times New Roman"/>
              </a:rPr>
              <a:t>Test the technology.</a:t>
            </a:r>
            <a:endParaRPr lang="en-US" dirty="0">
              <a:latin typeface="Times New Roman"/>
              <a:cs typeface="Times New Roman"/>
            </a:endParaRPr>
          </a:p>
          <a:p>
            <a:pPr lvl="1"/>
            <a:r>
              <a:rPr lang="en-US" i="1" dirty="0">
                <a:latin typeface="Times New Roman"/>
                <a:cs typeface="Times New Roman"/>
              </a:rPr>
              <a:t>If taking notes during the supervision session, consider muting the audio to reduce background noise when typing. </a:t>
            </a:r>
            <a:endParaRPr lang="en-US" dirty="0">
              <a:latin typeface="Times New Roman"/>
              <a:cs typeface="Times New Roman"/>
            </a:endParaRPr>
          </a:p>
          <a:p>
            <a:pPr marL="457200" lvl="1" indent="0">
              <a:buNone/>
            </a:pPr>
            <a:endParaRPr lang="en-US" dirty="0">
              <a:latin typeface="Times New Roman"/>
              <a:cs typeface="Times New Roman"/>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527480D-3FEB-9372-B74B-6665DBE1B7D7}"/>
              </a:ext>
            </a:extLst>
          </p:cNvPr>
          <p:cNvSpPr>
            <a:spLocks noGrp="1"/>
          </p:cNvSpPr>
          <p:nvPr>
            <p:ph type="sldNum" sz="quarter" idx="12"/>
          </p:nvPr>
        </p:nvSpPr>
        <p:spPr/>
        <p:txBody>
          <a:bodyPr/>
          <a:lstStyle/>
          <a:p>
            <a:fld id="{B5CEABB6-07DC-46E8-9B57-56EC44A396E5}" type="slidenum">
              <a:rPr lang="en-US" smtClean="0"/>
              <a:pPr/>
              <a:t>31</a:t>
            </a:fld>
            <a:endParaRPr lang="en-US" dirty="0"/>
          </a:p>
        </p:txBody>
      </p:sp>
    </p:spTree>
    <p:extLst>
      <p:ext uri="{BB962C8B-B14F-4D97-AF65-F5344CB8AC3E}">
        <p14:creationId xmlns:p14="http://schemas.microsoft.com/office/powerpoint/2010/main" val="626861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CC51-12C7-5E6F-7E53-F031F58F75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3108C-BEE4-6DCE-0E7B-318BCEFFFDFB}"/>
              </a:ext>
            </a:extLst>
          </p:cNvPr>
          <p:cNvSpPr>
            <a:spLocks noGrp="1"/>
          </p:cNvSpPr>
          <p:nvPr>
            <p:ph type="title"/>
          </p:nvPr>
        </p:nvSpPr>
        <p:spPr>
          <a:xfrm>
            <a:off x="764155" y="896113"/>
            <a:ext cx="10665845" cy="720252"/>
          </a:xfrm>
        </p:spPr>
        <p:txBody>
          <a:bodyPr/>
          <a:lstStyle/>
          <a:p>
            <a:r>
              <a:rPr lang="en-US" b="1" dirty="0">
                <a:solidFill>
                  <a:schemeClr val="accent2"/>
                </a:solidFill>
              </a:rPr>
              <a:t>7 Tips for providing virtual supervision</a:t>
            </a:r>
            <a:endParaRPr lang="en-US" dirty="0"/>
          </a:p>
        </p:txBody>
      </p:sp>
      <p:sp>
        <p:nvSpPr>
          <p:cNvPr id="3" name="Table Placeholder 2">
            <a:extLst>
              <a:ext uri="{FF2B5EF4-FFF2-40B4-BE49-F238E27FC236}">
                <a16:creationId xmlns:a16="http://schemas.microsoft.com/office/drawing/2014/main" id="{FBA62003-90DF-D0C4-17A5-9D1930085FE7}"/>
              </a:ext>
            </a:extLst>
          </p:cNvPr>
          <p:cNvSpPr>
            <a:spLocks noGrp="1"/>
          </p:cNvSpPr>
          <p:nvPr>
            <p:ph type="tbl" sz="quarter" idx="13"/>
          </p:nvPr>
        </p:nvSpPr>
        <p:spPr>
          <a:xfrm>
            <a:off x="759530" y="1450110"/>
            <a:ext cx="10665845" cy="4581236"/>
          </a:xfrm>
        </p:spPr>
        <p:txBody>
          <a:bodyPr>
            <a:normAutofit fontScale="92500"/>
          </a:bodyPr>
          <a:lstStyle/>
          <a:p>
            <a:pPr marL="0" indent="0">
              <a:buNone/>
            </a:pPr>
            <a:r>
              <a:rPr lang="en-US" dirty="0">
                <a:latin typeface="Times New Roman"/>
                <a:cs typeface="Times New Roman"/>
              </a:rPr>
              <a:t>3. Establish norms</a:t>
            </a:r>
          </a:p>
          <a:p>
            <a:pPr lvl="1"/>
            <a:r>
              <a:rPr lang="en-US" i="1" dirty="0">
                <a:latin typeface="Times New Roman"/>
                <a:cs typeface="Times New Roman"/>
              </a:rPr>
              <a:t>Encourage mutual respect and confidentiality (Lifespan Research Foundation, 2020).</a:t>
            </a:r>
            <a:endParaRPr lang="en-US" dirty="0">
              <a:latin typeface="Times New Roman"/>
              <a:cs typeface="Times New Roman"/>
            </a:endParaRPr>
          </a:p>
          <a:p>
            <a:pPr lvl="1"/>
            <a:r>
              <a:rPr lang="en-US" i="1" dirty="0">
                <a:latin typeface="Times New Roman"/>
                <a:cs typeface="Times New Roman"/>
              </a:rPr>
              <a:t>Depending upon type of supervision, encourage supervisees to participate in the sessions as much as possible within their own comfort zones (</a:t>
            </a:r>
            <a:r>
              <a:rPr lang="en-US" i="1" dirty="0" err="1">
                <a:latin typeface="Times New Roman"/>
                <a:cs typeface="Times New Roman"/>
              </a:rPr>
              <a:t>Weiskittle</a:t>
            </a:r>
            <a:r>
              <a:rPr lang="en-US" i="1" dirty="0">
                <a:latin typeface="Times New Roman"/>
                <a:cs typeface="Times New Roman"/>
              </a:rPr>
              <a:t> &amp; </a:t>
            </a:r>
            <a:r>
              <a:rPr lang="en-US" i="1" dirty="0" err="1">
                <a:latin typeface="Times New Roman"/>
                <a:cs typeface="Times New Roman"/>
              </a:rPr>
              <a:t>Mlinac</a:t>
            </a:r>
            <a:r>
              <a:rPr lang="en-US" i="1" dirty="0">
                <a:latin typeface="Times New Roman"/>
                <a:cs typeface="Times New Roman"/>
              </a:rPr>
              <a:t>, 2020).</a:t>
            </a:r>
            <a:endParaRPr lang="en-US" dirty="0">
              <a:latin typeface="Times New Roman"/>
              <a:cs typeface="Times New Roman"/>
            </a:endParaRPr>
          </a:p>
          <a:p>
            <a:pPr lvl="1"/>
            <a:r>
              <a:rPr lang="en-US" i="1" dirty="0">
                <a:latin typeface="Times New Roman"/>
                <a:cs typeface="Times New Roman"/>
              </a:rPr>
              <a:t> Ensure that the supervisor and supervisee(s) have cameras on throughout the session.</a:t>
            </a:r>
            <a:endParaRPr lang="en-US" dirty="0"/>
          </a:p>
          <a:p>
            <a:pPr marL="0" indent="0">
              <a:buNone/>
            </a:pPr>
            <a:r>
              <a:rPr lang="en-US" dirty="0">
                <a:latin typeface="Times New Roman"/>
                <a:cs typeface="Times New Roman"/>
              </a:rPr>
              <a:t>4. Attend to cultural and accessibility considerations</a:t>
            </a:r>
            <a:endParaRPr lang="en-US" dirty="0"/>
          </a:p>
          <a:p>
            <a:pPr lvl="1"/>
            <a:r>
              <a:rPr lang="en-US" i="1" dirty="0">
                <a:latin typeface="Times New Roman"/>
                <a:cs typeface="Times New Roman"/>
              </a:rPr>
              <a:t>Understand and acknowledge the multiple intersecting identities of supervisees and their clients as discussed in Multicultural and Social Justice Counseling Competencies (</a:t>
            </a:r>
            <a:r>
              <a:rPr lang="en-US" i="1" dirty="0" err="1">
                <a:latin typeface="Times New Roman"/>
                <a:cs typeface="Times New Roman"/>
              </a:rPr>
              <a:t>Ratts</a:t>
            </a:r>
            <a:r>
              <a:rPr lang="en-US" i="1" dirty="0">
                <a:latin typeface="Times New Roman"/>
                <a:cs typeface="Times New Roman"/>
              </a:rPr>
              <a:t> et al., 2016).</a:t>
            </a:r>
            <a:endParaRPr lang="en-US" dirty="0">
              <a:latin typeface="Times New Roman"/>
              <a:cs typeface="Times New Roman"/>
            </a:endParaRPr>
          </a:p>
          <a:p>
            <a:pPr lvl="1"/>
            <a:r>
              <a:rPr lang="en-US" i="1" dirty="0">
                <a:latin typeface="Times New Roman"/>
                <a:cs typeface="Times New Roman"/>
              </a:rPr>
              <a:t>Remember to continually improve clinician cultural competence through continuing education, consultation, inquiry, and research (Substance Abuse and Mental Health Services Administration [SAMHSA], 2014).</a:t>
            </a:r>
            <a:endParaRPr lang="en-US" dirty="0">
              <a:latin typeface="Times New Roman"/>
              <a:cs typeface="Times New Roman"/>
            </a:endParaRPr>
          </a:p>
          <a:p>
            <a:pPr marL="0" indent="0">
              <a:buNone/>
            </a:pPr>
            <a:r>
              <a:rPr lang="en-US" dirty="0">
                <a:latin typeface="Times New Roman"/>
                <a:cs typeface="Times New Roman"/>
              </a:rPr>
              <a:t>5. Monitor the process and content during each virtual supervision session</a:t>
            </a:r>
          </a:p>
          <a:p>
            <a:pPr lvl="1"/>
            <a:r>
              <a:rPr lang="en-US" i="1" dirty="0">
                <a:latin typeface="Times New Roman"/>
                <a:cs typeface="Times New Roman"/>
              </a:rPr>
              <a:t>Take note of each supervisee’s participation while providing them with support (Guth et al., 2021).</a:t>
            </a:r>
            <a:endParaRPr lang="en-US" dirty="0">
              <a:latin typeface="Times New Roman"/>
              <a:cs typeface="Times New Roman"/>
            </a:endParaRPr>
          </a:p>
          <a:p>
            <a:endParaRPr lang="en-US" dirty="0">
              <a:latin typeface="Times New Roman"/>
              <a:cs typeface="Times New Roman"/>
            </a:endParaRPr>
          </a:p>
          <a:p>
            <a:pPr marL="457200" lvl="1" indent="0">
              <a:buNone/>
            </a:pPr>
            <a:endParaRPr lang="en-US" dirty="0">
              <a:latin typeface="Times New Roman"/>
              <a:cs typeface="Times New Roman"/>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69E9C82-107B-88F6-BCB8-21D55310C227}"/>
              </a:ext>
            </a:extLst>
          </p:cNvPr>
          <p:cNvSpPr>
            <a:spLocks noGrp="1"/>
          </p:cNvSpPr>
          <p:nvPr>
            <p:ph type="sldNum" sz="quarter" idx="12"/>
          </p:nvPr>
        </p:nvSpPr>
        <p:spPr/>
        <p:txBody>
          <a:bodyPr/>
          <a:lstStyle/>
          <a:p>
            <a:fld id="{B5CEABB6-07DC-46E8-9B57-56EC44A396E5}" type="slidenum">
              <a:rPr lang="en-US" smtClean="0"/>
              <a:pPr/>
              <a:t>32</a:t>
            </a:fld>
            <a:endParaRPr lang="en-US" dirty="0"/>
          </a:p>
        </p:txBody>
      </p:sp>
    </p:spTree>
    <p:extLst>
      <p:ext uri="{BB962C8B-B14F-4D97-AF65-F5344CB8AC3E}">
        <p14:creationId xmlns:p14="http://schemas.microsoft.com/office/powerpoint/2010/main" val="2066955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948A-1D7F-76DB-40C4-27ED44CD4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34C99-C4BB-E6BD-C23A-2A757EFF6D71}"/>
              </a:ext>
            </a:extLst>
          </p:cNvPr>
          <p:cNvSpPr>
            <a:spLocks noGrp="1"/>
          </p:cNvSpPr>
          <p:nvPr>
            <p:ph type="title"/>
          </p:nvPr>
        </p:nvSpPr>
        <p:spPr>
          <a:xfrm>
            <a:off x="764155" y="896113"/>
            <a:ext cx="10665845" cy="720252"/>
          </a:xfrm>
        </p:spPr>
        <p:txBody>
          <a:bodyPr/>
          <a:lstStyle/>
          <a:p>
            <a:r>
              <a:rPr lang="en-US" b="1" dirty="0">
                <a:solidFill>
                  <a:schemeClr val="accent2"/>
                </a:solidFill>
              </a:rPr>
              <a:t>7 Tips for </a:t>
            </a:r>
            <a:r>
              <a:rPr lang="en-US" b="1">
                <a:solidFill>
                  <a:schemeClr val="accent2"/>
                </a:solidFill>
              </a:rPr>
              <a:t>providing virtual </a:t>
            </a:r>
            <a:r>
              <a:rPr lang="en-US" b="1" dirty="0">
                <a:solidFill>
                  <a:schemeClr val="accent2"/>
                </a:solidFill>
              </a:rPr>
              <a:t>supervision</a:t>
            </a:r>
            <a:endParaRPr lang="en-US" dirty="0"/>
          </a:p>
        </p:txBody>
      </p:sp>
      <p:sp>
        <p:nvSpPr>
          <p:cNvPr id="3" name="Table Placeholder 2">
            <a:extLst>
              <a:ext uri="{FF2B5EF4-FFF2-40B4-BE49-F238E27FC236}">
                <a16:creationId xmlns:a16="http://schemas.microsoft.com/office/drawing/2014/main" id="{664800AD-3F15-7354-B479-D0C2C4B92769}"/>
              </a:ext>
            </a:extLst>
          </p:cNvPr>
          <p:cNvSpPr>
            <a:spLocks noGrp="1"/>
          </p:cNvSpPr>
          <p:nvPr>
            <p:ph type="tbl" sz="quarter" idx="13"/>
          </p:nvPr>
        </p:nvSpPr>
        <p:spPr>
          <a:xfrm>
            <a:off x="759530" y="1496290"/>
            <a:ext cx="10665845" cy="4535055"/>
          </a:xfrm>
        </p:spPr>
        <p:txBody>
          <a:bodyPr>
            <a:normAutofit/>
          </a:bodyPr>
          <a:lstStyle/>
          <a:p>
            <a:pPr marL="0" indent="0">
              <a:buNone/>
            </a:pPr>
            <a:r>
              <a:rPr lang="en-US" dirty="0">
                <a:latin typeface="Times New Roman"/>
                <a:cs typeface="Times New Roman"/>
              </a:rPr>
              <a:t>6. Choose and adapt meaningful supervision activities </a:t>
            </a:r>
          </a:p>
          <a:p>
            <a:pPr lvl="1"/>
            <a:r>
              <a:rPr lang="en-US" i="1" dirty="0">
                <a:latin typeface="Times New Roman"/>
                <a:cs typeface="Times New Roman"/>
              </a:rPr>
              <a:t>Incorporate practices like role-playing and discussions with supervisees to practice enhancing various    skills (Mosley et al., 2022).</a:t>
            </a:r>
            <a:endParaRPr lang="en-US" dirty="0">
              <a:latin typeface="Times New Roman"/>
              <a:cs typeface="Times New Roman"/>
            </a:endParaRPr>
          </a:p>
          <a:p>
            <a:pPr lvl="1"/>
            <a:r>
              <a:rPr lang="en-US" i="1" dirty="0">
                <a:latin typeface="Times New Roman"/>
                <a:cs typeface="Times New Roman"/>
              </a:rPr>
              <a:t>Integrate supplemental assignments to help supervisee’s practice new skills (Williamson &amp;         Williamson, 2020).</a:t>
            </a:r>
            <a:endParaRPr lang="en-US" dirty="0">
              <a:latin typeface="Times New Roman"/>
              <a:cs typeface="Times New Roman"/>
            </a:endParaRPr>
          </a:p>
          <a:p>
            <a:pPr marL="0" indent="0">
              <a:buNone/>
            </a:pPr>
            <a:r>
              <a:rPr lang="en-US" dirty="0">
                <a:latin typeface="Times New Roman"/>
                <a:cs typeface="Times New Roman"/>
              </a:rPr>
              <a:t>7. Be adaptable and flexible</a:t>
            </a:r>
            <a:endParaRPr lang="en-US" dirty="0"/>
          </a:p>
          <a:p>
            <a:pPr lvl="1"/>
            <a:r>
              <a:rPr lang="en-US" i="1" dirty="0">
                <a:latin typeface="Times New Roman"/>
                <a:cs typeface="Times New Roman"/>
              </a:rPr>
              <a:t>Be prepared for unexpected technology glitches and utilize them as opportunities to model (Chae &amp; Backer, 2024).</a:t>
            </a:r>
            <a:endParaRPr lang="en-US" dirty="0">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a:p>
            <a:pPr marL="457200" lvl="1" indent="0">
              <a:buNone/>
            </a:pPr>
            <a:endParaRPr lang="en-US" dirty="0">
              <a:latin typeface="Times New Roman"/>
              <a:cs typeface="Times New Roman"/>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B2A7D1F8-3D53-03C2-CE92-47B1FE520ED3}"/>
              </a:ext>
            </a:extLst>
          </p:cNvPr>
          <p:cNvSpPr>
            <a:spLocks noGrp="1"/>
          </p:cNvSpPr>
          <p:nvPr>
            <p:ph type="sldNum" sz="quarter" idx="12"/>
          </p:nvPr>
        </p:nvSpPr>
        <p:spPr/>
        <p:txBody>
          <a:bodyPr/>
          <a:lstStyle/>
          <a:p>
            <a:fld id="{B5CEABB6-07DC-46E8-9B57-56EC44A396E5}" type="slidenum">
              <a:rPr lang="en-US" smtClean="0"/>
              <a:pPr/>
              <a:t>33</a:t>
            </a:fld>
            <a:endParaRPr lang="en-US" dirty="0"/>
          </a:p>
        </p:txBody>
      </p:sp>
    </p:spTree>
    <p:extLst>
      <p:ext uri="{BB962C8B-B14F-4D97-AF65-F5344CB8AC3E}">
        <p14:creationId xmlns:p14="http://schemas.microsoft.com/office/powerpoint/2010/main" val="478206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A508-7468-13DE-AB5C-40289E2A175B}"/>
              </a:ext>
            </a:extLst>
          </p:cNvPr>
          <p:cNvSpPr>
            <a:spLocks noGrp="1"/>
          </p:cNvSpPr>
          <p:nvPr>
            <p:ph type="title"/>
          </p:nvPr>
        </p:nvSpPr>
        <p:spPr>
          <a:xfrm>
            <a:off x="120770" y="-992038"/>
            <a:ext cx="11756702" cy="6935638"/>
          </a:xfrm>
        </p:spPr>
        <p:txBody>
          <a:bodyPr vert="horz" lIns="91440" tIns="45720" rIns="91440" bIns="0" rtlCol="0" anchor="ctr">
            <a:normAutofit fontScale="90000"/>
          </a:bodyPr>
          <a:lstStyle/>
          <a:p>
            <a:pPr marR="0" indent="-457200">
              <a:lnSpc>
                <a:spcPct val="100000"/>
              </a:lnSpc>
              <a:spcBef>
                <a:spcPts val="0"/>
              </a:spcBef>
              <a:spcAft>
                <a:spcPts val="0"/>
              </a:spcAft>
            </a:pPr>
            <a:r>
              <a:rPr lang="en-US" sz="1300" b="1" dirty="0">
                <a:solidFill>
                  <a:schemeClr val="tx1"/>
                </a:solidFill>
                <a:latin typeface="Times New Roman" panose="02020603050405020304" pitchFamily="18" charset="0"/>
                <a:cs typeface="Times New Roman" panose="02020603050405020304" pitchFamily="18" charset="0"/>
              </a:rPr>
              <a:t>                                                                                                                                </a:t>
            </a: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br>
              <a:rPr lang="en-US" sz="13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a:t>
            </a: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References</a:t>
            </a:r>
            <a:br>
              <a:rPr lang="en-US" sz="1800" b="1" dirty="0">
                <a:solidFill>
                  <a:schemeClr val="tx1"/>
                </a:solidFill>
                <a:latin typeface="Times New Roman" panose="02020603050405020304" pitchFamily="18" charset="0"/>
                <a:cs typeface="Times New Roman" panose="02020603050405020304" pitchFamily="18" charset="0"/>
              </a:rPr>
            </a:br>
            <a:br>
              <a:rPr lang="en-US" sz="1800" b="1"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2024 CACREP Standards - CACREP. (2023, December 5). CACREP. https://www.cacrep.org/for-programs/2024-cacrep-standards/</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Bernard, J. M. (1979). Supervisor training: a discrimination model. Counselor Education and Supervision, 19(1), 60–68.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https://doi.org/10.1002/j.1556-6978.1979.tb00906.x</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Bernard, J. M., &amp; Goodyear, R. K. (2018). Fundamentals of clinical supervision.</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Bernard, J. M., &amp; Luke, M. (2015). A content analysis of 10 years of clinical supervision articles in counseling. Counselor Education and Supervision, 54(4), 242–257.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https://doi.org/10.1002/ceas.12024</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Bledsoe, K. G., Logan-McKibben, S., McKibben, W. B., &amp; Cook, R. M. (2018). A content analysis of school counseling supervision. Professional School Counseling, 22(1), 2156759X1983845.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https://doi.org/10.1177/2156759x19838454</a:t>
            </a: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Borders, L. D. (2006). Snapshot of clinical supervision in counseling and counselor education. The Clinical Supervisor, 24(1–2), 69–113.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https://doi.org/10.1300/j001v24n01_05</a:t>
            </a: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r>
              <a:rPr lang="en-US" sz="1800" dirty="0" err="1">
                <a:solidFill>
                  <a:schemeClr val="tx1"/>
                </a:solidFill>
                <a:latin typeface="Times New Roman" panose="02020603050405020304" pitchFamily="18" charset="0"/>
                <a:ea typeface="Aptos" panose="020B0004020202020204" pitchFamily="34" charset="0"/>
                <a:cs typeface="Times New Roman" panose="02020603050405020304" pitchFamily="18" charset="0"/>
              </a:rPr>
              <a:t>Brejcha</a:t>
            </a: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R. J. (n.d.). Introduction to the Interpersonal Discrimination Model Applied to Clinical Supervision: A relational approach for novice Counselors. </a:t>
            </a:r>
            <a:r>
              <a:rPr lang="en-US" sz="1800" dirty="0" err="1">
                <a:solidFill>
                  <a:schemeClr val="tx1"/>
                </a:solidFill>
                <a:latin typeface="Times New Roman" panose="02020603050405020304" pitchFamily="18" charset="0"/>
                <a:ea typeface="Aptos" panose="020B0004020202020204" pitchFamily="34" charset="0"/>
                <a:cs typeface="Times New Roman" panose="02020603050405020304" pitchFamily="18" charset="0"/>
              </a:rPr>
              <a:t>DigitalCommons@SHU</a:t>
            </a:r>
            <a: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t>. </a:t>
            </a:r>
            <a:r>
              <a:rPr lang="en-US" sz="1800" u="sng" dirty="0">
                <a:solidFill>
                  <a:schemeClr val="tx1"/>
                </a:solidFill>
                <a:latin typeface="Times New Roman" panose="02020603050405020304" pitchFamily="18"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https://digitalcommons.sacredheart.edu/jcps/vol14/iss2/2</a:t>
            </a: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sz="1800" dirty="0">
                <a:solidFill>
                  <a:schemeClr val="tx1"/>
                </a:solidFill>
                <a:latin typeface="Times New Roman" panose="02020603050405020304" pitchFamily="18" charset="0"/>
                <a:ea typeface="Aptos" panose="020B0004020202020204" pitchFamily="34"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76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A508-7468-13DE-AB5C-40289E2A175B}"/>
              </a:ext>
            </a:extLst>
          </p:cNvPr>
          <p:cNvSpPr>
            <a:spLocks noGrp="1"/>
          </p:cNvSpPr>
          <p:nvPr>
            <p:ph type="title"/>
          </p:nvPr>
        </p:nvSpPr>
        <p:spPr>
          <a:xfrm>
            <a:off x="120770" y="207034"/>
            <a:ext cx="11756702" cy="5753819"/>
          </a:xfrm>
        </p:spPr>
        <p:txBody>
          <a:bodyPr vert="horz" lIns="91440" tIns="45720" rIns="91440" bIns="0" rtlCol="0" anchor="ctr">
            <a:noAutofit/>
          </a:bodyPr>
          <a:lstStyle/>
          <a:p>
            <a:r>
              <a:rPr lang="en-US" sz="1600" dirty="0">
                <a:latin typeface="Times New Roman"/>
                <a:cs typeface="Times New Roman"/>
              </a:rPr>
              <a:t> </a:t>
            </a:r>
            <a:br>
              <a:rPr lang="en-US" sz="1600" dirty="0">
                <a:solidFill>
                  <a:srgbClr val="415588"/>
                </a:solidFill>
                <a:latin typeface="Times New Roman"/>
                <a:cs typeface="Times New Roman"/>
              </a:rPr>
            </a:br>
            <a:br>
              <a:rPr lang="en-US" sz="1600" dirty="0">
                <a:latin typeface="Times New Roman"/>
                <a:cs typeface="Times New Roman"/>
              </a:rPr>
            </a:br>
            <a:br>
              <a:rPr lang="en-US" sz="1600" dirty="0">
                <a:latin typeface="Times New Roman"/>
                <a:cs typeface="Times New Roman"/>
              </a:rPr>
            </a:br>
            <a:r>
              <a:rPr lang="en-US" sz="1600" b="1" dirty="0">
                <a:solidFill>
                  <a:schemeClr val="tx1"/>
                </a:solidFill>
                <a:latin typeface="Times New Roman"/>
                <a:cs typeface="Times New Roman"/>
              </a:rPr>
              <a:t>References Continued</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ea typeface="Aptos" panose="020B0004020202020204" pitchFamily="34" charset="0"/>
                <a:cs typeface="Times New Roman"/>
              </a:rPr>
              <a:t>CHAE, N., &amp; BACKER, A. (2024). PROMISING PRACTICES FOR ONLINE SITE SUPERVISION TRAINING FOR SCHOOL COUNSELORS. COUNSELOR EDUCATION AND SUPERVISION, 63(2), 99–116. </a:t>
            </a:r>
            <a:r>
              <a:rPr lang="en-US" sz="1600" u="sng" dirty="0">
                <a:solidFill>
                  <a:schemeClr val="tx1"/>
                </a:solidFill>
                <a:latin typeface="Times New Roman"/>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HTTPS://DOI.ORG/10.1002/CEAS.12295</a:t>
            </a:r>
            <a:br>
              <a:rPr lang="en-US" sz="1600" u="sng" dirty="0">
                <a:latin typeface="Times New Roman"/>
                <a:ea typeface="Aptos" panose="020B0004020202020204" pitchFamily="34" charset="0"/>
                <a:cs typeface="Times New Roman"/>
              </a:rPr>
            </a:br>
            <a:br>
              <a:rPr lang="en-US" sz="1600" u="sng" dirty="0">
                <a:latin typeface="Times New Roman"/>
                <a:ea typeface="Aptos" panose="020B0004020202020204" pitchFamily="34" charset="0"/>
                <a:cs typeface="Times New Roman"/>
              </a:rPr>
            </a:br>
            <a:r>
              <a:rPr lang="en-US" sz="1600" dirty="0">
                <a:solidFill>
                  <a:srgbClr val="000000"/>
                </a:solidFill>
                <a:latin typeface="Times New Roman"/>
                <a:ea typeface="Aptos" panose="020B0004020202020204" pitchFamily="34" charset="0"/>
                <a:cs typeface="Times New Roman"/>
              </a:rPr>
              <a:t>CHAE, N. (2022). COLLEGIAL, COMPETENT, AND CONSULTATIVE SUPERVISION: A PEER SUPERVISION APPROACH FOR SCHOOL COUNSELORS. PROFESSIONAL SCHOOL COUNSELING, </a:t>
            </a:r>
            <a:r>
              <a:rPr lang="en-US" sz="1600" dirty="0">
                <a:solidFill>
                  <a:srgbClr val="1C1D1E"/>
                </a:solidFill>
                <a:latin typeface="Times New Roman"/>
                <a:ea typeface="Aptos" panose="020B0004020202020204" pitchFamily="34" charset="0"/>
                <a:cs typeface="Times New Roman"/>
              </a:rPr>
              <a:t>26(1), 1–10. </a:t>
            </a:r>
            <a:r>
              <a:rPr lang="en-US" sz="1600" u="sng" dirty="0">
                <a:solidFill>
                  <a:srgbClr val="1C1D1E"/>
                </a:solidFill>
                <a:latin typeface="Times New Roman"/>
                <a:ea typeface="Aptos" panose="020B0004020202020204" pitchFamily="34" charset="0"/>
                <a:cs typeface="Times New Roman"/>
              </a:rPr>
              <a:t>HTTPS://DOI.ORG/10.1177/2156759X221138233</a:t>
            </a:r>
            <a:br>
              <a:rPr lang="en-US" sz="1600" dirty="0">
                <a:latin typeface="Times New Roman"/>
                <a:ea typeface="Aptos" panose="020B0004020202020204" pitchFamily="34" charset="0"/>
                <a:cs typeface="Times New Roman"/>
              </a:rPr>
            </a:br>
            <a:br>
              <a:rPr lang="en-US" sz="1600" dirty="0">
                <a:latin typeface="Times New Roman"/>
                <a:ea typeface="Aptos" panose="020B0004020202020204" pitchFamily="34" charset="0"/>
                <a:cs typeface="Times New Roman"/>
              </a:rPr>
            </a:br>
            <a:r>
              <a:rPr lang="en-US" sz="1600" dirty="0">
                <a:solidFill>
                  <a:schemeClr val="tx1"/>
                </a:solidFill>
                <a:latin typeface="Times New Roman"/>
                <a:ea typeface="Aptos" panose="020B0004020202020204" pitchFamily="34" charset="0"/>
                <a:cs typeface="Times New Roman"/>
              </a:rPr>
              <a:t>Crunk, A. E., &amp; Barden, S. M. (2017a). The Common Factors Discrimination Model: An Integrated Approach to Counselor Supervision. The Professional Counselor, 7(1), 62–75. </a:t>
            </a:r>
            <a:r>
              <a:rPr lang="en-US" sz="1600" u="sng" dirty="0">
                <a:solidFill>
                  <a:schemeClr val="tx1"/>
                </a:solidFill>
                <a:latin typeface="Times New Roman"/>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https://doi.org/10.15241/aec.7.1.62</a:t>
            </a:r>
            <a:br>
              <a:rPr lang="en-US" sz="1800" dirty="0">
                <a:latin typeface="Times New Roman" panose="02020603050405020304" pitchFamily="18" charset="0"/>
                <a:ea typeface="Aptos" panose="020B0004020202020204" pitchFamily="34" charset="0"/>
                <a:cs typeface="Times New Roman" panose="02020603050405020304" pitchFamily="18" charset="0"/>
              </a:rPr>
            </a:br>
            <a:br>
              <a:rPr lang="en-US" sz="1800" dirty="0">
                <a:latin typeface="Times New Roman" panose="02020603050405020304" pitchFamily="18" charset="0"/>
                <a:ea typeface="Aptos" panose="020B0004020202020204" pitchFamily="34" charset="0"/>
                <a:cs typeface="Times New Roman" panose="02020603050405020304" pitchFamily="18" charset="0"/>
              </a:rPr>
            </a:br>
            <a:r>
              <a:rPr lang="en-US" sz="1600" dirty="0">
                <a:solidFill>
                  <a:schemeClr val="tx1"/>
                </a:solidFill>
                <a:latin typeface="Times New Roman"/>
                <a:ea typeface="Aptos" panose="020B0004020202020204" pitchFamily="34" charset="0"/>
                <a:cs typeface="Times New Roman"/>
              </a:rPr>
              <a:t>Crunk, A. E., &amp; Barden, S. M. (2017b). The Common Factors Discrimination Model: An Integrated Approach to Counselor Supervision. The Professional Counselor, 7(1), 62–75. </a:t>
            </a:r>
            <a:r>
              <a:rPr lang="en-US" sz="1600" u="sng" dirty="0">
                <a:solidFill>
                  <a:schemeClr val="tx1"/>
                </a:solidFill>
                <a:latin typeface="Times New Roman"/>
                <a:ea typeface="Aptos" panose="020B0004020202020204" pitchFamily="34" charset="0"/>
                <a:cs typeface="Times New Roman"/>
                <a:hlinkClick r:id="rId4">
                  <a:extLst>
                    <a:ext uri="{A12FA001-AC4F-418D-AE19-62706E023703}">
                      <ahyp:hlinkClr xmlns:ahyp="http://schemas.microsoft.com/office/drawing/2018/hyperlinkcolor" val="tx"/>
                    </a:ext>
                  </a:extLst>
                </a:hlinkClick>
              </a:rPr>
              <a:t>https://doi.org/10.15241/aec.7.1.62</a:t>
            </a:r>
            <a:br>
              <a:rPr lang="en-US" sz="1600" dirty="0">
                <a:latin typeface="Times New Roman" panose="02020603050405020304" pitchFamily="18" charset="0"/>
                <a:ea typeface="Aptos" panose="020B0004020202020204" pitchFamily="34" charset="0"/>
                <a:cs typeface="Times New Roman" panose="02020603050405020304" pitchFamily="18" charset="0"/>
              </a:rPr>
            </a:br>
            <a:br>
              <a:rPr lang="en-US" sz="1600" dirty="0">
                <a:latin typeface="Times New Roman" panose="02020603050405020304" pitchFamily="18" charset="0"/>
                <a:ea typeface="Aptos" panose="020B0004020202020204" pitchFamily="34" charset="0"/>
                <a:cs typeface="Times New Roman" panose="02020603050405020304" pitchFamily="18" charset="0"/>
              </a:rPr>
            </a:br>
            <a:r>
              <a:rPr lang="en-US" sz="1600" dirty="0">
                <a:solidFill>
                  <a:schemeClr val="tx1"/>
                </a:solidFill>
                <a:latin typeface="Times New Roman"/>
                <a:ea typeface="Aptos" panose="020B0004020202020204" pitchFamily="34" charset="0"/>
                <a:cs typeface="Times New Roman"/>
              </a:rPr>
              <a:t>Day-Vines, N. L. (2017). Promoting Cultural Competence in Clinical Supervision: A Conceptual Framework. Journal of Counseling &amp; Development, 95(3), 253–262. DOI: </a:t>
            </a:r>
            <a:r>
              <a:rPr lang="en-US" sz="1600" u="sng" dirty="0">
                <a:solidFill>
                  <a:schemeClr val="tx1"/>
                </a:solidFill>
                <a:latin typeface="Times New Roman"/>
                <a:ea typeface="Aptos" panose="020B0004020202020204" pitchFamily="34" charset="0"/>
                <a:cs typeface="Times New Roman"/>
                <a:hlinkClick r:id="rId5">
                  <a:extLst>
                    <a:ext uri="{A12FA001-AC4F-418D-AE19-62706E023703}">
                      <ahyp:hlinkClr xmlns:ahyp="http://schemas.microsoft.com/office/drawing/2018/hyperlinkcolor" val="tx"/>
                    </a:ext>
                  </a:extLst>
                </a:hlinkClick>
              </a:rPr>
              <a:t>10.1002/jcad.12380</a:t>
            </a:r>
            <a:br>
              <a:rPr lang="en-US" sz="1600" u="sng" dirty="0">
                <a:latin typeface="Times New Roman" panose="02020603050405020304" pitchFamily="18" charset="0"/>
                <a:ea typeface="Aptos" panose="020B0004020202020204" pitchFamily="34" charset="0"/>
                <a:cs typeface="Times New Roman" panose="02020603050405020304" pitchFamily="18" charset="0"/>
              </a:rPr>
            </a:br>
            <a:br>
              <a:rPr lang="en-US" sz="1600" u="sng" dirty="0">
                <a:latin typeface="Times New Roman" panose="02020603050405020304" pitchFamily="18" charset="0"/>
                <a:ea typeface="Aptos" panose="020B0004020202020204" pitchFamily="34" charset="0"/>
                <a:cs typeface="Times New Roman" panose="02020603050405020304" pitchFamily="18" charset="0"/>
              </a:rPr>
            </a:br>
            <a:r>
              <a:rPr lang="en-US" sz="1600" dirty="0" err="1">
                <a:solidFill>
                  <a:schemeClr val="tx1"/>
                </a:solidFill>
                <a:latin typeface="Times New Roman"/>
                <a:cs typeface="Times New Roman"/>
              </a:rPr>
              <a:t>Fajriani</a:t>
            </a:r>
            <a:r>
              <a:rPr lang="en-US" sz="1600" dirty="0">
                <a:solidFill>
                  <a:schemeClr val="tx1"/>
                </a:solidFill>
                <a:latin typeface="Times New Roman"/>
                <a:cs typeface="Times New Roman"/>
              </a:rPr>
              <a:t>, F., </a:t>
            </a:r>
            <a:r>
              <a:rPr lang="en-US" sz="1600" dirty="0" err="1">
                <a:solidFill>
                  <a:schemeClr val="tx1"/>
                </a:solidFill>
                <a:latin typeface="Times New Roman"/>
                <a:cs typeface="Times New Roman"/>
              </a:rPr>
              <a:t>Yulizar</a:t>
            </a:r>
            <a:r>
              <a:rPr lang="en-US" sz="1600" dirty="0">
                <a:solidFill>
                  <a:schemeClr val="tx1"/>
                </a:solidFill>
                <a:latin typeface="Times New Roman"/>
                <a:cs typeface="Times New Roman"/>
              </a:rPr>
              <a:t>, Y., Suherman, U., &amp; </a:t>
            </a:r>
            <a:r>
              <a:rPr lang="en-US" sz="1600" dirty="0" err="1">
                <a:solidFill>
                  <a:schemeClr val="tx1"/>
                </a:solidFill>
                <a:latin typeface="Times New Roman"/>
                <a:cs typeface="Times New Roman"/>
              </a:rPr>
              <a:t>Yustiana</a:t>
            </a:r>
            <a:r>
              <a:rPr lang="en-US" sz="1600" dirty="0">
                <a:solidFill>
                  <a:schemeClr val="tx1"/>
                </a:solidFill>
                <a:latin typeface="Times New Roman"/>
                <a:cs typeface="Times New Roman"/>
              </a:rPr>
              <a:t>, Y. R. (2023). School counselor leadership: A theoretical and empirical review. </a:t>
            </a:r>
            <a:r>
              <a:rPr lang="en-US" sz="1600" dirty="0" err="1">
                <a:solidFill>
                  <a:schemeClr val="tx1"/>
                </a:solidFill>
                <a:latin typeface="Times New Roman"/>
                <a:cs typeface="Times New Roman"/>
              </a:rPr>
              <a:t>Jurnal</a:t>
            </a:r>
            <a:r>
              <a:rPr lang="en-US" sz="1600" dirty="0">
                <a:solidFill>
                  <a:schemeClr val="tx1"/>
                </a:solidFill>
                <a:latin typeface="Times New Roman"/>
                <a:cs typeface="Times New Roman"/>
              </a:rPr>
              <a:t> </a:t>
            </a:r>
            <a:r>
              <a:rPr lang="en-US" sz="1600" dirty="0" err="1">
                <a:solidFill>
                  <a:schemeClr val="tx1"/>
                </a:solidFill>
                <a:latin typeface="Times New Roman"/>
                <a:cs typeface="Times New Roman"/>
              </a:rPr>
              <a:t>Akuntabilitas</a:t>
            </a:r>
            <a:r>
              <a:rPr lang="en-US" sz="1600" dirty="0">
                <a:solidFill>
                  <a:schemeClr val="tx1"/>
                </a:solidFill>
                <a:latin typeface="Times New Roman"/>
                <a:cs typeface="Times New Roman"/>
              </a:rPr>
              <a:t> </a:t>
            </a:r>
            <a:r>
              <a:rPr lang="en-US" sz="1600" dirty="0" err="1">
                <a:solidFill>
                  <a:schemeClr val="tx1"/>
                </a:solidFill>
                <a:latin typeface="Times New Roman"/>
                <a:cs typeface="Times New Roman"/>
              </a:rPr>
              <a:t>Manajemen</a:t>
            </a:r>
            <a:r>
              <a:rPr lang="en-US" sz="1600" dirty="0">
                <a:solidFill>
                  <a:schemeClr val="tx1"/>
                </a:solidFill>
                <a:latin typeface="Times New Roman"/>
                <a:cs typeface="Times New Roman"/>
              </a:rPr>
              <a:t> Pendidikan, 11(1), 12–23. </a:t>
            </a:r>
            <a:r>
              <a:rPr lang="en-US" sz="1600" dirty="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https://doi.org/10.21831/jamp.v11i1.57572</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GUTH, L. J., PEPPER, E. L., STEPHENS, A. F., POLLARD-KOSIDOWSKI, B. L., &amp; GARROW, J. (2021). TEN TIPS FOR THE FACILITATION OF VIRTUAL GROUPS. THE JOURNAL FOR SPECIALISTS IN GROUP WORK, 46(4), 309–321. </a:t>
            </a:r>
            <a:r>
              <a:rPr lang="en-US" sz="1600" dirty="0">
                <a:solidFill>
                  <a:srgbClr val="000000"/>
                </a:solidFill>
                <a:latin typeface="Times New Roman"/>
                <a:cs typeface="Times New Roman"/>
                <a:hlinkClick r:id="rId7">
                  <a:extLst>
                    <a:ext uri="{A12FA001-AC4F-418D-AE19-62706E023703}">
                      <ahyp:hlinkClr xmlns:ahyp="http://schemas.microsoft.com/office/drawing/2018/hyperlinkcolor" val="tx"/>
                    </a:ext>
                  </a:extLst>
                </a:hlinkClick>
              </a:rPr>
              <a:t>HTTPS://DOI.ORG/10.1080/01933922.2021.1984620</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200" u="sng" dirty="0">
                <a:latin typeface="Times New Roman"/>
                <a:ea typeface="Aptos" panose="020B0004020202020204" pitchFamily="34" charset="0"/>
                <a:cs typeface="Times New Roman" panose="02020603050405020304" pitchFamily="18" charset="0"/>
              </a:rPr>
            </a:br>
            <a:br>
              <a:rPr lang="en-US" sz="1100" dirty="0">
                <a:latin typeface="Aptos"/>
                <a:cs typeface="Times New Roman" panose="02020603050405020304" pitchFamily="18" charset="0"/>
              </a:rPr>
            </a:b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2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A508-7468-13DE-AB5C-40289E2A175B}"/>
              </a:ext>
            </a:extLst>
          </p:cNvPr>
          <p:cNvSpPr>
            <a:spLocks noGrp="1"/>
          </p:cNvSpPr>
          <p:nvPr>
            <p:ph type="title"/>
          </p:nvPr>
        </p:nvSpPr>
        <p:spPr>
          <a:xfrm>
            <a:off x="221411" y="422694"/>
            <a:ext cx="11756702" cy="5262115"/>
          </a:xfrm>
        </p:spPr>
        <p:txBody>
          <a:bodyPr vert="horz" lIns="91440" tIns="45720" rIns="91440" bIns="0" rtlCol="0" anchor="ctr">
            <a:noAutofit/>
          </a:bodyPr>
          <a:lstStyle/>
          <a:p>
            <a:pPr>
              <a:lnSpc>
                <a:spcPct val="100000"/>
              </a:lnSpc>
            </a:pPr>
            <a:r>
              <a:rPr lang="en-US" sz="1600" b="1" dirty="0">
                <a:solidFill>
                  <a:schemeClr val="tx1"/>
                </a:solidFill>
                <a:latin typeface="Times New Roman"/>
                <a:cs typeface="Times New Roman"/>
              </a:rPr>
              <a:t>References continued</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Lambert, M. J., &amp; Barley, D. E. (2001). Research summary on the therapeutic relationship and psychotherapy outcome. Psychotherapy (Chicago, Ill.), 38(4), 357–361. </a:t>
            </a:r>
            <a:r>
              <a:rPr lang="en-US" sz="1600" dirty="0">
                <a:solidFill>
                  <a:srgbClr val="000000"/>
                </a:solidFill>
                <a:latin typeface="Times New Roman"/>
                <a:cs typeface="Times New Roman"/>
                <a:hlinkClick r:id="rId3">
                  <a:extLst>
                    <a:ext uri="{A12FA001-AC4F-418D-AE19-62706E023703}">
                      <ahyp:hlinkClr xmlns:ahyp="http://schemas.microsoft.com/office/drawing/2018/hyperlinkcolor" val="tx"/>
                    </a:ext>
                  </a:extLst>
                </a:hlinkClick>
              </a:rPr>
              <a:t>https://doi.org/10.1037/0033-3204.38.4.357</a:t>
            </a:r>
            <a:br>
              <a:rPr lang="en-US" sz="1600" dirty="0">
                <a:latin typeface="Times New Roman"/>
                <a:cs typeface="Times New Roman"/>
              </a:rPr>
            </a:br>
            <a:br>
              <a:rPr lang="en-US" sz="1600" dirty="0">
                <a:latin typeface="Times New Roman"/>
                <a:cs typeface="Times New Roman"/>
              </a:rPr>
            </a:br>
            <a:r>
              <a:rPr lang="en-US" sz="1600" dirty="0">
                <a:solidFill>
                  <a:srgbClr val="000000"/>
                </a:solidFill>
                <a:latin typeface="Times New Roman"/>
                <a:cs typeface="Times New Roman"/>
              </a:rPr>
              <a:t>LIFESPAN RESEARCH FOUNDATION. (2020)/ COVID-19 SUPPORT GROUPS: A RESOURCE GUIDE FOR BEHAVIORAL HEALTH PRACTITIONERS. SSM HEAL</a:t>
            </a:r>
            <a:r>
              <a:rPr lang="en-US" sz="1600" dirty="0">
                <a:solidFill>
                  <a:schemeClr val="tx1"/>
                </a:solidFill>
                <a:latin typeface="Times New Roman"/>
                <a:cs typeface="Times New Roman"/>
              </a:rPr>
              <a:t>TH. </a:t>
            </a:r>
            <a:r>
              <a:rPr lang="en-US" sz="1600" u="sng" dirty="0">
                <a:solidFill>
                  <a:schemeClr val="tx1"/>
                </a:solidFill>
                <a:latin typeface="Times New Roman"/>
                <a:cs typeface="Times New Roman"/>
                <a:hlinkClick r:id="rId4">
                  <a:extLst>
                    <a:ext uri="{A12FA001-AC4F-418D-AE19-62706E023703}">
                      <ahyp:hlinkClr xmlns:ahyp="http://schemas.microsoft.com/office/drawing/2018/hyperlinkcolor" val="tx"/>
                    </a:ext>
                  </a:extLst>
                </a:hlinkClick>
              </a:rPr>
              <a:t>HTTPS://WWW.CHAUSA.ORG/DOCS/DEFAULT-SOURCE/DEFAULT-DOCUMENT</a:t>
            </a:r>
            <a:r>
              <a:rPr lang="en-US" sz="1600" u="sng" dirty="0">
                <a:solidFill>
                  <a:schemeClr val="tx1"/>
                </a:solidFill>
                <a:latin typeface="Times New Roman"/>
                <a:cs typeface="Times New Roman"/>
                <a:hlinkClick r:id="rId5">
                  <a:extLst>
                    <a:ext uri="{A12FA001-AC4F-418D-AE19-62706E023703}">
                      <ahyp:hlinkClr xmlns:ahyp="http://schemas.microsoft.com/office/drawing/2018/hyperlinkcolor" val="tx"/>
                    </a:ext>
                  </a:extLst>
                </a:hlinkClick>
              </a:rPr>
              <a:t>LIBRARY/COVID-19-SUPPORT-GROUPS.PDF?SFVRSN=0</a:t>
            </a:r>
            <a:r>
              <a:rPr lang="en-US" sz="1600" dirty="0">
                <a:solidFill>
                  <a:schemeClr val="tx1"/>
                </a:solidFill>
                <a:latin typeface="Times New Roman"/>
                <a:cs typeface="Times New Roman"/>
              </a:rPr>
              <a:t> </a:t>
            </a:r>
            <a:br>
              <a:rPr lang="en-US" sz="1600" dirty="0">
                <a:latin typeface="Times New Roman"/>
                <a:cs typeface="Times New Roman"/>
              </a:rPr>
            </a:br>
            <a:br>
              <a:rPr lang="en-US" sz="1600" dirty="0">
                <a:latin typeface="Times New Roman"/>
                <a:cs typeface="Times New Roman"/>
              </a:rPr>
            </a:br>
            <a:r>
              <a:rPr lang="en-US" sz="1600" err="1">
                <a:solidFill>
                  <a:schemeClr val="tx1"/>
                </a:solidFill>
                <a:latin typeface="Times New Roman"/>
                <a:cs typeface="Times New Roman"/>
              </a:rPr>
              <a:t>Miserentino</a:t>
            </a:r>
            <a:r>
              <a:rPr lang="en-US" sz="1600" dirty="0">
                <a:solidFill>
                  <a:schemeClr val="tx1"/>
                </a:solidFill>
                <a:latin typeface="Times New Roman"/>
                <a:cs typeface="Times New Roman"/>
              </a:rPr>
              <a:t>, J., &amp; Hannon, M. D. (n.d.). Supervision in Schools: a developmental approach. </a:t>
            </a:r>
            <a:r>
              <a:rPr lang="en-US" sz="1600" err="1">
                <a:solidFill>
                  <a:schemeClr val="tx1"/>
                </a:solidFill>
                <a:latin typeface="Times New Roman"/>
                <a:cs typeface="Times New Roman"/>
              </a:rPr>
              <a:t>DigitalCommons@SHU</a:t>
            </a:r>
            <a:r>
              <a:rPr lang="en-US" sz="1600" dirty="0">
                <a:solidFill>
                  <a:schemeClr val="tx1"/>
                </a:solidFill>
                <a:latin typeface="Times New Roman"/>
                <a:cs typeface="Times New Roman"/>
              </a:rPr>
              <a:t>. </a:t>
            </a:r>
            <a:r>
              <a:rPr lang="en-US" sz="1600" u="sng" dirty="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https://digitalcommons.sacredheart.edu/jcps/vol16/iss1/3</a:t>
            </a: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MOSLEY, M. A., PARKER, M. L., &amp; CALL, T. (2022). MFT SUPERVISION IN THE ERA OF TELEHEALTH: ATTACHMENT, TASKS, AND ETHICAL CONSIDERATIONS. JOURNAL OF FAMILY THERAPY, 44(2), 224–238. </a:t>
            </a:r>
            <a:r>
              <a:rPr lang="en-US" sz="1600" u="sng" dirty="0">
                <a:solidFill>
                  <a:schemeClr val="tx1"/>
                </a:solidFill>
                <a:latin typeface="Times New Roman"/>
                <a:cs typeface="Times New Roman"/>
              </a:rPr>
              <a:t>HTTPS://DOI.ORG/10.</a:t>
            </a:r>
            <a:r>
              <a:rPr lang="en-US" sz="1600" u="sng" dirty="0">
                <a:solidFill>
                  <a:schemeClr val="tx1"/>
                </a:solidFill>
                <a:latin typeface="Times New Roman"/>
                <a:cs typeface="Times New Roman"/>
                <a:hlinkClick r:id="rId7">
                  <a:extLst>
                    <a:ext uri="{A12FA001-AC4F-418D-AE19-62706E023703}">
                      <ahyp:hlinkClr xmlns:ahyp="http://schemas.microsoft.com/office/drawing/2018/hyperlinkcolor" val="tx"/>
                    </a:ext>
                  </a:extLst>
                </a:hlinkClick>
              </a:rPr>
              <a:t>1111/1467-6427.12352</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600" dirty="0">
                <a:solidFill>
                  <a:schemeClr val="tx1"/>
                </a:solidFill>
                <a:latin typeface="Times New Roman"/>
                <a:cs typeface="Times New Roman"/>
              </a:rPr>
              <a:t>Norcross, J. C., &amp; Lambert, M. J. (2014). Relationship science and practice in psychotherapy: Closing commentary. Psychotherapy (Chicago, Ill.), 51(3), 398–403. </a:t>
            </a:r>
            <a:r>
              <a:rPr lang="en-US" sz="1600" dirty="0">
                <a:solidFill>
                  <a:schemeClr val="tx1"/>
                </a:solidFill>
                <a:latin typeface="Times New Roman"/>
                <a:cs typeface="Times New Roman"/>
                <a:hlinkClick r:id="rId8">
                  <a:extLst>
                    <a:ext uri="{A12FA001-AC4F-418D-AE19-62706E023703}">
                      <ahyp:hlinkClr xmlns:ahyp="http://schemas.microsoft.com/office/drawing/2018/hyperlinkcolor" val="tx"/>
                    </a:ext>
                  </a:extLst>
                </a:hlinkClick>
              </a:rPr>
              <a:t>https://doi.org/10.1037/a0037418</a:t>
            </a:r>
            <a:br>
              <a:rPr lang="en-US" sz="1800" dirty="0">
                <a:solidFill>
                  <a:schemeClr val="tx1"/>
                </a:solidFill>
                <a:latin typeface="Times New Roman"/>
                <a:cs typeface="Times New Roman"/>
              </a:rPr>
            </a:br>
            <a:br>
              <a:rPr lang="en-US" sz="1800" dirty="0">
                <a:solidFill>
                  <a:schemeClr val="tx1"/>
                </a:solidFill>
                <a:latin typeface="Times New Roman"/>
                <a:cs typeface="Times New Roman"/>
              </a:rPr>
            </a:br>
            <a:r>
              <a:rPr lang="en-US" sz="1600" dirty="0">
                <a:solidFill>
                  <a:schemeClr val="tx1"/>
                </a:solidFill>
                <a:latin typeface="Times New Roman"/>
                <a:cs typeface="Times New Roman"/>
              </a:rPr>
              <a:t>RATTS, M. J., SINGH, A. A., NASSAR-MCMILLAN, S., BUTLER, S. K., &amp; MCCOLLOUGH, J. R. (2016). MULTICULTURAL AND SOCIAL JUSTICE COUNSELING COMPETENCIES: GUIDELINES FOR THE COUNSELING PROFESSION. JOURNAL OF THE MULTICULTURAL COUNSELING AND DEVELOPMENT, 44(1), 28–48. </a:t>
            </a:r>
            <a:r>
              <a:rPr lang="en-US" sz="1600" u="sng" dirty="0">
                <a:solidFill>
                  <a:schemeClr val="tx1"/>
                </a:solidFill>
                <a:latin typeface="Times New Roman"/>
                <a:cs typeface="Times New Roman"/>
              </a:rPr>
              <a:t>HTTPS://DOI.ORG/10.1002/JMCD.12035</a:t>
            </a:r>
            <a:endParaRPr lang="en-US" sz="1800" dirty="0">
              <a:solidFill>
                <a:schemeClr val="tx1"/>
              </a:solidFill>
              <a:latin typeface="Times New Roman"/>
              <a:cs typeface="Times New Roman"/>
            </a:endParaRPr>
          </a:p>
        </p:txBody>
      </p:sp>
    </p:spTree>
    <p:extLst>
      <p:ext uri="{BB962C8B-B14F-4D97-AF65-F5344CB8AC3E}">
        <p14:creationId xmlns:p14="http://schemas.microsoft.com/office/powerpoint/2010/main" val="24399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4AC067-D504-471C-8EA7-D3CB990B8D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2" name="Rectangle 11">
            <a:extLst>
              <a:ext uri="{FF2B5EF4-FFF2-40B4-BE49-F238E27FC236}">
                <a16:creationId xmlns:a16="http://schemas.microsoft.com/office/drawing/2014/main" id="{C5725D68-8A0E-415C-AF7F-3771B66B9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6BE714B4-F36E-4926-93B3-190E5EC13C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C6CF9F7-5642-4F7B-8A15-C78EA0AB9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pic>
        <p:nvPicPr>
          <p:cNvPr id="20" name="Picture 19">
            <a:extLst>
              <a:ext uri="{FF2B5EF4-FFF2-40B4-BE49-F238E27FC236}">
                <a16:creationId xmlns:a16="http://schemas.microsoft.com/office/drawing/2014/main" id="{F8C24B90-925B-42BC-8BC1-DC208D498C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4052391" y="4920257"/>
            <a:ext cx="6803136" cy="155448"/>
          </a:xfrm>
          <a:prstGeom prst="rect">
            <a:avLst/>
          </a:prstGeom>
          <a:noFill/>
          <a:ln>
            <a:noFill/>
          </a:ln>
        </p:spPr>
      </p:pic>
      <p:sp>
        <p:nvSpPr>
          <p:cNvPr id="4" name="Slide Number Placeholder 3">
            <a:extLst>
              <a:ext uri="{FF2B5EF4-FFF2-40B4-BE49-F238E27FC236}">
                <a16:creationId xmlns:a16="http://schemas.microsoft.com/office/drawing/2014/main" id="{AB83B778-465A-2343-FEB0-0E4B5EA8A73D}"/>
              </a:ext>
            </a:extLst>
          </p:cNvPr>
          <p:cNvSpPr>
            <a:spLocks noGrp="1"/>
          </p:cNvSpPr>
          <p:nvPr>
            <p:ph type="sldNum" sz="quarter" idx="12"/>
          </p:nvPr>
        </p:nvSpPr>
        <p:spPr>
          <a:xfrm>
            <a:off x="11061734" y="4922730"/>
            <a:ext cx="811019" cy="503578"/>
          </a:xfrm>
        </p:spPr>
        <p:txBody>
          <a:bodyPr vert="horz" lIns="91440" tIns="45720" rIns="91440" bIns="45720" rtlCol="0" anchor="t">
            <a:normAutofit/>
          </a:bodyPr>
          <a:lstStyle/>
          <a:p>
            <a:pPr algn="l">
              <a:lnSpc>
                <a:spcPct val="90000"/>
              </a:lnSpc>
              <a:spcAft>
                <a:spcPts val="600"/>
              </a:spcAft>
            </a:pPr>
            <a:fld id="{B5CEABB6-07DC-46E8-9B57-56EC44A396E5}" type="slidenum">
              <a:rPr lang="en-US">
                <a:solidFill>
                  <a:schemeClr val="accent1">
                    <a:lumMod val="60000"/>
                    <a:lumOff val="40000"/>
                  </a:schemeClr>
                </a:solidFill>
              </a:rPr>
              <a:pPr algn="l">
                <a:lnSpc>
                  <a:spcPct val="90000"/>
                </a:lnSpc>
                <a:spcAft>
                  <a:spcPts val="600"/>
                </a:spcAft>
              </a:pPr>
              <a:t>37</a:t>
            </a:fld>
            <a:endParaRPr lang="en-US">
              <a:solidFill>
                <a:schemeClr val="accent1">
                  <a:lumMod val="60000"/>
                  <a:lumOff val="40000"/>
                </a:schemeClr>
              </a:solidFill>
            </a:endParaRPr>
          </a:p>
        </p:txBody>
      </p:sp>
      <p:sp>
        <p:nvSpPr>
          <p:cNvPr id="7" name="Title 6">
            <a:extLst>
              <a:ext uri="{FF2B5EF4-FFF2-40B4-BE49-F238E27FC236}">
                <a16:creationId xmlns:a16="http://schemas.microsoft.com/office/drawing/2014/main" id="{F86564F5-FCD2-F560-E0CE-074701B73FF6}"/>
              </a:ext>
            </a:extLst>
          </p:cNvPr>
          <p:cNvSpPr>
            <a:spLocks noGrp="1"/>
          </p:cNvSpPr>
          <p:nvPr>
            <p:ph type="title"/>
          </p:nvPr>
        </p:nvSpPr>
        <p:spPr>
          <a:xfrm>
            <a:off x="577249" y="953622"/>
            <a:ext cx="10708977" cy="5078052"/>
          </a:xfrm>
        </p:spPr>
        <p:txBody>
          <a:bodyPr>
            <a:normAutofit fontScale="90000"/>
          </a:bodyPr>
          <a:lstStyle/>
          <a:p>
            <a:r>
              <a:rPr lang="en-US" sz="1800" b="1" dirty="0">
                <a:solidFill>
                  <a:schemeClr val="tx1"/>
                </a:solidFill>
                <a:latin typeface="Times New Roman"/>
                <a:cs typeface="Times New Roman"/>
              </a:rPr>
              <a:t>REFERENCES CONTINUED </a:t>
            </a:r>
            <a:br>
              <a:rPr lang="en-US" sz="2000" dirty="0">
                <a:latin typeface="Times New Roman"/>
                <a:cs typeface="Times New Roman"/>
              </a:rPr>
            </a:br>
            <a:br>
              <a:rPr lang="en-US" sz="1800" dirty="0">
                <a:latin typeface="Times New Roman"/>
                <a:cs typeface="Times New Roman"/>
              </a:rPr>
            </a:br>
            <a:r>
              <a:rPr lang="en-US" sz="1600" dirty="0">
                <a:solidFill>
                  <a:srgbClr val="000000"/>
                </a:solidFill>
                <a:latin typeface="Times New Roman"/>
                <a:cs typeface="Times New Roman"/>
              </a:rPr>
              <a:t>SUBSTANCE ABUSE AND MENTAL HEALTH SERVICES ADMINISTRATION [SAMHSA]. (2014). A TREATMENT IMPROVEMENT PROTOCOL: IMPROVING CULTURAL COMPETENCE TIP 59. SUBSTANCE ABUSE AND MENTAL HEALTH SERVICES ADMINISTRATION. </a:t>
            </a:r>
            <a:r>
              <a:rPr lang="en-US" sz="1600" u="sng" dirty="0">
                <a:solidFill>
                  <a:srgbClr val="000000"/>
                </a:solidFill>
                <a:latin typeface="Times New Roman"/>
                <a:cs typeface="Times New Roman"/>
              </a:rPr>
              <a:t>HTTPS://STORE.SAMHSA.GOV/SITES/DEFAULT/FILES/D7/PRIV/SMA 14-4849.PDF</a:t>
            </a:r>
            <a:br>
              <a:rPr lang="en-US" sz="1600" dirty="0">
                <a:latin typeface="Times New Roman"/>
                <a:cs typeface="Times New Roman"/>
              </a:rPr>
            </a:br>
            <a:br>
              <a:rPr lang="en-US" sz="1600" dirty="0">
                <a:latin typeface="Times New Roman"/>
                <a:cs typeface="Times New Roman"/>
              </a:rPr>
            </a:br>
            <a:r>
              <a:rPr lang="en-US" sz="1600" dirty="0">
                <a:solidFill>
                  <a:schemeClr val="tx1"/>
                </a:solidFill>
                <a:latin typeface="Times New Roman"/>
                <a:cs typeface="Times New Roman"/>
              </a:rPr>
              <a:t>Tang, A. (2019). The Impact of School Counseling supervision on Practicing School Counselors’ Self-Efficacy in building a Comprehensive School Counseling Program. Professional School Counseling, 23(1), 2156759X2094772. </a:t>
            </a:r>
            <a:r>
              <a:rPr lang="en-US" sz="1600" dirty="0">
                <a:solidFill>
                  <a:srgbClr val="000000"/>
                </a:solidFill>
                <a:latin typeface="Times New Roman"/>
                <a:cs typeface="Times New Roman"/>
                <a:hlinkClick r:id="rId4">
                  <a:extLst>
                    <a:ext uri="{A12FA001-AC4F-418D-AE19-62706E023703}">
                      <ahyp:hlinkClr xmlns:ahyp="http://schemas.microsoft.com/office/drawing/2018/hyperlinkcolor" val="tx"/>
                    </a:ext>
                  </a:extLst>
                </a:hlinkClick>
              </a:rPr>
              <a:t>https://doi.org/10.1177/2156759x20947723</a:t>
            </a:r>
            <a:br>
              <a:rPr lang="en-US" sz="1600" dirty="0">
                <a:latin typeface="Times New Roman"/>
                <a:cs typeface="Times New Roman"/>
              </a:rPr>
            </a:br>
            <a:br>
              <a:rPr lang="en-US" sz="1600" dirty="0">
                <a:latin typeface="Times New Roman"/>
                <a:cs typeface="Times New Roman"/>
              </a:rPr>
            </a:br>
            <a:r>
              <a:rPr lang="en-US" sz="1600" dirty="0">
                <a:solidFill>
                  <a:srgbClr val="000000"/>
                </a:solidFill>
                <a:latin typeface="Times New Roman"/>
                <a:cs typeface="Times New Roman"/>
              </a:rPr>
              <a:t>Terrell, P., &amp; Osborne, C. (2020). Teaching Competence in Counseling: A focus on the </a:t>
            </a:r>
            <a:r>
              <a:rPr lang="en-US" sz="1600" dirty="0">
                <a:solidFill>
                  <a:schemeClr val="tx1"/>
                </a:solidFill>
                <a:latin typeface="Times New Roman"/>
                <a:cs typeface="Times New Roman"/>
              </a:rPr>
              <a:t>supervisory process. Seminars in Speech and Language, 41(04), 325–336. </a:t>
            </a:r>
            <a:r>
              <a:rPr lang="en-US" sz="1600" dirty="0">
                <a:solidFill>
                  <a:srgbClr val="000000"/>
                </a:solidFill>
                <a:latin typeface="Times New Roman"/>
                <a:cs typeface="Times New Roman"/>
                <a:hlinkClick r:id="rId5">
                  <a:extLst>
                    <a:ext uri="{A12FA001-AC4F-418D-AE19-62706E023703}">
                      <ahyp:hlinkClr xmlns:ahyp="http://schemas.microsoft.com/office/drawing/2018/hyperlinkcolor" val="tx"/>
                    </a:ext>
                  </a:extLst>
                </a:hlinkClick>
              </a:rPr>
              <a:t>https://doi.org/10.1055/s-0040-1713783</a:t>
            </a:r>
            <a:br>
              <a:rPr lang="en-US" sz="1600" dirty="0">
                <a:solidFill>
                  <a:srgbClr val="000000"/>
                </a:solidFill>
                <a:latin typeface="Times New Roman"/>
                <a:cs typeface="Times New Roman"/>
              </a:rPr>
            </a:br>
            <a:br>
              <a:rPr lang="en-US" sz="1600" dirty="0">
                <a:latin typeface="Times New Roman"/>
                <a:cs typeface="Times New Roman"/>
              </a:rPr>
            </a:br>
            <a:r>
              <a:rPr lang="en-US" sz="1600" dirty="0">
                <a:solidFill>
                  <a:srgbClr val="000000"/>
                </a:solidFill>
                <a:latin typeface="Times New Roman"/>
                <a:cs typeface="Times New Roman"/>
              </a:rPr>
              <a:t>WEISKITTLE, R., &amp; MLINAC, M. (2020). TELEHEALTH SUPPORT GROUP FOR SOCIALLY ISOLATED  OLDER ADULTS DURING THE COVID-19 PANDEMIC: THERAPIST MANUAL. VA BOSTON HEALTHCARE SYSTEM. </a:t>
            </a:r>
            <a:r>
              <a:rPr lang="en-US" sz="1600" u="sng" dirty="0">
                <a:solidFill>
                  <a:srgbClr val="000000"/>
                </a:solidFill>
                <a:latin typeface="Times New Roman"/>
                <a:cs typeface="Times New Roman"/>
              </a:rPr>
              <a:t>HTTPS://GEROCENTRAL.ORG/WP-CONTENT/UPLOADS/2020/03/COVID19-OLDER-ADULT-TELEPHONE-OR-VIRTUAL-SUPPORT-GROUPMANUAL.PDF</a:t>
            </a:r>
            <a:br>
              <a:rPr lang="en-US" sz="1600" u="sng" dirty="0">
                <a:solidFill>
                  <a:srgbClr val="000000"/>
                </a:solidFill>
                <a:latin typeface="Times New Roman"/>
                <a:cs typeface="Times New Roman"/>
              </a:rPr>
            </a:br>
            <a:br>
              <a:rPr lang="en-US" sz="1600" u="sng" dirty="0">
                <a:solidFill>
                  <a:srgbClr val="000000"/>
                </a:solidFill>
                <a:latin typeface="Times New Roman"/>
                <a:cs typeface="Times New Roman"/>
              </a:rPr>
            </a:br>
            <a:r>
              <a:rPr lang="en-US" sz="1600" u="sng" dirty="0">
                <a:solidFill>
                  <a:srgbClr val="000000"/>
                </a:solidFill>
                <a:latin typeface="Times New Roman"/>
                <a:cs typeface="Times New Roman"/>
              </a:rPr>
              <a:t>Wilder, C. R., Smith, A. R., Money-Brady, J., Ebersole, D. B., Cazares-Cervantes, A., </a:t>
            </a:r>
            <a:r>
              <a:rPr lang="en-US" sz="1600" err="1">
                <a:solidFill>
                  <a:schemeClr val="tx1"/>
                </a:solidFill>
                <a:latin typeface="Times New Roman"/>
                <a:cs typeface="Times New Roman"/>
              </a:rPr>
              <a:t>Hannor</a:t>
            </a:r>
            <a:r>
              <a:rPr lang="en-US" sz="1600" dirty="0">
                <a:solidFill>
                  <a:schemeClr val="tx1"/>
                </a:solidFill>
                <a:latin typeface="Times New Roman"/>
                <a:cs typeface="Times New Roman"/>
              </a:rPr>
              <a:t>-Walker, T. L., &amp; Justice, J. (n.d.). School Counseling Site supervision: Training recommendations to benefit school counselor interns and site supervisors. </a:t>
            </a:r>
            <a:r>
              <a:rPr lang="en-US" sz="1600" err="1">
                <a:solidFill>
                  <a:schemeClr val="tx1"/>
                </a:solidFill>
                <a:latin typeface="Times New Roman"/>
                <a:cs typeface="Times New Roman"/>
              </a:rPr>
              <a:t>DigitalCommons@SHU</a:t>
            </a:r>
            <a:r>
              <a:rPr lang="en-US" sz="1600" dirty="0">
                <a:solidFill>
                  <a:schemeClr val="tx1"/>
                </a:solidFill>
                <a:latin typeface="Times New Roman"/>
                <a:cs typeface="Times New Roman"/>
              </a:rPr>
              <a:t>. </a:t>
            </a:r>
            <a:r>
              <a:rPr lang="en-US" sz="1600" u="sng" dirty="0">
                <a:solidFill>
                  <a:schemeClr val="tx1"/>
                </a:solidFill>
                <a:latin typeface="Times New Roman"/>
                <a:cs typeface="Times New Roman"/>
                <a:hlinkClick r:id="rId6">
                  <a:extLst>
                    <a:ext uri="{A12FA001-AC4F-418D-AE19-62706E023703}">
                      <ahyp:hlinkClr xmlns:ahyp="http://schemas.microsoft.com/office/drawing/2018/hyperlinkcolor" val="tx"/>
                    </a:ext>
                  </a:extLst>
                </a:hlinkClick>
              </a:rPr>
              <a:t>https://digitalcommons.sacredheart.edu/jcps/vol16/iss1/4</a:t>
            </a:r>
            <a:br>
              <a:rPr lang="en-US" sz="1600" u="sng" dirty="0">
                <a:solidFill>
                  <a:schemeClr val="tx1"/>
                </a:solidFill>
                <a:latin typeface="Times New Roman"/>
                <a:cs typeface="Times New Roman"/>
              </a:rPr>
            </a:br>
            <a:br>
              <a:rPr lang="en-US" sz="1600" u="sng" dirty="0">
                <a:latin typeface="Times New Roman"/>
                <a:cs typeface="Times New Roman"/>
              </a:rPr>
            </a:br>
            <a:r>
              <a:rPr lang="en-US" sz="1600" dirty="0">
                <a:solidFill>
                  <a:srgbClr val="000000"/>
                </a:solidFill>
                <a:latin typeface="Times New Roman"/>
                <a:cs typeface="Times New Roman"/>
              </a:rPr>
              <a:t>WILLIAMSON, D.G., WILLIAMSON, J. N., (2020). DISTANCE COUNSELING AND SUPERVISION: A GUIDE FOR MENTAL HEALTH CLINICANS. WILEY.</a:t>
            </a:r>
            <a:br>
              <a:rPr lang="en-US" sz="1800" dirty="0">
                <a:latin typeface="Times New Roman"/>
                <a:cs typeface="Times New Roman"/>
              </a:rPr>
            </a:br>
            <a:br>
              <a:rPr lang="en-US" sz="1800" dirty="0">
                <a:latin typeface="Times New Roman"/>
                <a:cs typeface="Times New Roman"/>
              </a:rPr>
            </a:br>
            <a:endParaRPr lang="en-US" sz="1800" dirty="0">
              <a:solidFill>
                <a:schemeClr val="tx1"/>
              </a:solidFill>
              <a:latin typeface="Times New Roman"/>
              <a:cs typeface="Times New Roman"/>
            </a:endParaRPr>
          </a:p>
        </p:txBody>
      </p:sp>
    </p:spTree>
    <p:extLst>
      <p:ext uri="{BB962C8B-B14F-4D97-AF65-F5344CB8AC3E}">
        <p14:creationId xmlns:p14="http://schemas.microsoft.com/office/powerpoint/2010/main" val="2689232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43649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47" name="Rectangle 46">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8" name="Straight Connector 47">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52" name="Rectangle 51">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948906" y="589693"/>
            <a:ext cx="8575641" cy="1683251"/>
          </a:xfrm>
        </p:spPr>
        <p:txBody>
          <a:bodyPr vert="horz" lIns="91440" tIns="45720" rIns="91440" bIns="45720" rtlCol="0" anchor="t">
            <a:normAutofit/>
          </a:bodyPr>
          <a:lstStyle/>
          <a:p>
            <a:pPr algn="ctr"/>
            <a:r>
              <a:rPr lang="en-US" sz="3800" cap="none" dirty="0">
                <a:solidFill>
                  <a:schemeClr val="tx1"/>
                </a:solidFill>
                <a:latin typeface="Times New Roman" panose="02020603050405020304" pitchFamily="18" charset="0"/>
                <a:cs typeface="Times New Roman" panose="02020603050405020304" pitchFamily="18" charset="0"/>
              </a:rPr>
              <a:t>CACREP 2024 Standards for</a:t>
            </a:r>
            <a:br>
              <a:rPr lang="en-US" sz="3800" cap="none" dirty="0">
                <a:solidFill>
                  <a:schemeClr val="tx1"/>
                </a:solidFill>
                <a:latin typeface="Times New Roman" panose="02020603050405020304" pitchFamily="18" charset="0"/>
                <a:cs typeface="Times New Roman" panose="02020603050405020304" pitchFamily="18" charset="0"/>
              </a:rPr>
            </a:br>
            <a:r>
              <a:rPr lang="en-US" sz="3800" cap="none" dirty="0">
                <a:solidFill>
                  <a:schemeClr val="tx1"/>
                </a:solidFill>
                <a:latin typeface="Times New Roman" panose="02020603050405020304" pitchFamily="18" charset="0"/>
                <a:cs typeface="Times New Roman" panose="02020603050405020304" pitchFamily="18" charset="0"/>
              </a:rPr>
              <a:t> DOCTORAL SUPERVISION</a:t>
            </a:r>
          </a:p>
        </p:txBody>
      </p:sp>
      <p:cxnSp>
        <p:nvCxnSpPr>
          <p:cNvPr id="56" name="Straight Connector 55">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3" name="Subtitle 2">
            <a:extLst>
              <a:ext uri="{FF2B5EF4-FFF2-40B4-BE49-F238E27FC236}">
                <a16:creationId xmlns:a16="http://schemas.microsoft.com/office/drawing/2014/main" id="{1901B20D-4C28-4DA3-ABBD-718C22A5E58B}"/>
              </a:ext>
            </a:extLst>
          </p:cNvPr>
          <p:cNvSpPr>
            <a:spLocks/>
          </p:cNvSpPr>
          <p:nvPr/>
        </p:nvSpPr>
        <p:spPr>
          <a:xfrm>
            <a:off x="75298" y="2349619"/>
            <a:ext cx="12040501" cy="4234942"/>
          </a:xfrm>
          <a:prstGeom prst="rect">
            <a:avLst/>
          </a:prstGeom>
        </p:spPr>
        <p:txBody>
          <a:bodyPr>
            <a:normAutofit fontScale="85000" lnSpcReduction="20000"/>
          </a:bodyPr>
          <a:lstStyle/>
          <a:p>
            <a:pPr defTabSz="130759">
              <a:lnSpc>
                <a:spcPct val="90000"/>
              </a:lnSpc>
              <a:spcAft>
                <a:spcPts val="312"/>
              </a:spcAft>
            </a:pPr>
            <a:r>
              <a:rPr lang="en-US" kern="1200" dirty="0">
                <a:solidFill>
                  <a:srgbClr val="0D0D0D"/>
                </a:solidFill>
                <a:latin typeface="Times New Roman" panose="02020603050405020304" pitchFamily="18" charset="0"/>
                <a:ea typeface="+mn-ea"/>
                <a:cs typeface="Times New Roman" panose="02020603050405020304" pitchFamily="18" charset="0"/>
              </a:rPr>
              <a:t>The information aligns with the standards for supervision outlined in the CACREP 2024 Standards, representing the most recent version of CACREP accreditation criteria for counseling programs.</a:t>
            </a: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In the CACREP 2024 Standards, requirements for site supervisors for Doctoral Level students are found in Section 6 covering all aspects related to practicum and internship experiences.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Aptos" panose="020B0004020202020204" pitchFamily="34" charset="0"/>
                <a:cs typeface="Times New Roman" panose="02020603050405020304" pitchFamily="18" charset="0"/>
              </a:rPr>
              <a:t>Specific standards related to supervision are often located under subsections such as </a:t>
            </a:r>
            <a:r>
              <a:rPr lang="en-US" b="1" i="0" u="none" strike="noStrike" dirty="0">
                <a:effectLst/>
                <a:highlight>
                  <a:srgbClr val="F4F4F4"/>
                </a:highlight>
                <a:latin typeface="Times New Roman" panose="02020603050405020304" pitchFamily="18" charset="0"/>
                <a:cs typeface="Times New Roman" panose="02020603050405020304" pitchFamily="18" charset="0"/>
              </a:rPr>
              <a:t>Doctoral Standards for Counselor Education and Supervision </a:t>
            </a:r>
            <a:r>
              <a:rPr lang="en-US" sz="1800" dirty="0">
                <a:effectLst/>
                <a:latin typeface="Times New Roman" panose="02020603050405020304" pitchFamily="18" charset="0"/>
                <a:ea typeface="Aptos" panose="020B0004020202020204" pitchFamily="34" charset="0"/>
                <a:cs typeface="Times New Roman" panose="02020603050405020304" pitchFamily="18" charset="0"/>
              </a:rPr>
              <a:t>located within Section 6.</a:t>
            </a:r>
          </a:p>
          <a:p>
            <a:pPr defTabSz="130759">
              <a:lnSpc>
                <a:spcPct val="90000"/>
              </a:lnSpc>
              <a:spcAft>
                <a:spcPts val="312"/>
              </a:spcAft>
            </a:pPr>
            <a:endParaRPr lang="en-US" kern="1200" dirty="0">
              <a:solidFill>
                <a:srgbClr val="0D0D0D"/>
              </a:solidFill>
              <a:latin typeface="Times New Roman" panose="02020603050405020304" pitchFamily="18" charset="0"/>
              <a:ea typeface="+mn-ea"/>
              <a:cs typeface="Times New Roman" panose="02020603050405020304" pitchFamily="18" charset="0"/>
            </a:endParaRPr>
          </a:p>
          <a:p>
            <a:pPr defTabSz="130759">
              <a:lnSpc>
                <a:spcPct val="90000"/>
              </a:lnSpc>
              <a:spcAft>
                <a:spcPts val="312"/>
              </a:spcAft>
            </a:pPr>
            <a:r>
              <a:rPr lang="en-US" b="1" kern="1200" dirty="0">
                <a:solidFill>
                  <a:srgbClr val="0D0D0D"/>
                </a:solidFill>
                <a:latin typeface="Times New Roman" panose="02020603050405020304" pitchFamily="18" charset="0"/>
                <a:ea typeface="+mn-ea"/>
                <a:cs typeface="Times New Roman" panose="02020603050405020304" pitchFamily="18" charset="0"/>
              </a:rPr>
              <a:t>Supervisor Qualifications:</a:t>
            </a:r>
            <a:endParaRPr lang="en-US" kern="1200" dirty="0">
              <a:solidFill>
                <a:srgbClr val="0D0D0D"/>
              </a:solidFill>
              <a:latin typeface="Times New Roman" panose="02020603050405020304" pitchFamily="18" charset="0"/>
              <a:ea typeface="+mn-ea"/>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A master’s degree in counseling or a similar field.</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Current professional certifications or licenses.</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At least two years of independent practice in the relevant counseling area.</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Training in both traditional and online counseling supervision.</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Proficiency with technology for supervision.</a:t>
            </a:r>
          </a:p>
          <a:p>
            <a:pPr marL="342900" marR="0" lvl="0" indent="-342900">
              <a:lnSpc>
                <a:spcPct val="107000"/>
              </a:lnSpc>
              <a:spcBef>
                <a:spcPts val="0"/>
              </a:spcBef>
              <a:spcAft>
                <a:spcPts val="800"/>
              </a:spcAft>
              <a:buFont typeface="Symbol" panose="05050102010706020507" pitchFamily="18" charset="2"/>
              <a:buChar char=""/>
            </a:pPr>
            <a:r>
              <a:rPr lang="en-US" sz="1900" dirty="0">
                <a:effectLst/>
                <a:latin typeface="Times New Roman" panose="02020603050405020304" pitchFamily="18" charset="0"/>
                <a:ea typeface="Aptos" panose="020B0004020202020204" pitchFamily="34" charset="0"/>
                <a:cs typeface="Times New Roman" panose="02020603050405020304" pitchFamily="18" charset="0"/>
              </a:rPr>
              <a:t>Knowledge of the counseling program’s guidelines and student evaluation criteria.</a:t>
            </a:r>
          </a:p>
          <a:p>
            <a:pPr marL="342900" marR="0" lvl="0" indent="-342900">
              <a:lnSpc>
                <a:spcPct val="107000"/>
              </a:lnSpc>
              <a:spcBef>
                <a:spcPts val="0"/>
              </a:spcBef>
              <a:spcAft>
                <a:spcPts val="800"/>
              </a:spcAft>
              <a:buFont typeface="Symbol" panose="05050102010706020507" pitchFamily="18" charset="2"/>
              <a:buChar char=""/>
            </a:pPr>
            <a:endParaRPr lang="en-US" dirty="0">
              <a:hlinkClick r:id="rId5"/>
            </a:endParaRPr>
          </a:p>
          <a:p>
            <a:pPr marR="0" lvl="0">
              <a:lnSpc>
                <a:spcPct val="107000"/>
              </a:lnSpc>
              <a:spcBef>
                <a:spcPts val="0"/>
              </a:spcBef>
              <a:spcAft>
                <a:spcPts val="800"/>
              </a:spcAft>
            </a:pPr>
            <a:r>
              <a:rPr lang="en-US" dirty="0">
                <a:hlinkClick r:id="rId5"/>
              </a:rPr>
              <a:t>2024 CACREP Standards - CACREP</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a:lnSpc>
                <a:spcPct val="90000"/>
              </a:lnSpc>
              <a:spcAft>
                <a:spcPts val="600"/>
              </a:spcAft>
            </a:pPr>
            <a:endParaRPr lang="en-US" sz="1700" dirty="0"/>
          </a:p>
        </p:txBody>
      </p:sp>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ChangeAspect="1"/>
          </p:cNvPicPr>
          <p:nvPr/>
        </p:nvPicPr>
        <p:blipFill>
          <a:blip r:embed="rId6"/>
          <a:srcRect l="43" r="43"/>
          <a:stretch/>
        </p:blipFill>
        <p:spPr>
          <a:xfrm>
            <a:off x="9687380" y="108694"/>
            <a:ext cx="2504317" cy="1803463"/>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pic>
    </p:spTree>
    <p:extLst>
      <p:ext uri="{BB962C8B-B14F-4D97-AF65-F5344CB8AC3E}">
        <p14:creationId xmlns:p14="http://schemas.microsoft.com/office/powerpoint/2010/main" val="41753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5" name="Rectangle 14">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21" name="Rectangle 2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2125352" y="236431"/>
            <a:ext cx="8994197" cy="656574"/>
          </a:xfrm>
        </p:spPr>
        <p:txBody>
          <a:bodyPr vert="horz" lIns="91440" tIns="45720" rIns="91440" bIns="45720" rtlCol="0" anchor="t">
            <a:normAutofit fontScale="90000"/>
          </a:bodyPr>
          <a:lstStyle/>
          <a:p>
            <a:r>
              <a:rPr lang="en-US" sz="4200" cap="none" dirty="0">
                <a:solidFill>
                  <a:schemeClr val="tx1"/>
                </a:solidFill>
                <a:latin typeface="Times New Roman" panose="02020603050405020304" pitchFamily="18" charset="0"/>
                <a:cs typeface="Times New Roman" panose="02020603050405020304" pitchFamily="18" charset="0"/>
              </a:rPr>
              <a:t>ACA Ethical Codes for Supervision</a:t>
            </a:r>
          </a:p>
        </p:txBody>
      </p:sp>
      <p:cxnSp>
        <p:nvCxnSpPr>
          <p:cNvPr id="23" name="Straight Connector 22">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24">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8" name="Content Placeholder 2">
            <a:extLst>
              <a:ext uri="{FF2B5EF4-FFF2-40B4-BE49-F238E27FC236}">
                <a16:creationId xmlns:a16="http://schemas.microsoft.com/office/drawing/2014/main" id="{E09405DA-D3EE-DC44-5056-E14DCE25A87D}"/>
              </a:ext>
            </a:extLst>
          </p:cNvPr>
          <p:cNvGraphicFramePr>
            <a:graphicFrameLocks noGrp="1"/>
          </p:cNvGraphicFramePr>
          <p:nvPr>
            <p:ph type="tbl" sz="quarter" idx="13"/>
            <p:extLst>
              <p:ext uri="{D42A27DB-BD31-4B8C-83A1-F6EECF244321}">
                <p14:modId xmlns:p14="http://schemas.microsoft.com/office/powerpoint/2010/main" val="106150369"/>
              </p:ext>
            </p:extLst>
          </p:nvPr>
        </p:nvGraphicFramePr>
        <p:xfrm>
          <a:off x="337931" y="1125343"/>
          <a:ext cx="11261034" cy="54962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80" name="Rectangle 79">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2" name="Straight Connector 81">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FF1DEE04-57A9-4F64-958D-D1D4941EF5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86" name="Rectangle 8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0" name="Rectangle 8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2D16B-6B39-2255-1289-6BC1536102AA}"/>
              </a:ext>
            </a:extLst>
          </p:cNvPr>
          <p:cNvSpPr>
            <a:spLocks noGrp="1"/>
          </p:cNvSpPr>
          <p:nvPr>
            <p:ph type="title"/>
          </p:nvPr>
        </p:nvSpPr>
        <p:spPr>
          <a:xfrm>
            <a:off x="849683" y="1240076"/>
            <a:ext cx="2777397" cy="4584527"/>
          </a:xfrm>
        </p:spPr>
        <p:txBody>
          <a:bodyPr vert="horz" lIns="91440" tIns="45720" rIns="91440" bIns="45720" rtlCol="0" anchor="t">
            <a:normAutofit/>
          </a:bodyPr>
          <a:lstStyle/>
          <a:p>
            <a:pPr algn="ctr"/>
            <a:r>
              <a:rPr lang="en-US" sz="3600" cap="none" dirty="0">
                <a:solidFill>
                  <a:srgbClr val="FFFFFF"/>
                </a:solidFill>
                <a:latin typeface="Times New Roman" panose="02020603050405020304" pitchFamily="18" charset="0"/>
                <a:cs typeface="Times New Roman" panose="02020603050405020304" pitchFamily="18" charset="0"/>
              </a:rPr>
              <a:t>Social Justice and Advocacy in Supervision: ACA Ethical Guidelines</a:t>
            </a:r>
            <a:br>
              <a:rPr lang="en-US" cap="none" dirty="0">
                <a:solidFill>
                  <a:srgbClr val="FFFFFF"/>
                </a:solidFill>
              </a:rPr>
            </a:br>
            <a:endParaRPr lang="en-US" cap="none" dirty="0">
              <a:solidFill>
                <a:srgbClr val="FFFFFF"/>
              </a:solidFill>
            </a:endParaRPr>
          </a:p>
        </p:txBody>
      </p:sp>
      <p:sp>
        <p:nvSpPr>
          <p:cNvPr id="4" name="Content Placeholder 3">
            <a:extLst>
              <a:ext uri="{FF2B5EF4-FFF2-40B4-BE49-F238E27FC236}">
                <a16:creationId xmlns:a16="http://schemas.microsoft.com/office/drawing/2014/main" id="{EFDF9CAC-3B81-A22E-C146-09FE7CDE22A4}"/>
              </a:ext>
            </a:extLst>
          </p:cNvPr>
          <p:cNvSpPr>
            <a:spLocks noGrp="1"/>
          </p:cNvSpPr>
          <p:nvPr>
            <p:ph sz="half" idx="16"/>
          </p:nvPr>
        </p:nvSpPr>
        <p:spPr>
          <a:xfrm>
            <a:off x="4360538" y="464481"/>
            <a:ext cx="7319629" cy="4916465"/>
          </a:xfrm>
        </p:spPr>
        <p:txBody>
          <a:bodyPr vert="horz" lIns="91440" tIns="45720" rIns="91440" bIns="45720" rtlCol="0" anchor="t">
            <a:noAutofit/>
          </a:bodyPr>
          <a:lstStyle/>
          <a:p>
            <a:pPr marL="0" indent="0">
              <a:lnSpc>
                <a:spcPct val="110000"/>
              </a:lnSpc>
              <a:buNone/>
            </a:pPr>
            <a:r>
              <a:rPr lang="en-US" sz="1600" b="1" dirty="0">
                <a:solidFill>
                  <a:schemeClr val="tx1"/>
                </a:solidFill>
                <a:latin typeface="Times New Roman" panose="02020603050405020304" pitchFamily="18" charset="0"/>
              </a:rPr>
              <a:t>Ethical Supervision for Social Justice:</a:t>
            </a:r>
          </a:p>
          <a:p>
            <a:pPr marL="64843" lvl="1">
              <a:lnSpc>
                <a:spcPct val="110000"/>
              </a:lnSpc>
            </a:pPr>
            <a:r>
              <a:rPr lang="en-US" sz="1600" dirty="0">
                <a:solidFill>
                  <a:schemeClr val="tx1"/>
                </a:solidFill>
                <a:latin typeface="Times New Roman" panose="02020603050405020304" pitchFamily="18" charset="0"/>
              </a:rPr>
              <a:t>Ethical supervision includes a commitment to social justice, empowering supervisees to enact change and advocate for equity in their professional roles.</a:t>
            </a:r>
          </a:p>
          <a:p>
            <a:pPr marL="64843" lvl="1">
              <a:lnSpc>
                <a:spcPct val="110000"/>
              </a:lnSpc>
            </a:pPr>
            <a:r>
              <a:rPr lang="en-US" sz="1600" dirty="0">
                <a:solidFill>
                  <a:schemeClr val="tx1"/>
                </a:solidFill>
                <a:latin typeface="Times New Roman" panose="02020603050405020304" pitchFamily="18" charset="0"/>
              </a:rPr>
              <a:t>Supervisors model and teach the integration of social justice principles in counseling practice, emphasizing the impact on client well-being and community health.</a:t>
            </a:r>
          </a:p>
          <a:p>
            <a:pPr marL="0" indent="0">
              <a:lnSpc>
                <a:spcPct val="110000"/>
              </a:lnSpc>
              <a:buNone/>
            </a:pPr>
            <a:r>
              <a:rPr lang="en-US" sz="1600" b="1" dirty="0">
                <a:solidFill>
                  <a:schemeClr val="tx1"/>
                </a:solidFill>
                <a:latin typeface="Times New Roman" panose="02020603050405020304" pitchFamily="18" charset="0"/>
              </a:rPr>
              <a:t>Call to Action:</a:t>
            </a:r>
          </a:p>
          <a:p>
            <a:pPr marL="172914" lvl="1">
              <a:lnSpc>
                <a:spcPct val="110000"/>
              </a:lnSpc>
            </a:pPr>
            <a:r>
              <a:rPr lang="en-US" sz="1600" dirty="0">
                <a:solidFill>
                  <a:schemeClr val="tx1"/>
                </a:solidFill>
                <a:latin typeface="Times New Roman" panose="02020603050405020304" pitchFamily="18" charset="0"/>
              </a:rPr>
              <a:t>Encourage active engagement with social justice issues within the counseling profession and broader community.</a:t>
            </a:r>
          </a:p>
          <a:p>
            <a:pPr marL="172914" lvl="1">
              <a:lnSpc>
                <a:spcPct val="110000"/>
              </a:lnSpc>
            </a:pPr>
            <a:r>
              <a:rPr lang="en-US" sz="1600" dirty="0">
                <a:solidFill>
                  <a:schemeClr val="tx1"/>
                </a:solidFill>
                <a:latin typeface="Times New Roman" panose="02020603050405020304" pitchFamily="18" charset="0"/>
              </a:rPr>
              <a:t>Foster an environment where supervisees feel empowered to challenge systemic inequalities and advocate for change.</a:t>
            </a:r>
          </a:p>
          <a:p>
            <a:pPr indent="-228600">
              <a:lnSpc>
                <a:spcPct val="110000"/>
              </a:lnSpc>
            </a:pPr>
            <a:r>
              <a:rPr lang="en-US" sz="1600" b="1" i="0" dirty="0">
                <a:solidFill>
                  <a:schemeClr val="tx1"/>
                </a:solidFill>
                <a:latin typeface="Times New Roman" panose="02020603050405020304" pitchFamily="18" charset="0"/>
              </a:rPr>
              <a:t>Empowering Ethical Practices: </a:t>
            </a:r>
            <a:r>
              <a:rPr lang="en-US" sz="1600" b="0" i="0" dirty="0">
                <a:solidFill>
                  <a:schemeClr val="tx1"/>
                </a:solidFill>
                <a:latin typeface="Times New Roman" panose="02020603050405020304" pitchFamily="18" charset="0"/>
              </a:rPr>
              <a:t>Supervisors uphold the ACA Code of Ethics, emphasizing the importance of social justice in fostering an equitable and respectful supervisory environment</a:t>
            </a:r>
          </a:p>
          <a:p>
            <a:pPr indent="-228600">
              <a:lnSpc>
                <a:spcPct val="110000"/>
              </a:lnSpc>
            </a:pPr>
            <a:r>
              <a:rPr lang="en-US" sz="1600" b="1" i="0" dirty="0">
                <a:solidFill>
                  <a:schemeClr val="tx1"/>
                </a:solidFill>
                <a:latin typeface="Times New Roman" panose="02020603050405020304" pitchFamily="18" charset="0"/>
              </a:rPr>
              <a:t>Advocacy and Endorsement</a:t>
            </a:r>
            <a:r>
              <a:rPr lang="en-US" sz="1600" b="0" i="0" dirty="0">
                <a:solidFill>
                  <a:schemeClr val="tx1"/>
                </a:solidFill>
                <a:latin typeface="Times New Roman" panose="02020603050405020304" pitchFamily="18" charset="0"/>
              </a:rPr>
              <a:t>: Encourage supervisees to advocate for underserved and marginalized populations, reflecting a commitment to social justice</a:t>
            </a:r>
          </a:p>
          <a:p>
            <a:pPr indent="-228600">
              <a:lnSpc>
                <a:spcPct val="110000"/>
              </a:lnSpc>
            </a:pPr>
            <a:r>
              <a:rPr lang="en-US" sz="1600" b="1" i="0" dirty="0">
                <a:solidFill>
                  <a:schemeClr val="tx1"/>
                </a:solidFill>
                <a:latin typeface="Times New Roman" panose="02020603050405020304" pitchFamily="18" charset="0"/>
              </a:rPr>
              <a:t>Cultural Competency and Diversity</a:t>
            </a:r>
            <a:r>
              <a:rPr lang="en-US" sz="1600" b="0" i="0" dirty="0">
                <a:solidFill>
                  <a:schemeClr val="tx1"/>
                </a:solidFill>
                <a:latin typeface="Times New Roman" panose="02020603050405020304" pitchFamily="18" charset="0"/>
              </a:rPr>
              <a:t>: Guides supervisees in developing the skills and awareness necessary to address the cultural and socio-economic factors affecting clients.</a:t>
            </a:r>
            <a:endParaRPr lang="en-US" sz="1600" dirty="0">
              <a:solidFill>
                <a:schemeClr val="tx1"/>
              </a:solidFill>
              <a:latin typeface="Times New Roman" panose="02020603050405020304" pitchFamily="18" charset="0"/>
            </a:endParaRPr>
          </a:p>
          <a:p>
            <a:pPr marL="0"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a:p>
            <a:pPr indent="-228600">
              <a:lnSpc>
                <a:spcPct val="110000"/>
              </a:lnSpc>
            </a:pPr>
            <a:endParaRPr lang="en-US" sz="16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7124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29" name="Rectangle 28">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 name="Straight Connector 30">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F1DEE04-57A9-4F64-958D-D1D4941EF5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8" name="Rectangle 3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FE7134-47B1-4BFF-93CB-669E11257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8"/>
            <a:ext cx="12192000" cy="6389231"/>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31321" y="1240076"/>
            <a:ext cx="3195759" cy="4584527"/>
          </a:xfrm>
        </p:spPr>
        <p:txBody>
          <a:bodyPr vert="horz" lIns="91440" tIns="45720" rIns="91440" bIns="45720" rtlCol="0" anchor="t">
            <a:normAutofit/>
          </a:bodyPr>
          <a:lstStyle/>
          <a:p>
            <a:pPr algn="ctr"/>
            <a:r>
              <a:rPr lang="en-US" sz="1500" cap="none" dirty="0">
                <a:solidFill>
                  <a:srgbClr val="FFFFFF"/>
                </a:solidFill>
              </a:rPr>
              <a:t>      </a:t>
            </a:r>
            <a:r>
              <a:rPr lang="en-US" sz="3600" cap="none" dirty="0">
                <a:solidFill>
                  <a:srgbClr val="FFFFFF"/>
                </a:solidFill>
                <a:latin typeface="Times New Roman" panose="02020603050405020304" pitchFamily="18" charset="0"/>
                <a:cs typeface="Times New Roman" panose="02020603050405020304" pitchFamily="18" charset="0"/>
              </a:rPr>
              <a:t>ASCA Ethical Codes</a:t>
            </a:r>
            <a:br>
              <a:rPr lang="en-US" sz="3600" cap="none" dirty="0">
                <a:solidFill>
                  <a:srgbClr val="FFFFFF"/>
                </a:solidFill>
                <a:latin typeface="Times New Roman" panose="02020603050405020304" pitchFamily="18" charset="0"/>
                <a:cs typeface="Times New Roman" panose="02020603050405020304" pitchFamily="18" charset="0"/>
              </a:rPr>
            </a:br>
            <a:r>
              <a:rPr lang="en-US" sz="3600" cap="none" dirty="0">
                <a:solidFill>
                  <a:srgbClr val="FFFFFF"/>
                </a:solidFill>
                <a:latin typeface="Times New Roman" panose="02020603050405020304" pitchFamily="18" charset="0"/>
                <a:cs typeface="Times New Roman" panose="02020603050405020304" pitchFamily="18" charset="0"/>
              </a:rPr>
              <a:t>Section C: School Counselor Administrators/Supervisors</a:t>
            </a:r>
            <a:br>
              <a:rPr lang="en-US" sz="1500" cap="none" dirty="0">
                <a:solidFill>
                  <a:srgbClr val="FFFFFF"/>
                </a:solidFill>
              </a:rPr>
            </a:br>
            <a:endParaRPr lang="en-US" sz="1500" cap="none" dirty="0">
              <a:solidFill>
                <a:srgbClr val="FFFFFF"/>
              </a:solidFill>
            </a:endParaRP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4303643" y="798913"/>
            <a:ext cx="7792279" cy="5357630"/>
          </a:xfrm>
        </p:spPr>
        <p:txBody>
          <a:bodyPr vert="horz" lIns="91440" tIns="45720" rIns="91440" bIns="45720" rtlCol="0" anchor="t">
            <a:normAutofit/>
          </a:bodyPr>
          <a:lstStyle/>
          <a:p>
            <a:pPr>
              <a:lnSpc>
                <a:spcPct val="110000"/>
              </a:lnSpc>
              <a:spcAft>
                <a:spcPts val="600"/>
              </a:spcAft>
            </a:pPr>
            <a:endParaRPr lang="en-US" sz="1600" b="1" i="0" dirty="0">
              <a:solidFill>
                <a:schemeClr val="tx1"/>
              </a:solidFill>
              <a:latin typeface="Times New Roman" panose="02020603050405020304" pitchFamily="18" charset="0"/>
              <a:cs typeface="Times New Roman" panose="02020603050405020304" pitchFamily="18" charset="0"/>
            </a:endParaRPr>
          </a:p>
          <a:p>
            <a:pPr indent="-228600">
              <a:lnSpc>
                <a:spcPct val="110000"/>
              </a:lnSpc>
              <a:spcAft>
                <a:spcPts val="600"/>
              </a:spcAft>
              <a:buFont typeface="Arial" panose="020B0604020202020204" pitchFamily="34" charset="0"/>
              <a:buChar char="•"/>
            </a:pPr>
            <a:r>
              <a:rPr lang="en-US" sz="1600" b="1" i="0" dirty="0">
                <a:solidFill>
                  <a:schemeClr val="tx1"/>
                </a:solidFill>
              </a:rPr>
              <a:t>Advocacy and Resources</a:t>
            </a:r>
            <a:r>
              <a:rPr lang="en-US" sz="1600" b="0" i="0" dirty="0">
                <a:solidFill>
                  <a:schemeClr val="tx1"/>
                </a:solidFill>
              </a:rPr>
              <a:t>: Advocating for comprehensive school counseling programs and ensuring fair resource distribution.</a:t>
            </a:r>
          </a:p>
          <a:p>
            <a:pPr indent="-228600">
              <a:lnSpc>
                <a:spcPct val="110000"/>
              </a:lnSpc>
              <a:spcAft>
                <a:spcPts val="600"/>
              </a:spcAft>
              <a:buFont typeface="Arial" panose="020B0604020202020204" pitchFamily="34" charset="0"/>
              <a:buChar char="•"/>
            </a:pPr>
            <a:r>
              <a:rPr lang="en-US" sz="1600" b="1" i="0" dirty="0">
                <a:solidFill>
                  <a:schemeClr val="tx1"/>
                </a:solidFill>
              </a:rPr>
              <a:t>Professional Development</a:t>
            </a:r>
            <a:r>
              <a:rPr lang="en-US" sz="1600" b="0" i="0" dirty="0">
                <a:solidFill>
                  <a:schemeClr val="tx1"/>
                </a:solidFill>
              </a:rPr>
              <a:t>: Providing supervision, training, and development opportunities based on current research.</a:t>
            </a:r>
          </a:p>
          <a:p>
            <a:pPr indent="-228600">
              <a:lnSpc>
                <a:spcPct val="110000"/>
              </a:lnSpc>
              <a:spcAft>
                <a:spcPts val="600"/>
              </a:spcAft>
              <a:buFont typeface="Arial" panose="020B0604020202020204" pitchFamily="34" charset="0"/>
              <a:buChar char="•"/>
            </a:pPr>
            <a:r>
              <a:rPr lang="en-US" sz="1600" b="1" i="0" dirty="0">
                <a:solidFill>
                  <a:schemeClr val="tx1"/>
                </a:solidFill>
              </a:rPr>
              <a:t>Ethical and Legal Standards</a:t>
            </a:r>
            <a:r>
              <a:rPr lang="en-US" sz="1600" b="0" i="0" dirty="0">
                <a:solidFill>
                  <a:schemeClr val="tx1"/>
                </a:solidFill>
              </a:rPr>
              <a:t>: Eliminating unethical practices and monitoring policies for consistency with ASCA standards.</a:t>
            </a:r>
          </a:p>
          <a:p>
            <a:pPr indent="-228600">
              <a:lnSpc>
                <a:spcPct val="110000"/>
              </a:lnSpc>
              <a:spcAft>
                <a:spcPts val="600"/>
              </a:spcAft>
              <a:buFont typeface="Arial" panose="020B0604020202020204" pitchFamily="34" charset="0"/>
              <a:buChar char="•"/>
            </a:pPr>
            <a:r>
              <a:rPr lang="en-US" sz="1600" b="1" i="0" dirty="0">
                <a:solidFill>
                  <a:schemeClr val="tx1"/>
                </a:solidFill>
              </a:rPr>
              <a:t>Section D: School Counseling Intern Site Supervisors</a:t>
            </a:r>
          </a:p>
          <a:p>
            <a:pPr indent="-228600">
              <a:lnSpc>
                <a:spcPct val="110000"/>
              </a:lnSpc>
              <a:spcAft>
                <a:spcPts val="600"/>
              </a:spcAft>
              <a:buFont typeface="Arial" panose="020B0604020202020204" pitchFamily="34" charset="0"/>
              <a:buChar char="•"/>
            </a:pPr>
            <a:r>
              <a:rPr lang="en-US" sz="1600" b="1" i="0" dirty="0">
                <a:solidFill>
                  <a:schemeClr val="tx1"/>
                </a:solidFill>
              </a:rPr>
              <a:t>Qualifications</a:t>
            </a:r>
            <a:r>
              <a:rPr lang="en-US" sz="1600" b="0" i="0" dirty="0">
                <a:solidFill>
                  <a:schemeClr val="tx1"/>
                </a:solidFill>
              </a:rPr>
              <a:t>: Must be licensed/certified with a grasp of comprehensive counseling programs.</a:t>
            </a:r>
          </a:p>
          <a:p>
            <a:pPr indent="-228600">
              <a:lnSpc>
                <a:spcPct val="110000"/>
              </a:lnSpc>
              <a:spcAft>
                <a:spcPts val="600"/>
              </a:spcAft>
              <a:buFont typeface="Arial" panose="020B0604020202020204" pitchFamily="34" charset="0"/>
              <a:buChar char="•"/>
            </a:pPr>
            <a:r>
              <a:rPr lang="en-US" sz="1600" b="1" i="0" dirty="0">
                <a:solidFill>
                  <a:schemeClr val="tx1"/>
                </a:solidFill>
              </a:rPr>
              <a:t>Supervision Model</a:t>
            </a:r>
            <a:r>
              <a:rPr lang="en-US" sz="1600" b="0" i="0" dirty="0">
                <a:solidFill>
                  <a:schemeClr val="tx1"/>
                </a:solidFill>
              </a:rPr>
              <a:t>: Using a collaborative model, considering cultural factors, and maintaining objectivity.</a:t>
            </a:r>
          </a:p>
          <a:p>
            <a:pPr indent="-228600">
              <a:lnSpc>
                <a:spcPct val="110000"/>
              </a:lnSpc>
              <a:spcAft>
                <a:spcPts val="600"/>
              </a:spcAft>
              <a:buFont typeface="Arial" panose="020B0604020202020204" pitchFamily="34" charset="0"/>
              <a:buChar char="•"/>
            </a:pPr>
            <a:r>
              <a:rPr lang="en-US" sz="1600" b="1" i="0" dirty="0">
                <a:solidFill>
                  <a:schemeClr val="tx1"/>
                </a:solidFill>
              </a:rPr>
              <a:t>Technology and Communication</a:t>
            </a:r>
            <a:r>
              <a:rPr lang="en-US" sz="1600" b="0" i="0" dirty="0">
                <a:solidFill>
                  <a:schemeClr val="tx1"/>
                </a:solidFill>
              </a:rPr>
              <a:t>: Competency in supervision technology and adapting to communication differences in virtual settings.</a:t>
            </a:r>
          </a:p>
          <a:p>
            <a:pPr indent="-228600">
              <a:lnSpc>
                <a:spcPct val="110000"/>
              </a:lnSpc>
              <a:spcAft>
                <a:spcPts val="600"/>
              </a:spcAft>
              <a:buFont typeface="Arial" panose="020B0604020202020204" pitchFamily="34" charset="0"/>
              <a:buChar char="•"/>
            </a:pPr>
            <a:r>
              <a:rPr lang="en-US" sz="1600" b="1" i="0" dirty="0">
                <a:solidFill>
                  <a:schemeClr val="tx1"/>
                </a:solidFill>
              </a:rPr>
              <a:t>Performance Evaluation</a:t>
            </a:r>
            <a:r>
              <a:rPr lang="en-US" sz="1600" b="0" i="0" dirty="0">
                <a:solidFill>
                  <a:schemeClr val="tx1"/>
                </a:solidFill>
              </a:rPr>
              <a:t>: Fair and timely evaluations using standards-aligned tools, communicating limitations, and assisting with professional development.</a:t>
            </a:r>
          </a:p>
          <a:p>
            <a:pPr indent="-228600">
              <a:lnSpc>
                <a:spcPct val="110000"/>
              </a:lnSpc>
              <a:spcAft>
                <a:spcPts val="600"/>
              </a:spcAft>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val="300325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0" name="Rectangle 69">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1" name="Straight Connector 70">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5" name="Rectangle 74">
            <a:extLst>
              <a:ext uri="{FF2B5EF4-FFF2-40B4-BE49-F238E27FC236}">
                <a16:creationId xmlns:a16="http://schemas.microsoft.com/office/drawing/2014/main" id="{2696A513-97D8-4AC6-AC6A-1D833A56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A9FBAF-58DF-421B-B0FC-BE534D2F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2976113" y="86220"/>
            <a:ext cx="9316245" cy="712691"/>
          </a:xfrm>
        </p:spPr>
        <p:txBody>
          <a:bodyPr vert="horz" lIns="91440" tIns="45720" rIns="91440" bIns="45720" rtlCol="0" anchor="t">
            <a:normAutofit/>
          </a:bodyPr>
          <a:lstStyle/>
          <a:p>
            <a:r>
              <a:rPr lang="en-US" sz="3600" cap="none" dirty="0">
                <a:solidFill>
                  <a:schemeClr val="tx1"/>
                </a:solidFill>
                <a:latin typeface="Times New Roman" panose="02020603050405020304" pitchFamily="18" charset="0"/>
                <a:cs typeface="Times New Roman" panose="02020603050405020304" pitchFamily="18" charset="0"/>
              </a:rPr>
              <a:t>Purpose of  Clinical Supervision  </a:t>
            </a:r>
          </a:p>
        </p:txBody>
      </p:sp>
      <p:cxnSp>
        <p:nvCxnSpPr>
          <p:cNvPr id="79" name="Straight Connector 78">
            <a:extLst>
              <a:ext uri="{FF2B5EF4-FFF2-40B4-BE49-F238E27FC236}">
                <a16:creationId xmlns:a16="http://schemas.microsoft.com/office/drawing/2014/main" id="{4FA13349-E604-4469-B599-3DADA7A93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1" name="Title 1">
            <a:extLst>
              <a:ext uri="{FF2B5EF4-FFF2-40B4-BE49-F238E27FC236}">
                <a16:creationId xmlns:a16="http://schemas.microsoft.com/office/drawing/2014/main" id="{F59C4CAC-B6F7-4EB9-B195-2DE22AE6361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67" name="Text Placeholder 7">
            <a:extLst>
              <a:ext uri="{FF2B5EF4-FFF2-40B4-BE49-F238E27FC236}">
                <a16:creationId xmlns:a16="http://schemas.microsoft.com/office/drawing/2014/main" id="{64A0FBC3-7B4B-798C-57F0-42A03E2CDF95}"/>
              </a:ext>
            </a:extLst>
          </p:cNvPr>
          <p:cNvGraphicFramePr>
            <a:graphicFrameLocks/>
          </p:cNvGraphicFramePr>
          <p:nvPr>
            <p:extLst>
              <p:ext uri="{D42A27DB-BD31-4B8C-83A1-F6EECF244321}">
                <p14:modId xmlns:p14="http://schemas.microsoft.com/office/powerpoint/2010/main" val="629308415"/>
              </p:ext>
            </p:extLst>
          </p:nvPr>
        </p:nvGraphicFramePr>
        <p:xfrm>
          <a:off x="79512" y="639179"/>
          <a:ext cx="11966713" cy="604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39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B13EE355-0D4C-4D91-8AE1-2876567D1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18" name="Rectangle 117">
            <a:extLst>
              <a:ext uri="{FF2B5EF4-FFF2-40B4-BE49-F238E27FC236}">
                <a16:creationId xmlns:a16="http://schemas.microsoft.com/office/drawing/2014/main" id="{A01B9BFB-0E23-404F-936C-2681B3883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9" name="Straight Connector 118">
            <a:extLst>
              <a:ext uri="{FF2B5EF4-FFF2-40B4-BE49-F238E27FC236}">
                <a16:creationId xmlns:a16="http://schemas.microsoft.com/office/drawing/2014/main" id="{CA188135-D6F0-4A77-85B9-2E45772B34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20" name="Picture 119">
            <a:extLst>
              <a:ext uri="{FF2B5EF4-FFF2-40B4-BE49-F238E27FC236}">
                <a16:creationId xmlns:a16="http://schemas.microsoft.com/office/drawing/2014/main" id="{8FB62CA7-7168-452A-8E46-BFE14ECFBF8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121" name="Rectangle 120">
            <a:extLst>
              <a:ext uri="{FF2B5EF4-FFF2-40B4-BE49-F238E27FC236}">
                <a16:creationId xmlns:a16="http://schemas.microsoft.com/office/drawing/2014/main" id="{EF2B985F-E839-44D5-9DD8-BC9DEE34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1837426" y="118846"/>
            <a:ext cx="9517221" cy="1049235"/>
          </a:xfrm>
        </p:spPr>
        <p:txBody>
          <a:bodyPr vert="horz" lIns="91440" tIns="45720" rIns="91440" bIns="45720" rtlCol="0" anchor="t">
            <a:normAutofit/>
          </a:bodyPr>
          <a:lstStyle/>
          <a:p>
            <a:r>
              <a:rPr lang="en-US" cap="none" dirty="0">
                <a:solidFill>
                  <a:schemeClr val="tx1"/>
                </a:solidFill>
              </a:rPr>
              <a:t>​</a:t>
            </a:r>
            <a:r>
              <a:rPr lang="en-US" sz="3600" cap="none" dirty="0">
                <a:solidFill>
                  <a:schemeClr val="tx1"/>
                </a:solidFill>
                <a:latin typeface="Times New Roman" panose="02020603050405020304" pitchFamily="18" charset="0"/>
                <a:cs typeface="Times New Roman" panose="02020603050405020304" pitchFamily="18" charset="0"/>
              </a:rPr>
              <a:t>Significance of Counseling Supervision</a:t>
            </a:r>
          </a:p>
        </p:txBody>
      </p:sp>
      <p:cxnSp>
        <p:nvCxnSpPr>
          <p:cNvPr id="122" name="Straight Connector 121">
            <a:extLst>
              <a:ext uri="{FF2B5EF4-FFF2-40B4-BE49-F238E27FC236}">
                <a16:creationId xmlns:a16="http://schemas.microsoft.com/office/drawing/2014/main" id="{52D73AC3-7DF7-43FB-9D67-3CE387E940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3" name="Rectangle 122">
            <a:extLst>
              <a:ext uri="{FF2B5EF4-FFF2-40B4-BE49-F238E27FC236}">
                <a16:creationId xmlns:a16="http://schemas.microsoft.com/office/drawing/2014/main" id="{B965CCFE-3123-4C5E-BA80-B081F41E6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0" name="Content Placeholder 5">
            <a:extLst>
              <a:ext uri="{FF2B5EF4-FFF2-40B4-BE49-F238E27FC236}">
                <a16:creationId xmlns:a16="http://schemas.microsoft.com/office/drawing/2014/main" id="{063DD0DF-BD16-24FF-2A4E-43EBBD4D09AB}"/>
              </a:ext>
            </a:extLst>
          </p:cNvPr>
          <p:cNvGraphicFramePr>
            <a:graphicFrameLocks noGrp="1"/>
          </p:cNvGraphicFramePr>
          <p:nvPr>
            <p:ph sz="half" idx="14"/>
            <p:extLst>
              <p:ext uri="{D42A27DB-BD31-4B8C-83A1-F6EECF244321}">
                <p14:modId xmlns:p14="http://schemas.microsoft.com/office/powerpoint/2010/main" val="449979793"/>
              </p:ext>
            </p:extLst>
          </p:nvPr>
        </p:nvGraphicFramePr>
        <p:xfrm>
          <a:off x="267419" y="973607"/>
          <a:ext cx="11576649" cy="5224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516945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18868</TotalTime>
  <Words>5910</Words>
  <Application>Microsoft Office PowerPoint</Application>
  <PresentationFormat>Widescreen</PresentationFormat>
  <Paragraphs>381</Paragraphs>
  <Slides>38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Century Gothic</vt:lpstr>
      <vt:lpstr>Söhne</vt:lpstr>
      <vt:lpstr>Symbol</vt:lpstr>
      <vt:lpstr>Times New Roman</vt:lpstr>
      <vt:lpstr>Wingdings</vt:lpstr>
      <vt:lpstr>Gallery</vt:lpstr>
      <vt:lpstr>IUP Department of Counseling and Human Development  The Basics of Supervision for Counselors: Best Practices in Counseling Supervision </vt:lpstr>
      <vt:lpstr>INTRODUCTION   In response to evolving educational standards and societal shifts, it's crucial to ensure that our supervisory practices in counseling are contemporary, culturally responsive, and justice-oriented. This presentation will guide us through essential updates aligned with the 2024 CACREP standards and our commitment to fostering an inclusive environment that advocates for social justice</vt:lpstr>
      <vt:lpstr>CACREP 2024 Standards for  MASTER’S SUPERVISION</vt:lpstr>
      <vt:lpstr>CACREP 2024 Standards for  DOCTORAL SUPERVISION</vt:lpstr>
      <vt:lpstr>ACA Ethical Codes for Supervision</vt:lpstr>
      <vt:lpstr>Social Justice and Advocacy in Supervision: ACA Ethical Guidelines </vt:lpstr>
      <vt:lpstr>      ASCA Ethical Codes Section C: School Counselor Administrators/Supervisors </vt:lpstr>
      <vt:lpstr>Purpose of  Clinical Supervision  </vt:lpstr>
      <vt:lpstr>​Significance of Counseling Supervision</vt:lpstr>
      <vt:lpstr>Gatekeeping of the Profession  Supervisors serve as gatekeepers to the counseling profession, ensuring that only competent and ethical individuals enter the field. Through assessment, evaluation, and feedback, supervisors identify strengths and areas for growth in supervisees, guiding them toward licensure and certification (Borders, 2006).  Supporting Personal and Professional Well-being  Counseling supervision provides a supportive environment for supervisees to explore personal and professional challenges, seek guidance on self-care practices, and receive validation for their experiences. Supervisors promote supervisee well-being, resilience, and self-awareness, contributing to long-term professional success (Fajriani et al., 2023). </vt:lpstr>
      <vt:lpstr>Best Practices in Clinical Supervision </vt:lpstr>
      <vt:lpstr>Supervision Best Practice Guidelines </vt:lpstr>
      <vt:lpstr>Ethical Considerations &amp; Documentation </vt:lpstr>
      <vt:lpstr>Diversity, Advocacy, and Ethical Considerations </vt:lpstr>
      <vt:lpstr>Importance of Cultural Competence</vt:lpstr>
      <vt:lpstr>  What is Broaching Cultural Issues? </vt:lpstr>
      <vt:lpstr>Continued…Broaching Cultural Issues</vt:lpstr>
      <vt:lpstr>Continued… Strategies for Broaching Cultural Issues</vt:lpstr>
      <vt:lpstr>Promoting Cultural Competence Together </vt:lpstr>
      <vt:lpstr>Evaluation &amp; Supervision in Counseling </vt:lpstr>
      <vt:lpstr>The Supervisor’s Role </vt:lpstr>
      <vt:lpstr>Supervision Training </vt:lpstr>
      <vt:lpstr>Continued…Supervision Training </vt:lpstr>
      <vt:lpstr>Basic Concepts of the Discrimination Model of Supervision ​</vt:lpstr>
      <vt:lpstr>Continued…Basic Concepts of the Discrimination Model of Supervision ​</vt:lpstr>
      <vt:lpstr>Supervision Roles: Discrimination Model  </vt:lpstr>
      <vt:lpstr> Foci of the Discrimination Model  </vt:lpstr>
      <vt:lpstr>Discrimination Model: Supervisee Skills</vt:lpstr>
      <vt:lpstr>Tips &amp; Strategies for Supervising Counseling Students </vt:lpstr>
      <vt:lpstr>Advantages of Supervising Counseling Students</vt:lpstr>
      <vt:lpstr>7 Tips for providing virtual supervision</vt:lpstr>
      <vt:lpstr>7 Tips for providing virtual supervision</vt:lpstr>
      <vt:lpstr>7 Tips for providing virtual supervision</vt:lpstr>
      <vt:lpstr>                                                                                                                                                     References  2024 CACREP Standards - CACREP. (2023, December 5). CACREP. https://www.cacrep.org/for-programs/2024-cacrep-standards/  Bernard, J. M. (1979). Supervisor training: a discrimination model. Counselor Education and Supervision, 19(1), 60–68. https://doi.org/10.1002/j.1556-6978.1979.tb00906.x  Bernard, J. M., &amp; Goodyear, R. K. (2018). Fundamentals of clinical supervision.  Bernard, J. M., &amp; Luke, M. (2015). A content analysis of 10 years of clinical supervision articles in counseling. Counselor Education and Supervision, 54(4), 242–257. https://doi.org/10.1002/ceas.12024  Bledsoe, K. G., Logan-McKibben, S., McKibben, W. B., &amp; Cook, R. M. (2018). A content analysis of school counseling supervision. Professional School Counseling, 22(1), 2156759X1983845. https://doi.org/10.1177/2156759x19838454  Borders, L. D. (2006). Snapshot of clinical supervision in counseling and counselor education. The Clinical Supervisor, 24(1–2), 69–113. https://doi.org/10.1300/j001v24n01_05  Brejcha, R. J. (n.d.). Introduction to the Interpersonal Discrimination Model Applied to Clinical Supervision: A relational approach for novice Counselors. DigitalCommons@SHU. https://digitalcommons.sacredheart.edu/jcps/vol14/iss2/2    </vt:lpstr>
      <vt:lpstr>    References Continued  CHAE, N., &amp; BACKER, A. (2024). PROMISING PRACTICES FOR ONLINE SITE SUPERVISION TRAINING FOR SCHOOL COUNSELORS. COUNSELOR EDUCATION AND SUPERVISION, 63(2), 99–116. HTTPS://DOI.ORG/10.1002/CEAS.12295  CHAE, N. (2022). COLLEGIAL, COMPETENT, AND CONSULTATIVE SUPERVISION: A PEER SUPERVISION APPROACH FOR SCHOOL COUNSELORS. PROFESSIONAL SCHOOL COUNSELING, 26(1), 1–10. HTTPS://DOI.ORG/10.1177/2156759X221138233  Crunk, A. E., &amp; Barden, S. M. (2017a). The Common Factors Discrimination Model: An Integrated Approach to Counselor Supervision. The Professional Counselor, 7(1), 62–75. https://doi.org/10.15241/aec.7.1.62  Crunk, A. E., &amp; Barden, S. M. (2017b). The Common Factors Discrimination Model: An Integrated Approach to Counselor Supervision. The Professional Counselor, 7(1), 62–75. https://doi.org/10.15241/aec.7.1.62  Day-Vines, N. L. (2017). Promoting Cultural Competence in Clinical Supervision: A Conceptual Framework. Journal of Counseling &amp; Development, 95(3), 253–262. DOI: 10.1002/jcad.12380  Fajriani, F., Yulizar, Y., Suherman, U., &amp; Yustiana, Y. R. (2023). School counselor leadership: A theoretical and empirical review. Jurnal Akuntabilitas Manajemen Pendidikan, 11(1), 12–23. https://doi.org/10.21831/jamp.v11i1.57572  GUTH, L. J., PEPPER, E. L., STEPHENS, A. F., POLLARD-KOSIDOWSKI, B. L., &amp; GARROW, J. (2021). TEN TIPS FOR THE FACILITATION OF VIRTUAL GROUPS. THE JOURNAL FOR SPECIALISTS IN GROUP WORK, 46(4), 309–321. HTTPS://DOI.ORG/10.1080/01933922.2021.1984620    </vt:lpstr>
      <vt:lpstr>References continued  Lambert, M. J., &amp; Barley, D. E. (2001). Research summary on the therapeutic relationship and psychotherapy outcome. Psychotherapy (Chicago, Ill.), 38(4), 357–361. https://doi.org/10.1037/0033-3204.38.4.357  LIFESPAN RESEARCH FOUNDATION. (2020)/ COVID-19 SUPPORT GROUPS: A RESOURCE GUIDE FOR BEHAVIORAL HEALTH PRACTITIONERS. SSM HEALTH. HTTPS://WWW.CHAUSA.ORG/DOCS/DEFAULT-SOURCE/DEFAULT-DOCUMENTLIBRARY/COVID-19-SUPPORT-GROUPS.PDF?SFVRSN=0   Miserentino, J., &amp; Hannon, M. D. (n.d.). Supervision in Schools: a developmental approach. DigitalCommons@SHU. https://digitalcommons.sacredheart.edu/jcps/vol16/iss1/3  MOSLEY, M. A., PARKER, M. L., &amp; CALL, T. (2022). MFT SUPERVISION IN THE ERA OF TELEHEALTH: ATTACHMENT, TASKS, AND ETHICAL CONSIDERATIONS. JOURNAL OF FAMILY THERAPY, 44(2), 224–238. HTTPS://DOI.ORG/10.1111/1467-6427.12352  Norcross, J. C., &amp; Lambert, M. J. (2014). Relationship science and practice in psychotherapy: Closing commentary. Psychotherapy (Chicago, Ill.), 51(3), 398–403. https://doi.org/10.1037/a0037418  RATTS, M. J., SINGH, A. A., NASSAR-MCMILLAN, S., BUTLER, S. K., &amp; MCCOLLOUGH, J. R. (2016). MULTICULTURAL AND SOCIAL JUSTICE COUNSELING COMPETENCIES: GUIDELINES FOR THE COUNSELING PROFESSION. JOURNAL OF THE MULTICULTURAL COUNSELING AND DEVELOPMENT, 44(1), 28–48. HTTPS://DOI.ORG/10.1002/JMCD.12035</vt:lpstr>
      <vt:lpstr>REFERENCES CONTINUED   SUBSTANCE ABUSE AND MENTAL HEALTH SERVICES ADMINISTRATION [SAMHSA]. (2014). A TREATMENT IMPROVEMENT PROTOCOL: IMPROVING CULTURAL COMPETENCE TIP 59. SUBSTANCE ABUSE AND MENTAL HEALTH SERVICES ADMINISTRATION. HTTPS://STORE.SAMHSA.GOV/SITES/DEFAULT/FILES/D7/PRIV/SMA 14-4849.PDF  Tang, A. (2019). The Impact of School Counseling supervision on Practicing School Counselors’ Self-Efficacy in building a Comprehensive School Counseling Program. Professional School Counseling, 23(1), 2156759X2094772. https://doi.org/10.1177/2156759x20947723  Terrell, P., &amp; Osborne, C. (2020). Teaching Competence in Counseling: A focus on the supervisory process. Seminars in Speech and Language, 41(04), 325–336. https://doi.org/10.1055/s-0040-1713783  WEISKITTLE, R., &amp; MLINAC, M. (2020). TELEHEALTH SUPPORT GROUP FOR SOCIALLY ISOLATED  OLDER ADULTS DURING THE COVID-19 PANDEMIC: THERAPIST MANUAL. VA BOSTON HEALTHCARE SYSTEM. HTTPS://GEROCENTRAL.ORG/WP-CONTENT/UPLOADS/2020/03/COVID19-OLDER-ADULT-TELEPHONE-OR-VIRTUAL-SUPPORT-GROUPMANUAL.PDF  Wilder, C. R., Smith, A. R., Money-Brady, J., Ebersole, D. B., Cazares-Cervantes, A., Hannor-Walker, T. L., &amp; Justice, J. (n.d.). School Counseling Site supervision: Training recommendations to benefit school counselor interns and site supervisors. DigitalCommons@SHU. https://digitalcommons.sacredheart.edu/jcps/vol16/iss1/4  WILLIAMSON, D.G., WILLIAMSON, J. N., (2020). DISTANCE COUNSELING AND SUPERVISION: A GUIDE FOR MENTAL HEALTH CLINICANS. WILEY.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Supervision for Counselors Best Practices in Counseling Supervision</dc:title>
  <dc:creator>lakesha smith</dc:creator>
  <cp:lastModifiedBy>Lorraine Guth</cp:lastModifiedBy>
  <cp:revision>328</cp:revision>
  <dcterms:created xsi:type="dcterms:W3CDTF">2024-04-04T22:01:23Z</dcterms:created>
  <dcterms:modified xsi:type="dcterms:W3CDTF">2025-01-10T16:06:41Z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