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notesMasterIdLst>
    <p:notesMasterId r:id="rId16"/>
  </p:notesMasterIdLst>
  <p:sldIdLst>
    <p:sldId id="256" r:id="rId5"/>
    <p:sldId id="258" r:id="rId6"/>
    <p:sldId id="305" r:id="rId7"/>
    <p:sldId id="259" r:id="rId8"/>
    <p:sldId id="285" r:id="rId9"/>
    <p:sldId id="275" r:id="rId10"/>
    <p:sldId id="260" r:id="rId11"/>
    <p:sldId id="269" r:id="rId12"/>
    <p:sldId id="306" r:id="rId13"/>
    <p:sldId id="307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2259A-114E-400A-9858-0A94BD93B11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FA7960-717A-4A88-BA25-1B3766A133EF}">
      <dgm:prSet/>
      <dgm:spPr/>
      <dgm:t>
        <a:bodyPr/>
        <a:lstStyle/>
        <a:p>
          <a:r>
            <a:rPr lang="en-US" b="1" dirty="0"/>
            <a:t>Procrastination</a:t>
          </a:r>
          <a:endParaRPr lang="en-US" dirty="0"/>
        </a:p>
      </dgm:t>
    </dgm:pt>
    <dgm:pt modelId="{3A34AD3C-8DD7-4D9E-92F4-EB581316B400}" type="parTrans" cxnId="{BBE16AA5-EC57-460A-9176-B12FF3325075}">
      <dgm:prSet/>
      <dgm:spPr/>
      <dgm:t>
        <a:bodyPr/>
        <a:lstStyle/>
        <a:p>
          <a:endParaRPr lang="en-US"/>
        </a:p>
      </dgm:t>
    </dgm:pt>
    <dgm:pt modelId="{ABB4BD57-AA56-4A12-9FB8-573819C9F448}" type="sibTrans" cxnId="{BBE16AA5-EC57-460A-9176-B12FF3325075}">
      <dgm:prSet/>
      <dgm:spPr/>
      <dgm:t>
        <a:bodyPr/>
        <a:lstStyle/>
        <a:p>
          <a:endParaRPr lang="en-US"/>
        </a:p>
      </dgm:t>
    </dgm:pt>
    <dgm:pt modelId="{97F1DFA7-B880-4946-A6FF-18B5DE527019}">
      <dgm:prSet/>
      <dgm:spPr/>
      <dgm:t>
        <a:bodyPr/>
        <a:lstStyle/>
        <a:p>
          <a:r>
            <a:rPr lang="en-US" b="1" dirty="0"/>
            <a:t>Stress</a:t>
          </a:r>
          <a:endParaRPr lang="en-US" dirty="0"/>
        </a:p>
      </dgm:t>
    </dgm:pt>
    <dgm:pt modelId="{9502225E-4C6D-4A62-ABFD-4C4FA6E4227F}" type="parTrans" cxnId="{F952991D-9015-4C11-BBA7-FA7132A47083}">
      <dgm:prSet/>
      <dgm:spPr/>
      <dgm:t>
        <a:bodyPr/>
        <a:lstStyle/>
        <a:p>
          <a:endParaRPr lang="en-US"/>
        </a:p>
      </dgm:t>
    </dgm:pt>
    <dgm:pt modelId="{7B2EF1D7-02EC-4E23-B565-FF09945028F3}" type="sibTrans" cxnId="{F952991D-9015-4C11-BBA7-FA7132A47083}">
      <dgm:prSet/>
      <dgm:spPr/>
      <dgm:t>
        <a:bodyPr/>
        <a:lstStyle/>
        <a:p>
          <a:endParaRPr lang="en-US"/>
        </a:p>
      </dgm:t>
    </dgm:pt>
    <dgm:pt modelId="{95BC7EF4-E223-4A46-B412-33E917B406E5}" type="pres">
      <dgm:prSet presAssocID="{4382259A-114E-400A-9858-0A94BD93B1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3C4501-00D5-4629-B66C-0748337044C0}" type="pres">
      <dgm:prSet presAssocID="{A5FA7960-717A-4A88-BA25-1B3766A133EF}" presName="hierRoot1" presStyleCnt="0"/>
      <dgm:spPr/>
    </dgm:pt>
    <dgm:pt modelId="{2BD82BAF-B010-4232-AFBD-DE3E7283EE62}" type="pres">
      <dgm:prSet presAssocID="{A5FA7960-717A-4A88-BA25-1B3766A133EF}" presName="composite" presStyleCnt="0"/>
      <dgm:spPr/>
    </dgm:pt>
    <dgm:pt modelId="{B1BA4525-A9F8-4698-9919-C32A512207C9}" type="pres">
      <dgm:prSet presAssocID="{A5FA7960-717A-4A88-BA25-1B3766A133EF}" presName="background" presStyleLbl="node0" presStyleIdx="0" presStyleCnt="2"/>
      <dgm:spPr/>
    </dgm:pt>
    <dgm:pt modelId="{C17EA14E-BF26-4B80-A1E3-0A8BD3756085}" type="pres">
      <dgm:prSet presAssocID="{A5FA7960-717A-4A88-BA25-1B3766A133EF}" presName="text" presStyleLbl="fgAcc0" presStyleIdx="0" presStyleCnt="2">
        <dgm:presLayoutVars>
          <dgm:chPref val="3"/>
        </dgm:presLayoutVars>
      </dgm:prSet>
      <dgm:spPr/>
    </dgm:pt>
    <dgm:pt modelId="{882DBDE6-36DA-41AE-805C-AC568CFD93CA}" type="pres">
      <dgm:prSet presAssocID="{A5FA7960-717A-4A88-BA25-1B3766A133EF}" presName="hierChild2" presStyleCnt="0"/>
      <dgm:spPr/>
    </dgm:pt>
    <dgm:pt modelId="{5CEE5FFA-3C44-4319-A70E-BFC8B1FCD5BB}" type="pres">
      <dgm:prSet presAssocID="{97F1DFA7-B880-4946-A6FF-18B5DE527019}" presName="hierRoot1" presStyleCnt="0"/>
      <dgm:spPr/>
    </dgm:pt>
    <dgm:pt modelId="{CEEF4C3F-B476-4284-AD0F-DBF2F8466094}" type="pres">
      <dgm:prSet presAssocID="{97F1DFA7-B880-4946-A6FF-18B5DE527019}" presName="composite" presStyleCnt="0"/>
      <dgm:spPr/>
    </dgm:pt>
    <dgm:pt modelId="{E797984B-E5D4-4A47-8000-E8B40D37DDAD}" type="pres">
      <dgm:prSet presAssocID="{97F1DFA7-B880-4946-A6FF-18B5DE527019}" presName="background" presStyleLbl="node0" presStyleIdx="1" presStyleCnt="2"/>
      <dgm:spPr/>
    </dgm:pt>
    <dgm:pt modelId="{9351E143-2673-4D8A-BF31-ED945E0A060F}" type="pres">
      <dgm:prSet presAssocID="{97F1DFA7-B880-4946-A6FF-18B5DE527019}" presName="text" presStyleLbl="fgAcc0" presStyleIdx="1" presStyleCnt="2">
        <dgm:presLayoutVars>
          <dgm:chPref val="3"/>
        </dgm:presLayoutVars>
      </dgm:prSet>
      <dgm:spPr/>
    </dgm:pt>
    <dgm:pt modelId="{C12F0EAA-5A7F-40D8-9342-65A44F37C332}" type="pres">
      <dgm:prSet presAssocID="{97F1DFA7-B880-4946-A6FF-18B5DE527019}" presName="hierChild2" presStyleCnt="0"/>
      <dgm:spPr/>
    </dgm:pt>
  </dgm:ptLst>
  <dgm:cxnLst>
    <dgm:cxn modelId="{F952991D-9015-4C11-BBA7-FA7132A47083}" srcId="{4382259A-114E-400A-9858-0A94BD93B117}" destId="{97F1DFA7-B880-4946-A6FF-18B5DE527019}" srcOrd="1" destOrd="0" parTransId="{9502225E-4C6D-4A62-ABFD-4C4FA6E4227F}" sibTransId="{7B2EF1D7-02EC-4E23-B565-FF09945028F3}"/>
    <dgm:cxn modelId="{9CA3CE26-5BB6-49FA-AA42-6CEE6874CB9C}" type="presOf" srcId="{4382259A-114E-400A-9858-0A94BD93B117}" destId="{95BC7EF4-E223-4A46-B412-33E917B406E5}" srcOrd="0" destOrd="0" presId="urn:microsoft.com/office/officeart/2005/8/layout/hierarchy1"/>
    <dgm:cxn modelId="{A6548030-B043-4E38-BC48-EE964740BB19}" type="presOf" srcId="{97F1DFA7-B880-4946-A6FF-18B5DE527019}" destId="{9351E143-2673-4D8A-BF31-ED945E0A060F}" srcOrd="0" destOrd="0" presId="urn:microsoft.com/office/officeart/2005/8/layout/hierarchy1"/>
    <dgm:cxn modelId="{69F13F4D-A295-4F71-9CE4-5846AB261B4B}" type="presOf" srcId="{A5FA7960-717A-4A88-BA25-1B3766A133EF}" destId="{C17EA14E-BF26-4B80-A1E3-0A8BD3756085}" srcOrd="0" destOrd="0" presId="urn:microsoft.com/office/officeart/2005/8/layout/hierarchy1"/>
    <dgm:cxn modelId="{BBE16AA5-EC57-460A-9176-B12FF3325075}" srcId="{4382259A-114E-400A-9858-0A94BD93B117}" destId="{A5FA7960-717A-4A88-BA25-1B3766A133EF}" srcOrd="0" destOrd="0" parTransId="{3A34AD3C-8DD7-4D9E-92F4-EB581316B400}" sibTransId="{ABB4BD57-AA56-4A12-9FB8-573819C9F448}"/>
    <dgm:cxn modelId="{F56FF9C3-16CD-45E1-AB1E-BE8EB9F28045}" type="presParOf" srcId="{95BC7EF4-E223-4A46-B412-33E917B406E5}" destId="{123C4501-00D5-4629-B66C-0748337044C0}" srcOrd="0" destOrd="0" presId="urn:microsoft.com/office/officeart/2005/8/layout/hierarchy1"/>
    <dgm:cxn modelId="{E3F1D032-3E92-47EF-8E6B-4FF380DA96E3}" type="presParOf" srcId="{123C4501-00D5-4629-B66C-0748337044C0}" destId="{2BD82BAF-B010-4232-AFBD-DE3E7283EE62}" srcOrd="0" destOrd="0" presId="urn:microsoft.com/office/officeart/2005/8/layout/hierarchy1"/>
    <dgm:cxn modelId="{99879B13-27F7-4845-BF70-C9ED2B34896C}" type="presParOf" srcId="{2BD82BAF-B010-4232-AFBD-DE3E7283EE62}" destId="{B1BA4525-A9F8-4698-9919-C32A512207C9}" srcOrd="0" destOrd="0" presId="urn:microsoft.com/office/officeart/2005/8/layout/hierarchy1"/>
    <dgm:cxn modelId="{DB3A9948-83A9-4D6C-8D19-E63E5DB1DFF7}" type="presParOf" srcId="{2BD82BAF-B010-4232-AFBD-DE3E7283EE62}" destId="{C17EA14E-BF26-4B80-A1E3-0A8BD3756085}" srcOrd="1" destOrd="0" presId="urn:microsoft.com/office/officeart/2005/8/layout/hierarchy1"/>
    <dgm:cxn modelId="{C08832DE-D5BA-4620-BA28-7E6AF0621C30}" type="presParOf" srcId="{123C4501-00D5-4629-B66C-0748337044C0}" destId="{882DBDE6-36DA-41AE-805C-AC568CFD93CA}" srcOrd="1" destOrd="0" presId="urn:microsoft.com/office/officeart/2005/8/layout/hierarchy1"/>
    <dgm:cxn modelId="{D3AAF21C-D425-42BD-B1FB-5426772C1868}" type="presParOf" srcId="{95BC7EF4-E223-4A46-B412-33E917B406E5}" destId="{5CEE5FFA-3C44-4319-A70E-BFC8B1FCD5BB}" srcOrd="1" destOrd="0" presId="urn:microsoft.com/office/officeart/2005/8/layout/hierarchy1"/>
    <dgm:cxn modelId="{B303A3D7-FABD-4D7D-B0DE-10EE12AD896F}" type="presParOf" srcId="{5CEE5FFA-3C44-4319-A70E-BFC8B1FCD5BB}" destId="{CEEF4C3F-B476-4284-AD0F-DBF2F8466094}" srcOrd="0" destOrd="0" presId="urn:microsoft.com/office/officeart/2005/8/layout/hierarchy1"/>
    <dgm:cxn modelId="{0389171C-E95D-4359-BCBB-5A9ECB28A5B9}" type="presParOf" srcId="{CEEF4C3F-B476-4284-AD0F-DBF2F8466094}" destId="{E797984B-E5D4-4A47-8000-E8B40D37DDAD}" srcOrd="0" destOrd="0" presId="urn:microsoft.com/office/officeart/2005/8/layout/hierarchy1"/>
    <dgm:cxn modelId="{6DC66DB2-8CA4-4D07-96DB-21522909C9D4}" type="presParOf" srcId="{CEEF4C3F-B476-4284-AD0F-DBF2F8466094}" destId="{9351E143-2673-4D8A-BF31-ED945E0A060F}" srcOrd="1" destOrd="0" presId="urn:microsoft.com/office/officeart/2005/8/layout/hierarchy1"/>
    <dgm:cxn modelId="{20127962-CC2B-4B23-A170-AB4F379E9F77}" type="presParOf" srcId="{5CEE5FFA-3C44-4319-A70E-BFC8B1FCD5BB}" destId="{C12F0EAA-5A7F-40D8-9342-65A44F37C3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A59FE-D4C2-4BE0-80A2-7ED3D894149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13CCF5-E37D-45AB-B052-61C1096E301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dirty="0"/>
            <a:t>168 hours per week</a:t>
          </a:r>
        </a:p>
      </dgm:t>
    </dgm:pt>
    <dgm:pt modelId="{112118ED-A672-4EDA-A5D4-2334B9F00861}" type="parTrans" cxnId="{6CF2AC46-73F9-4B77-868C-C29B75BBF0DD}">
      <dgm:prSet/>
      <dgm:spPr/>
      <dgm:t>
        <a:bodyPr/>
        <a:lstStyle/>
        <a:p>
          <a:endParaRPr lang="en-US"/>
        </a:p>
      </dgm:t>
    </dgm:pt>
    <dgm:pt modelId="{CBFBE461-9323-4C59-921D-8603CCB36E81}" type="sibTrans" cxnId="{6CF2AC46-73F9-4B77-868C-C29B75BBF0DD}">
      <dgm:prSet/>
      <dgm:spPr/>
      <dgm:t>
        <a:bodyPr/>
        <a:lstStyle/>
        <a:p>
          <a:endParaRPr lang="en-US"/>
        </a:p>
      </dgm:t>
    </dgm:pt>
    <dgm:pt modelId="{B63D8501-7484-4BD3-BECC-881D099D7D7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Look at the whole of one’s time and seeing where the good stuff can go.</a:t>
          </a:r>
        </a:p>
      </dgm:t>
    </dgm:pt>
    <dgm:pt modelId="{FC43EBA3-C3CA-421A-99A3-F3D80AB94173}" type="parTrans" cxnId="{A5C9BFB4-6C09-404E-91A2-ABFED084AEB1}">
      <dgm:prSet/>
      <dgm:spPr/>
      <dgm:t>
        <a:bodyPr/>
        <a:lstStyle/>
        <a:p>
          <a:endParaRPr lang="en-US"/>
        </a:p>
      </dgm:t>
    </dgm:pt>
    <dgm:pt modelId="{419A20A5-B422-40C0-BBCF-26613209624B}" type="sibTrans" cxnId="{A5C9BFB4-6C09-404E-91A2-ABFED084AEB1}">
      <dgm:prSet/>
      <dgm:spPr/>
      <dgm:t>
        <a:bodyPr/>
        <a:lstStyle/>
        <a:p>
          <a:endParaRPr lang="en-US"/>
        </a:p>
      </dgm:t>
    </dgm:pt>
    <dgm:pt modelId="{7BD86FF0-7F81-4B9E-A5C5-B7010614242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dirty="0"/>
            <a:t>Focus on what matters, we can build the lives we want in the time we’ve got.</a:t>
          </a:r>
        </a:p>
      </dgm:t>
    </dgm:pt>
    <dgm:pt modelId="{2675918D-6939-4B7B-9D81-00B6F32AA0FA}" type="parTrans" cxnId="{31E49ACF-D739-44B1-9675-60BC6E55C125}">
      <dgm:prSet/>
      <dgm:spPr/>
      <dgm:t>
        <a:bodyPr/>
        <a:lstStyle/>
        <a:p>
          <a:endParaRPr lang="en-US"/>
        </a:p>
      </dgm:t>
    </dgm:pt>
    <dgm:pt modelId="{353697E4-3A49-401C-A964-61CB08D80C4A}" type="sibTrans" cxnId="{31E49ACF-D739-44B1-9675-60BC6E55C125}">
      <dgm:prSet/>
      <dgm:spPr/>
      <dgm:t>
        <a:bodyPr/>
        <a:lstStyle/>
        <a:p>
          <a:endParaRPr lang="en-US"/>
        </a:p>
      </dgm:t>
    </dgm:pt>
    <dgm:pt modelId="{B0EE2BB2-55AA-4301-A43E-41FCAE4DBA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Keep a three-category priority list</a:t>
          </a:r>
        </a:p>
      </dgm:t>
    </dgm:pt>
    <dgm:pt modelId="{E1C76D89-3ED1-4A74-BEA5-252ED11542CD}" type="parTrans" cxnId="{2A54C6AF-8AFF-4944-84ED-601097D79FCC}">
      <dgm:prSet/>
      <dgm:spPr/>
      <dgm:t>
        <a:bodyPr/>
        <a:lstStyle/>
        <a:p>
          <a:endParaRPr lang="en-US"/>
        </a:p>
      </dgm:t>
    </dgm:pt>
    <dgm:pt modelId="{7B00243A-3325-4935-A4A2-AC14EA34A434}" type="sibTrans" cxnId="{2A54C6AF-8AFF-4944-84ED-601097D79FCC}">
      <dgm:prSet/>
      <dgm:spPr/>
      <dgm:t>
        <a:bodyPr/>
        <a:lstStyle/>
        <a:p>
          <a:endParaRPr lang="en-US"/>
        </a:p>
      </dgm:t>
    </dgm:pt>
    <dgm:pt modelId="{C58CBE44-FE04-465F-B6EC-DE8E9B8BD5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Career, Relationships, Self</a:t>
          </a:r>
        </a:p>
      </dgm:t>
    </dgm:pt>
    <dgm:pt modelId="{85461A2B-BD39-4BAE-913E-F80F36781109}" type="parTrans" cxnId="{125D5E7B-9252-4F0F-8358-F60F7A008471}">
      <dgm:prSet/>
      <dgm:spPr/>
      <dgm:t>
        <a:bodyPr/>
        <a:lstStyle/>
        <a:p>
          <a:endParaRPr lang="en-US"/>
        </a:p>
      </dgm:t>
    </dgm:pt>
    <dgm:pt modelId="{3C5F9B26-4A8D-4377-B8FA-063A08369070}" type="sibTrans" cxnId="{125D5E7B-9252-4F0F-8358-F60F7A008471}">
      <dgm:prSet/>
      <dgm:spPr/>
      <dgm:t>
        <a:bodyPr/>
        <a:lstStyle/>
        <a:p>
          <a:endParaRPr lang="en-US"/>
        </a:p>
      </dgm:t>
    </dgm:pt>
    <dgm:pt modelId="{DA9495F3-8BB4-4656-99A5-6172BA0EB0F7}" type="pres">
      <dgm:prSet presAssocID="{EECA59FE-D4C2-4BE0-80A2-7ED3D894149E}" presName="root" presStyleCnt="0">
        <dgm:presLayoutVars>
          <dgm:dir/>
          <dgm:resizeHandles val="exact"/>
        </dgm:presLayoutVars>
      </dgm:prSet>
      <dgm:spPr/>
    </dgm:pt>
    <dgm:pt modelId="{F4D47702-D84D-4528-81C0-450D820BD5EF}" type="pres">
      <dgm:prSet presAssocID="{2113CCF5-E37D-45AB-B052-61C1096E3019}" presName="compNode" presStyleCnt="0"/>
      <dgm:spPr/>
    </dgm:pt>
    <dgm:pt modelId="{DA487246-B9B9-48A4-A586-D639DD15A489}" type="pres">
      <dgm:prSet presAssocID="{2113CCF5-E37D-45AB-B052-61C1096E3019}" presName="iconBgRect" presStyleLbl="bgShp" presStyleIdx="0" presStyleCnt="5"/>
      <dgm:spPr/>
    </dgm:pt>
    <dgm:pt modelId="{B02E2B39-6936-48E4-9C16-47271B8B9868}" type="pres">
      <dgm:prSet presAssocID="{2113CCF5-E37D-45AB-B052-61C1096E301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3861317-6EA9-4C02-9479-A4EA2DC6585D}" type="pres">
      <dgm:prSet presAssocID="{2113CCF5-E37D-45AB-B052-61C1096E3019}" presName="spaceRect" presStyleCnt="0"/>
      <dgm:spPr/>
    </dgm:pt>
    <dgm:pt modelId="{979EB072-FA48-443F-87C2-35EDF747B628}" type="pres">
      <dgm:prSet presAssocID="{2113CCF5-E37D-45AB-B052-61C1096E3019}" presName="textRect" presStyleLbl="revTx" presStyleIdx="0" presStyleCnt="5">
        <dgm:presLayoutVars>
          <dgm:chMax val="1"/>
          <dgm:chPref val="1"/>
        </dgm:presLayoutVars>
      </dgm:prSet>
      <dgm:spPr/>
    </dgm:pt>
    <dgm:pt modelId="{87D74C03-8F5C-42FE-9163-4A0D75120807}" type="pres">
      <dgm:prSet presAssocID="{CBFBE461-9323-4C59-921D-8603CCB36E81}" presName="sibTrans" presStyleCnt="0"/>
      <dgm:spPr/>
    </dgm:pt>
    <dgm:pt modelId="{BCBC8E68-86E4-40C6-8B44-071F66DA060C}" type="pres">
      <dgm:prSet presAssocID="{B63D8501-7484-4BD3-BECC-881D099D7D73}" presName="compNode" presStyleCnt="0"/>
      <dgm:spPr/>
    </dgm:pt>
    <dgm:pt modelId="{4E6A1BC2-BF0C-4A21-9842-07296CA3DB9F}" type="pres">
      <dgm:prSet presAssocID="{B63D8501-7484-4BD3-BECC-881D099D7D73}" presName="iconBgRect" presStyleLbl="bgShp" presStyleIdx="1" presStyleCnt="5"/>
      <dgm:spPr/>
    </dgm:pt>
    <dgm:pt modelId="{BA2B6238-5244-44C4-ADE5-43C3D55881E3}" type="pres">
      <dgm:prSet presAssocID="{B63D8501-7484-4BD3-BECC-881D099D7D7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9CB8DB8-5992-447D-83D4-2D3621AF2C2A}" type="pres">
      <dgm:prSet presAssocID="{B63D8501-7484-4BD3-BECC-881D099D7D73}" presName="spaceRect" presStyleCnt="0"/>
      <dgm:spPr/>
    </dgm:pt>
    <dgm:pt modelId="{4F97AC44-91F5-4011-9234-1002BF6785F2}" type="pres">
      <dgm:prSet presAssocID="{B63D8501-7484-4BD3-BECC-881D099D7D73}" presName="textRect" presStyleLbl="revTx" presStyleIdx="1" presStyleCnt="5">
        <dgm:presLayoutVars>
          <dgm:chMax val="1"/>
          <dgm:chPref val="1"/>
        </dgm:presLayoutVars>
      </dgm:prSet>
      <dgm:spPr/>
    </dgm:pt>
    <dgm:pt modelId="{8FFE1E88-A1C5-4B53-877A-3542C21174EF}" type="pres">
      <dgm:prSet presAssocID="{419A20A5-B422-40C0-BBCF-26613209624B}" presName="sibTrans" presStyleCnt="0"/>
      <dgm:spPr/>
    </dgm:pt>
    <dgm:pt modelId="{ADCB433A-F63F-4CEC-86C6-32E12660A291}" type="pres">
      <dgm:prSet presAssocID="{7BD86FF0-7F81-4B9E-A5C5-B7010614242A}" presName="compNode" presStyleCnt="0"/>
      <dgm:spPr/>
    </dgm:pt>
    <dgm:pt modelId="{44ACA9B3-8276-4B47-BF58-73C2E0B6AB2C}" type="pres">
      <dgm:prSet presAssocID="{7BD86FF0-7F81-4B9E-A5C5-B7010614242A}" presName="iconBgRect" presStyleLbl="bgShp" presStyleIdx="2" presStyleCnt="5"/>
      <dgm:spPr/>
    </dgm:pt>
    <dgm:pt modelId="{1910B557-1685-4139-979F-9A5ACDC19263}" type="pres">
      <dgm:prSet presAssocID="{7BD86FF0-7F81-4B9E-A5C5-B7010614242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DB0474E-F358-4A4C-8716-2C6E2C89B7D3}" type="pres">
      <dgm:prSet presAssocID="{7BD86FF0-7F81-4B9E-A5C5-B7010614242A}" presName="spaceRect" presStyleCnt="0"/>
      <dgm:spPr/>
    </dgm:pt>
    <dgm:pt modelId="{204CE9CC-AB39-4D94-9836-27FA49AC10EC}" type="pres">
      <dgm:prSet presAssocID="{7BD86FF0-7F81-4B9E-A5C5-B7010614242A}" presName="textRect" presStyleLbl="revTx" presStyleIdx="2" presStyleCnt="5">
        <dgm:presLayoutVars>
          <dgm:chMax val="1"/>
          <dgm:chPref val="1"/>
        </dgm:presLayoutVars>
      </dgm:prSet>
      <dgm:spPr/>
    </dgm:pt>
    <dgm:pt modelId="{877F0569-5504-4AD7-8A26-FB7C95BE895C}" type="pres">
      <dgm:prSet presAssocID="{353697E4-3A49-401C-A964-61CB08D80C4A}" presName="sibTrans" presStyleCnt="0"/>
      <dgm:spPr/>
    </dgm:pt>
    <dgm:pt modelId="{F5091C97-2C3B-4D0B-BB03-74A79B3FA196}" type="pres">
      <dgm:prSet presAssocID="{B0EE2BB2-55AA-4301-A43E-41FCAE4DBA27}" presName="compNode" presStyleCnt="0"/>
      <dgm:spPr/>
    </dgm:pt>
    <dgm:pt modelId="{53E0F22D-ACE0-42AF-ADCD-CBDE110F21E3}" type="pres">
      <dgm:prSet presAssocID="{B0EE2BB2-55AA-4301-A43E-41FCAE4DBA27}" presName="iconBgRect" presStyleLbl="bgShp" presStyleIdx="3" presStyleCnt="5" custLinFactNeighborX="1124" custLinFactNeighborY="-591"/>
      <dgm:spPr/>
    </dgm:pt>
    <dgm:pt modelId="{2542F971-D943-48C3-A672-DC74872A5B69}" type="pres">
      <dgm:prSet presAssocID="{B0EE2BB2-55AA-4301-A43E-41FCAE4DBA2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244AD8C-3B4A-48BC-9AC3-79E6FF03954A}" type="pres">
      <dgm:prSet presAssocID="{B0EE2BB2-55AA-4301-A43E-41FCAE4DBA27}" presName="spaceRect" presStyleCnt="0"/>
      <dgm:spPr/>
    </dgm:pt>
    <dgm:pt modelId="{68CC5D39-60EF-446C-A040-AD5CF0276C29}" type="pres">
      <dgm:prSet presAssocID="{B0EE2BB2-55AA-4301-A43E-41FCAE4DBA27}" presName="textRect" presStyleLbl="revTx" presStyleIdx="3" presStyleCnt="5">
        <dgm:presLayoutVars>
          <dgm:chMax val="1"/>
          <dgm:chPref val="1"/>
        </dgm:presLayoutVars>
      </dgm:prSet>
      <dgm:spPr/>
    </dgm:pt>
    <dgm:pt modelId="{1F4DD92C-E0E4-4307-9940-8A9735A8B712}" type="pres">
      <dgm:prSet presAssocID="{7B00243A-3325-4935-A4A2-AC14EA34A434}" presName="sibTrans" presStyleCnt="0"/>
      <dgm:spPr/>
    </dgm:pt>
    <dgm:pt modelId="{B6629FF3-92D0-4330-B2E8-67D6204F864F}" type="pres">
      <dgm:prSet presAssocID="{C58CBE44-FE04-465F-B6EC-DE8E9B8BD552}" presName="compNode" presStyleCnt="0"/>
      <dgm:spPr/>
    </dgm:pt>
    <dgm:pt modelId="{2488732A-6D36-4300-A9A7-809F68D4CB51}" type="pres">
      <dgm:prSet presAssocID="{C58CBE44-FE04-465F-B6EC-DE8E9B8BD552}" presName="iconBgRect" presStyleLbl="bgShp" presStyleIdx="4" presStyleCnt="5"/>
      <dgm:spPr/>
    </dgm:pt>
    <dgm:pt modelId="{5CA84163-A58B-417D-914F-5A3431715348}" type="pres">
      <dgm:prSet presAssocID="{C58CBE44-FE04-465F-B6EC-DE8E9B8BD55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0C119DD1-266A-4432-B5E5-DF21CC918D58}" type="pres">
      <dgm:prSet presAssocID="{C58CBE44-FE04-465F-B6EC-DE8E9B8BD552}" presName="spaceRect" presStyleCnt="0"/>
      <dgm:spPr/>
    </dgm:pt>
    <dgm:pt modelId="{CFD09814-0DF9-4FD4-99D5-6BB1B44EA322}" type="pres">
      <dgm:prSet presAssocID="{C58CBE44-FE04-465F-B6EC-DE8E9B8BD55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0C3D90D-A00B-420F-B2CB-CF779D82B2F0}" type="presOf" srcId="{7BD86FF0-7F81-4B9E-A5C5-B7010614242A}" destId="{204CE9CC-AB39-4D94-9836-27FA49AC10EC}" srcOrd="0" destOrd="0" presId="urn:microsoft.com/office/officeart/2018/5/layout/IconCircleLabelList"/>
    <dgm:cxn modelId="{6CF2AC46-73F9-4B77-868C-C29B75BBF0DD}" srcId="{EECA59FE-D4C2-4BE0-80A2-7ED3D894149E}" destId="{2113CCF5-E37D-45AB-B052-61C1096E3019}" srcOrd="0" destOrd="0" parTransId="{112118ED-A672-4EDA-A5D4-2334B9F00861}" sibTransId="{CBFBE461-9323-4C59-921D-8603CCB36E81}"/>
    <dgm:cxn modelId="{DE4C326E-508D-4F40-B6AB-E11B309EDD2C}" type="presOf" srcId="{EECA59FE-D4C2-4BE0-80A2-7ED3D894149E}" destId="{DA9495F3-8BB4-4656-99A5-6172BA0EB0F7}" srcOrd="0" destOrd="0" presId="urn:microsoft.com/office/officeart/2018/5/layout/IconCircleLabelList"/>
    <dgm:cxn modelId="{EF590C70-ABA7-4668-8DF2-B39AB2BC9C01}" type="presOf" srcId="{C58CBE44-FE04-465F-B6EC-DE8E9B8BD552}" destId="{CFD09814-0DF9-4FD4-99D5-6BB1B44EA322}" srcOrd="0" destOrd="0" presId="urn:microsoft.com/office/officeart/2018/5/layout/IconCircleLabelList"/>
    <dgm:cxn modelId="{125D5E7B-9252-4F0F-8358-F60F7A008471}" srcId="{EECA59FE-D4C2-4BE0-80A2-7ED3D894149E}" destId="{C58CBE44-FE04-465F-B6EC-DE8E9B8BD552}" srcOrd="4" destOrd="0" parTransId="{85461A2B-BD39-4BAE-913E-F80F36781109}" sibTransId="{3C5F9B26-4A8D-4377-B8FA-063A08369070}"/>
    <dgm:cxn modelId="{2A54C6AF-8AFF-4944-84ED-601097D79FCC}" srcId="{EECA59FE-D4C2-4BE0-80A2-7ED3D894149E}" destId="{B0EE2BB2-55AA-4301-A43E-41FCAE4DBA27}" srcOrd="3" destOrd="0" parTransId="{E1C76D89-3ED1-4A74-BEA5-252ED11542CD}" sibTransId="{7B00243A-3325-4935-A4A2-AC14EA34A434}"/>
    <dgm:cxn modelId="{A5C9BFB4-6C09-404E-91A2-ABFED084AEB1}" srcId="{EECA59FE-D4C2-4BE0-80A2-7ED3D894149E}" destId="{B63D8501-7484-4BD3-BECC-881D099D7D73}" srcOrd="1" destOrd="0" parTransId="{FC43EBA3-C3CA-421A-99A3-F3D80AB94173}" sibTransId="{419A20A5-B422-40C0-BBCF-26613209624B}"/>
    <dgm:cxn modelId="{818243BF-809B-43D3-AA4A-872CDC6508B1}" type="presOf" srcId="{B63D8501-7484-4BD3-BECC-881D099D7D73}" destId="{4F97AC44-91F5-4011-9234-1002BF6785F2}" srcOrd="0" destOrd="0" presId="urn:microsoft.com/office/officeart/2018/5/layout/IconCircleLabelList"/>
    <dgm:cxn modelId="{31E49ACF-D739-44B1-9675-60BC6E55C125}" srcId="{EECA59FE-D4C2-4BE0-80A2-7ED3D894149E}" destId="{7BD86FF0-7F81-4B9E-A5C5-B7010614242A}" srcOrd="2" destOrd="0" parTransId="{2675918D-6939-4B7B-9D81-00B6F32AA0FA}" sibTransId="{353697E4-3A49-401C-A964-61CB08D80C4A}"/>
    <dgm:cxn modelId="{E0BE6DD3-6722-4843-ABF6-7B4A756DEC05}" type="presOf" srcId="{B0EE2BB2-55AA-4301-A43E-41FCAE4DBA27}" destId="{68CC5D39-60EF-446C-A040-AD5CF0276C29}" srcOrd="0" destOrd="0" presId="urn:microsoft.com/office/officeart/2018/5/layout/IconCircleLabelList"/>
    <dgm:cxn modelId="{125AC9E6-05A3-47FB-B725-90B2D214876D}" type="presOf" srcId="{2113CCF5-E37D-45AB-B052-61C1096E3019}" destId="{979EB072-FA48-443F-87C2-35EDF747B628}" srcOrd="0" destOrd="0" presId="urn:microsoft.com/office/officeart/2018/5/layout/IconCircleLabelList"/>
    <dgm:cxn modelId="{B9573F3B-A64E-41AC-9664-9A0593F21870}" type="presParOf" srcId="{DA9495F3-8BB4-4656-99A5-6172BA0EB0F7}" destId="{F4D47702-D84D-4528-81C0-450D820BD5EF}" srcOrd="0" destOrd="0" presId="urn:microsoft.com/office/officeart/2018/5/layout/IconCircleLabelList"/>
    <dgm:cxn modelId="{AB48285B-3C8A-4884-9ECD-242C619B6672}" type="presParOf" srcId="{F4D47702-D84D-4528-81C0-450D820BD5EF}" destId="{DA487246-B9B9-48A4-A586-D639DD15A489}" srcOrd="0" destOrd="0" presId="urn:microsoft.com/office/officeart/2018/5/layout/IconCircleLabelList"/>
    <dgm:cxn modelId="{BF0C5F7D-FE93-4275-99E9-3EBE8B7BF543}" type="presParOf" srcId="{F4D47702-D84D-4528-81C0-450D820BD5EF}" destId="{B02E2B39-6936-48E4-9C16-47271B8B9868}" srcOrd="1" destOrd="0" presId="urn:microsoft.com/office/officeart/2018/5/layout/IconCircleLabelList"/>
    <dgm:cxn modelId="{F58E93DA-2013-4760-A1FE-0C66247F7A0E}" type="presParOf" srcId="{F4D47702-D84D-4528-81C0-450D820BD5EF}" destId="{73861317-6EA9-4C02-9479-A4EA2DC6585D}" srcOrd="2" destOrd="0" presId="urn:microsoft.com/office/officeart/2018/5/layout/IconCircleLabelList"/>
    <dgm:cxn modelId="{4BEF5A16-C1BB-4835-AE46-3CA41CD2A346}" type="presParOf" srcId="{F4D47702-D84D-4528-81C0-450D820BD5EF}" destId="{979EB072-FA48-443F-87C2-35EDF747B628}" srcOrd="3" destOrd="0" presId="urn:microsoft.com/office/officeart/2018/5/layout/IconCircleLabelList"/>
    <dgm:cxn modelId="{537CDE58-E3E1-4CF2-9678-1BDFBCACFE96}" type="presParOf" srcId="{DA9495F3-8BB4-4656-99A5-6172BA0EB0F7}" destId="{87D74C03-8F5C-42FE-9163-4A0D75120807}" srcOrd="1" destOrd="0" presId="urn:microsoft.com/office/officeart/2018/5/layout/IconCircleLabelList"/>
    <dgm:cxn modelId="{BB0E2CF9-593A-4008-9D5C-72B545C42F4F}" type="presParOf" srcId="{DA9495F3-8BB4-4656-99A5-6172BA0EB0F7}" destId="{BCBC8E68-86E4-40C6-8B44-071F66DA060C}" srcOrd="2" destOrd="0" presId="urn:microsoft.com/office/officeart/2018/5/layout/IconCircleLabelList"/>
    <dgm:cxn modelId="{623C9084-5816-4DA0-8F9C-E1E7E8A931D3}" type="presParOf" srcId="{BCBC8E68-86E4-40C6-8B44-071F66DA060C}" destId="{4E6A1BC2-BF0C-4A21-9842-07296CA3DB9F}" srcOrd="0" destOrd="0" presId="urn:microsoft.com/office/officeart/2018/5/layout/IconCircleLabelList"/>
    <dgm:cxn modelId="{A7508AE4-DE9E-4C5A-BBC4-436E748D3EE8}" type="presParOf" srcId="{BCBC8E68-86E4-40C6-8B44-071F66DA060C}" destId="{BA2B6238-5244-44C4-ADE5-43C3D55881E3}" srcOrd="1" destOrd="0" presId="urn:microsoft.com/office/officeart/2018/5/layout/IconCircleLabelList"/>
    <dgm:cxn modelId="{84746352-2F7E-4D5D-B492-B3BEB7E3BFEB}" type="presParOf" srcId="{BCBC8E68-86E4-40C6-8B44-071F66DA060C}" destId="{09CB8DB8-5992-447D-83D4-2D3621AF2C2A}" srcOrd="2" destOrd="0" presId="urn:microsoft.com/office/officeart/2018/5/layout/IconCircleLabelList"/>
    <dgm:cxn modelId="{244904AC-89F4-4F5A-8BBB-3763B4D5E2C2}" type="presParOf" srcId="{BCBC8E68-86E4-40C6-8B44-071F66DA060C}" destId="{4F97AC44-91F5-4011-9234-1002BF6785F2}" srcOrd="3" destOrd="0" presId="urn:microsoft.com/office/officeart/2018/5/layout/IconCircleLabelList"/>
    <dgm:cxn modelId="{C59F63ED-195D-44B6-958C-BE4641497A82}" type="presParOf" srcId="{DA9495F3-8BB4-4656-99A5-6172BA0EB0F7}" destId="{8FFE1E88-A1C5-4B53-877A-3542C21174EF}" srcOrd="3" destOrd="0" presId="urn:microsoft.com/office/officeart/2018/5/layout/IconCircleLabelList"/>
    <dgm:cxn modelId="{FC928BD8-D89A-428D-9D57-FEA5F5898AE2}" type="presParOf" srcId="{DA9495F3-8BB4-4656-99A5-6172BA0EB0F7}" destId="{ADCB433A-F63F-4CEC-86C6-32E12660A291}" srcOrd="4" destOrd="0" presId="urn:microsoft.com/office/officeart/2018/5/layout/IconCircleLabelList"/>
    <dgm:cxn modelId="{EBF353BF-A170-4380-90B3-2C57461D4D15}" type="presParOf" srcId="{ADCB433A-F63F-4CEC-86C6-32E12660A291}" destId="{44ACA9B3-8276-4B47-BF58-73C2E0B6AB2C}" srcOrd="0" destOrd="0" presId="urn:microsoft.com/office/officeart/2018/5/layout/IconCircleLabelList"/>
    <dgm:cxn modelId="{912DEE68-3BF2-4DCB-9561-45BDEB16D55E}" type="presParOf" srcId="{ADCB433A-F63F-4CEC-86C6-32E12660A291}" destId="{1910B557-1685-4139-979F-9A5ACDC19263}" srcOrd="1" destOrd="0" presId="urn:microsoft.com/office/officeart/2018/5/layout/IconCircleLabelList"/>
    <dgm:cxn modelId="{411375D4-61CE-4FE0-8EA3-9F457EE7188B}" type="presParOf" srcId="{ADCB433A-F63F-4CEC-86C6-32E12660A291}" destId="{9DB0474E-F358-4A4C-8716-2C6E2C89B7D3}" srcOrd="2" destOrd="0" presId="urn:microsoft.com/office/officeart/2018/5/layout/IconCircleLabelList"/>
    <dgm:cxn modelId="{9B66658B-AF0B-4209-BEA6-9195938264C7}" type="presParOf" srcId="{ADCB433A-F63F-4CEC-86C6-32E12660A291}" destId="{204CE9CC-AB39-4D94-9836-27FA49AC10EC}" srcOrd="3" destOrd="0" presId="urn:microsoft.com/office/officeart/2018/5/layout/IconCircleLabelList"/>
    <dgm:cxn modelId="{CAB85478-2FCF-4AA4-AA9D-822AC78A167C}" type="presParOf" srcId="{DA9495F3-8BB4-4656-99A5-6172BA0EB0F7}" destId="{877F0569-5504-4AD7-8A26-FB7C95BE895C}" srcOrd="5" destOrd="0" presId="urn:microsoft.com/office/officeart/2018/5/layout/IconCircleLabelList"/>
    <dgm:cxn modelId="{BB677A04-018D-4976-9DC5-781AAAC56F7A}" type="presParOf" srcId="{DA9495F3-8BB4-4656-99A5-6172BA0EB0F7}" destId="{F5091C97-2C3B-4D0B-BB03-74A79B3FA196}" srcOrd="6" destOrd="0" presId="urn:microsoft.com/office/officeart/2018/5/layout/IconCircleLabelList"/>
    <dgm:cxn modelId="{0D40B47F-81F9-4F39-AC08-2264CF9FC74D}" type="presParOf" srcId="{F5091C97-2C3B-4D0B-BB03-74A79B3FA196}" destId="{53E0F22D-ACE0-42AF-ADCD-CBDE110F21E3}" srcOrd="0" destOrd="0" presId="urn:microsoft.com/office/officeart/2018/5/layout/IconCircleLabelList"/>
    <dgm:cxn modelId="{89BAE1B6-EBB4-4456-9377-A42141C2892B}" type="presParOf" srcId="{F5091C97-2C3B-4D0B-BB03-74A79B3FA196}" destId="{2542F971-D943-48C3-A672-DC74872A5B69}" srcOrd="1" destOrd="0" presId="urn:microsoft.com/office/officeart/2018/5/layout/IconCircleLabelList"/>
    <dgm:cxn modelId="{4E6875C4-9DED-42DB-977E-5E928BA12FB1}" type="presParOf" srcId="{F5091C97-2C3B-4D0B-BB03-74A79B3FA196}" destId="{6244AD8C-3B4A-48BC-9AC3-79E6FF03954A}" srcOrd="2" destOrd="0" presId="urn:microsoft.com/office/officeart/2018/5/layout/IconCircleLabelList"/>
    <dgm:cxn modelId="{C8C50D67-E4BC-46A8-89AA-80D1B22D032F}" type="presParOf" srcId="{F5091C97-2C3B-4D0B-BB03-74A79B3FA196}" destId="{68CC5D39-60EF-446C-A040-AD5CF0276C29}" srcOrd="3" destOrd="0" presId="urn:microsoft.com/office/officeart/2018/5/layout/IconCircleLabelList"/>
    <dgm:cxn modelId="{745C98E3-E1A3-4650-84CC-C5C701C2C512}" type="presParOf" srcId="{DA9495F3-8BB4-4656-99A5-6172BA0EB0F7}" destId="{1F4DD92C-E0E4-4307-9940-8A9735A8B712}" srcOrd="7" destOrd="0" presId="urn:microsoft.com/office/officeart/2018/5/layout/IconCircleLabelList"/>
    <dgm:cxn modelId="{DBE1F594-A721-4AE4-AE87-E8028CA3940F}" type="presParOf" srcId="{DA9495F3-8BB4-4656-99A5-6172BA0EB0F7}" destId="{B6629FF3-92D0-4330-B2E8-67D6204F864F}" srcOrd="8" destOrd="0" presId="urn:microsoft.com/office/officeart/2018/5/layout/IconCircleLabelList"/>
    <dgm:cxn modelId="{2A1D83C0-287F-4BC7-9ACC-5219B5BF8C9E}" type="presParOf" srcId="{B6629FF3-92D0-4330-B2E8-67D6204F864F}" destId="{2488732A-6D36-4300-A9A7-809F68D4CB51}" srcOrd="0" destOrd="0" presId="urn:microsoft.com/office/officeart/2018/5/layout/IconCircleLabelList"/>
    <dgm:cxn modelId="{25500682-3F56-4CD1-8D83-CFA395599764}" type="presParOf" srcId="{B6629FF3-92D0-4330-B2E8-67D6204F864F}" destId="{5CA84163-A58B-417D-914F-5A3431715348}" srcOrd="1" destOrd="0" presId="urn:microsoft.com/office/officeart/2018/5/layout/IconCircleLabelList"/>
    <dgm:cxn modelId="{E8D5353C-0203-4B40-9C94-CAC6259318AE}" type="presParOf" srcId="{B6629FF3-92D0-4330-B2E8-67D6204F864F}" destId="{0C119DD1-266A-4432-B5E5-DF21CC918D58}" srcOrd="2" destOrd="0" presId="urn:microsoft.com/office/officeart/2018/5/layout/IconCircleLabelList"/>
    <dgm:cxn modelId="{481FC7FD-6A7C-402B-B91C-DF2C8C20925C}" type="presParOf" srcId="{B6629FF3-92D0-4330-B2E8-67D6204F864F}" destId="{CFD09814-0DF9-4FD4-99D5-6BB1B44EA3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4525-A9F8-4698-9919-C32A512207C9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EA14E-BF26-4B80-A1E3-0A8BD3756085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Procrastination</a:t>
          </a:r>
          <a:endParaRPr lang="en-US" sz="4300" kern="1200" dirty="0"/>
        </a:p>
      </dsp:txBody>
      <dsp:txXfrm>
        <a:off x="696297" y="538547"/>
        <a:ext cx="4171627" cy="2590157"/>
      </dsp:txXfrm>
    </dsp:sp>
    <dsp:sp modelId="{E797984B-E5D4-4A47-8000-E8B40D37DDAD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1E143-2673-4D8A-BF31-ED945E0A060F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Stress</a:t>
          </a:r>
          <a:endParaRPr lang="en-US" sz="4300" kern="1200" dirty="0"/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87246-B9B9-48A4-A586-D639DD15A489}">
      <dsp:nvSpPr>
        <dsp:cNvPr id="0" name=""/>
        <dsp:cNvSpPr/>
      </dsp:nvSpPr>
      <dsp:spPr>
        <a:xfrm>
          <a:off x="696031" y="1971"/>
          <a:ext cx="965039" cy="965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E2B39-6936-48E4-9C16-47271B8B9868}">
      <dsp:nvSpPr>
        <dsp:cNvPr id="0" name=""/>
        <dsp:cNvSpPr/>
      </dsp:nvSpPr>
      <dsp:spPr>
        <a:xfrm>
          <a:off x="901695" y="207635"/>
          <a:ext cx="553710" cy="553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EB072-FA48-443F-87C2-35EDF747B628}">
      <dsp:nvSpPr>
        <dsp:cNvPr id="0" name=""/>
        <dsp:cNvSpPr/>
      </dsp:nvSpPr>
      <dsp:spPr>
        <a:xfrm>
          <a:off x="387535" y="1267596"/>
          <a:ext cx="1582031" cy="110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168 hours per week</a:t>
          </a:r>
        </a:p>
      </dsp:txBody>
      <dsp:txXfrm>
        <a:off x="387535" y="1267596"/>
        <a:ext cx="1582031" cy="1107421"/>
      </dsp:txXfrm>
    </dsp:sp>
    <dsp:sp modelId="{4E6A1BC2-BF0C-4A21-9842-07296CA3DB9F}">
      <dsp:nvSpPr>
        <dsp:cNvPr id="0" name=""/>
        <dsp:cNvSpPr/>
      </dsp:nvSpPr>
      <dsp:spPr>
        <a:xfrm>
          <a:off x="2554917" y="1971"/>
          <a:ext cx="965039" cy="965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B6238-5244-44C4-ADE5-43C3D55881E3}">
      <dsp:nvSpPr>
        <dsp:cNvPr id="0" name=""/>
        <dsp:cNvSpPr/>
      </dsp:nvSpPr>
      <dsp:spPr>
        <a:xfrm>
          <a:off x="2760582" y="207635"/>
          <a:ext cx="553710" cy="553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7AC44-91F5-4011-9234-1002BF6785F2}">
      <dsp:nvSpPr>
        <dsp:cNvPr id="0" name=""/>
        <dsp:cNvSpPr/>
      </dsp:nvSpPr>
      <dsp:spPr>
        <a:xfrm>
          <a:off x="2246421" y="1267596"/>
          <a:ext cx="1582031" cy="110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Look at the whole of one’s time and seeing where the good stuff can go.</a:t>
          </a:r>
        </a:p>
      </dsp:txBody>
      <dsp:txXfrm>
        <a:off x="2246421" y="1267596"/>
        <a:ext cx="1582031" cy="1107421"/>
      </dsp:txXfrm>
    </dsp:sp>
    <dsp:sp modelId="{44ACA9B3-8276-4B47-BF58-73C2E0B6AB2C}">
      <dsp:nvSpPr>
        <dsp:cNvPr id="0" name=""/>
        <dsp:cNvSpPr/>
      </dsp:nvSpPr>
      <dsp:spPr>
        <a:xfrm>
          <a:off x="4413804" y="1971"/>
          <a:ext cx="965039" cy="965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0B557-1685-4139-979F-9A5ACDC19263}">
      <dsp:nvSpPr>
        <dsp:cNvPr id="0" name=""/>
        <dsp:cNvSpPr/>
      </dsp:nvSpPr>
      <dsp:spPr>
        <a:xfrm>
          <a:off x="4619468" y="207635"/>
          <a:ext cx="553710" cy="553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CE9CC-AB39-4D94-9836-27FA49AC10EC}">
      <dsp:nvSpPr>
        <dsp:cNvPr id="0" name=""/>
        <dsp:cNvSpPr/>
      </dsp:nvSpPr>
      <dsp:spPr>
        <a:xfrm>
          <a:off x="4105308" y="1267596"/>
          <a:ext cx="1582031" cy="110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Focus on what matters, we can build the lives we want in the time we’ve got.</a:t>
          </a:r>
        </a:p>
      </dsp:txBody>
      <dsp:txXfrm>
        <a:off x="4105308" y="1267596"/>
        <a:ext cx="1582031" cy="1107421"/>
      </dsp:txXfrm>
    </dsp:sp>
    <dsp:sp modelId="{53E0F22D-ACE0-42AF-ADCD-CBDE110F21E3}">
      <dsp:nvSpPr>
        <dsp:cNvPr id="0" name=""/>
        <dsp:cNvSpPr/>
      </dsp:nvSpPr>
      <dsp:spPr>
        <a:xfrm>
          <a:off x="1636321" y="2764822"/>
          <a:ext cx="965039" cy="965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2F971-D943-48C3-A672-DC74872A5B69}">
      <dsp:nvSpPr>
        <dsp:cNvPr id="0" name=""/>
        <dsp:cNvSpPr/>
      </dsp:nvSpPr>
      <dsp:spPr>
        <a:xfrm>
          <a:off x="1831138" y="2976189"/>
          <a:ext cx="553710" cy="553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C5D39-60EF-446C-A040-AD5CF0276C29}">
      <dsp:nvSpPr>
        <dsp:cNvPr id="0" name=""/>
        <dsp:cNvSpPr/>
      </dsp:nvSpPr>
      <dsp:spPr>
        <a:xfrm>
          <a:off x="1316978" y="4036150"/>
          <a:ext cx="1582031" cy="110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Keep a three-category priority list</a:t>
          </a:r>
        </a:p>
      </dsp:txBody>
      <dsp:txXfrm>
        <a:off x="1316978" y="4036150"/>
        <a:ext cx="1582031" cy="1107421"/>
      </dsp:txXfrm>
    </dsp:sp>
    <dsp:sp modelId="{2488732A-6D36-4300-A9A7-809F68D4CB51}">
      <dsp:nvSpPr>
        <dsp:cNvPr id="0" name=""/>
        <dsp:cNvSpPr/>
      </dsp:nvSpPr>
      <dsp:spPr>
        <a:xfrm>
          <a:off x="3484361" y="2770525"/>
          <a:ext cx="965039" cy="96503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84163-A58B-417D-914F-5A3431715348}">
      <dsp:nvSpPr>
        <dsp:cNvPr id="0" name=""/>
        <dsp:cNvSpPr/>
      </dsp:nvSpPr>
      <dsp:spPr>
        <a:xfrm>
          <a:off x="3690025" y="2976189"/>
          <a:ext cx="553710" cy="5537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09814-0DF9-4FD4-99D5-6BB1B44EA322}">
      <dsp:nvSpPr>
        <dsp:cNvPr id="0" name=""/>
        <dsp:cNvSpPr/>
      </dsp:nvSpPr>
      <dsp:spPr>
        <a:xfrm>
          <a:off x="3175865" y="4036150"/>
          <a:ext cx="1582031" cy="110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Career, Relationships, Self</a:t>
          </a:r>
        </a:p>
      </dsp:txBody>
      <dsp:txXfrm>
        <a:off x="3175865" y="4036150"/>
        <a:ext cx="1582031" cy="1107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33E82-272A-402D-8504-27B323E18C69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46099-6FE4-4AE7-BA8F-B9BE3B4F6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6099-6FE4-4AE7-BA8F-B9BE3B4F68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0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2822-0670-B927-661F-EFA19A015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FCB44-8342-F5D8-5361-F1E33EA49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7F184-99DE-2D31-A26E-86348A54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E415-9938-FAA4-F7E0-C5EBCA37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09435-72FB-7B83-2D49-FB59436F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C0D7-7008-B4CF-E3C7-74F66E38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26713-6A9C-9451-EEFA-BBF331E8A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B01A-B6DE-7486-9A84-CBEED26E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064F9-2BAF-2B24-DECD-B5A10A0A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E61E6-1DC0-7D3C-F1CC-C58BFBE9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CCBA76-2034-AA63-4815-591D16C7F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A824-879B-01DA-A9B8-DE727B002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DB6F2-B82F-87C8-837F-269F4359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31613-D5DC-EDD3-824B-E8FFFC3E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ACBD-84AA-4879-163B-2C5566DF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3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38B9-1423-2095-03FF-11A3991B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0092-52A1-E6BF-5D55-8EDF1999E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234CE-CD07-8BA3-48C9-CC138197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914B5-9FA4-7BC7-0BA9-63C95C44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8A7D5-8B47-FA74-DC44-B85CC2F5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9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1414-8911-3E73-7723-D3BECFC5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6CEAD-364C-6A0A-3C37-5F877D0FE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42EB1-25DA-B848-5D3E-4B7DFABF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AC941-57E3-ED79-E340-FC874581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305F5-FB8F-2C4B-64EE-6263B110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A12E-53F4-9375-29C3-88E7F429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EDD3-03A3-622E-C085-816D0A899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65AEF-7BD6-FAEB-A1A4-B5BE7655D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E2D2E-E19D-4778-C39B-7AFDA5E7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05D87-0880-D4DD-18C2-7A57A26D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130B5-2037-18D5-749A-D9B4B72E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08AA-0A84-56E7-786B-EE50C0EB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311C-CD33-5368-C1E5-C873C4B1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F73CA-0CDC-7B43-2F5E-77DF56366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CA39E-162E-9AFE-8C4F-47EF13EA6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37EFA-8E02-2518-ABE2-2C9037557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788C5-C7B9-BF5F-EDF2-4277A831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E746E0-C19A-E31D-35DE-32648376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0B0032-45C7-127E-FCC4-C3F0F9EB2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9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66F0-1909-0E14-0ABF-10587AA3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68A1E-2EB3-5092-C662-68C7E3BC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564D5-465F-4E33-A68C-EDDF955C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A4377-C5B2-F000-16D0-39CD1E44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F1FD9-3357-A65D-4798-DECA4DD5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F71B2-9F30-DAB0-4044-31FB97C0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220AB-C3C9-700A-FF93-1E47E57F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2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242D-D79D-0C6E-7CCE-79ECD218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717E2-A7E7-605B-D7AE-582B6B69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5BA0D-BA85-8A60-DEC6-E547EABC0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6A934-3F50-3ECD-56D6-5CA98F13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F3D14-A667-6F54-FC64-3F609339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6513A-D26A-CD83-4E98-FD7CE2BD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3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778F-DCA0-0F62-31BB-60A7BA36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14CAB-F56E-3EAA-E1FC-F47DEF76F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1F42E-8407-D7CC-B8AA-B4B12985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1E5F7-37DD-65AF-5A15-3EED0C8B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57926-C4CD-76FD-A148-6AAD612A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170E4-26E8-19A8-31B4-AA48D82E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696983-B7BF-A6F8-8230-3A5C61B4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EEBF3-6650-D2C4-9534-EC65640D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EF24C-41A4-E1EE-AF04-6AEAA627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F70B7-A732-4284-8705-A60B78CD6C3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BE45-63D0-90B9-950C-177E8F1F0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342A8-1756-EB8E-B1BF-9B8BFB209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DB6E76-D799-4993-88E1-F1E743BE5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5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1/06/time-scheduling-softwar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ess.org/" TargetMode="External"/><Relationship Id="rId2" Type="http://schemas.openxmlformats.org/officeDocument/2006/relationships/hyperlink" Target="https://www.nih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ryfblok.blogspot.com/2010/10/happy-to-see-my-pc.html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stress-entspannung-entspannen-relax-391654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kotoba.wiki/t/talk/1935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work-online-work-home-work-safe-concep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scottsaunders.com/about_this_site/stres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alarm-clock-with-handwritten-text-tax-planning-on-yellow-background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cialmediaforlearning.com/2018/09/23/digital-time-saving-tips-how-to-auto-open-the-start-up-web-pages-you-regularly-vis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youtube.com/watch?v=n3kNlFMXslo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ae.org/12-time-management-strategies-for-researcher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5F04A-6C0E-A42E-B6A1-F0279D3F4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5637" y="1463962"/>
            <a:ext cx="6107207" cy="1965038"/>
          </a:xfrm>
        </p:spPr>
        <p:txBody>
          <a:bodyPr anchor="b">
            <a:noAutofit/>
          </a:bodyPr>
          <a:lstStyle/>
          <a:p>
            <a:pPr algn="l"/>
            <a:r>
              <a:rPr lang="en-US" sz="7200" dirty="0">
                <a:solidFill>
                  <a:schemeClr val="bg1"/>
                </a:solidFill>
                <a:cs typeface="Calibri Light"/>
              </a:rPr>
              <a:t>Time and Stress</a:t>
            </a:r>
            <a:br>
              <a:rPr lang="en-US" sz="7200" dirty="0">
                <a:solidFill>
                  <a:schemeClr val="bg1"/>
                </a:solidFill>
                <a:cs typeface="Calibri Light"/>
              </a:rPr>
            </a:br>
            <a:r>
              <a:rPr lang="en-US" sz="7200" dirty="0">
                <a:solidFill>
                  <a:schemeClr val="bg1"/>
                </a:solidFill>
                <a:cs typeface="Calibri Light"/>
              </a:rPr>
              <a:t>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6AA0E-259B-D40F-488D-BA6BA88C22E4}"/>
              </a:ext>
            </a:extLst>
          </p:cNvPr>
          <p:cNvSpPr txBox="1"/>
          <p:nvPr/>
        </p:nvSpPr>
        <p:spPr>
          <a:xfrm>
            <a:off x="5907186" y="4283364"/>
            <a:ext cx="5694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This session will review key skills of managing both time and stress within your personal and professional lives.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36DB0-2661-9765-BF87-B516E5C51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156" y="2008151"/>
            <a:ext cx="5091126" cy="28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29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79B7B-E3E4-BEBD-A41C-7DFFC7024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8B54-5617-33B0-393D-780F21B1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542" y="78363"/>
            <a:ext cx="3888529" cy="1325563"/>
          </a:xfrm>
        </p:spPr>
        <p:txBody>
          <a:bodyPr/>
          <a:lstStyle/>
          <a:p>
            <a:r>
              <a:rPr lang="en-US" b="1" dirty="0"/>
              <a:t>Seek and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5304-44C6-D70E-59DA-7E42CFD1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" y="1216357"/>
            <a:ext cx="12053455" cy="564164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Calibri"/>
              </a:rPr>
              <a:t>National Institute of Health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cs typeface="Calibri"/>
                <a:hlinkClick r:id="rId2"/>
              </a:rPr>
              <a:t>https://www.nih.gov/</a:t>
            </a:r>
            <a:endParaRPr lang="en-US" sz="36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6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Calibri"/>
              </a:rPr>
              <a:t>The American Institute of Stress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cs typeface="Calibri"/>
                <a:hlinkClick r:id="rId3"/>
              </a:rPr>
              <a:t>https://www.stress.org</a:t>
            </a:r>
            <a:endParaRPr lang="en-US" sz="36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cs typeface="Calibri"/>
              </a:rPr>
              <a:t>With a partner, pick one of the above websites, skim to see the available resources and information related to time management and stress that might help you in your personal and professional lives.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23EEDD-3312-9AA6-B3BE-6895FD0F3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725266" y="1290638"/>
            <a:ext cx="3259338" cy="29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186D-4F1D-4EBD-3ADE-56E956A36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78363"/>
            <a:ext cx="10515600" cy="132556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Discussion – Think, Pair, Share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CD50-CF3C-DB3C-CD6C-895A376BE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" y="1403926"/>
            <a:ext cx="12053455" cy="53757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Calibri"/>
              </a:rPr>
              <a:t>Reflect and write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cs typeface="Calibri"/>
            </a:endParaRP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cs typeface="Calibri"/>
              </a:rPr>
              <a:t>What are low-stress and time-efficient techniques you can utilize to reduce tension in your life?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cs typeface="Calibri"/>
            </a:endParaRP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rabicPeriod" startAt="2"/>
            </a:pPr>
            <a:r>
              <a:rPr lang="en-US" sz="2800" dirty="0">
                <a:cs typeface="Calibri"/>
              </a:rPr>
              <a:t>What are the impacts of stress and poor time management in your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cs typeface="Calibri"/>
              </a:rPr>
              <a:t>       performance in the workplace?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cs typeface="Calibri"/>
            </a:endParaRP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rabicPeriod" startAt="3"/>
            </a:pPr>
            <a:r>
              <a:rPr lang="en-US" sz="2800" dirty="0">
                <a:cs typeface="Calibri"/>
              </a:rPr>
              <a:t>What are practical techniques for identifying key time wasters, setting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cs typeface="Calibri"/>
              </a:rPr>
              <a:t>       boundaries, handling interruptions, and maximizing productivity?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cs typeface="Calibri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cs typeface="Calibri"/>
              </a:rPr>
              <a:t>4. What strategies will you commit to de-stress and manage time?</a:t>
            </a:r>
          </a:p>
        </p:txBody>
      </p:sp>
    </p:spTree>
    <p:extLst>
      <p:ext uri="{BB962C8B-B14F-4D97-AF65-F5344CB8AC3E}">
        <p14:creationId xmlns:p14="http://schemas.microsoft.com/office/powerpoint/2010/main" val="58767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8538-EB20-1A12-6CEF-E9B1D859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1496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 dirty="0"/>
              <a:t>Objective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0CBAA-2D04-2FEF-745E-AECC6368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492882"/>
            <a:ext cx="3429000" cy="42317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/>
              <a:t>Learners will:</a:t>
            </a:r>
          </a:p>
          <a:p>
            <a:r>
              <a:rPr lang="en-US" sz="2200" dirty="0"/>
              <a:t>Recognize procrastination and apply relevant techniques to achieve goals</a:t>
            </a:r>
          </a:p>
          <a:p>
            <a:r>
              <a:rPr lang="en-US" sz="2200" dirty="0"/>
              <a:t>Identify the basic principles of stress management</a:t>
            </a:r>
          </a:p>
          <a:p>
            <a:r>
              <a:rPr lang="en-US" sz="2200" dirty="0"/>
              <a:t>Recognize stress triggers and identify ways to manage them effectively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EC5D1-09BF-88FA-8B45-9AD22B0AC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401032"/>
            <a:ext cx="6903720" cy="40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C975FC-AF08-2434-43B6-195FC07E9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AEC44FFC-4A05-9F16-A23A-77419BA09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724474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7DD10D-33BA-7009-9C58-C186411BB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81425" y="76067"/>
            <a:ext cx="4324350" cy="26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CBB01-73CC-CCE1-E613-92591A3A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639520"/>
            <a:ext cx="4252721" cy="1719072"/>
          </a:xfrm>
        </p:spPr>
        <p:txBody>
          <a:bodyPr anchor="b">
            <a:normAutofit fontScale="90000"/>
          </a:bodyPr>
          <a:lstStyle/>
          <a:p>
            <a:br>
              <a:rPr lang="en-US" sz="3400" dirty="0"/>
            </a:br>
            <a:r>
              <a:rPr lang="en-US" b="1" dirty="0"/>
              <a:t>Time and Stress</a:t>
            </a:r>
            <a:br>
              <a:rPr lang="en-US" b="1" dirty="0"/>
            </a:br>
            <a:r>
              <a:rPr lang="en-US" b="1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EDFEB-CEF1-22F3-94F6-C7BF2AAC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2915704"/>
            <a:ext cx="3840861" cy="3385184"/>
          </a:xfrm>
        </p:spPr>
        <p:txBody>
          <a:bodyPr anchor="t">
            <a:normAutofit/>
          </a:bodyPr>
          <a:lstStyle/>
          <a:p>
            <a:r>
              <a:rPr lang="en-US" sz="3200" dirty="0"/>
              <a:t>Draw a T chart.      T</a:t>
            </a:r>
          </a:p>
          <a:p>
            <a:r>
              <a:rPr lang="en-US" sz="3200" dirty="0"/>
              <a:t>Consider,</a:t>
            </a:r>
            <a:r>
              <a:rPr lang="en-US" sz="3200" i="1" dirty="0"/>
              <a:t> </a:t>
            </a:r>
            <a:r>
              <a:rPr lang="en-US" sz="3200" b="1" i="1" dirty="0"/>
              <a:t>What stresses me out? </a:t>
            </a:r>
          </a:p>
          <a:p>
            <a:r>
              <a:rPr lang="en-US" sz="3200" dirty="0"/>
              <a:t>Left side, list </a:t>
            </a:r>
            <a:r>
              <a:rPr lang="en-US" sz="3200" b="1" i="1" dirty="0"/>
              <a:t>home</a:t>
            </a:r>
            <a:r>
              <a:rPr lang="en-US" sz="3200" dirty="0"/>
              <a:t> stressors; right side list </a:t>
            </a:r>
            <a:r>
              <a:rPr lang="en-US" sz="3200" b="1" i="1" dirty="0"/>
              <a:t>work</a:t>
            </a:r>
            <a:r>
              <a:rPr lang="en-US" sz="3200" dirty="0"/>
              <a:t> stressors.</a:t>
            </a:r>
            <a:br>
              <a:rPr lang="en-US" sz="2200" dirty="0"/>
            </a:b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67BCA-F831-BDE3-5C67-B9701262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124883"/>
            <a:ext cx="6903720" cy="46082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A9DC2C-5A68-D201-66AF-319EBA2947D5}"/>
              </a:ext>
            </a:extLst>
          </p:cNvPr>
          <p:cNvSpPr txBox="1"/>
          <p:nvPr/>
        </p:nvSpPr>
        <p:spPr>
          <a:xfrm>
            <a:off x="1743075" y="6136656"/>
            <a:ext cx="1031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*Put a star beside those stressors that you can’t control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42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5526AD-2D94-7DB2-4CDC-C11896400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78" y="2079921"/>
            <a:ext cx="5048249" cy="341947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Fear of failure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Lack of interest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Motivation to keep going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Procrastination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Time management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Planning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C0440C-EAB2-D637-8AB0-CE1466DA3CBA}"/>
              </a:ext>
            </a:extLst>
          </p:cNvPr>
          <p:cNvSpPr txBox="1"/>
          <p:nvPr/>
        </p:nvSpPr>
        <p:spPr>
          <a:xfrm>
            <a:off x="3575848" y="3571875"/>
            <a:ext cx="5676900" cy="385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Interruptions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Illness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Weather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Lack of support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Poor instructions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Bad internet connection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Traffic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8D9626-79EC-9C41-B282-278763711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74556" y="833437"/>
            <a:ext cx="4908784" cy="4905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7F5748-D42F-AE4B-B4CF-1FA1D5EC961B}"/>
              </a:ext>
            </a:extLst>
          </p:cNvPr>
          <p:cNvSpPr txBox="1"/>
          <p:nvPr/>
        </p:nvSpPr>
        <p:spPr>
          <a:xfrm>
            <a:off x="628027" y="402163"/>
            <a:ext cx="60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Controllable vs. Uncontrollable Stressors</a:t>
            </a:r>
          </a:p>
        </p:txBody>
      </p:sp>
    </p:spTree>
    <p:extLst>
      <p:ext uri="{BB962C8B-B14F-4D97-AF65-F5344CB8AC3E}">
        <p14:creationId xmlns:p14="http://schemas.microsoft.com/office/powerpoint/2010/main" val="82719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4570B-37E0-9DDB-2F70-8D6A246D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Positive Effects of Time Management on Mental Health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1999-5904-B1B9-3DBC-B0E75825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cs typeface="Calibri"/>
              </a:rPr>
              <a:t>Improves self-discipline which enhances competency and self-esteem</a:t>
            </a:r>
          </a:p>
          <a:p>
            <a:r>
              <a:rPr lang="en-US" sz="2000" dirty="0">
                <a:cs typeface="Calibri"/>
              </a:rPr>
              <a:t>Reduces likelihood of burnout</a:t>
            </a:r>
          </a:p>
          <a:p>
            <a:r>
              <a:rPr lang="en-US" sz="2000" dirty="0">
                <a:cs typeface="Calibri"/>
              </a:rPr>
              <a:t>Boosts productivity (money and time)</a:t>
            </a:r>
          </a:p>
          <a:p>
            <a:r>
              <a:rPr lang="en-US" sz="2000" dirty="0">
                <a:cs typeface="Calibri"/>
              </a:rPr>
              <a:t>Greater job satisfaction which can lead to better self-worth and working relationships with others</a:t>
            </a:r>
          </a:p>
          <a:p>
            <a:endParaRPr lang="en-US" sz="2000" dirty="0">
              <a:cs typeface="Calibri"/>
            </a:endParaRPr>
          </a:p>
        </p:txBody>
      </p:sp>
      <p:pic>
        <p:nvPicPr>
          <p:cNvPr id="6" name="Picture 5" descr="A white alarm clock next to a clipboard&#10;&#10;AI-generated content may be incorrect.">
            <a:extLst>
              <a:ext uri="{FF2B5EF4-FFF2-40B4-BE49-F238E27FC236}">
                <a16:creationId xmlns:a16="http://schemas.microsoft.com/office/drawing/2014/main" id="{1B1EB35C-0167-C7FB-9019-0273CA18C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916" r="26640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30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9DA76-CA70-4DA1-091F-9457EAA7D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952" r="979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0F92D7-3A18-3255-5AB9-C7D88A58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1" y="52509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/>
              <a:t>Time Saving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EAE88-F590-6C6F-CEA8-1A69A8B83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71" y="1578195"/>
            <a:ext cx="3980405" cy="481460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Block out distraction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Channel your attention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Don’t get stuck on small details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Focus on priorities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Organize your work station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Label your inbox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Sort your incoming messages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Reduce the amount of repeat work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Eliminate dead time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69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333F-8958-D37D-06BE-8E011217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93521"/>
            <a:ext cx="10515600" cy="1325563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“Finding Time” – Setting 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B7CF07-FD06-8832-E02B-26A7845C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25" y="1508753"/>
            <a:ext cx="4476184" cy="51455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https://www.youtube.com/watch?v=n3kNlFMXslo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to gain control of your free time, Laura </a:t>
            </a:r>
            <a:r>
              <a:rPr lang="en-US" sz="2400" dirty="0" err="1"/>
              <a:t>Vandercam</a:t>
            </a:r>
            <a:r>
              <a:rPr lang="en-US" sz="2400" dirty="0"/>
              <a:t> (11.54)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B4290-E00A-5064-C269-4255A21705FD}"/>
              </a:ext>
            </a:extLst>
          </p:cNvPr>
          <p:cNvSpPr txBox="1"/>
          <p:nvPr/>
        </p:nvSpPr>
        <p:spPr>
          <a:xfrm>
            <a:off x="246495" y="3830375"/>
            <a:ext cx="5353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As you view this video, are there connections that you can make with this author?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Please pay particular attention to the concept of setting priorities.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Plan to discuss your thoughts about this video with a partner.</a:t>
            </a:r>
          </a:p>
          <a:p>
            <a:endParaRPr lang="en-US" dirty="0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8E35CE0D-C8EE-D5DB-D88B-DAEDFB72B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883997"/>
              </p:ext>
            </p:extLst>
          </p:nvPr>
        </p:nvGraphicFramePr>
        <p:xfrm>
          <a:off x="5602775" y="1426706"/>
          <a:ext cx="6074875" cy="514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727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E828-EDB9-49AA-0167-67F112DC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74" y="0"/>
            <a:ext cx="11284974" cy="127635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https://plantae.org/12-time-management-strategies-for-researchers/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2D94B-49AD-D546-3A69-710093215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26546" y="1178026"/>
            <a:ext cx="8090151" cy="5819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C9CEDD-417D-3F72-9341-2E54E48621C0}"/>
              </a:ext>
            </a:extLst>
          </p:cNvPr>
          <p:cNvSpPr txBox="1"/>
          <p:nvPr/>
        </p:nvSpPr>
        <p:spPr>
          <a:xfrm>
            <a:off x="275303" y="1671596"/>
            <a:ext cx="32249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 the article that describes 12 time-management strategies.</a:t>
            </a:r>
          </a:p>
          <a:p>
            <a:endParaRPr lang="en-US" sz="2800" dirty="0"/>
          </a:p>
          <a:p>
            <a:r>
              <a:rPr lang="en-US" sz="2800" dirty="0"/>
              <a:t>Note the ones that might work for you.</a:t>
            </a:r>
          </a:p>
          <a:p>
            <a:endParaRPr lang="en-US" sz="2800" dirty="0"/>
          </a:p>
          <a:p>
            <a:r>
              <a:rPr lang="en-US" sz="2800" dirty="0"/>
              <a:t>Be prepared to share with a small group.</a:t>
            </a:r>
          </a:p>
        </p:txBody>
      </p:sp>
    </p:spTree>
    <p:extLst>
      <p:ext uri="{BB962C8B-B14F-4D97-AF65-F5344CB8AC3E}">
        <p14:creationId xmlns:p14="http://schemas.microsoft.com/office/powerpoint/2010/main" val="315627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D37315B8C71444A44E0A68359A3480" ma:contentTypeVersion="16" ma:contentTypeDescription="Create a new document." ma:contentTypeScope="" ma:versionID="41004a6cac83cb90fbac94ed79dabf2e">
  <xsd:schema xmlns:xsd="http://www.w3.org/2001/XMLSchema" xmlns:xs="http://www.w3.org/2001/XMLSchema" xmlns:p="http://schemas.microsoft.com/office/2006/metadata/properties" xmlns:ns1="http://schemas.microsoft.com/sharepoint/v3" xmlns:ns3="127380c2-cf54-455b-8f6a-831975f15fbd" xmlns:ns4="328297b8-bc9c-49fb-b4e9-6444da9484e5" targetNamespace="http://schemas.microsoft.com/office/2006/metadata/properties" ma:root="true" ma:fieldsID="f79a4cc49d7cab8de7f847958abde970" ns1:_="" ns3:_="" ns4:_="">
    <xsd:import namespace="http://schemas.microsoft.com/sharepoint/v3"/>
    <xsd:import namespace="127380c2-cf54-455b-8f6a-831975f15fbd"/>
    <xsd:import namespace="328297b8-bc9c-49fb-b4e9-6444da9484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80c2-cf54-455b-8f6a-831975f15f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297b8-bc9c-49fb-b4e9-6444da948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0E7A7A-55F7-4A35-95D2-ADC68DB5B5F3}">
  <ds:schemaRefs>
    <ds:schemaRef ds:uri="127380c2-cf54-455b-8f6a-831975f15fbd"/>
    <ds:schemaRef ds:uri="328297b8-bc9c-49fb-b4e9-6444da9484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B247FB-A987-4D3A-8B52-76CDF3BA16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3F1B-063D-4D7E-AEFD-1D275481E3C4}">
  <ds:schemaRefs>
    <ds:schemaRef ds:uri="127380c2-cf54-455b-8f6a-831975f15fbd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28297b8-bc9c-49fb-b4e9-6444da9484e5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514</Words>
  <Application>Microsoft Office PowerPoint</Application>
  <PresentationFormat>Widescreen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Office Theme</vt:lpstr>
      <vt:lpstr>Time and Stress Management</vt:lpstr>
      <vt:lpstr>Objective of this course</vt:lpstr>
      <vt:lpstr>PowerPoint Presentation</vt:lpstr>
      <vt:lpstr> Time and Stress Management</vt:lpstr>
      <vt:lpstr>PowerPoint Presentation</vt:lpstr>
      <vt:lpstr>Positive Effects of Time Management on Mental Health</vt:lpstr>
      <vt:lpstr>Time Saving Tips</vt:lpstr>
      <vt:lpstr>“Finding Time” – Setting Priorities</vt:lpstr>
      <vt:lpstr> https://plantae.org/12-time-management-strategies-for-researchers/ </vt:lpstr>
      <vt:lpstr>Seek and Find</vt:lpstr>
      <vt:lpstr>Discussion – Think, Pair, Share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Teamwork in Any Environment</dc:title>
  <dc:creator>Jodie Seybold</dc:creator>
  <cp:lastModifiedBy>Kelli Paquette</cp:lastModifiedBy>
  <cp:revision>237</cp:revision>
  <dcterms:created xsi:type="dcterms:W3CDTF">2023-01-04T19:12:04Z</dcterms:created>
  <dcterms:modified xsi:type="dcterms:W3CDTF">2025-04-02T16:43:16Z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0x01010091D37315B8C71444A44E0A68359A3480</vt:lpwstr>
  </property>
</Properties>
</file>