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DE0FF-AEE0-4D23-BC80-03D9ABDDEEDC}" v="25" dt="2025-03-13T18:50:2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on Cooper" userId="29d14d85-5b7e-4801-8114-cace08378f18" providerId="ADAL" clId="{2A4DE0FF-AEE0-4D23-BC80-03D9ABDDEEDC}"/>
    <pc:docChg chg="undo redo custSel modSld">
      <pc:chgData name="Jonathon Cooper" userId="29d14d85-5b7e-4801-8114-cace08378f18" providerId="ADAL" clId="{2A4DE0FF-AEE0-4D23-BC80-03D9ABDDEEDC}" dt="2025-03-13T18:51:32.465" v="115"/>
      <pc:docMkLst>
        <pc:docMk/>
      </pc:docMkLst>
      <pc:sldChg chg="addSp delSp modSp mod setBg">
        <pc:chgData name="Jonathon Cooper" userId="29d14d85-5b7e-4801-8114-cace08378f18" providerId="ADAL" clId="{2A4DE0FF-AEE0-4D23-BC80-03D9ABDDEEDC}" dt="2025-03-13T18:35:39.449" v="20" actId="5793"/>
        <pc:sldMkLst>
          <pc:docMk/>
          <pc:sldMk cId="2470734371" sldId="258"/>
        </pc:sldMkLst>
        <pc:spChg chg="mod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2" creationId="{B85F9658-8568-C9EC-890D-3C2CCDF0E979}"/>
          </ac:spMkLst>
        </pc:spChg>
        <pc:spChg chg="mod">
          <ac:chgData name="Jonathon Cooper" userId="29d14d85-5b7e-4801-8114-cace08378f18" providerId="ADAL" clId="{2A4DE0FF-AEE0-4D23-BC80-03D9ABDDEEDC}" dt="2025-03-13T18:35:39.449" v="20" actId="5793"/>
          <ac:spMkLst>
            <pc:docMk/>
            <pc:sldMk cId="2470734371" sldId="258"/>
            <ac:spMk id="3" creationId="{A29F5A8A-5E7F-4ACD-AF1A-BBD6B4F8A833}"/>
          </ac:spMkLst>
        </pc:spChg>
        <pc:spChg chg="add del mod">
          <ac:chgData name="Jonathon Cooper" userId="29d14d85-5b7e-4801-8114-cace08378f18" providerId="ADAL" clId="{2A4DE0FF-AEE0-4D23-BC80-03D9ABDDEEDC}" dt="2025-03-13T18:33:24.058" v="17" actId="478"/>
          <ac:spMkLst>
            <pc:docMk/>
            <pc:sldMk cId="2470734371" sldId="258"/>
            <ac:spMk id="6" creationId="{EE4C7153-CC40-E4C6-4D00-0B04112C49AC}"/>
          </ac:spMkLst>
        </pc:spChg>
        <pc:spChg chg="add del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8" creationId="{327D73B4-9F5C-4A64-A179-51B9500CB8B5}"/>
          </ac:spMkLst>
        </pc:spChg>
        <pc:spChg chg="add del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10" creationId="{C1F06963-6374-4B48-844F-071A9BAAAE02}"/>
          </ac:spMkLst>
        </pc:spChg>
        <pc:spChg chg="add del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12" creationId="{6CB927A4-E432-4310-9CD5-E89FF5063179}"/>
          </ac:spMkLst>
        </pc:spChg>
        <pc:spChg chg="add del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14" creationId="{1453BF6C-B012-48B7-B4E8-6D7AC7C27D02}"/>
          </ac:spMkLst>
        </pc:spChg>
        <pc:spChg chg="add del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16" creationId="{E3020543-B24B-4EC4-8FFC-8DD88EEA91A8}"/>
          </ac:spMkLst>
        </pc:spChg>
        <pc:spChg chg="add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23" creationId="{F13C74B1-5B17-4795-BED0-7140497B445A}"/>
          </ac:spMkLst>
        </pc:spChg>
        <pc:spChg chg="add">
          <ac:chgData name="Jonathon Cooper" userId="29d14d85-5b7e-4801-8114-cace08378f18" providerId="ADAL" clId="{2A4DE0FF-AEE0-4D23-BC80-03D9ABDDEEDC}" dt="2025-03-13T18:35:34.003" v="19" actId="26606"/>
          <ac:spMkLst>
            <pc:docMk/>
            <pc:sldMk cId="2470734371" sldId="258"/>
            <ac:spMk id="25" creationId="{D4974D33-8DC5-464E-8C6D-BE58F0669C17}"/>
          </ac:spMkLst>
        </pc:spChg>
        <pc:picChg chg="add del mod">
          <ac:chgData name="Jonathon Cooper" userId="29d14d85-5b7e-4801-8114-cace08378f18" providerId="ADAL" clId="{2A4DE0FF-AEE0-4D23-BC80-03D9ABDDEEDC}" dt="2025-03-13T18:33:24.058" v="17" actId="478"/>
          <ac:picMkLst>
            <pc:docMk/>
            <pc:sldMk cId="2470734371" sldId="258"/>
            <ac:picMk id="5" creationId="{AB9C7E52-3D94-2922-4CE5-D37FFBB2354A}"/>
          </ac:picMkLst>
        </pc:picChg>
        <pc:picChg chg="add mod">
          <ac:chgData name="Jonathon Cooper" userId="29d14d85-5b7e-4801-8114-cace08378f18" providerId="ADAL" clId="{2A4DE0FF-AEE0-4D23-BC80-03D9ABDDEEDC}" dt="2025-03-13T18:35:34.003" v="19" actId="26606"/>
          <ac:picMkLst>
            <pc:docMk/>
            <pc:sldMk cId="2470734371" sldId="258"/>
            <ac:picMk id="9" creationId="{E629C447-A23B-2918-C046-25C5C5FB7BD7}"/>
          </ac:picMkLst>
        </pc:picChg>
        <pc:cxnChg chg="add">
          <ac:chgData name="Jonathon Cooper" userId="29d14d85-5b7e-4801-8114-cace08378f18" providerId="ADAL" clId="{2A4DE0FF-AEE0-4D23-BC80-03D9ABDDEEDC}" dt="2025-03-13T18:31:10.985" v="0" actId="26606"/>
          <ac:cxnSpMkLst>
            <pc:docMk/>
            <pc:sldMk cId="2470734371" sldId="258"/>
            <ac:cxnSpMk id="18" creationId="{C49DA8F6-BCC1-4447-B54C-57856834B94B}"/>
          </ac:cxnSpMkLst>
        </pc:cxnChg>
      </pc:sldChg>
      <pc:sldChg chg="addSp delSp modSp mod setBg">
        <pc:chgData name="Jonathon Cooper" userId="29d14d85-5b7e-4801-8114-cace08378f18" providerId="ADAL" clId="{2A4DE0FF-AEE0-4D23-BC80-03D9ABDDEEDC}" dt="2025-03-13T18:36:07.177" v="22" actId="14100"/>
        <pc:sldMkLst>
          <pc:docMk/>
          <pc:sldMk cId="2810717426" sldId="259"/>
        </pc:sldMkLst>
        <pc:spChg chg="mod">
          <ac:chgData name="Jonathon Cooper" userId="29d14d85-5b7e-4801-8114-cace08378f18" providerId="ADAL" clId="{2A4DE0FF-AEE0-4D23-BC80-03D9ABDDEEDC}" dt="2025-03-13T18:36:07.177" v="22" actId="14100"/>
          <ac:spMkLst>
            <pc:docMk/>
            <pc:sldMk cId="2810717426" sldId="259"/>
            <ac:spMk id="2" creationId="{63FB6C8A-FE13-0215-3751-D8B052E1EC3F}"/>
          </ac:spMkLst>
        </pc:spChg>
        <pc:spChg chg="del">
          <ac:chgData name="Jonathon Cooper" userId="29d14d85-5b7e-4801-8114-cace08378f18" providerId="ADAL" clId="{2A4DE0FF-AEE0-4D23-BC80-03D9ABDDEEDC}" dt="2025-03-13T18:36:01.625" v="21" actId="26606"/>
          <ac:spMkLst>
            <pc:docMk/>
            <pc:sldMk cId="2810717426" sldId="259"/>
            <ac:spMk id="3" creationId="{3F0AE49E-00CE-1C83-36B7-A03A1EF8703E}"/>
          </ac:spMkLst>
        </pc:spChg>
        <pc:spChg chg="add">
          <ac:chgData name="Jonathon Cooper" userId="29d14d85-5b7e-4801-8114-cace08378f18" providerId="ADAL" clId="{2A4DE0FF-AEE0-4D23-BC80-03D9ABDDEEDC}" dt="2025-03-13T18:36:01.625" v="21" actId="26606"/>
          <ac:spMkLst>
            <pc:docMk/>
            <pc:sldMk cId="2810717426" sldId="259"/>
            <ac:spMk id="9" creationId="{35DB3719-6FDC-4E5D-891D-FF40B7300F64}"/>
          </ac:spMkLst>
        </pc:spChg>
        <pc:spChg chg="add">
          <ac:chgData name="Jonathon Cooper" userId="29d14d85-5b7e-4801-8114-cace08378f18" providerId="ADAL" clId="{2A4DE0FF-AEE0-4D23-BC80-03D9ABDDEEDC}" dt="2025-03-13T18:36:01.625" v="21" actId="26606"/>
          <ac:spMkLst>
            <pc:docMk/>
            <pc:sldMk cId="2810717426" sldId="259"/>
            <ac:spMk id="11" creationId="{E0CBAC23-2E3F-4A90-BA59-F8299F6A5439}"/>
          </ac:spMkLst>
        </pc:spChg>
        <pc:graphicFrameChg chg="add">
          <ac:chgData name="Jonathon Cooper" userId="29d14d85-5b7e-4801-8114-cace08378f18" providerId="ADAL" clId="{2A4DE0FF-AEE0-4D23-BC80-03D9ABDDEEDC}" dt="2025-03-13T18:36:01.625" v="21" actId="26606"/>
          <ac:graphicFrameMkLst>
            <pc:docMk/>
            <pc:sldMk cId="2810717426" sldId="259"/>
            <ac:graphicFrameMk id="5" creationId="{42487B3E-55D5-8AC9-A9A6-B2A88DDA62D7}"/>
          </ac:graphicFrameMkLst>
        </pc:graphicFrameChg>
      </pc:sldChg>
      <pc:sldChg chg="addSp delSp modSp mod setBg">
        <pc:chgData name="Jonathon Cooper" userId="29d14d85-5b7e-4801-8114-cace08378f18" providerId="ADAL" clId="{2A4DE0FF-AEE0-4D23-BC80-03D9ABDDEEDC}" dt="2025-03-13T18:36:42.270" v="29" actId="26606"/>
        <pc:sldMkLst>
          <pc:docMk/>
          <pc:sldMk cId="2759608090" sldId="260"/>
        </pc:sldMkLst>
        <pc:spChg chg="mod">
          <ac:chgData name="Jonathon Cooper" userId="29d14d85-5b7e-4801-8114-cace08378f18" providerId="ADAL" clId="{2A4DE0FF-AEE0-4D23-BC80-03D9ABDDEEDC}" dt="2025-03-13T18:36:42.270" v="29" actId="26606"/>
          <ac:spMkLst>
            <pc:docMk/>
            <pc:sldMk cId="2759608090" sldId="260"/>
            <ac:spMk id="2" creationId="{4A938874-2A13-3EB3-348C-56AB3783874B}"/>
          </ac:spMkLst>
        </pc:spChg>
        <pc:spChg chg="add del">
          <ac:chgData name="Jonathon Cooper" userId="29d14d85-5b7e-4801-8114-cace08378f18" providerId="ADAL" clId="{2A4DE0FF-AEE0-4D23-BC80-03D9ABDDEEDC}" dt="2025-03-13T18:36:42.270" v="29" actId="26606"/>
          <ac:spMkLst>
            <pc:docMk/>
            <pc:sldMk cId="2759608090" sldId="260"/>
            <ac:spMk id="3" creationId="{C3724006-F5BE-38B1-9179-2F9CA905C4A9}"/>
          </ac:spMkLst>
        </pc:spChg>
        <pc:spChg chg="add del">
          <ac:chgData name="Jonathon Cooper" userId="29d14d85-5b7e-4801-8114-cace08378f18" providerId="ADAL" clId="{2A4DE0FF-AEE0-4D23-BC80-03D9ABDDEEDC}" dt="2025-03-13T18:36:38.010" v="26" actId="26606"/>
          <ac:spMkLst>
            <pc:docMk/>
            <pc:sldMk cId="2759608090" sldId="260"/>
            <ac:spMk id="9" creationId="{2E442304-DDBD-4F7B-8017-36BCC863FB40}"/>
          </ac:spMkLst>
        </pc:spChg>
        <pc:spChg chg="add del">
          <ac:chgData name="Jonathon Cooper" userId="29d14d85-5b7e-4801-8114-cace08378f18" providerId="ADAL" clId="{2A4DE0FF-AEE0-4D23-BC80-03D9ABDDEEDC}" dt="2025-03-13T18:36:38.010" v="26" actId="26606"/>
          <ac:spMkLst>
            <pc:docMk/>
            <pc:sldMk cId="2759608090" sldId="260"/>
            <ac:spMk id="11" creationId="{5E107275-3853-46FD-A241-DE4355A42675}"/>
          </ac:spMkLst>
        </pc:spChg>
        <pc:spChg chg="add del">
          <ac:chgData name="Jonathon Cooper" userId="29d14d85-5b7e-4801-8114-cace08378f18" providerId="ADAL" clId="{2A4DE0FF-AEE0-4D23-BC80-03D9ABDDEEDC}" dt="2025-03-13T18:36:42.245" v="28" actId="26606"/>
          <ac:spMkLst>
            <pc:docMk/>
            <pc:sldMk cId="2759608090" sldId="260"/>
            <ac:spMk id="13" creationId="{F13C74B1-5B17-4795-BED0-7140497B445A}"/>
          </ac:spMkLst>
        </pc:spChg>
        <pc:spChg chg="add del">
          <ac:chgData name="Jonathon Cooper" userId="29d14d85-5b7e-4801-8114-cace08378f18" providerId="ADAL" clId="{2A4DE0FF-AEE0-4D23-BC80-03D9ABDDEEDC}" dt="2025-03-13T18:36:42.245" v="28" actId="26606"/>
          <ac:spMkLst>
            <pc:docMk/>
            <pc:sldMk cId="2759608090" sldId="260"/>
            <ac:spMk id="14" creationId="{D4974D33-8DC5-464E-8C6D-BE58F0669C17}"/>
          </ac:spMkLst>
        </pc:spChg>
        <pc:spChg chg="add del">
          <ac:chgData name="Jonathon Cooper" userId="29d14d85-5b7e-4801-8114-cace08378f18" providerId="ADAL" clId="{2A4DE0FF-AEE0-4D23-BC80-03D9ABDDEEDC}" dt="2025-03-13T18:36:42.245" v="28" actId="26606"/>
          <ac:spMkLst>
            <pc:docMk/>
            <pc:sldMk cId="2759608090" sldId="260"/>
            <ac:spMk id="15" creationId="{C3724006-F5BE-38B1-9179-2F9CA905C4A9}"/>
          </ac:spMkLst>
        </pc:spChg>
        <pc:spChg chg="add">
          <ac:chgData name="Jonathon Cooper" userId="29d14d85-5b7e-4801-8114-cace08378f18" providerId="ADAL" clId="{2A4DE0FF-AEE0-4D23-BC80-03D9ABDDEEDC}" dt="2025-03-13T18:36:42.270" v="29" actId="26606"/>
          <ac:spMkLst>
            <pc:docMk/>
            <pc:sldMk cId="2759608090" sldId="260"/>
            <ac:spMk id="18" creationId="{35DB3719-6FDC-4E5D-891D-FF40B7300F64}"/>
          </ac:spMkLst>
        </pc:spChg>
        <pc:spChg chg="add">
          <ac:chgData name="Jonathon Cooper" userId="29d14d85-5b7e-4801-8114-cace08378f18" providerId="ADAL" clId="{2A4DE0FF-AEE0-4D23-BC80-03D9ABDDEEDC}" dt="2025-03-13T18:36:42.270" v="29" actId="26606"/>
          <ac:spMkLst>
            <pc:docMk/>
            <pc:sldMk cId="2759608090" sldId="260"/>
            <ac:spMk id="19" creationId="{E0CBAC23-2E3F-4A90-BA59-F8299F6A5439}"/>
          </ac:spMkLst>
        </pc:spChg>
        <pc:graphicFrameChg chg="add del">
          <ac:chgData name="Jonathon Cooper" userId="29d14d85-5b7e-4801-8114-cace08378f18" providerId="ADAL" clId="{2A4DE0FF-AEE0-4D23-BC80-03D9ABDDEEDC}" dt="2025-03-13T18:36:36.697" v="24" actId="26606"/>
          <ac:graphicFrameMkLst>
            <pc:docMk/>
            <pc:sldMk cId="2759608090" sldId="260"/>
            <ac:graphicFrameMk id="5" creationId="{C377199D-9E38-49EA-0CA8-361C6325F556}"/>
          </ac:graphicFrameMkLst>
        </pc:graphicFrameChg>
        <pc:graphicFrameChg chg="add del">
          <ac:chgData name="Jonathon Cooper" userId="29d14d85-5b7e-4801-8114-cace08378f18" providerId="ADAL" clId="{2A4DE0FF-AEE0-4D23-BC80-03D9ABDDEEDC}" dt="2025-03-13T18:36:38.010" v="26" actId="26606"/>
          <ac:graphicFrameMkLst>
            <pc:docMk/>
            <pc:sldMk cId="2759608090" sldId="260"/>
            <ac:graphicFrameMk id="7" creationId="{CD093252-1AF5-C371-844E-8D8AC720A39E}"/>
          </ac:graphicFrameMkLst>
        </pc:graphicFrameChg>
        <pc:graphicFrameChg chg="add">
          <ac:chgData name="Jonathon Cooper" userId="29d14d85-5b7e-4801-8114-cace08378f18" providerId="ADAL" clId="{2A4DE0FF-AEE0-4D23-BC80-03D9ABDDEEDC}" dt="2025-03-13T18:36:42.270" v="29" actId="26606"/>
          <ac:graphicFrameMkLst>
            <pc:docMk/>
            <pc:sldMk cId="2759608090" sldId="260"/>
            <ac:graphicFrameMk id="20" creationId="{6819F906-DBBF-528C-C6A7-0B6EEBB63D1F}"/>
          </ac:graphicFrameMkLst>
        </pc:graphicFrameChg>
        <pc:picChg chg="add del">
          <ac:chgData name="Jonathon Cooper" userId="29d14d85-5b7e-4801-8114-cace08378f18" providerId="ADAL" clId="{2A4DE0FF-AEE0-4D23-BC80-03D9ABDDEEDC}" dt="2025-03-13T18:36:42.245" v="28" actId="26606"/>
          <ac:picMkLst>
            <pc:docMk/>
            <pc:sldMk cId="2759608090" sldId="260"/>
            <ac:picMk id="16" creationId="{67C8A52F-3B10-537D-3B8E-06C1A8DF04FD}"/>
          </ac:picMkLst>
        </pc:picChg>
      </pc:sldChg>
      <pc:sldChg chg="addSp delSp modSp mod setBg">
        <pc:chgData name="Jonathon Cooper" userId="29d14d85-5b7e-4801-8114-cace08378f18" providerId="ADAL" clId="{2A4DE0FF-AEE0-4D23-BC80-03D9ABDDEEDC}" dt="2025-03-13T18:36:58.510" v="30" actId="26606"/>
        <pc:sldMkLst>
          <pc:docMk/>
          <pc:sldMk cId="1428352407" sldId="261"/>
        </pc:sldMkLst>
        <pc:spChg chg="mod">
          <ac:chgData name="Jonathon Cooper" userId="29d14d85-5b7e-4801-8114-cace08378f18" providerId="ADAL" clId="{2A4DE0FF-AEE0-4D23-BC80-03D9ABDDEEDC}" dt="2025-03-13T18:36:58.510" v="30" actId="26606"/>
          <ac:spMkLst>
            <pc:docMk/>
            <pc:sldMk cId="1428352407" sldId="261"/>
            <ac:spMk id="2" creationId="{4EDE8AFD-736B-A10B-71CD-2F0E8E69AAA5}"/>
          </ac:spMkLst>
        </pc:spChg>
        <pc:spChg chg="del">
          <ac:chgData name="Jonathon Cooper" userId="29d14d85-5b7e-4801-8114-cace08378f18" providerId="ADAL" clId="{2A4DE0FF-AEE0-4D23-BC80-03D9ABDDEEDC}" dt="2025-03-13T18:36:58.510" v="30" actId="26606"/>
          <ac:spMkLst>
            <pc:docMk/>
            <pc:sldMk cId="1428352407" sldId="261"/>
            <ac:spMk id="3" creationId="{97C20601-24DF-E0A5-829F-6B32E7DF11BE}"/>
          </ac:spMkLst>
        </pc:spChg>
        <pc:spChg chg="add">
          <ac:chgData name="Jonathon Cooper" userId="29d14d85-5b7e-4801-8114-cace08378f18" providerId="ADAL" clId="{2A4DE0FF-AEE0-4D23-BC80-03D9ABDDEEDC}" dt="2025-03-13T18:36:58.510" v="30" actId="26606"/>
          <ac:spMkLst>
            <pc:docMk/>
            <pc:sldMk cId="1428352407" sldId="261"/>
            <ac:spMk id="9" creationId="{35DB3719-6FDC-4E5D-891D-FF40B7300F64}"/>
          </ac:spMkLst>
        </pc:spChg>
        <pc:spChg chg="add">
          <ac:chgData name="Jonathon Cooper" userId="29d14d85-5b7e-4801-8114-cace08378f18" providerId="ADAL" clId="{2A4DE0FF-AEE0-4D23-BC80-03D9ABDDEEDC}" dt="2025-03-13T18:36:58.510" v="30" actId="26606"/>
          <ac:spMkLst>
            <pc:docMk/>
            <pc:sldMk cId="1428352407" sldId="261"/>
            <ac:spMk id="11" creationId="{E0CBAC23-2E3F-4A90-BA59-F8299F6A5439}"/>
          </ac:spMkLst>
        </pc:spChg>
        <pc:graphicFrameChg chg="add">
          <ac:chgData name="Jonathon Cooper" userId="29d14d85-5b7e-4801-8114-cace08378f18" providerId="ADAL" clId="{2A4DE0FF-AEE0-4D23-BC80-03D9ABDDEEDC}" dt="2025-03-13T18:36:58.510" v="30" actId="26606"/>
          <ac:graphicFrameMkLst>
            <pc:docMk/>
            <pc:sldMk cId="1428352407" sldId="261"/>
            <ac:graphicFrameMk id="5" creationId="{5906E832-E0DD-9FCF-46CE-8EA54188F17F}"/>
          </ac:graphicFrameMkLst>
        </pc:graphicFrameChg>
      </pc:sldChg>
      <pc:sldChg chg="addSp delSp modSp mod setBg">
        <pc:chgData name="Jonathon Cooper" userId="29d14d85-5b7e-4801-8114-cace08378f18" providerId="ADAL" clId="{2A4DE0FF-AEE0-4D23-BC80-03D9ABDDEEDC}" dt="2025-03-13T18:37:37.548" v="32" actId="26606"/>
        <pc:sldMkLst>
          <pc:docMk/>
          <pc:sldMk cId="1071364644" sldId="262"/>
        </pc:sldMkLst>
        <pc:spChg chg="mod">
          <ac:chgData name="Jonathon Cooper" userId="29d14d85-5b7e-4801-8114-cace08378f18" providerId="ADAL" clId="{2A4DE0FF-AEE0-4D23-BC80-03D9ABDDEEDC}" dt="2025-03-13T18:37:37.548" v="32" actId="26606"/>
          <ac:spMkLst>
            <pc:docMk/>
            <pc:sldMk cId="1071364644" sldId="262"/>
            <ac:spMk id="2" creationId="{B93E4472-7598-89A9-F90B-0F23B5E35AB3}"/>
          </ac:spMkLst>
        </pc:spChg>
        <pc:spChg chg="del">
          <ac:chgData name="Jonathon Cooper" userId="29d14d85-5b7e-4801-8114-cace08378f18" providerId="ADAL" clId="{2A4DE0FF-AEE0-4D23-BC80-03D9ABDDEEDC}" dt="2025-03-13T18:37:16.882" v="31" actId="26606"/>
          <ac:spMkLst>
            <pc:docMk/>
            <pc:sldMk cId="1071364644" sldId="262"/>
            <ac:spMk id="3" creationId="{2B907555-691B-F264-FB5A-A4C99E3FEF62}"/>
          </ac:spMkLst>
        </pc:spChg>
        <pc:spChg chg="add del">
          <ac:chgData name="Jonathon Cooper" userId="29d14d85-5b7e-4801-8114-cace08378f18" providerId="ADAL" clId="{2A4DE0FF-AEE0-4D23-BC80-03D9ABDDEEDC}" dt="2025-03-13T18:37:37.548" v="32" actId="26606"/>
          <ac:spMkLst>
            <pc:docMk/>
            <pc:sldMk cId="1071364644" sldId="262"/>
            <ac:spMk id="9" creationId="{35DB3719-6FDC-4E5D-891D-FF40B7300F64}"/>
          </ac:spMkLst>
        </pc:spChg>
        <pc:spChg chg="add del">
          <ac:chgData name="Jonathon Cooper" userId="29d14d85-5b7e-4801-8114-cace08378f18" providerId="ADAL" clId="{2A4DE0FF-AEE0-4D23-BC80-03D9ABDDEEDC}" dt="2025-03-13T18:37:37.548" v="32" actId="26606"/>
          <ac:spMkLst>
            <pc:docMk/>
            <pc:sldMk cId="1071364644" sldId="262"/>
            <ac:spMk id="11" creationId="{E0CBAC23-2E3F-4A90-BA59-F8299F6A5439}"/>
          </ac:spMkLst>
        </pc:spChg>
        <pc:spChg chg="add">
          <ac:chgData name="Jonathon Cooper" userId="29d14d85-5b7e-4801-8114-cace08378f18" providerId="ADAL" clId="{2A4DE0FF-AEE0-4D23-BC80-03D9ABDDEEDC}" dt="2025-03-13T18:37:37.548" v="32" actId="26606"/>
          <ac:spMkLst>
            <pc:docMk/>
            <pc:sldMk cId="1071364644" sldId="262"/>
            <ac:spMk id="16" creationId="{C05CBC3C-2E5A-4839-8B9B-2E5A6ADF0F58}"/>
          </ac:spMkLst>
        </pc:spChg>
        <pc:spChg chg="add">
          <ac:chgData name="Jonathon Cooper" userId="29d14d85-5b7e-4801-8114-cace08378f18" providerId="ADAL" clId="{2A4DE0FF-AEE0-4D23-BC80-03D9ABDDEEDC}" dt="2025-03-13T18:37:37.548" v="32" actId="26606"/>
          <ac:spMkLst>
            <pc:docMk/>
            <pc:sldMk cId="1071364644" sldId="262"/>
            <ac:spMk id="18" creationId="{DB5B423A-57CC-4C58-AA26-8E2E862B03A0}"/>
          </ac:spMkLst>
        </pc:spChg>
        <pc:graphicFrameChg chg="add mod modGraphic">
          <ac:chgData name="Jonathon Cooper" userId="29d14d85-5b7e-4801-8114-cace08378f18" providerId="ADAL" clId="{2A4DE0FF-AEE0-4D23-BC80-03D9ABDDEEDC}" dt="2025-03-13T18:37:37.548" v="32" actId="26606"/>
          <ac:graphicFrameMkLst>
            <pc:docMk/>
            <pc:sldMk cId="1071364644" sldId="262"/>
            <ac:graphicFrameMk id="5" creationId="{75DB2B05-4D3E-E113-F95A-D2274C7C6B94}"/>
          </ac:graphicFrameMkLst>
        </pc:graphicFrameChg>
      </pc:sldChg>
      <pc:sldChg chg="addSp delSp modSp mod setBg">
        <pc:chgData name="Jonathon Cooper" userId="29d14d85-5b7e-4801-8114-cace08378f18" providerId="ADAL" clId="{2A4DE0FF-AEE0-4D23-BC80-03D9ABDDEEDC}" dt="2025-03-13T18:43:04.098" v="82"/>
        <pc:sldMkLst>
          <pc:docMk/>
          <pc:sldMk cId="3369336159" sldId="263"/>
        </pc:sldMkLst>
        <pc:spChg chg="mod ord">
          <ac:chgData name="Jonathon Cooper" userId="29d14d85-5b7e-4801-8114-cace08378f18" providerId="ADAL" clId="{2A4DE0FF-AEE0-4D23-BC80-03D9ABDDEEDC}" dt="2025-03-13T18:41:31.846" v="76" actId="1076"/>
          <ac:spMkLst>
            <pc:docMk/>
            <pc:sldMk cId="3369336159" sldId="263"/>
            <ac:spMk id="2" creationId="{8ED0A2FD-1FB6-9AA3-7E25-C007FC21BBB7}"/>
          </ac:spMkLst>
        </pc:spChg>
        <pc:spChg chg="add del mod">
          <ac:chgData name="Jonathon Cooper" userId="29d14d85-5b7e-4801-8114-cace08378f18" providerId="ADAL" clId="{2A4DE0FF-AEE0-4D23-BC80-03D9ABDDEEDC}" dt="2025-03-13T18:40:15.581" v="63" actId="12084"/>
          <ac:spMkLst>
            <pc:docMk/>
            <pc:sldMk cId="3369336159" sldId="263"/>
            <ac:spMk id="3" creationId="{84D743E8-3A52-9DCD-9395-9E3D9C7AAB20}"/>
          </ac:spMkLst>
        </pc:spChg>
        <pc:spChg chg="add del">
          <ac:chgData name="Jonathon Cooper" userId="29d14d85-5b7e-4801-8114-cace08378f18" providerId="ADAL" clId="{2A4DE0FF-AEE0-4D23-BC80-03D9ABDDEEDC}" dt="2025-03-13T18:38:05.291" v="34" actId="26606"/>
          <ac:spMkLst>
            <pc:docMk/>
            <pc:sldMk cId="3369336159" sldId="263"/>
            <ac:spMk id="9" creationId="{F13C74B1-5B17-4795-BED0-7140497B445A}"/>
          </ac:spMkLst>
        </pc:spChg>
        <pc:spChg chg="add del">
          <ac:chgData name="Jonathon Cooper" userId="29d14d85-5b7e-4801-8114-cace08378f18" providerId="ADAL" clId="{2A4DE0FF-AEE0-4D23-BC80-03D9ABDDEEDC}" dt="2025-03-13T18:38:05.291" v="34" actId="26606"/>
          <ac:spMkLst>
            <pc:docMk/>
            <pc:sldMk cId="3369336159" sldId="263"/>
            <ac:spMk id="11" creationId="{D4974D33-8DC5-464E-8C6D-BE58F0669C17}"/>
          </ac:spMkLst>
        </pc:spChg>
        <pc:spChg chg="add del">
          <ac:chgData name="Jonathon Cooper" userId="29d14d85-5b7e-4801-8114-cace08378f18" providerId="ADAL" clId="{2A4DE0FF-AEE0-4D23-BC80-03D9ABDDEEDC}" dt="2025-03-13T18:39:32.316" v="49" actId="26606"/>
          <ac:spMkLst>
            <pc:docMk/>
            <pc:sldMk cId="3369336159" sldId="263"/>
            <ac:spMk id="13" creationId="{B210AC1D-4063-4C6E-9528-FA9C4C0C18E6}"/>
          </ac:spMkLst>
        </pc:spChg>
        <pc:spChg chg="add del">
          <ac:chgData name="Jonathon Cooper" userId="29d14d85-5b7e-4801-8114-cace08378f18" providerId="ADAL" clId="{2A4DE0FF-AEE0-4D23-BC80-03D9ABDDEEDC}" dt="2025-03-13T18:39:32.316" v="49" actId="26606"/>
          <ac:spMkLst>
            <pc:docMk/>
            <pc:sldMk cId="3369336159" sldId="263"/>
            <ac:spMk id="14" creationId="{02F8C595-E68C-4306-AED8-DC7826A0A506}"/>
          </ac:spMkLst>
        </pc:spChg>
        <pc:graphicFrameChg chg="add mod">
          <ac:chgData name="Jonathon Cooper" userId="29d14d85-5b7e-4801-8114-cace08378f18" providerId="ADAL" clId="{2A4DE0FF-AEE0-4D23-BC80-03D9ABDDEEDC}" dt="2025-03-13T18:39:09.057" v="42" actId="20577"/>
          <ac:graphicFrameMkLst>
            <pc:docMk/>
            <pc:sldMk cId="3369336159" sldId="263"/>
            <ac:graphicFrameMk id="4" creationId="{CB0F0B8F-5AA7-34B3-4EBB-52A92D28F8EC}"/>
          </ac:graphicFrameMkLst>
        </pc:graphicFrameChg>
        <pc:graphicFrameChg chg="add mod">
          <ac:chgData name="Jonathon Cooper" userId="29d14d85-5b7e-4801-8114-cace08378f18" providerId="ADAL" clId="{2A4DE0FF-AEE0-4D23-BC80-03D9ABDDEEDC}" dt="2025-03-13T18:43:04.098" v="82"/>
          <ac:graphicFrameMkLst>
            <pc:docMk/>
            <pc:sldMk cId="3369336159" sldId="263"/>
            <ac:graphicFrameMk id="6" creationId="{A37DC86C-E897-7AA2-E1DC-D142FB7E643F}"/>
          </ac:graphicFrameMkLst>
        </pc:graphicFrameChg>
        <pc:picChg chg="add del">
          <ac:chgData name="Jonathon Cooper" userId="29d14d85-5b7e-4801-8114-cace08378f18" providerId="ADAL" clId="{2A4DE0FF-AEE0-4D23-BC80-03D9ABDDEEDC}" dt="2025-03-13T18:38:05.291" v="34" actId="26606"/>
          <ac:picMkLst>
            <pc:docMk/>
            <pc:sldMk cId="3369336159" sldId="263"/>
            <ac:picMk id="5" creationId="{398F370D-B6A3-5A89-596F-8C6F73AC273A}"/>
          </ac:picMkLst>
        </pc:picChg>
        <pc:picChg chg="add del">
          <ac:chgData name="Jonathon Cooper" userId="29d14d85-5b7e-4801-8114-cace08378f18" providerId="ADAL" clId="{2A4DE0FF-AEE0-4D23-BC80-03D9ABDDEEDC}" dt="2025-03-13T18:39:32.316" v="49" actId="26606"/>
          <ac:picMkLst>
            <pc:docMk/>
            <pc:sldMk cId="3369336159" sldId="263"/>
            <ac:picMk id="15" creationId="{1B3ED13C-EEBE-8EBD-D667-75FC77D542ED}"/>
          </ac:picMkLst>
        </pc:picChg>
      </pc:sldChg>
      <pc:sldChg chg="addSp delSp modSp mod setBg">
        <pc:chgData name="Jonathon Cooper" userId="29d14d85-5b7e-4801-8114-cace08378f18" providerId="ADAL" clId="{2A4DE0FF-AEE0-4D23-BC80-03D9ABDDEEDC}" dt="2025-03-13T18:45:05.255" v="92" actId="26606"/>
        <pc:sldMkLst>
          <pc:docMk/>
          <pc:sldMk cId="1459611132" sldId="264"/>
        </pc:sldMkLst>
        <pc:spChg chg="mo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" creationId="{5F7B0485-7208-2337-35F7-8CDCB851693D}"/>
          </ac:spMkLst>
        </pc:spChg>
        <pc:spChg chg="add del mo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3" creationId="{6D7A8329-BFB9-359F-0990-FA344E7FD9CF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8" creationId="{F837543A-6020-4505-A233-C9DB4BF74011}"/>
          </ac:spMkLst>
        </pc:spChg>
        <pc:spChg chg="add del">
          <ac:chgData name="Jonathon Cooper" userId="29d14d85-5b7e-4801-8114-cace08378f18" providerId="ADAL" clId="{2A4DE0FF-AEE0-4D23-BC80-03D9ABDDEEDC}" dt="2025-03-13T18:44:32.318" v="85" actId="26606"/>
          <ac:spMkLst>
            <pc:docMk/>
            <pc:sldMk cId="1459611132" sldId="264"/>
            <ac:spMk id="9" creationId="{9F7D5CDA-D291-4307-BF55-1381FED29634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10" creationId="{35B16301-FB18-48BA-A6DD-C37CAF6F9A18}"/>
          </ac:spMkLst>
        </pc:spChg>
        <pc:spChg chg="add del">
          <ac:chgData name="Jonathon Cooper" userId="29d14d85-5b7e-4801-8114-cace08378f18" providerId="ADAL" clId="{2A4DE0FF-AEE0-4D23-BC80-03D9ABDDEEDC}" dt="2025-03-13T18:44:39.983" v="87" actId="26606"/>
          <ac:spMkLst>
            <pc:docMk/>
            <pc:sldMk cId="1459611132" sldId="264"/>
            <ac:spMk id="11" creationId="{E81BF4F6-F2CF-4984-9D14-D6966D92F99F}"/>
          </ac:spMkLst>
        </pc:spChg>
        <pc:spChg chg="add del">
          <ac:chgData name="Jonathon Cooper" userId="29d14d85-5b7e-4801-8114-cace08378f18" providerId="ADAL" clId="{2A4DE0FF-AEE0-4D23-BC80-03D9ABDDEEDC}" dt="2025-03-13T18:44:39.983" v="87" actId="26606"/>
          <ac:spMkLst>
            <pc:docMk/>
            <pc:sldMk cId="1459611132" sldId="264"/>
            <ac:spMk id="12" creationId="{C0763A76-9F1C-4FC5-82B7-DD475DA461B2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14" creationId="{CABBD4C1-E6F8-46F6-8152-A8A97490BF4D}"/>
          </ac:spMkLst>
        </pc:spChg>
        <pc:spChg chg="add del">
          <ac:chgData name="Jonathon Cooper" userId="29d14d85-5b7e-4801-8114-cace08378f18" providerId="ADAL" clId="{2A4DE0FF-AEE0-4D23-BC80-03D9ABDDEEDC}" dt="2025-03-13T18:44:54.411" v="89" actId="26606"/>
          <ac:spMkLst>
            <pc:docMk/>
            <pc:sldMk cId="1459611132" sldId="264"/>
            <ac:spMk id="15" creationId="{C05CBC3C-2E5A-4839-8B9B-2E5A6ADF0F58}"/>
          </ac:spMkLst>
        </pc:spChg>
        <pc:spChg chg="add del">
          <ac:chgData name="Jonathon Cooper" userId="29d14d85-5b7e-4801-8114-cace08378f18" providerId="ADAL" clId="{2A4DE0FF-AEE0-4D23-BC80-03D9ABDDEEDC}" dt="2025-03-13T18:44:54.411" v="89" actId="26606"/>
          <ac:spMkLst>
            <pc:docMk/>
            <pc:sldMk cId="1459611132" sldId="264"/>
            <ac:spMk id="16" creationId="{DB5B423A-57CC-4C58-AA26-8E2E862B03A0}"/>
          </ac:spMkLst>
        </pc:spChg>
        <pc:spChg chg="add del">
          <ac:chgData name="Jonathon Cooper" userId="29d14d85-5b7e-4801-8114-cace08378f18" providerId="ADAL" clId="{2A4DE0FF-AEE0-4D23-BC80-03D9ABDDEEDC}" dt="2025-03-13T18:45:05.247" v="91" actId="26606"/>
          <ac:spMkLst>
            <pc:docMk/>
            <pc:sldMk cId="1459611132" sldId="264"/>
            <ac:spMk id="19" creationId="{3ECBE1F1-D69B-4AFA-ABD5-8E41720EF6DE}"/>
          </ac:spMkLst>
        </pc:spChg>
        <pc:spChg chg="add del">
          <ac:chgData name="Jonathon Cooper" userId="29d14d85-5b7e-4801-8114-cace08378f18" providerId="ADAL" clId="{2A4DE0FF-AEE0-4D23-BC80-03D9ABDDEEDC}" dt="2025-03-13T18:45:05.247" v="91" actId="26606"/>
          <ac:spMkLst>
            <pc:docMk/>
            <pc:sldMk cId="1459611132" sldId="264"/>
            <ac:spMk id="21" creationId="{603A6265-E10C-4B85-9C20-E75FCAF9CC63}"/>
          </ac:spMkLst>
        </pc:spChg>
        <pc:spChg chg="add del">
          <ac:chgData name="Jonathon Cooper" userId="29d14d85-5b7e-4801-8114-cace08378f18" providerId="ADAL" clId="{2A4DE0FF-AEE0-4D23-BC80-03D9ABDDEEDC}" dt="2025-03-13T18:45:05.247" v="91" actId="26606"/>
          <ac:spMkLst>
            <pc:docMk/>
            <pc:sldMk cId="1459611132" sldId="264"/>
            <ac:spMk id="22" creationId="{6D7A8329-BFB9-359F-0990-FA344E7FD9CF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4" creationId="{3AB72E55-43E4-4356-BFE8-E2102CB0B505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6" creationId="{C3C0D90E-074A-4F52-9B11-B52BEF4BCBE5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7" creationId="{83BA5EF5-1FE9-4BF9-83BB-269BCDDF6156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8" creationId="{88853921-7BC9-4BDE-ACAB-133C683C82D6}"/>
          </ac:spMkLst>
        </pc:spChg>
        <pc:spChg chg="add">
          <ac:chgData name="Jonathon Cooper" userId="29d14d85-5b7e-4801-8114-cace08378f18" providerId="ADAL" clId="{2A4DE0FF-AEE0-4D23-BC80-03D9ABDDEEDC}" dt="2025-03-13T18:45:05.255" v="92" actId="26606"/>
          <ac:spMkLst>
            <pc:docMk/>
            <pc:sldMk cId="1459611132" sldId="264"/>
            <ac:spMk id="29" creationId="{09192968-3AE7-4470-A61C-97294BB92731}"/>
          </ac:spMkLst>
        </pc:spChg>
        <pc:graphicFrameChg chg="add del">
          <ac:chgData name="Jonathon Cooper" userId="29d14d85-5b7e-4801-8114-cace08378f18" providerId="ADAL" clId="{2A4DE0FF-AEE0-4D23-BC80-03D9ABDDEEDC}" dt="2025-03-13T18:44:54.411" v="89" actId="26606"/>
          <ac:graphicFrameMkLst>
            <pc:docMk/>
            <pc:sldMk cId="1459611132" sldId="264"/>
            <ac:graphicFrameMk id="17" creationId="{F4344587-4BE1-A31A-0EB8-1A5A0CB4F6A5}"/>
          </ac:graphicFrameMkLst>
        </pc:graphicFrameChg>
        <pc:picChg chg="add del">
          <ac:chgData name="Jonathon Cooper" userId="29d14d85-5b7e-4801-8114-cace08378f18" providerId="ADAL" clId="{2A4DE0FF-AEE0-4D23-BC80-03D9ABDDEEDC}" dt="2025-03-13T18:44:32.318" v="85" actId="26606"/>
          <ac:picMkLst>
            <pc:docMk/>
            <pc:sldMk cId="1459611132" sldId="264"/>
            <ac:picMk id="5" creationId="{504B24BD-69C8-54DF-06B9-65D4C2D1541D}"/>
          </ac:picMkLst>
        </pc:picChg>
        <pc:picChg chg="add del">
          <ac:chgData name="Jonathon Cooper" userId="29d14d85-5b7e-4801-8114-cace08378f18" providerId="ADAL" clId="{2A4DE0FF-AEE0-4D23-BC80-03D9ABDDEEDC}" dt="2025-03-13T18:44:39.983" v="87" actId="26606"/>
          <ac:picMkLst>
            <pc:docMk/>
            <pc:sldMk cId="1459611132" sldId="264"/>
            <ac:picMk id="13" creationId="{08EBF4B3-2977-F3BE-3E84-611161C4CFA2}"/>
          </ac:picMkLst>
        </pc:picChg>
        <pc:picChg chg="add del">
          <ac:chgData name="Jonathon Cooper" userId="29d14d85-5b7e-4801-8114-cace08378f18" providerId="ADAL" clId="{2A4DE0FF-AEE0-4D23-BC80-03D9ABDDEEDC}" dt="2025-03-13T18:45:05.247" v="91" actId="26606"/>
          <ac:picMkLst>
            <pc:docMk/>
            <pc:sldMk cId="1459611132" sldId="264"/>
            <ac:picMk id="20" creationId="{E0F107D3-2FBB-21AA-08A9-4403835F8F8F}"/>
          </ac:picMkLst>
        </pc:picChg>
      </pc:sldChg>
      <pc:sldChg chg="addSp delSp modSp mod setBg">
        <pc:chgData name="Jonathon Cooper" userId="29d14d85-5b7e-4801-8114-cace08378f18" providerId="ADAL" clId="{2A4DE0FF-AEE0-4D23-BC80-03D9ABDDEEDC}" dt="2025-03-13T18:45:16.743" v="93" actId="26606"/>
        <pc:sldMkLst>
          <pc:docMk/>
          <pc:sldMk cId="1077840061" sldId="265"/>
        </pc:sldMkLst>
        <pc:spChg chg="mod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2" creationId="{290ABC21-D849-9B05-3ABD-4E142758207B}"/>
          </ac:spMkLst>
        </pc:spChg>
        <pc:spChg chg="del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3" creationId="{44A80E49-147E-C0DC-5ADA-500AFB1EA66B}"/>
          </ac:spMkLst>
        </pc:spChg>
        <pc:spChg chg="add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9" creationId="{BACC6370-2D7E-4714-9D71-7542949D7D5D}"/>
          </ac:spMkLst>
        </pc:spChg>
        <pc:spChg chg="add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11" creationId="{F68B3F68-107C-434F-AA38-110D5EA91B85}"/>
          </ac:spMkLst>
        </pc:spChg>
        <pc:spChg chg="add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13" creationId="{AAD0DBB9-1A4B-4391-81D4-CB19F9AB918A}"/>
          </ac:spMkLst>
        </pc:spChg>
        <pc:spChg chg="add">
          <ac:chgData name="Jonathon Cooper" userId="29d14d85-5b7e-4801-8114-cace08378f18" providerId="ADAL" clId="{2A4DE0FF-AEE0-4D23-BC80-03D9ABDDEEDC}" dt="2025-03-13T18:45:16.743" v="93" actId="26606"/>
          <ac:spMkLst>
            <pc:docMk/>
            <pc:sldMk cId="1077840061" sldId="265"/>
            <ac:spMk id="15" creationId="{063BBA22-50EA-4C4D-BE05-F1CE4E63AA56}"/>
          </ac:spMkLst>
        </pc:spChg>
        <pc:graphicFrameChg chg="add">
          <ac:chgData name="Jonathon Cooper" userId="29d14d85-5b7e-4801-8114-cace08378f18" providerId="ADAL" clId="{2A4DE0FF-AEE0-4D23-BC80-03D9ABDDEEDC}" dt="2025-03-13T18:45:16.743" v="93" actId="26606"/>
          <ac:graphicFrameMkLst>
            <pc:docMk/>
            <pc:sldMk cId="1077840061" sldId="265"/>
            <ac:graphicFrameMk id="5" creationId="{2A978DE0-5B4B-1070-E7CC-4C2CF9067170}"/>
          </ac:graphicFrameMkLst>
        </pc:graphicFrameChg>
      </pc:sldChg>
      <pc:sldChg chg="addSp delSp modSp mod setBg">
        <pc:chgData name="Jonathon Cooper" userId="29d14d85-5b7e-4801-8114-cace08378f18" providerId="ADAL" clId="{2A4DE0FF-AEE0-4D23-BC80-03D9ABDDEEDC}" dt="2025-03-13T18:45:54.894" v="98" actId="26606"/>
        <pc:sldMkLst>
          <pc:docMk/>
          <pc:sldMk cId="3832884681" sldId="266"/>
        </pc:sldMkLst>
        <pc:spChg chg="mod">
          <ac:chgData name="Jonathon Cooper" userId="29d14d85-5b7e-4801-8114-cace08378f18" providerId="ADAL" clId="{2A4DE0FF-AEE0-4D23-BC80-03D9ABDDEEDC}" dt="2025-03-13T18:45:54.894" v="98" actId="26606"/>
          <ac:spMkLst>
            <pc:docMk/>
            <pc:sldMk cId="3832884681" sldId="266"/>
            <ac:spMk id="2" creationId="{74A8EA69-063C-0E2D-5A89-80A6C00EBCBD}"/>
          </ac:spMkLst>
        </pc:spChg>
        <pc:spChg chg="add del mod">
          <ac:chgData name="Jonathon Cooper" userId="29d14d85-5b7e-4801-8114-cace08378f18" providerId="ADAL" clId="{2A4DE0FF-AEE0-4D23-BC80-03D9ABDDEEDC}" dt="2025-03-13T18:45:54.894" v="98" actId="26606"/>
          <ac:spMkLst>
            <pc:docMk/>
            <pc:sldMk cId="3832884681" sldId="266"/>
            <ac:spMk id="3" creationId="{6D5F6C4A-BC2A-FB77-B58C-B4C821C57FBA}"/>
          </ac:spMkLst>
        </pc:spChg>
        <pc:spChg chg="add del">
          <ac:chgData name="Jonathon Cooper" userId="29d14d85-5b7e-4801-8114-cace08378f18" providerId="ADAL" clId="{2A4DE0FF-AEE0-4D23-BC80-03D9ABDDEEDC}" dt="2025-03-13T18:45:49.240" v="95" actId="26606"/>
          <ac:spMkLst>
            <pc:docMk/>
            <pc:sldMk cId="3832884681" sldId="266"/>
            <ac:spMk id="9" creationId="{C0763A76-9F1C-4FC5-82B7-DD475DA461B2}"/>
          </ac:spMkLst>
        </pc:spChg>
        <pc:spChg chg="add del">
          <ac:chgData name="Jonathon Cooper" userId="29d14d85-5b7e-4801-8114-cace08378f18" providerId="ADAL" clId="{2A4DE0FF-AEE0-4D23-BC80-03D9ABDDEEDC}" dt="2025-03-13T18:45:49.240" v="95" actId="26606"/>
          <ac:spMkLst>
            <pc:docMk/>
            <pc:sldMk cId="3832884681" sldId="266"/>
            <ac:spMk id="11" creationId="{E81BF4F6-F2CF-4984-9D14-D6966D92F99F}"/>
          </ac:spMkLst>
        </pc:spChg>
        <pc:spChg chg="add">
          <ac:chgData name="Jonathon Cooper" userId="29d14d85-5b7e-4801-8114-cace08378f18" providerId="ADAL" clId="{2A4DE0FF-AEE0-4D23-BC80-03D9ABDDEEDC}" dt="2025-03-13T18:45:54.894" v="98" actId="26606"/>
          <ac:spMkLst>
            <pc:docMk/>
            <pc:sldMk cId="3832884681" sldId="266"/>
            <ac:spMk id="15" creationId="{C0763A76-9F1C-4FC5-82B7-DD475DA461B2}"/>
          </ac:spMkLst>
        </pc:spChg>
        <pc:spChg chg="add">
          <ac:chgData name="Jonathon Cooper" userId="29d14d85-5b7e-4801-8114-cace08378f18" providerId="ADAL" clId="{2A4DE0FF-AEE0-4D23-BC80-03D9ABDDEEDC}" dt="2025-03-13T18:45:54.894" v="98" actId="26606"/>
          <ac:spMkLst>
            <pc:docMk/>
            <pc:sldMk cId="3832884681" sldId="266"/>
            <ac:spMk id="16" creationId="{E81BF4F6-F2CF-4984-9D14-D6966D92F99F}"/>
          </ac:spMkLst>
        </pc:spChg>
        <pc:spChg chg="add">
          <ac:chgData name="Jonathon Cooper" userId="29d14d85-5b7e-4801-8114-cace08378f18" providerId="ADAL" clId="{2A4DE0FF-AEE0-4D23-BC80-03D9ABDDEEDC}" dt="2025-03-13T18:45:54.894" v="98" actId="26606"/>
          <ac:spMkLst>
            <pc:docMk/>
            <pc:sldMk cId="3832884681" sldId="266"/>
            <ac:spMk id="17" creationId="{6D5F6C4A-BC2A-FB77-B58C-B4C821C57FBA}"/>
          </ac:spMkLst>
        </pc:spChg>
        <pc:graphicFrameChg chg="add del">
          <ac:chgData name="Jonathon Cooper" userId="29d14d85-5b7e-4801-8114-cace08378f18" providerId="ADAL" clId="{2A4DE0FF-AEE0-4D23-BC80-03D9ABDDEEDC}" dt="2025-03-13T18:45:54.885" v="97" actId="26606"/>
          <ac:graphicFrameMkLst>
            <pc:docMk/>
            <pc:sldMk cId="3832884681" sldId="266"/>
            <ac:graphicFrameMk id="13" creationId="{E5DF41A8-F16B-6CC7-B4CD-73104673A133}"/>
          </ac:graphicFrameMkLst>
        </pc:graphicFrameChg>
        <pc:picChg chg="add del">
          <ac:chgData name="Jonathon Cooper" userId="29d14d85-5b7e-4801-8114-cace08378f18" providerId="ADAL" clId="{2A4DE0FF-AEE0-4D23-BC80-03D9ABDDEEDC}" dt="2025-03-13T18:45:49.240" v="95" actId="26606"/>
          <ac:picMkLst>
            <pc:docMk/>
            <pc:sldMk cId="3832884681" sldId="266"/>
            <ac:picMk id="5" creationId="{67BC1419-CE13-51CD-4CAB-8695FD5E88E3}"/>
          </ac:picMkLst>
        </pc:picChg>
        <pc:picChg chg="add">
          <ac:chgData name="Jonathon Cooper" userId="29d14d85-5b7e-4801-8114-cace08378f18" providerId="ADAL" clId="{2A4DE0FF-AEE0-4D23-BC80-03D9ABDDEEDC}" dt="2025-03-13T18:45:54.894" v="98" actId="26606"/>
          <ac:picMkLst>
            <pc:docMk/>
            <pc:sldMk cId="3832884681" sldId="266"/>
            <ac:picMk id="18" creationId="{67BC1419-CE13-51CD-4CAB-8695FD5E88E3}"/>
          </ac:picMkLst>
        </pc:picChg>
      </pc:sldChg>
      <pc:sldChg chg="addSp delSp modSp mod setBg">
        <pc:chgData name="Jonathon Cooper" userId="29d14d85-5b7e-4801-8114-cace08378f18" providerId="ADAL" clId="{2A4DE0FF-AEE0-4D23-BC80-03D9ABDDEEDC}" dt="2025-03-13T18:47:01.700" v="103" actId="26606"/>
        <pc:sldMkLst>
          <pc:docMk/>
          <pc:sldMk cId="3762965789" sldId="267"/>
        </pc:sldMkLst>
        <pc:spChg chg="mod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2" creationId="{FE043913-860C-D077-21AE-54D4273D9AB6}"/>
          </ac:spMkLst>
        </pc:spChg>
        <pc:spChg chg="add del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3" creationId="{B8AE9595-5293-7799-CCF5-A150B1A80632}"/>
          </ac:spMkLst>
        </pc:spChg>
        <pc:spChg chg="add del">
          <ac:chgData name="Jonathon Cooper" userId="29d14d85-5b7e-4801-8114-cace08378f18" providerId="ADAL" clId="{2A4DE0FF-AEE0-4D23-BC80-03D9ABDDEEDC}" dt="2025-03-13T18:46:57.384" v="100" actId="26606"/>
          <ac:spMkLst>
            <pc:docMk/>
            <pc:sldMk cId="3762965789" sldId="267"/>
            <ac:spMk id="9" creationId="{BACC6370-2D7E-4714-9D71-7542949D7D5D}"/>
          </ac:spMkLst>
        </pc:spChg>
        <pc:spChg chg="add del">
          <ac:chgData name="Jonathon Cooper" userId="29d14d85-5b7e-4801-8114-cace08378f18" providerId="ADAL" clId="{2A4DE0FF-AEE0-4D23-BC80-03D9ABDDEEDC}" dt="2025-03-13T18:46:57.384" v="100" actId="26606"/>
          <ac:spMkLst>
            <pc:docMk/>
            <pc:sldMk cId="3762965789" sldId="267"/>
            <ac:spMk id="11" creationId="{F68B3F68-107C-434F-AA38-110D5EA91B85}"/>
          </ac:spMkLst>
        </pc:spChg>
        <pc:spChg chg="add del">
          <ac:chgData name="Jonathon Cooper" userId="29d14d85-5b7e-4801-8114-cace08378f18" providerId="ADAL" clId="{2A4DE0FF-AEE0-4D23-BC80-03D9ABDDEEDC}" dt="2025-03-13T18:46:57.384" v="100" actId="26606"/>
          <ac:spMkLst>
            <pc:docMk/>
            <pc:sldMk cId="3762965789" sldId="267"/>
            <ac:spMk id="13" creationId="{AAD0DBB9-1A4B-4391-81D4-CB19F9AB918A}"/>
          </ac:spMkLst>
        </pc:spChg>
        <pc:spChg chg="add del">
          <ac:chgData name="Jonathon Cooper" userId="29d14d85-5b7e-4801-8114-cace08378f18" providerId="ADAL" clId="{2A4DE0FF-AEE0-4D23-BC80-03D9ABDDEEDC}" dt="2025-03-13T18:46:57.384" v="100" actId="26606"/>
          <ac:spMkLst>
            <pc:docMk/>
            <pc:sldMk cId="3762965789" sldId="267"/>
            <ac:spMk id="15" creationId="{063BBA22-50EA-4C4D-BE05-F1CE4E63AA56}"/>
          </ac:spMkLst>
        </pc:spChg>
        <pc:spChg chg="add del">
          <ac:chgData name="Jonathon Cooper" userId="29d14d85-5b7e-4801-8114-cace08378f18" providerId="ADAL" clId="{2A4DE0FF-AEE0-4D23-BC80-03D9ABDDEEDC}" dt="2025-03-13T18:47:01.689" v="102" actId="26606"/>
          <ac:spMkLst>
            <pc:docMk/>
            <pc:sldMk cId="3762965789" sldId="267"/>
            <ac:spMk id="17" creationId="{C0763A76-9F1C-4FC5-82B7-DD475DA461B2}"/>
          </ac:spMkLst>
        </pc:spChg>
        <pc:spChg chg="add del">
          <ac:chgData name="Jonathon Cooper" userId="29d14d85-5b7e-4801-8114-cace08378f18" providerId="ADAL" clId="{2A4DE0FF-AEE0-4D23-BC80-03D9ABDDEEDC}" dt="2025-03-13T18:47:01.689" v="102" actId="26606"/>
          <ac:spMkLst>
            <pc:docMk/>
            <pc:sldMk cId="3762965789" sldId="267"/>
            <ac:spMk id="18" creationId="{E81BF4F6-F2CF-4984-9D14-D6966D92F99F}"/>
          </ac:spMkLst>
        </pc:spChg>
        <pc:spChg chg="add del">
          <ac:chgData name="Jonathon Cooper" userId="29d14d85-5b7e-4801-8114-cace08378f18" providerId="ADAL" clId="{2A4DE0FF-AEE0-4D23-BC80-03D9ABDDEEDC}" dt="2025-03-13T18:47:01.689" v="102" actId="26606"/>
          <ac:spMkLst>
            <pc:docMk/>
            <pc:sldMk cId="3762965789" sldId="267"/>
            <ac:spMk id="19" creationId="{B8AE9595-5293-7799-CCF5-A150B1A80632}"/>
          </ac:spMkLst>
        </pc:spChg>
        <pc:spChg chg="add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22" creationId="{9F7D5CDA-D291-4307-BF55-1381FED29634}"/>
          </ac:spMkLst>
        </pc:spChg>
        <pc:spChg chg="add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24" creationId="{59B296B9-C5A5-4E4F-9B60-C907B5F1466C}"/>
          </ac:spMkLst>
        </pc:spChg>
        <pc:spChg chg="add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25" creationId="{D0300FD3-5AF1-6305-15FA-9078072672E2}"/>
          </ac:spMkLst>
        </pc:spChg>
        <pc:spChg chg="add">
          <ac:chgData name="Jonathon Cooper" userId="29d14d85-5b7e-4801-8114-cace08378f18" providerId="ADAL" clId="{2A4DE0FF-AEE0-4D23-BC80-03D9ABDDEEDC}" dt="2025-03-13T18:47:01.700" v="103" actId="26606"/>
          <ac:spMkLst>
            <pc:docMk/>
            <pc:sldMk cId="3762965789" sldId="267"/>
            <ac:spMk id="26" creationId="{B8AE9595-5293-7799-CCF5-A150B1A80632}"/>
          </ac:spMkLst>
        </pc:spChg>
        <pc:graphicFrameChg chg="add del">
          <ac:chgData name="Jonathon Cooper" userId="29d14d85-5b7e-4801-8114-cace08378f18" providerId="ADAL" clId="{2A4DE0FF-AEE0-4D23-BC80-03D9ABDDEEDC}" dt="2025-03-13T18:46:57.384" v="100" actId="26606"/>
          <ac:graphicFrameMkLst>
            <pc:docMk/>
            <pc:sldMk cId="3762965789" sldId="267"/>
            <ac:graphicFrameMk id="5" creationId="{01CE0FB2-A35D-3CE3-4420-1348FFB9DB49}"/>
          </ac:graphicFrameMkLst>
        </pc:graphicFrameChg>
        <pc:picChg chg="add del">
          <ac:chgData name="Jonathon Cooper" userId="29d14d85-5b7e-4801-8114-cace08378f18" providerId="ADAL" clId="{2A4DE0FF-AEE0-4D23-BC80-03D9ABDDEEDC}" dt="2025-03-13T18:47:01.689" v="102" actId="26606"/>
          <ac:picMkLst>
            <pc:docMk/>
            <pc:sldMk cId="3762965789" sldId="267"/>
            <ac:picMk id="20" creationId="{283936CD-548A-F2E5-CE00-6B1901D1D105}"/>
          </ac:picMkLst>
        </pc:picChg>
        <pc:picChg chg="add">
          <ac:chgData name="Jonathon Cooper" userId="29d14d85-5b7e-4801-8114-cace08378f18" providerId="ADAL" clId="{2A4DE0FF-AEE0-4D23-BC80-03D9ABDDEEDC}" dt="2025-03-13T18:47:01.700" v="103" actId="26606"/>
          <ac:picMkLst>
            <pc:docMk/>
            <pc:sldMk cId="3762965789" sldId="267"/>
            <ac:picMk id="23" creationId="{AEA3733B-7FC5-71D5-A7E3-92B63DAB1D24}"/>
          </ac:picMkLst>
        </pc:picChg>
      </pc:sldChg>
      <pc:sldChg chg="addSp delSp modSp mod setBg">
        <pc:chgData name="Jonathon Cooper" userId="29d14d85-5b7e-4801-8114-cace08378f18" providerId="ADAL" clId="{2A4DE0FF-AEE0-4D23-BC80-03D9ABDDEEDC}" dt="2025-03-13T18:47:34.911" v="104" actId="26606"/>
        <pc:sldMkLst>
          <pc:docMk/>
          <pc:sldMk cId="1020961569" sldId="268"/>
        </pc:sldMkLst>
        <pc:spChg chg="mod">
          <ac:chgData name="Jonathon Cooper" userId="29d14d85-5b7e-4801-8114-cace08378f18" providerId="ADAL" clId="{2A4DE0FF-AEE0-4D23-BC80-03D9ABDDEEDC}" dt="2025-03-13T18:47:34.911" v="104" actId="26606"/>
          <ac:spMkLst>
            <pc:docMk/>
            <pc:sldMk cId="1020961569" sldId="268"/>
            <ac:spMk id="2" creationId="{BF2ADD31-A530-FE59-2BF0-70E325119B52}"/>
          </ac:spMkLst>
        </pc:spChg>
        <pc:spChg chg="del">
          <ac:chgData name="Jonathon Cooper" userId="29d14d85-5b7e-4801-8114-cace08378f18" providerId="ADAL" clId="{2A4DE0FF-AEE0-4D23-BC80-03D9ABDDEEDC}" dt="2025-03-13T18:47:34.911" v="104" actId="26606"/>
          <ac:spMkLst>
            <pc:docMk/>
            <pc:sldMk cId="1020961569" sldId="268"/>
            <ac:spMk id="3" creationId="{D7552456-A3E7-A588-C33D-6A3B3F031BD1}"/>
          </ac:spMkLst>
        </pc:spChg>
        <pc:spChg chg="add">
          <ac:chgData name="Jonathon Cooper" userId="29d14d85-5b7e-4801-8114-cace08378f18" providerId="ADAL" clId="{2A4DE0FF-AEE0-4D23-BC80-03D9ABDDEEDC}" dt="2025-03-13T18:47:34.911" v="104" actId="26606"/>
          <ac:spMkLst>
            <pc:docMk/>
            <pc:sldMk cId="1020961569" sldId="268"/>
            <ac:spMk id="9" creationId="{2659FDB4-FCBE-4A89-B46D-43D4FA54464D}"/>
          </ac:spMkLst>
        </pc:spChg>
        <pc:graphicFrameChg chg="add">
          <ac:chgData name="Jonathon Cooper" userId="29d14d85-5b7e-4801-8114-cace08378f18" providerId="ADAL" clId="{2A4DE0FF-AEE0-4D23-BC80-03D9ABDDEEDC}" dt="2025-03-13T18:47:34.911" v="104" actId="26606"/>
          <ac:graphicFrameMkLst>
            <pc:docMk/>
            <pc:sldMk cId="1020961569" sldId="268"/>
            <ac:graphicFrameMk id="5" creationId="{527CC60D-A496-3C82-BDE8-3A7F8C6B9361}"/>
          </ac:graphicFrameMkLst>
        </pc:graphicFrameChg>
        <pc:cxnChg chg="add">
          <ac:chgData name="Jonathon Cooper" userId="29d14d85-5b7e-4801-8114-cace08378f18" providerId="ADAL" clId="{2A4DE0FF-AEE0-4D23-BC80-03D9ABDDEEDC}" dt="2025-03-13T18:47:34.911" v="104" actId="26606"/>
          <ac:cxnSpMkLst>
            <pc:docMk/>
            <pc:sldMk cId="1020961569" sldId="268"/>
            <ac:cxnSpMk id="11" creationId="{C8F51B3F-8331-4E4A-AE96-D47B1006EEAD}"/>
          </ac:cxnSpMkLst>
        </pc:cxnChg>
      </pc:sldChg>
      <pc:sldChg chg="addSp delSp modSp mod setBg">
        <pc:chgData name="Jonathon Cooper" userId="29d14d85-5b7e-4801-8114-cace08378f18" providerId="ADAL" clId="{2A4DE0FF-AEE0-4D23-BC80-03D9ABDDEEDC}" dt="2025-03-13T18:48:05.396" v="105" actId="26606"/>
        <pc:sldMkLst>
          <pc:docMk/>
          <pc:sldMk cId="1641935647" sldId="269"/>
        </pc:sldMkLst>
        <pc:spChg chg="mod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2" creationId="{CD191E1F-39FA-517C-03A2-0B8C096C76E4}"/>
          </ac:spMkLst>
        </pc:spChg>
        <pc:spChg chg="del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3" creationId="{3F4A49D2-9D2E-A4B2-85CD-09F6DBE379B7}"/>
          </ac:spMkLst>
        </pc:spChg>
        <pc:spChg chg="add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9" creationId="{BACC6370-2D7E-4714-9D71-7542949D7D5D}"/>
          </ac:spMkLst>
        </pc:spChg>
        <pc:spChg chg="add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11" creationId="{F68B3F68-107C-434F-AA38-110D5EA91B85}"/>
          </ac:spMkLst>
        </pc:spChg>
        <pc:spChg chg="add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13" creationId="{AAD0DBB9-1A4B-4391-81D4-CB19F9AB918A}"/>
          </ac:spMkLst>
        </pc:spChg>
        <pc:spChg chg="add">
          <ac:chgData name="Jonathon Cooper" userId="29d14d85-5b7e-4801-8114-cace08378f18" providerId="ADAL" clId="{2A4DE0FF-AEE0-4D23-BC80-03D9ABDDEEDC}" dt="2025-03-13T18:48:05.396" v="105" actId="26606"/>
          <ac:spMkLst>
            <pc:docMk/>
            <pc:sldMk cId="1641935647" sldId="269"/>
            <ac:spMk id="15" creationId="{063BBA22-50EA-4C4D-BE05-F1CE4E63AA56}"/>
          </ac:spMkLst>
        </pc:spChg>
        <pc:graphicFrameChg chg="add">
          <ac:chgData name="Jonathon Cooper" userId="29d14d85-5b7e-4801-8114-cace08378f18" providerId="ADAL" clId="{2A4DE0FF-AEE0-4D23-BC80-03D9ABDDEEDC}" dt="2025-03-13T18:48:05.396" v="105" actId="26606"/>
          <ac:graphicFrameMkLst>
            <pc:docMk/>
            <pc:sldMk cId="1641935647" sldId="269"/>
            <ac:graphicFrameMk id="5" creationId="{C5A6A634-9A37-214A-8775-DC9AB04D65CB}"/>
          </ac:graphicFrameMkLst>
        </pc:graphicFrameChg>
      </pc:sldChg>
      <pc:sldChg chg="addSp delSp modSp mod setBg addAnim">
        <pc:chgData name="Jonathon Cooper" userId="29d14d85-5b7e-4801-8114-cace08378f18" providerId="ADAL" clId="{2A4DE0FF-AEE0-4D23-BC80-03D9ABDDEEDC}" dt="2025-03-13T18:51:32.465" v="115"/>
        <pc:sldMkLst>
          <pc:docMk/>
          <pc:sldMk cId="2424868394" sldId="270"/>
        </pc:sldMkLst>
        <pc:spChg chg="mod or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2" creationId="{B5F054DF-774E-A3DB-5E8C-BA25C5BF0AFA}"/>
          </ac:spMkLst>
        </pc:spChg>
        <pc:spChg chg="del mod ord">
          <ac:chgData name="Jonathon Cooper" userId="29d14d85-5b7e-4801-8114-cace08378f18" providerId="ADAL" clId="{2A4DE0FF-AEE0-4D23-BC80-03D9ABDDEEDC}" dt="2025-03-13T18:50:49.174" v="112" actId="478"/>
          <ac:spMkLst>
            <pc:docMk/>
            <pc:sldMk cId="2424868394" sldId="270"/>
            <ac:spMk id="3" creationId="{BC713C5F-0042-8755-F4FE-F13DC9E4E434}"/>
          </ac:spMkLst>
        </pc:spChg>
        <pc:spChg chg="add del">
          <ac:chgData name="Jonathon Cooper" userId="29d14d85-5b7e-4801-8114-cace08378f18" providerId="ADAL" clId="{2A4DE0FF-AEE0-4D23-BC80-03D9ABDDEEDC}" dt="2025-03-13T18:50:33.064" v="108" actId="26606"/>
          <ac:spMkLst>
            <pc:docMk/>
            <pc:sldMk cId="2424868394" sldId="270"/>
            <ac:spMk id="8" creationId="{A2679492-7988-4050-9056-542444452411}"/>
          </ac:spMkLst>
        </pc:spChg>
        <pc:spChg chg="add del">
          <ac:chgData name="Jonathon Cooper" userId="29d14d85-5b7e-4801-8114-cace08378f18" providerId="ADAL" clId="{2A4DE0FF-AEE0-4D23-BC80-03D9ABDDEEDC}" dt="2025-03-13T18:50:33.064" v="108" actId="26606"/>
          <ac:spMkLst>
            <pc:docMk/>
            <pc:sldMk cId="2424868394" sldId="270"/>
            <ac:spMk id="10" creationId="{B091B163-7D61-4891-ABCF-5C13D9C418D0}"/>
          </ac:spMkLst>
        </pc:spChg>
        <pc:spChg chg="add del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22" creationId="{F575A102-D95D-4D6E-8F1B-49EED0AEC65C}"/>
          </ac:spMkLst>
        </pc:spChg>
        <pc:spChg chg="add del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24" creationId="{158B3569-73B2-4D05-8E95-886A6EE17F1F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36" creationId="{E7F94237-0536-4DB1-8C95-39E355CED94B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40" creationId="{C5CB530E-515E-412C-9DF1-5F8FFBD6F383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42" creationId="{712D4376-A578-4FF1-94FC-245E7A6A489F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44" creationId="{AEA7509D-F04F-40CB-A0B3-EEF16499CC9F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48" creationId="{508BEF50-7B1E-49A4-BC19-5F4F1D755E64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50" creationId="{3FBAD350-5664-4811-A208-657FB882D350}"/>
          </ac:spMkLst>
        </pc:spChg>
        <pc:spChg chg="add">
          <ac:chgData name="Jonathon Cooper" userId="29d14d85-5b7e-4801-8114-cace08378f18" providerId="ADAL" clId="{2A4DE0FF-AEE0-4D23-BC80-03D9ABDDEEDC}" dt="2025-03-13T18:51:32.465" v="114" actId="26606"/>
          <ac:spMkLst>
            <pc:docMk/>
            <pc:sldMk cId="2424868394" sldId="270"/>
            <ac:spMk id="52" creationId="{C39ADB8F-D187-49D7-BDCF-C1B6DC727068}"/>
          </ac:spMkLst>
        </pc:spChg>
        <pc:grpChg chg="add del">
          <ac:chgData name="Jonathon Cooper" userId="29d14d85-5b7e-4801-8114-cace08378f18" providerId="ADAL" clId="{2A4DE0FF-AEE0-4D23-BC80-03D9ABDDEEDC}" dt="2025-03-13T18:50:33.064" v="108" actId="26606"/>
          <ac:grpSpMkLst>
            <pc:docMk/>
            <pc:sldMk cId="2424868394" sldId="270"/>
            <ac:grpSpMk id="12" creationId="{0474DF76-993E-44DE-AFB0-C416182ACECF}"/>
          </ac:grpSpMkLst>
        </pc:grpChg>
        <pc:grpChg chg="add">
          <ac:chgData name="Jonathon Cooper" userId="29d14d85-5b7e-4801-8114-cace08378f18" providerId="ADAL" clId="{2A4DE0FF-AEE0-4D23-BC80-03D9ABDDEEDC}" dt="2025-03-13T18:50:33.064" v="108" actId="26606"/>
          <ac:grpSpMkLst>
            <pc:docMk/>
            <pc:sldMk cId="2424868394" sldId="270"/>
            <ac:grpSpMk id="26" creationId="{CF0FFF1F-79B6-4A13-A464-070CD6F896AF}"/>
          </ac:grpSpMkLst>
        </pc:grpChg>
        <pc:picChg chg="add mod">
          <ac:chgData name="Jonathon Cooper" userId="29d14d85-5b7e-4801-8114-cace08378f18" providerId="ADAL" clId="{2A4DE0FF-AEE0-4D23-BC80-03D9ABDDEEDC}" dt="2025-03-13T18:50:54.290" v="113" actId="14100"/>
          <ac:picMkLst>
            <pc:docMk/>
            <pc:sldMk cId="2424868394" sldId="270"/>
            <ac:picMk id="5" creationId="{05D43866-AEDD-BD21-C4F6-6CD05B3A6DC9}"/>
          </ac:picMkLst>
        </pc:picChg>
        <pc:cxnChg chg="add">
          <ac:chgData name="Jonathon Cooper" userId="29d14d85-5b7e-4801-8114-cace08378f18" providerId="ADAL" clId="{2A4DE0FF-AEE0-4D23-BC80-03D9ABDDEEDC}" dt="2025-03-13T18:48:36.395" v="106" actId="26606"/>
          <ac:cxnSpMkLst>
            <pc:docMk/>
            <pc:sldMk cId="2424868394" sldId="270"/>
            <ac:cxnSpMk id="17" creationId="{C49DA8F6-BCC1-4447-B54C-57856834B94B}"/>
          </ac:cxnSpMkLst>
        </pc:cxnChg>
        <pc:cxnChg chg="add">
          <ac:chgData name="Jonathon Cooper" userId="29d14d85-5b7e-4801-8114-cace08378f18" providerId="ADAL" clId="{2A4DE0FF-AEE0-4D23-BC80-03D9ABDDEEDC}" dt="2025-03-13T18:50:33.064" v="108" actId="26606"/>
          <ac:cxnSpMkLst>
            <pc:docMk/>
            <pc:sldMk cId="2424868394" sldId="270"/>
            <ac:cxnSpMk id="31" creationId="{56020367-4FD5-4596-8E10-C5F095CD8DBF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svg"/><Relationship Id="rId2" Type="http://schemas.openxmlformats.org/officeDocument/2006/relationships/image" Target="../media/image36.svg"/><Relationship Id="rId1" Type="http://schemas.openxmlformats.org/officeDocument/2006/relationships/image" Target="../media/image6.png"/><Relationship Id="rId6" Type="http://schemas.openxmlformats.org/officeDocument/2006/relationships/image" Target="../media/image40.sv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svg"/><Relationship Id="rId4" Type="http://schemas.openxmlformats.org/officeDocument/2006/relationships/image" Target="../media/image38.svg"/><Relationship Id="rId9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6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svg"/><Relationship Id="rId2" Type="http://schemas.openxmlformats.org/officeDocument/2006/relationships/image" Target="../media/image36.svg"/><Relationship Id="rId1" Type="http://schemas.openxmlformats.org/officeDocument/2006/relationships/image" Target="../media/image6.png"/><Relationship Id="rId6" Type="http://schemas.openxmlformats.org/officeDocument/2006/relationships/image" Target="../media/image40.sv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svg"/><Relationship Id="rId4" Type="http://schemas.openxmlformats.org/officeDocument/2006/relationships/image" Target="../media/image38.svg"/><Relationship Id="rId9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6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180B5-C123-49E4-92B3-18BD0073282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472EF7B-9720-4288-A4B6-7195C5BB5134}">
      <dgm:prSet/>
      <dgm:spPr/>
      <dgm:t>
        <a:bodyPr/>
        <a:lstStyle/>
        <a:p>
          <a:pPr>
            <a:defRPr cap="all"/>
          </a:pPr>
          <a:r>
            <a:rPr lang="en-US" b="0" i="0" baseline="0"/>
            <a:t>Email</a:t>
          </a:r>
          <a:endParaRPr lang="en-US"/>
        </a:p>
      </dgm:t>
    </dgm:pt>
    <dgm:pt modelId="{E6063AD9-C8DB-453E-8435-0E19A8DA80EF}" type="parTrans" cxnId="{B9013160-7104-409F-80F9-5CC5D22BEC7B}">
      <dgm:prSet/>
      <dgm:spPr/>
      <dgm:t>
        <a:bodyPr/>
        <a:lstStyle/>
        <a:p>
          <a:endParaRPr lang="en-US"/>
        </a:p>
      </dgm:t>
    </dgm:pt>
    <dgm:pt modelId="{06C551B9-9AAB-464D-97E9-484B092EFC07}" type="sibTrans" cxnId="{B9013160-7104-409F-80F9-5CC5D22BEC7B}">
      <dgm:prSet/>
      <dgm:spPr/>
      <dgm:t>
        <a:bodyPr/>
        <a:lstStyle/>
        <a:p>
          <a:endParaRPr lang="en-US"/>
        </a:p>
      </dgm:t>
    </dgm:pt>
    <dgm:pt modelId="{A3DEB5F5-CAC1-4449-A2DE-238026F0A09F}">
      <dgm:prSet/>
      <dgm:spPr/>
      <dgm:t>
        <a:bodyPr/>
        <a:lstStyle/>
        <a:p>
          <a:pPr>
            <a:defRPr cap="all"/>
          </a:pPr>
          <a:r>
            <a:rPr lang="en-US" b="0" i="0" baseline="0"/>
            <a:t>Meeting</a:t>
          </a:r>
          <a:endParaRPr lang="en-US"/>
        </a:p>
      </dgm:t>
    </dgm:pt>
    <dgm:pt modelId="{2865F0EF-2D47-475D-A953-B1C8FB22ECE6}" type="parTrans" cxnId="{08581260-B374-4F51-8718-901526279275}">
      <dgm:prSet/>
      <dgm:spPr/>
      <dgm:t>
        <a:bodyPr/>
        <a:lstStyle/>
        <a:p>
          <a:endParaRPr lang="en-US"/>
        </a:p>
      </dgm:t>
    </dgm:pt>
    <dgm:pt modelId="{EBA60AAE-C8D1-47E1-B7FD-0CFF0A1068D8}" type="sibTrans" cxnId="{08581260-B374-4F51-8718-901526279275}">
      <dgm:prSet/>
      <dgm:spPr/>
      <dgm:t>
        <a:bodyPr/>
        <a:lstStyle/>
        <a:p>
          <a:endParaRPr lang="en-US"/>
        </a:p>
      </dgm:t>
    </dgm:pt>
    <dgm:pt modelId="{4B704149-C304-4ECE-A48C-F4AF3C246A17}">
      <dgm:prSet/>
      <dgm:spPr/>
      <dgm:t>
        <a:bodyPr/>
        <a:lstStyle/>
        <a:p>
          <a:pPr>
            <a:defRPr cap="all"/>
          </a:pPr>
          <a:r>
            <a:rPr lang="en-US" b="0" i="0" baseline="0"/>
            <a:t>informal communication</a:t>
          </a:r>
          <a:endParaRPr lang="en-US"/>
        </a:p>
      </dgm:t>
    </dgm:pt>
    <dgm:pt modelId="{AC02928D-341D-4C64-92FD-92A8B76DEAC7}" type="parTrans" cxnId="{6412925B-F956-485C-88C8-80BB23CFEB86}">
      <dgm:prSet/>
      <dgm:spPr/>
      <dgm:t>
        <a:bodyPr/>
        <a:lstStyle/>
        <a:p>
          <a:endParaRPr lang="en-US"/>
        </a:p>
      </dgm:t>
    </dgm:pt>
    <dgm:pt modelId="{4CCDA4C2-C08A-410C-9BD7-DD4B188E325A}" type="sibTrans" cxnId="{6412925B-F956-485C-88C8-80BB23CFEB86}">
      <dgm:prSet/>
      <dgm:spPr/>
      <dgm:t>
        <a:bodyPr/>
        <a:lstStyle/>
        <a:p>
          <a:endParaRPr lang="en-US"/>
        </a:p>
      </dgm:t>
    </dgm:pt>
    <dgm:pt modelId="{4F939AF4-9B4A-489D-A243-F05D26688178}" type="pres">
      <dgm:prSet presAssocID="{E02180B5-C123-49E4-92B3-18BD00732820}" presName="root" presStyleCnt="0">
        <dgm:presLayoutVars>
          <dgm:dir/>
          <dgm:resizeHandles val="exact"/>
        </dgm:presLayoutVars>
      </dgm:prSet>
      <dgm:spPr/>
    </dgm:pt>
    <dgm:pt modelId="{3F89C946-8CB2-45AC-8A4E-E66D9F026872}" type="pres">
      <dgm:prSet presAssocID="{D472EF7B-9720-4288-A4B6-7195C5BB5134}" presName="compNode" presStyleCnt="0"/>
      <dgm:spPr/>
    </dgm:pt>
    <dgm:pt modelId="{0D1BED20-A1F1-4F99-AA04-A6B76781CE0F}" type="pres">
      <dgm:prSet presAssocID="{D472EF7B-9720-4288-A4B6-7195C5BB513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F799FCB-9ED8-42AC-B4D3-09CBF9DAB805}" type="pres">
      <dgm:prSet presAssocID="{D472EF7B-9720-4288-A4B6-7195C5BB51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982CE3D2-1CB0-450A-AA84-E76C293680D4}" type="pres">
      <dgm:prSet presAssocID="{D472EF7B-9720-4288-A4B6-7195C5BB5134}" presName="spaceRect" presStyleCnt="0"/>
      <dgm:spPr/>
    </dgm:pt>
    <dgm:pt modelId="{E054E899-CE8A-4F9E-AA98-A649C5B3F70D}" type="pres">
      <dgm:prSet presAssocID="{D472EF7B-9720-4288-A4B6-7195C5BB5134}" presName="textRect" presStyleLbl="revTx" presStyleIdx="0" presStyleCnt="3">
        <dgm:presLayoutVars>
          <dgm:chMax val="1"/>
          <dgm:chPref val="1"/>
        </dgm:presLayoutVars>
      </dgm:prSet>
      <dgm:spPr/>
    </dgm:pt>
    <dgm:pt modelId="{C17C4FE6-5E5A-48A2-A69F-81867F655BD5}" type="pres">
      <dgm:prSet presAssocID="{06C551B9-9AAB-464D-97E9-484B092EFC07}" presName="sibTrans" presStyleCnt="0"/>
      <dgm:spPr/>
    </dgm:pt>
    <dgm:pt modelId="{5DA6F12F-CDD5-4F7B-8D9F-A6A32C5C0EA9}" type="pres">
      <dgm:prSet presAssocID="{A3DEB5F5-CAC1-4449-A2DE-238026F0A09F}" presName="compNode" presStyleCnt="0"/>
      <dgm:spPr/>
    </dgm:pt>
    <dgm:pt modelId="{24FA0344-BF84-4148-A883-8A37BAD87D7E}" type="pres">
      <dgm:prSet presAssocID="{A3DEB5F5-CAC1-4449-A2DE-238026F0A09F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9C9AE49-B656-4942-8C9A-33173F01721D}" type="pres">
      <dgm:prSet presAssocID="{A3DEB5F5-CAC1-4449-A2DE-238026F0A0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392BC35-00E5-48DF-A66B-38B96C8EE71A}" type="pres">
      <dgm:prSet presAssocID="{A3DEB5F5-CAC1-4449-A2DE-238026F0A09F}" presName="spaceRect" presStyleCnt="0"/>
      <dgm:spPr/>
    </dgm:pt>
    <dgm:pt modelId="{8EA92606-28C7-4C59-9A7E-9B997AA3F3B4}" type="pres">
      <dgm:prSet presAssocID="{A3DEB5F5-CAC1-4449-A2DE-238026F0A09F}" presName="textRect" presStyleLbl="revTx" presStyleIdx="1" presStyleCnt="3">
        <dgm:presLayoutVars>
          <dgm:chMax val="1"/>
          <dgm:chPref val="1"/>
        </dgm:presLayoutVars>
      </dgm:prSet>
      <dgm:spPr/>
    </dgm:pt>
    <dgm:pt modelId="{79DA55C9-7B12-476B-B2C0-59A836747E16}" type="pres">
      <dgm:prSet presAssocID="{EBA60AAE-C8D1-47E1-B7FD-0CFF0A1068D8}" presName="sibTrans" presStyleCnt="0"/>
      <dgm:spPr/>
    </dgm:pt>
    <dgm:pt modelId="{A9B4372C-83C3-4227-947E-D5F018BA10D4}" type="pres">
      <dgm:prSet presAssocID="{4B704149-C304-4ECE-A48C-F4AF3C246A17}" presName="compNode" presStyleCnt="0"/>
      <dgm:spPr/>
    </dgm:pt>
    <dgm:pt modelId="{5BFABAF9-0C28-4439-B73D-324E60E1384B}" type="pres">
      <dgm:prSet presAssocID="{4B704149-C304-4ECE-A48C-F4AF3C246A1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1518144-32EB-497D-8594-8B70A3D6D4DB}" type="pres">
      <dgm:prSet presAssocID="{4B704149-C304-4ECE-A48C-F4AF3C246A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4DFAE4A-5611-4331-88FC-6F84516A72F6}" type="pres">
      <dgm:prSet presAssocID="{4B704149-C304-4ECE-A48C-F4AF3C246A17}" presName="spaceRect" presStyleCnt="0"/>
      <dgm:spPr/>
    </dgm:pt>
    <dgm:pt modelId="{C9496956-B789-4316-9BB8-DAAAB8B315E0}" type="pres">
      <dgm:prSet presAssocID="{4B704149-C304-4ECE-A48C-F4AF3C246A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12925B-F956-485C-88C8-80BB23CFEB86}" srcId="{E02180B5-C123-49E4-92B3-18BD00732820}" destId="{4B704149-C304-4ECE-A48C-F4AF3C246A17}" srcOrd="2" destOrd="0" parTransId="{AC02928D-341D-4C64-92FD-92A8B76DEAC7}" sibTransId="{4CCDA4C2-C08A-410C-9BD7-DD4B188E325A}"/>
    <dgm:cxn modelId="{08581260-B374-4F51-8718-901526279275}" srcId="{E02180B5-C123-49E4-92B3-18BD00732820}" destId="{A3DEB5F5-CAC1-4449-A2DE-238026F0A09F}" srcOrd="1" destOrd="0" parTransId="{2865F0EF-2D47-475D-A953-B1C8FB22ECE6}" sibTransId="{EBA60AAE-C8D1-47E1-B7FD-0CFF0A1068D8}"/>
    <dgm:cxn modelId="{B9013160-7104-409F-80F9-5CC5D22BEC7B}" srcId="{E02180B5-C123-49E4-92B3-18BD00732820}" destId="{D472EF7B-9720-4288-A4B6-7195C5BB5134}" srcOrd="0" destOrd="0" parTransId="{E6063AD9-C8DB-453E-8435-0E19A8DA80EF}" sibTransId="{06C551B9-9AAB-464D-97E9-484B092EFC07}"/>
    <dgm:cxn modelId="{34DFFA66-B7D8-4677-B72E-71ACFF4ED1C3}" type="presOf" srcId="{4B704149-C304-4ECE-A48C-F4AF3C246A17}" destId="{C9496956-B789-4316-9BB8-DAAAB8B315E0}" srcOrd="0" destOrd="0" presId="urn:microsoft.com/office/officeart/2018/5/layout/IconLeafLabelList"/>
    <dgm:cxn modelId="{7C5D4AA4-D520-4CE2-B395-D36F5DBA251E}" type="presOf" srcId="{A3DEB5F5-CAC1-4449-A2DE-238026F0A09F}" destId="{8EA92606-28C7-4C59-9A7E-9B997AA3F3B4}" srcOrd="0" destOrd="0" presId="urn:microsoft.com/office/officeart/2018/5/layout/IconLeafLabelList"/>
    <dgm:cxn modelId="{EEFB05D5-D150-4F75-90E7-DAF66F887870}" type="presOf" srcId="{E02180B5-C123-49E4-92B3-18BD00732820}" destId="{4F939AF4-9B4A-489D-A243-F05D26688178}" srcOrd="0" destOrd="0" presId="urn:microsoft.com/office/officeart/2018/5/layout/IconLeafLabelList"/>
    <dgm:cxn modelId="{385387FC-6FFF-4B5A-9270-C6178DBBE104}" type="presOf" srcId="{D472EF7B-9720-4288-A4B6-7195C5BB5134}" destId="{E054E899-CE8A-4F9E-AA98-A649C5B3F70D}" srcOrd="0" destOrd="0" presId="urn:microsoft.com/office/officeart/2018/5/layout/IconLeafLabelList"/>
    <dgm:cxn modelId="{CCF3245F-BFBC-42FA-8524-82B8C9BAB7D8}" type="presParOf" srcId="{4F939AF4-9B4A-489D-A243-F05D26688178}" destId="{3F89C946-8CB2-45AC-8A4E-E66D9F026872}" srcOrd="0" destOrd="0" presId="urn:microsoft.com/office/officeart/2018/5/layout/IconLeafLabelList"/>
    <dgm:cxn modelId="{E4D6A186-3032-4E19-9DA2-CB93E35289B3}" type="presParOf" srcId="{3F89C946-8CB2-45AC-8A4E-E66D9F026872}" destId="{0D1BED20-A1F1-4F99-AA04-A6B76781CE0F}" srcOrd="0" destOrd="0" presId="urn:microsoft.com/office/officeart/2018/5/layout/IconLeafLabelList"/>
    <dgm:cxn modelId="{D4EFF55E-C345-4B95-BCBE-ABB7C98714CA}" type="presParOf" srcId="{3F89C946-8CB2-45AC-8A4E-E66D9F026872}" destId="{0F799FCB-9ED8-42AC-B4D3-09CBF9DAB805}" srcOrd="1" destOrd="0" presId="urn:microsoft.com/office/officeart/2018/5/layout/IconLeafLabelList"/>
    <dgm:cxn modelId="{2E5F3B40-5D5F-48C2-A09C-AA8034DC5B7B}" type="presParOf" srcId="{3F89C946-8CB2-45AC-8A4E-E66D9F026872}" destId="{982CE3D2-1CB0-450A-AA84-E76C293680D4}" srcOrd="2" destOrd="0" presId="urn:microsoft.com/office/officeart/2018/5/layout/IconLeafLabelList"/>
    <dgm:cxn modelId="{FEFE0497-C93B-4BB9-8B76-62DD778991B6}" type="presParOf" srcId="{3F89C946-8CB2-45AC-8A4E-E66D9F026872}" destId="{E054E899-CE8A-4F9E-AA98-A649C5B3F70D}" srcOrd="3" destOrd="0" presId="urn:microsoft.com/office/officeart/2018/5/layout/IconLeafLabelList"/>
    <dgm:cxn modelId="{4FE8274F-57C7-4988-AC2D-015A4EF355C6}" type="presParOf" srcId="{4F939AF4-9B4A-489D-A243-F05D26688178}" destId="{C17C4FE6-5E5A-48A2-A69F-81867F655BD5}" srcOrd="1" destOrd="0" presId="urn:microsoft.com/office/officeart/2018/5/layout/IconLeafLabelList"/>
    <dgm:cxn modelId="{196183FD-D06D-4401-8237-3E706768C293}" type="presParOf" srcId="{4F939AF4-9B4A-489D-A243-F05D26688178}" destId="{5DA6F12F-CDD5-4F7B-8D9F-A6A32C5C0EA9}" srcOrd="2" destOrd="0" presId="urn:microsoft.com/office/officeart/2018/5/layout/IconLeafLabelList"/>
    <dgm:cxn modelId="{9C5EABC7-B24E-4BEE-802C-C37E9E28F7E4}" type="presParOf" srcId="{5DA6F12F-CDD5-4F7B-8D9F-A6A32C5C0EA9}" destId="{24FA0344-BF84-4148-A883-8A37BAD87D7E}" srcOrd="0" destOrd="0" presId="urn:microsoft.com/office/officeart/2018/5/layout/IconLeafLabelList"/>
    <dgm:cxn modelId="{AF19B04C-3F6C-4271-BD06-980B3F16932E}" type="presParOf" srcId="{5DA6F12F-CDD5-4F7B-8D9F-A6A32C5C0EA9}" destId="{B9C9AE49-B656-4942-8C9A-33173F01721D}" srcOrd="1" destOrd="0" presId="urn:microsoft.com/office/officeart/2018/5/layout/IconLeafLabelList"/>
    <dgm:cxn modelId="{A480C8A0-A835-43EE-9051-AF841DB7E66B}" type="presParOf" srcId="{5DA6F12F-CDD5-4F7B-8D9F-A6A32C5C0EA9}" destId="{2392BC35-00E5-48DF-A66B-38B96C8EE71A}" srcOrd="2" destOrd="0" presId="urn:microsoft.com/office/officeart/2018/5/layout/IconLeafLabelList"/>
    <dgm:cxn modelId="{806244A2-9C8B-4D91-B8E7-6774B01D4307}" type="presParOf" srcId="{5DA6F12F-CDD5-4F7B-8D9F-A6A32C5C0EA9}" destId="{8EA92606-28C7-4C59-9A7E-9B997AA3F3B4}" srcOrd="3" destOrd="0" presId="urn:microsoft.com/office/officeart/2018/5/layout/IconLeafLabelList"/>
    <dgm:cxn modelId="{7C24595E-2F33-41D7-BB8D-9B9BA7E5E3D0}" type="presParOf" srcId="{4F939AF4-9B4A-489D-A243-F05D26688178}" destId="{79DA55C9-7B12-476B-B2C0-59A836747E16}" srcOrd="3" destOrd="0" presId="urn:microsoft.com/office/officeart/2018/5/layout/IconLeafLabelList"/>
    <dgm:cxn modelId="{BCDE96B1-489B-4631-B0E1-C05AEA255FD9}" type="presParOf" srcId="{4F939AF4-9B4A-489D-A243-F05D26688178}" destId="{A9B4372C-83C3-4227-947E-D5F018BA10D4}" srcOrd="4" destOrd="0" presId="urn:microsoft.com/office/officeart/2018/5/layout/IconLeafLabelList"/>
    <dgm:cxn modelId="{8D14FC2F-68E9-4FDC-819A-D0E56769AA63}" type="presParOf" srcId="{A9B4372C-83C3-4227-947E-D5F018BA10D4}" destId="{5BFABAF9-0C28-4439-B73D-324E60E1384B}" srcOrd="0" destOrd="0" presId="urn:microsoft.com/office/officeart/2018/5/layout/IconLeafLabelList"/>
    <dgm:cxn modelId="{31F51E88-4E1D-49ED-B1CD-7A48C2D94C94}" type="presParOf" srcId="{A9B4372C-83C3-4227-947E-D5F018BA10D4}" destId="{B1518144-32EB-497D-8594-8B70A3D6D4DB}" srcOrd="1" destOrd="0" presId="urn:microsoft.com/office/officeart/2018/5/layout/IconLeafLabelList"/>
    <dgm:cxn modelId="{EB215D04-90F8-4E4B-9D53-D53C667266C9}" type="presParOf" srcId="{A9B4372C-83C3-4227-947E-D5F018BA10D4}" destId="{A4DFAE4A-5611-4331-88FC-6F84516A72F6}" srcOrd="2" destOrd="0" presId="urn:microsoft.com/office/officeart/2018/5/layout/IconLeafLabelList"/>
    <dgm:cxn modelId="{FB2EF7FA-BE87-4307-A558-4BB18259BCA6}" type="presParOf" srcId="{A9B4372C-83C3-4227-947E-D5F018BA10D4}" destId="{C9496956-B789-4316-9BB8-DAAAB8B315E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94FAE-93A1-40B1-A15D-A4278753F6A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69574AB-8F6F-4CA1-ADC2-D35615DEC489}">
      <dgm:prSet/>
      <dgm:spPr/>
      <dgm:t>
        <a:bodyPr/>
        <a:lstStyle/>
        <a:p>
          <a:r>
            <a:rPr lang="en-US" b="0" i="0" baseline="0"/>
            <a:t>Subject Lines: Clear and concise.</a:t>
          </a:r>
          <a:endParaRPr lang="en-US"/>
        </a:p>
      </dgm:t>
    </dgm:pt>
    <dgm:pt modelId="{4EC1769F-F5F5-48D4-B57D-E9D4278C0A94}" type="parTrans" cxnId="{FC9436AF-EF94-400F-919D-92270DA34E73}">
      <dgm:prSet/>
      <dgm:spPr/>
      <dgm:t>
        <a:bodyPr/>
        <a:lstStyle/>
        <a:p>
          <a:endParaRPr lang="en-US"/>
        </a:p>
      </dgm:t>
    </dgm:pt>
    <dgm:pt modelId="{41DA8ACC-9026-45F9-A6C2-A74197199A06}" type="sibTrans" cxnId="{FC9436AF-EF94-400F-919D-92270DA34E73}">
      <dgm:prSet/>
      <dgm:spPr/>
      <dgm:t>
        <a:bodyPr/>
        <a:lstStyle/>
        <a:p>
          <a:endParaRPr lang="en-US"/>
        </a:p>
      </dgm:t>
    </dgm:pt>
    <dgm:pt modelId="{4414C7C0-D4F1-4A94-B2CF-F44D85BBCF18}">
      <dgm:prSet/>
      <dgm:spPr/>
      <dgm:t>
        <a:bodyPr/>
        <a:lstStyle/>
        <a:p>
          <a:r>
            <a:rPr lang="en-US" b="0" i="0" baseline="0"/>
            <a:t>Tone: Professional and respectful.</a:t>
          </a:r>
          <a:endParaRPr lang="en-US"/>
        </a:p>
      </dgm:t>
    </dgm:pt>
    <dgm:pt modelId="{2201EBF0-924A-4C37-9823-6EF1AF16AA59}" type="parTrans" cxnId="{AD00DE04-39B4-4A41-B646-6A1CEA187DA3}">
      <dgm:prSet/>
      <dgm:spPr/>
      <dgm:t>
        <a:bodyPr/>
        <a:lstStyle/>
        <a:p>
          <a:endParaRPr lang="en-US"/>
        </a:p>
      </dgm:t>
    </dgm:pt>
    <dgm:pt modelId="{7D5EB33B-9975-4929-9C45-98E3AD1A958C}" type="sibTrans" cxnId="{AD00DE04-39B4-4A41-B646-6A1CEA187DA3}">
      <dgm:prSet/>
      <dgm:spPr/>
      <dgm:t>
        <a:bodyPr/>
        <a:lstStyle/>
        <a:p>
          <a:endParaRPr lang="en-US"/>
        </a:p>
      </dgm:t>
    </dgm:pt>
    <dgm:pt modelId="{656CD679-90DD-43CC-A422-0F0D672B268B}">
      <dgm:prSet/>
      <dgm:spPr/>
      <dgm:t>
        <a:bodyPr/>
        <a:lstStyle/>
        <a:p>
          <a:r>
            <a:rPr lang="en-US" b="0" i="0" baseline="0"/>
            <a:t>Clarity and Conciseness.</a:t>
          </a:r>
          <a:endParaRPr lang="en-US"/>
        </a:p>
      </dgm:t>
    </dgm:pt>
    <dgm:pt modelId="{CFE51769-BFF8-4E98-A726-77E23815E52A}" type="parTrans" cxnId="{FEDA88A4-6BAB-4E0C-91B4-A3F828EC2063}">
      <dgm:prSet/>
      <dgm:spPr/>
      <dgm:t>
        <a:bodyPr/>
        <a:lstStyle/>
        <a:p>
          <a:endParaRPr lang="en-US"/>
        </a:p>
      </dgm:t>
    </dgm:pt>
    <dgm:pt modelId="{730545F8-0A7B-4EC5-9E00-F8553809E242}" type="sibTrans" cxnId="{FEDA88A4-6BAB-4E0C-91B4-A3F828EC2063}">
      <dgm:prSet/>
      <dgm:spPr/>
      <dgm:t>
        <a:bodyPr/>
        <a:lstStyle/>
        <a:p>
          <a:endParaRPr lang="en-US"/>
        </a:p>
      </dgm:t>
    </dgm:pt>
    <dgm:pt modelId="{C06A25DF-0551-4256-8A0D-7A16F43E7835}">
      <dgm:prSet/>
      <dgm:spPr/>
      <dgm:t>
        <a:bodyPr/>
        <a:lstStyle/>
        <a:p>
          <a:r>
            <a:rPr lang="en-US" b="0" i="0" baseline="0"/>
            <a:t>"Reply All": Use sparingly.</a:t>
          </a:r>
          <a:endParaRPr lang="en-US"/>
        </a:p>
      </dgm:t>
    </dgm:pt>
    <dgm:pt modelId="{390FABBD-EE19-4428-8014-E27693ADE8F1}" type="parTrans" cxnId="{F3CF8491-54F8-480D-8F8E-B9C37E9BF91A}">
      <dgm:prSet/>
      <dgm:spPr/>
      <dgm:t>
        <a:bodyPr/>
        <a:lstStyle/>
        <a:p>
          <a:endParaRPr lang="en-US"/>
        </a:p>
      </dgm:t>
    </dgm:pt>
    <dgm:pt modelId="{28BFC38D-6879-4479-A35F-E0E17B8B821A}" type="sibTrans" cxnId="{F3CF8491-54F8-480D-8F8E-B9C37E9BF91A}">
      <dgm:prSet/>
      <dgm:spPr/>
      <dgm:t>
        <a:bodyPr/>
        <a:lstStyle/>
        <a:p>
          <a:endParaRPr lang="en-US"/>
        </a:p>
      </dgm:t>
    </dgm:pt>
    <dgm:pt modelId="{E7E1BF41-1CD6-409B-BD58-7503DA43D9EC}">
      <dgm:prSet/>
      <dgm:spPr/>
      <dgm:t>
        <a:bodyPr/>
        <a:lstStyle/>
        <a:p>
          <a:r>
            <a:rPr lang="en-US" b="0" i="0" baseline="0"/>
            <a:t>Professional Signatures.</a:t>
          </a:r>
          <a:endParaRPr lang="en-US"/>
        </a:p>
      </dgm:t>
    </dgm:pt>
    <dgm:pt modelId="{750B2B6C-1DB4-49AD-BCB7-367113EDE040}" type="parTrans" cxnId="{2FB9501D-02FA-41FB-B70B-B2D252A4CAB8}">
      <dgm:prSet/>
      <dgm:spPr/>
      <dgm:t>
        <a:bodyPr/>
        <a:lstStyle/>
        <a:p>
          <a:endParaRPr lang="en-US"/>
        </a:p>
      </dgm:t>
    </dgm:pt>
    <dgm:pt modelId="{19B95586-626D-4A42-94BF-24DB35485D7D}" type="sibTrans" cxnId="{2FB9501D-02FA-41FB-B70B-B2D252A4CAB8}">
      <dgm:prSet/>
      <dgm:spPr/>
      <dgm:t>
        <a:bodyPr/>
        <a:lstStyle/>
        <a:p>
          <a:endParaRPr lang="en-US"/>
        </a:p>
      </dgm:t>
    </dgm:pt>
    <dgm:pt modelId="{C9CA691C-2674-4A0B-93C3-09F06E433173}">
      <dgm:prSet/>
      <dgm:spPr/>
      <dgm:t>
        <a:bodyPr/>
        <a:lstStyle/>
        <a:p>
          <a:r>
            <a:rPr lang="en-US" b="0" i="0" baseline="0"/>
            <a:t>Proofreading.</a:t>
          </a:r>
          <a:endParaRPr lang="en-US"/>
        </a:p>
      </dgm:t>
    </dgm:pt>
    <dgm:pt modelId="{97BBC03B-B985-4166-B1C6-2AA8B1384B1C}" type="parTrans" cxnId="{3DAC3B6C-79F6-4A5E-BB4F-EAB1B73EE996}">
      <dgm:prSet/>
      <dgm:spPr/>
      <dgm:t>
        <a:bodyPr/>
        <a:lstStyle/>
        <a:p>
          <a:endParaRPr lang="en-US"/>
        </a:p>
      </dgm:t>
    </dgm:pt>
    <dgm:pt modelId="{37EF9C88-D748-4BC7-B764-66B56F9D5D55}" type="sibTrans" cxnId="{3DAC3B6C-79F6-4A5E-BB4F-EAB1B73EE996}">
      <dgm:prSet/>
      <dgm:spPr/>
      <dgm:t>
        <a:bodyPr/>
        <a:lstStyle/>
        <a:p>
          <a:endParaRPr lang="en-US"/>
        </a:p>
      </dgm:t>
    </dgm:pt>
    <dgm:pt modelId="{E9663598-54EB-4064-BE7E-2B518CDAC8D5}">
      <dgm:prSet/>
      <dgm:spPr/>
      <dgm:t>
        <a:bodyPr/>
        <a:lstStyle/>
        <a:p>
          <a:r>
            <a:rPr lang="en-US" b="0" i="0" baseline="0"/>
            <a:t>Considering the Recipient's Perspective.</a:t>
          </a:r>
          <a:endParaRPr lang="en-US"/>
        </a:p>
      </dgm:t>
    </dgm:pt>
    <dgm:pt modelId="{BCB0467F-46ED-44A4-96E1-7AEE6CF21410}" type="parTrans" cxnId="{29DC98D8-AF1B-407E-9D69-B3839232099F}">
      <dgm:prSet/>
      <dgm:spPr/>
      <dgm:t>
        <a:bodyPr/>
        <a:lstStyle/>
        <a:p>
          <a:endParaRPr lang="en-US"/>
        </a:p>
      </dgm:t>
    </dgm:pt>
    <dgm:pt modelId="{BF2CECDF-824A-4013-B688-5379DEB96BDB}" type="sibTrans" cxnId="{29DC98D8-AF1B-407E-9D69-B3839232099F}">
      <dgm:prSet/>
      <dgm:spPr/>
      <dgm:t>
        <a:bodyPr/>
        <a:lstStyle/>
        <a:p>
          <a:endParaRPr lang="en-US"/>
        </a:p>
      </dgm:t>
    </dgm:pt>
    <dgm:pt modelId="{5B62F881-5110-4299-9291-F2C87CBB85CF}">
      <dgm:prSet/>
      <dgm:spPr/>
      <dgm:t>
        <a:bodyPr/>
        <a:lstStyle/>
        <a:p>
          <a:r>
            <a:rPr lang="en-US" b="1" i="0" baseline="0"/>
            <a:t>Handout Reminder:</a:t>
          </a:r>
          <a:r>
            <a:rPr lang="en-US" b="0" i="0" baseline="0"/>
            <a:t> "Best Practices in Communication" (Email section).</a:t>
          </a:r>
          <a:endParaRPr lang="en-US"/>
        </a:p>
      </dgm:t>
    </dgm:pt>
    <dgm:pt modelId="{A672087B-08CD-47CD-ADC8-4D29A2A704C3}" type="parTrans" cxnId="{00FE99EC-19B1-45A7-A753-1C1AC3A7A636}">
      <dgm:prSet/>
      <dgm:spPr/>
      <dgm:t>
        <a:bodyPr/>
        <a:lstStyle/>
        <a:p>
          <a:endParaRPr lang="en-US"/>
        </a:p>
      </dgm:t>
    </dgm:pt>
    <dgm:pt modelId="{AC0F447D-145A-43CD-BE1B-61141F7540B3}" type="sibTrans" cxnId="{00FE99EC-19B1-45A7-A753-1C1AC3A7A636}">
      <dgm:prSet/>
      <dgm:spPr/>
      <dgm:t>
        <a:bodyPr/>
        <a:lstStyle/>
        <a:p>
          <a:endParaRPr lang="en-US"/>
        </a:p>
      </dgm:t>
    </dgm:pt>
    <dgm:pt modelId="{E664EB02-0E3B-4E15-A2CB-8DF49EDBE423}" type="pres">
      <dgm:prSet presAssocID="{82494FAE-93A1-40B1-A15D-A4278753F6A3}" presName="root" presStyleCnt="0">
        <dgm:presLayoutVars>
          <dgm:dir/>
          <dgm:resizeHandles val="exact"/>
        </dgm:presLayoutVars>
      </dgm:prSet>
      <dgm:spPr/>
    </dgm:pt>
    <dgm:pt modelId="{E5CBB9C5-3CB4-4E7D-B18D-426D54F77226}" type="pres">
      <dgm:prSet presAssocID="{82494FAE-93A1-40B1-A15D-A4278753F6A3}" presName="container" presStyleCnt="0">
        <dgm:presLayoutVars>
          <dgm:dir/>
          <dgm:resizeHandles val="exact"/>
        </dgm:presLayoutVars>
      </dgm:prSet>
      <dgm:spPr/>
    </dgm:pt>
    <dgm:pt modelId="{EED75D53-1671-4434-A386-4A8DEC9D7220}" type="pres">
      <dgm:prSet presAssocID="{169574AB-8F6F-4CA1-ADC2-D35615DEC489}" presName="compNode" presStyleCnt="0"/>
      <dgm:spPr/>
    </dgm:pt>
    <dgm:pt modelId="{F8408F43-436E-425B-A62D-0C151E0F774A}" type="pres">
      <dgm:prSet presAssocID="{169574AB-8F6F-4CA1-ADC2-D35615DEC489}" presName="iconBgRect" presStyleLbl="bgShp" presStyleIdx="0" presStyleCnt="8"/>
      <dgm:spPr/>
    </dgm:pt>
    <dgm:pt modelId="{8D7268E6-5CEB-4791-99CE-E8549F6A50E0}" type="pres">
      <dgm:prSet presAssocID="{169574AB-8F6F-4CA1-ADC2-D35615DEC48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F0DAB7A-CACD-46EE-A8A8-D08BA2B5F60C}" type="pres">
      <dgm:prSet presAssocID="{169574AB-8F6F-4CA1-ADC2-D35615DEC489}" presName="spaceRect" presStyleCnt="0"/>
      <dgm:spPr/>
    </dgm:pt>
    <dgm:pt modelId="{D881D3F8-F47D-4FB0-89E9-95C728BF3967}" type="pres">
      <dgm:prSet presAssocID="{169574AB-8F6F-4CA1-ADC2-D35615DEC489}" presName="textRect" presStyleLbl="revTx" presStyleIdx="0" presStyleCnt="8">
        <dgm:presLayoutVars>
          <dgm:chMax val="1"/>
          <dgm:chPref val="1"/>
        </dgm:presLayoutVars>
      </dgm:prSet>
      <dgm:spPr/>
    </dgm:pt>
    <dgm:pt modelId="{9D2D8E11-4F59-4CCB-90D6-991D9D7C91E7}" type="pres">
      <dgm:prSet presAssocID="{41DA8ACC-9026-45F9-A6C2-A74197199A06}" presName="sibTrans" presStyleLbl="sibTrans2D1" presStyleIdx="0" presStyleCnt="0"/>
      <dgm:spPr/>
    </dgm:pt>
    <dgm:pt modelId="{170FC745-DB1F-4C05-B0F2-79C31FD766CD}" type="pres">
      <dgm:prSet presAssocID="{4414C7C0-D4F1-4A94-B2CF-F44D85BBCF18}" presName="compNode" presStyleCnt="0"/>
      <dgm:spPr/>
    </dgm:pt>
    <dgm:pt modelId="{41E3281C-CF91-4C8D-88DA-45DC64641832}" type="pres">
      <dgm:prSet presAssocID="{4414C7C0-D4F1-4A94-B2CF-F44D85BBCF18}" presName="iconBgRect" presStyleLbl="bgShp" presStyleIdx="1" presStyleCnt="8"/>
      <dgm:spPr/>
    </dgm:pt>
    <dgm:pt modelId="{207316C4-479E-4C47-A170-72B618135561}" type="pres">
      <dgm:prSet presAssocID="{4414C7C0-D4F1-4A94-B2CF-F44D85BBCF1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8A3EC71-760A-4536-A43C-E86A57567BD3}" type="pres">
      <dgm:prSet presAssocID="{4414C7C0-D4F1-4A94-B2CF-F44D85BBCF18}" presName="spaceRect" presStyleCnt="0"/>
      <dgm:spPr/>
    </dgm:pt>
    <dgm:pt modelId="{B32B96C6-A926-4283-9E05-11C9B5A5F18C}" type="pres">
      <dgm:prSet presAssocID="{4414C7C0-D4F1-4A94-B2CF-F44D85BBCF18}" presName="textRect" presStyleLbl="revTx" presStyleIdx="1" presStyleCnt="8">
        <dgm:presLayoutVars>
          <dgm:chMax val="1"/>
          <dgm:chPref val="1"/>
        </dgm:presLayoutVars>
      </dgm:prSet>
      <dgm:spPr/>
    </dgm:pt>
    <dgm:pt modelId="{16E9D2D3-4BAB-4B9D-897D-EAA3C8A0B62D}" type="pres">
      <dgm:prSet presAssocID="{7D5EB33B-9975-4929-9C45-98E3AD1A958C}" presName="sibTrans" presStyleLbl="sibTrans2D1" presStyleIdx="0" presStyleCnt="0"/>
      <dgm:spPr/>
    </dgm:pt>
    <dgm:pt modelId="{97A2853A-0D57-4C22-AF2F-14E6A3F2B4FD}" type="pres">
      <dgm:prSet presAssocID="{656CD679-90DD-43CC-A422-0F0D672B268B}" presName="compNode" presStyleCnt="0"/>
      <dgm:spPr/>
    </dgm:pt>
    <dgm:pt modelId="{3A25A408-001A-4667-BDC0-1A016CCE5F40}" type="pres">
      <dgm:prSet presAssocID="{656CD679-90DD-43CC-A422-0F0D672B268B}" presName="iconBgRect" presStyleLbl="bgShp" presStyleIdx="2" presStyleCnt="8"/>
      <dgm:spPr/>
    </dgm:pt>
    <dgm:pt modelId="{E2CF5D3B-E43B-405B-9D78-A6F99B71C723}" type="pres">
      <dgm:prSet presAssocID="{656CD679-90DD-43CC-A422-0F0D672B268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A6B256-D558-4AD1-BD97-888C4603436F}" type="pres">
      <dgm:prSet presAssocID="{656CD679-90DD-43CC-A422-0F0D672B268B}" presName="spaceRect" presStyleCnt="0"/>
      <dgm:spPr/>
    </dgm:pt>
    <dgm:pt modelId="{6B3F5B2C-B447-431E-BBC4-41AB07E2B20A}" type="pres">
      <dgm:prSet presAssocID="{656CD679-90DD-43CC-A422-0F0D672B268B}" presName="textRect" presStyleLbl="revTx" presStyleIdx="2" presStyleCnt="8">
        <dgm:presLayoutVars>
          <dgm:chMax val="1"/>
          <dgm:chPref val="1"/>
        </dgm:presLayoutVars>
      </dgm:prSet>
      <dgm:spPr/>
    </dgm:pt>
    <dgm:pt modelId="{C73E230C-AA1A-4FEE-A999-75DE10DD1EA1}" type="pres">
      <dgm:prSet presAssocID="{730545F8-0A7B-4EC5-9E00-F8553809E242}" presName="sibTrans" presStyleLbl="sibTrans2D1" presStyleIdx="0" presStyleCnt="0"/>
      <dgm:spPr/>
    </dgm:pt>
    <dgm:pt modelId="{87490826-F1D5-4FCB-B9EA-1907DB560C5D}" type="pres">
      <dgm:prSet presAssocID="{C06A25DF-0551-4256-8A0D-7A16F43E7835}" presName="compNode" presStyleCnt="0"/>
      <dgm:spPr/>
    </dgm:pt>
    <dgm:pt modelId="{DE7F188B-C6BD-43D8-B509-9465D1D66921}" type="pres">
      <dgm:prSet presAssocID="{C06A25DF-0551-4256-8A0D-7A16F43E7835}" presName="iconBgRect" presStyleLbl="bgShp" presStyleIdx="3" presStyleCnt="8"/>
      <dgm:spPr/>
    </dgm:pt>
    <dgm:pt modelId="{4A54F787-8FC7-49D0-8030-9BD1BD26E465}" type="pres">
      <dgm:prSet presAssocID="{C06A25DF-0551-4256-8A0D-7A16F43E783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DB246B9-342F-4CBE-B87F-739399A08048}" type="pres">
      <dgm:prSet presAssocID="{C06A25DF-0551-4256-8A0D-7A16F43E7835}" presName="spaceRect" presStyleCnt="0"/>
      <dgm:spPr/>
    </dgm:pt>
    <dgm:pt modelId="{DD3E5609-591E-446E-AFB2-658221115DD5}" type="pres">
      <dgm:prSet presAssocID="{C06A25DF-0551-4256-8A0D-7A16F43E7835}" presName="textRect" presStyleLbl="revTx" presStyleIdx="3" presStyleCnt="8">
        <dgm:presLayoutVars>
          <dgm:chMax val="1"/>
          <dgm:chPref val="1"/>
        </dgm:presLayoutVars>
      </dgm:prSet>
      <dgm:spPr/>
    </dgm:pt>
    <dgm:pt modelId="{2A2318C6-D356-4EDB-83EC-B6EAA1878216}" type="pres">
      <dgm:prSet presAssocID="{28BFC38D-6879-4479-A35F-E0E17B8B821A}" presName="sibTrans" presStyleLbl="sibTrans2D1" presStyleIdx="0" presStyleCnt="0"/>
      <dgm:spPr/>
    </dgm:pt>
    <dgm:pt modelId="{F953C1CB-5CCD-4B09-B5BA-21BFFD7EE102}" type="pres">
      <dgm:prSet presAssocID="{E7E1BF41-1CD6-409B-BD58-7503DA43D9EC}" presName="compNode" presStyleCnt="0"/>
      <dgm:spPr/>
    </dgm:pt>
    <dgm:pt modelId="{6E98049B-B5DA-4663-BB7C-3FBB69293177}" type="pres">
      <dgm:prSet presAssocID="{E7E1BF41-1CD6-409B-BD58-7503DA43D9EC}" presName="iconBgRect" presStyleLbl="bgShp" presStyleIdx="4" presStyleCnt="8"/>
      <dgm:spPr/>
    </dgm:pt>
    <dgm:pt modelId="{01F79AFF-90DA-4B78-858A-ABEED114A4C2}" type="pres">
      <dgm:prSet presAssocID="{E7E1BF41-1CD6-409B-BD58-7503DA43D9E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AA63CFFF-A99A-46B7-A0A2-27B87A0DF3D8}" type="pres">
      <dgm:prSet presAssocID="{E7E1BF41-1CD6-409B-BD58-7503DA43D9EC}" presName="spaceRect" presStyleCnt="0"/>
      <dgm:spPr/>
    </dgm:pt>
    <dgm:pt modelId="{FF354076-15F6-4233-852C-D84916E63951}" type="pres">
      <dgm:prSet presAssocID="{E7E1BF41-1CD6-409B-BD58-7503DA43D9EC}" presName="textRect" presStyleLbl="revTx" presStyleIdx="4" presStyleCnt="8">
        <dgm:presLayoutVars>
          <dgm:chMax val="1"/>
          <dgm:chPref val="1"/>
        </dgm:presLayoutVars>
      </dgm:prSet>
      <dgm:spPr/>
    </dgm:pt>
    <dgm:pt modelId="{218E2E95-0671-4F8A-A9C9-C098992F37BD}" type="pres">
      <dgm:prSet presAssocID="{19B95586-626D-4A42-94BF-24DB35485D7D}" presName="sibTrans" presStyleLbl="sibTrans2D1" presStyleIdx="0" presStyleCnt="0"/>
      <dgm:spPr/>
    </dgm:pt>
    <dgm:pt modelId="{1EF1872E-2166-4E6F-A273-1F7EE104D601}" type="pres">
      <dgm:prSet presAssocID="{C9CA691C-2674-4A0B-93C3-09F06E433173}" presName="compNode" presStyleCnt="0"/>
      <dgm:spPr/>
    </dgm:pt>
    <dgm:pt modelId="{5AD7843B-0DA1-4472-96D9-2B267DD38F93}" type="pres">
      <dgm:prSet presAssocID="{C9CA691C-2674-4A0B-93C3-09F06E433173}" presName="iconBgRect" presStyleLbl="bgShp" presStyleIdx="5" presStyleCnt="8"/>
      <dgm:spPr/>
    </dgm:pt>
    <dgm:pt modelId="{1069EB69-6010-4323-B74D-40BF962CB2A2}" type="pres">
      <dgm:prSet presAssocID="{C9CA691C-2674-4A0B-93C3-09F06E43317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E93A7505-CC81-4BC2-A0B0-84F48381DC3B}" type="pres">
      <dgm:prSet presAssocID="{C9CA691C-2674-4A0B-93C3-09F06E433173}" presName="spaceRect" presStyleCnt="0"/>
      <dgm:spPr/>
    </dgm:pt>
    <dgm:pt modelId="{6E68ED3C-263E-4620-A344-31DAE85E819B}" type="pres">
      <dgm:prSet presAssocID="{C9CA691C-2674-4A0B-93C3-09F06E433173}" presName="textRect" presStyleLbl="revTx" presStyleIdx="5" presStyleCnt="8">
        <dgm:presLayoutVars>
          <dgm:chMax val="1"/>
          <dgm:chPref val="1"/>
        </dgm:presLayoutVars>
      </dgm:prSet>
      <dgm:spPr/>
    </dgm:pt>
    <dgm:pt modelId="{F61071E0-4FCE-4B14-8CE5-E0F0999C2961}" type="pres">
      <dgm:prSet presAssocID="{37EF9C88-D748-4BC7-B764-66B56F9D5D55}" presName="sibTrans" presStyleLbl="sibTrans2D1" presStyleIdx="0" presStyleCnt="0"/>
      <dgm:spPr/>
    </dgm:pt>
    <dgm:pt modelId="{BF4A0F07-6E39-4FFB-9CAC-A1D7C965AA21}" type="pres">
      <dgm:prSet presAssocID="{E9663598-54EB-4064-BE7E-2B518CDAC8D5}" presName="compNode" presStyleCnt="0"/>
      <dgm:spPr/>
    </dgm:pt>
    <dgm:pt modelId="{4EBAC102-0A0A-4621-96CC-3678D609FB98}" type="pres">
      <dgm:prSet presAssocID="{E9663598-54EB-4064-BE7E-2B518CDAC8D5}" presName="iconBgRect" presStyleLbl="bgShp" presStyleIdx="6" presStyleCnt="8"/>
      <dgm:spPr/>
    </dgm:pt>
    <dgm:pt modelId="{4478A764-B2D2-4BAE-8440-64B7ECA8B7A6}" type="pres">
      <dgm:prSet presAssocID="{E9663598-54EB-4064-BE7E-2B518CDAC8D5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069FF14D-4561-4540-9EB3-C53D338D63FE}" type="pres">
      <dgm:prSet presAssocID="{E9663598-54EB-4064-BE7E-2B518CDAC8D5}" presName="spaceRect" presStyleCnt="0"/>
      <dgm:spPr/>
    </dgm:pt>
    <dgm:pt modelId="{3EF4CFE6-4330-48FB-8036-3145C94393DA}" type="pres">
      <dgm:prSet presAssocID="{E9663598-54EB-4064-BE7E-2B518CDAC8D5}" presName="textRect" presStyleLbl="revTx" presStyleIdx="6" presStyleCnt="8">
        <dgm:presLayoutVars>
          <dgm:chMax val="1"/>
          <dgm:chPref val="1"/>
        </dgm:presLayoutVars>
      </dgm:prSet>
      <dgm:spPr/>
    </dgm:pt>
    <dgm:pt modelId="{45CF08AA-3A82-41EA-8D01-2A2397390AF1}" type="pres">
      <dgm:prSet presAssocID="{BF2CECDF-824A-4013-B688-5379DEB96BDB}" presName="sibTrans" presStyleLbl="sibTrans2D1" presStyleIdx="0" presStyleCnt="0"/>
      <dgm:spPr/>
    </dgm:pt>
    <dgm:pt modelId="{8B3B33FE-E41E-4C6B-852C-B5CA85028C9C}" type="pres">
      <dgm:prSet presAssocID="{5B62F881-5110-4299-9291-F2C87CBB85CF}" presName="compNode" presStyleCnt="0"/>
      <dgm:spPr/>
    </dgm:pt>
    <dgm:pt modelId="{C0EAEA1C-CB73-4385-A9CE-2D70DC7AA86C}" type="pres">
      <dgm:prSet presAssocID="{5B62F881-5110-4299-9291-F2C87CBB85CF}" presName="iconBgRect" presStyleLbl="bgShp" presStyleIdx="7" presStyleCnt="8"/>
      <dgm:spPr/>
    </dgm:pt>
    <dgm:pt modelId="{2C6C3D45-93AD-4866-ADED-CB94B5A8F667}" type="pres">
      <dgm:prSet presAssocID="{5B62F881-5110-4299-9291-F2C87CBB85C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53E6BB3-81B5-4BBB-8206-974A063EC094}" type="pres">
      <dgm:prSet presAssocID="{5B62F881-5110-4299-9291-F2C87CBB85CF}" presName="spaceRect" presStyleCnt="0"/>
      <dgm:spPr/>
    </dgm:pt>
    <dgm:pt modelId="{2C315A42-A2CB-484E-B7E7-49044245FCF7}" type="pres">
      <dgm:prSet presAssocID="{5B62F881-5110-4299-9291-F2C87CBB85CF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AD00DE04-39B4-4A41-B646-6A1CEA187DA3}" srcId="{82494FAE-93A1-40B1-A15D-A4278753F6A3}" destId="{4414C7C0-D4F1-4A94-B2CF-F44D85BBCF18}" srcOrd="1" destOrd="0" parTransId="{2201EBF0-924A-4C37-9823-6EF1AF16AA59}" sibTransId="{7D5EB33B-9975-4929-9C45-98E3AD1A958C}"/>
    <dgm:cxn modelId="{2FB9501D-02FA-41FB-B70B-B2D252A4CAB8}" srcId="{82494FAE-93A1-40B1-A15D-A4278753F6A3}" destId="{E7E1BF41-1CD6-409B-BD58-7503DA43D9EC}" srcOrd="4" destOrd="0" parTransId="{750B2B6C-1DB4-49AD-BCB7-367113EDE040}" sibTransId="{19B95586-626D-4A42-94BF-24DB35485D7D}"/>
    <dgm:cxn modelId="{AB688739-DAFF-497F-A7A1-54243C42C714}" type="presOf" srcId="{4414C7C0-D4F1-4A94-B2CF-F44D85BBCF18}" destId="{B32B96C6-A926-4283-9E05-11C9B5A5F18C}" srcOrd="0" destOrd="0" presId="urn:microsoft.com/office/officeart/2018/2/layout/IconCircleList"/>
    <dgm:cxn modelId="{891EB95B-E507-4B28-88E0-37C02A7D7CC5}" type="presOf" srcId="{19B95586-626D-4A42-94BF-24DB35485D7D}" destId="{218E2E95-0671-4F8A-A9C9-C098992F37BD}" srcOrd="0" destOrd="0" presId="urn:microsoft.com/office/officeart/2018/2/layout/IconCircleList"/>
    <dgm:cxn modelId="{15715C44-DFD7-4B98-9B41-A51F65970F6A}" type="presOf" srcId="{E9663598-54EB-4064-BE7E-2B518CDAC8D5}" destId="{3EF4CFE6-4330-48FB-8036-3145C94393DA}" srcOrd="0" destOrd="0" presId="urn:microsoft.com/office/officeart/2018/2/layout/IconCircleList"/>
    <dgm:cxn modelId="{4D8E8B47-2F5D-4DBD-9B31-5829F2FBF867}" type="presOf" srcId="{C9CA691C-2674-4A0B-93C3-09F06E433173}" destId="{6E68ED3C-263E-4620-A344-31DAE85E819B}" srcOrd="0" destOrd="0" presId="urn:microsoft.com/office/officeart/2018/2/layout/IconCircleList"/>
    <dgm:cxn modelId="{A146B96A-B8EA-4861-95A7-E2247D0FCC83}" type="presOf" srcId="{730545F8-0A7B-4EC5-9E00-F8553809E242}" destId="{C73E230C-AA1A-4FEE-A999-75DE10DD1EA1}" srcOrd="0" destOrd="0" presId="urn:microsoft.com/office/officeart/2018/2/layout/IconCircleList"/>
    <dgm:cxn modelId="{3DAC3B6C-79F6-4A5E-BB4F-EAB1B73EE996}" srcId="{82494FAE-93A1-40B1-A15D-A4278753F6A3}" destId="{C9CA691C-2674-4A0B-93C3-09F06E433173}" srcOrd="5" destOrd="0" parTransId="{97BBC03B-B985-4166-B1C6-2AA8B1384B1C}" sibTransId="{37EF9C88-D748-4BC7-B764-66B56F9D5D55}"/>
    <dgm:cxn modelId="{F3CF8491-54F8-480D-8F8E-B9C37E9BF91A}" srcId="{82494FAE-93A1-40B1-A15D-A4278753F6A3}" destId="{C06A25DF-0551-4256-8A0D-7A16F43E7835}" srcOrd="3" destOrd="0" parTransId="{390FABBD-EE19-4428-8014-E27693ADE8F1}" sibTransId="{28BFC38D-6879-4479-A35F-E0E17B8B821A}"/>
    <dgm:cxn modelId="{FEDA88A4-6BAB-4E0C-91B4-A3F828EC2063}" srcId="{82494FAE-93A1-40B1-A15D-A4278753F6A3}" destId="{656CD679-90DD-43CC-A422-0F0D672B268B}" srcOrd="2" destOrd="0" parTransId="{CFE51769-BFF8-4E98-A726-77E23815E52A}" sibTransId="{730545F8-0A7B-4EC5-9E00-F8553809E242}"/>
    <dgm:cxn modelId="{487EAEA8-C4D8-4AD9-AECD-7374EFC466A9}" type="presOf" srcId="{41DA8ACC-9026-45F9-A6C2-A74197199A06}" destId="{9D2D8E11-4F59-4CCB-90D6-991D9D7C91E7}" srcOrd="0" destOrd="0" presId="urn:microsoft.com/office/officeart/2018/2/layout/IconCircleList"/>
    <dgm:cxn modelId="{FC9436AF-EF94-400F-919D-92270DA34E73}" srcId="{82494FAE-93A1-40B1-A15D-A4278753F6A3}" destId="{169574AB-8F6F-4CA1-ADC2-D35615DEC489}" srcOrd="0" destOrd="0" parTransId="{4EC1769F-F5F5-48D4-B57D-E9D4278C0A94}" sibTransId="{41DA8ACC-9026-45F9-A6C2-A74197199A06}"/>
    <dgm:cxn modelId="{FA89AAB7-6658-46DB-A95C-E62F69626D25}" type="presOf" srcId="{C06A25DF-0551-4256-8A0D-7A16F43E7835}" destId="{DD3E5609-591E-446E-AFB2-658221115DD5}" srcOrd="0" destOrd="0" presId="urn:microsoft.com/office/officeart/2018/2/layout/IconCircleList"/>
    <dgm:cxn modelId="{BE192EBC-78CA-4B0E-9FF5-0EC363890F47}" type="presOf" srcId="{37EF9C88-D748-4BC7-B764-66B56F9D5D55}" destId="{F61071E0-4FCE-4B14-8CE5-E0F0999C2961}" srcOrd="0" destOrd="0" presId="urn:microsoft.com/office/officeart/2018/2/layout/IconCircleList"/>
    <dgm:cxn modelId="{7FEC27BD-B237-4C06-B47D-7F8778724145}" type="presOf" srcId="{656CD679-90DD-43CC-A422-0F0D672B268B}" destId="{6B3F5B2C-B447-431E-BBC4-41AB07E2B20A}" srcOrd="0" destOrd="0" presId="urn:microsoft.com/office/officeart/2018/2/layout/IconCircleList"/>
    <dgm:cxn modelId="{3DBF1DBE-3AD7-41D3-BD65-683556F142CC}" type="presOf" srcId="{169574AB-8F6F-4CA1-ADC2-D35615DEC489}" destId="{D881D3F8-F47D-4FB0-89E9-95C728BF3967}" srcOrd="0" destOrd="0" presId="urn:microsoft.com/office/officeart/2018/2/layout/IconCircleList"/>
    <dgm:cxn modelId="{A38C66C0-C92A-4F17-ACC5-720568C7CAF4}" type="presOf" srcId="{7D5EB33B-9975-4929-9C45-98E3AD1A958C}" destId="{16E9D2D3-4BAB-4B9D-897D-EAA3C8A0B62D}" srcOrd="0" destOrd="0" presId="urn:microsoft.com/office/officeart/2018/2/layout/IconCircleList"/>
    <dgm:cxn modelId="{66C233D2-59DF-4D0F-B018-31E554C37B1C}" type="presOf" srcId="{5B62F881-5110-4299-9291-F2C87CBB85CF}" destId="{2C315A42-A2CB-484E-B7E7-49044245FCF7}" srcOrd="0" destOrd="0" presId="urn:microsoft.com/office/officeart/2018/2/layout/IconCircleList"/>
    <dgm:cxn modelId="{036177D4-9CC4-449B-A594-36C3C795CC86}" type="presOf" srcId="{E7E1BF41-1CD6-409B-BD58-7503DA43D9EC}" destId="{FF354076-15F6-4233-852C-D84916E63951}" srcOrd="0" destOrd="0" presId="urn:microsoft.com/office/officeart/2018/2/layout/IconCircleList"/>
    <dgm:cxn modelId="{1128C0D7-E9B8-4B62-9E32-2EC75E467903}" type="presOf" srcId="{82494FAE-93A1-40B1-A15D-A4278753F6A3}" destId="{E664EB02-0E3B-4E15-A2CB-8DF49EDBE423}" srcOrd="0" destOrd="0" presId="urn:microsoft.com/office/officeart/2018/2/layout/IconCircleList"/>
    <dgm:cxn modelId="{29DC98D8-AF1B-407E-9D69-B3839232099F}" srcId="{82494FAE-93A1-40B1-A15D-A4278753F6A3}" destId="{E9663598-54EB-4064-BE7E-2B518CDAC8D5}" srcOrd="6" destOrd="0" parTransId="{BCB0467F-46ED-44A4-96E1-7AEE6CF21410}" sibTransId="{BF2CECDF-824A-4013-B688-5379DEB96BDB}"/>
    <dgm:cxn modelId="{ADCC38E9-4480-4E71-8ECD-B21E7BC97936}" type="presOf" srcId="{BF2CECDF-824A-4013-B688-5379DEB96BDB}" destId="{45CF08AA-3A82-41EA-8D01-2A2397390AF1}" srcOrd="0" destOrd="0" presId="urn:microsoft.com/office/officeart/2018/2/layout/IconCircleList"/>
    <dgm:cxn modelId="{00FE99EC-19B1-45A7-A753-1C1AC3A7A636}" srcId="{82494FAE-93A1-40B1-A15D-A4278753F6A3}" destId="{5B62F881-5110-4299-9291-F2C87CBB85CF}" srcOrd="7" destOrd="0" parTransId="{A672087B-08CD-47CD-ADC8-4D29A2A704C3}" sibTransId="{AC0F447D-145A-43CD-BE1B-61141F7540B3}"/>
    <dgm:cxn modelId="{31C99CF5-4C15-4A91-88C7-19BDE8B86F2A}" type="presOf" srcId="{28BFC38D-6879-4479-A35F-E0E17B8B821A}" destId="{2A2318C6-D356-4EDB-83EC-B6EAA1878216}" srcOrd="0" destOrd="0" presId="urn:microsoft.com/office/officeart/2018/2/layout/IconCircleList"/>
    <dgm:cxn modelId="{221039F3-2893-4F88-9A2F-B648EEE074FC}" type="presParOf" srcId="{E664EB02-0E3B-4E15-A2CB-8DF49EDBE423}" destId="{E5CBB9C5-3CB4-4E7D-B18D-426D54F77226}" srcOrd="0" destOrd="0" presId="urn:microsoft.com/office/officeart/2018/2/layout/IconCircleList"/>
    <dgm:cxn modelId="{A9EECD38-44CE-4F76-8294-D6BB77EE69CC}" type="presParOf" srcId="{E5CBB9C5-3CB4-4E7D-B18D-426D54F77226}" destId="{EED75D53-1671-4434-A386-4A8DEC9D7220}" srcOrd="0" destOrd="0" presId="urn:microsoft.com/office/officeart/2018/2/layout/IconCircleList"/>
    <dgm:cxn modelId="{2B9EE56E-BC0F-4C63-A217-6F8EE1BE5AF6}" type="presParOf" srcId="{EED75D53-1671-4434-A386-4A8DEC9D7220}" destId="{F8408F43-436E-425B-A62D-0C151E0F774A}" srcOrd="0" destOrd="0" presId="urn:microsoft.com/office/officeart/2018/2/layout/IconCircleList"/>
    <dgm:cxn modelId="{A2ED8E0A-2521-4BC2-9DDE-3DEBA0C1C3F3}" type="presParOf" srcId="{EED75D53-1671-4434-A386-4A8DEC9D7220}" destId="{8D7268E6-5CEB-4791-99CE-E8549F6A50E0}" srcOrd="1" destOrd="0" presId="urn:microsoft.com/office/officeart/2018/2/layout/IconCircleList"/>
    <dgm:cxn modelId="{8C9D2783-2BBB-4A1E-8F15-17457F1FB556}" type="presParOf" srcId="{EED75D53-1671-4434-A386-4A8DEC9D7220}" destId="{5F0DAB7A-CACD-46EE-A8A8-D08BA2B5F60C}" srcOrd="2" destOrd="0" presId="urn:microsoft.com/office/officeart/2018/2/layout/IconCircleList"/>
    <dgm:cxn modelId="{9E134BBA-F2F8-4053-A971-8FFB7946FF3A}" type="presParOf" srcId="{EED75D53-1671-4434-A386-4A8DEC9D7220}" destId="{D881D3F8-F47D-4FB0-89E9-95C728BF3967}" srcOrd="3" destOrd="0" presId="urn:microsoft.com/office/officeart/2018/2/layout/IconCircleList"/>
    <dgm:cxn modelId="{516411F4-2435-4C85-92F7-7855A90BC047}" type="presParOf" srcId="{E5CBB9C5-3CB4-4E7D-B18D-426D54F77226}" destId="{9D2D8E11-4F59-4CCB-90D6-991D9D7C91E7}" srcOrd="1" destOrd="0" presId="urn:microsoft.com/office/officeart/2018/2/layout/IconCircleList"/>
    <dgm:cxn modelId="{9742B70C-2E86-4E78-B015-DFCD1AF8E8F5}" type="presParOf" srcId="{E5CBB9C5-3CB4-4E7D-B18D-426D54F77226}" destId="{170FC745-DB1F-4C05-B0F2-79C31FD766CD}" srcOrd="2" destOrd="0" presId="urn:microsoft.com/office/officeart/2018/2/layout/IconCircleList"/>
    <dgm:cxn modelId="{4BBB77CE-F66C-4744-9E80-C4ED5F163756}" type="presParOf" srcId="{170FC745-DB1F-4C05-B0F2-79C31FD766CD}" destId="{41E3281C-CF91-4C8D-88DA-45DC64641832}" srcOrd="0" destOrd="0" presId="urn:microsoft.com/office/officeart/2018/2/layout/IconCircleList"/>
    <dgm:cxn modelId="{4E2E151B-5CF9-42E6-8051-3EA2CE407F4D}" type="presParOf" srcId="{170FC745-DB1F-4C05-B0F2-79C31FD766CD}" destId="{207316C4-479E-4C47-A170-72B618135561}" srcOrd="1" destOrd="0" presId="urn:microsoft.com/office/officeart/2018/2/layout/IconCircleList"/>
    <dgm:cxn modelId="{AE241B12-9F60-403D-9D75-5CE6836007D2}" type="presParOf" srcId="{170FC745-DB1F-4C05-B0F2-79C31FD766CD}" destId="{A8A3EC71-760A-4536-A43C-E86A57567BD3}" srcOrd="2" destOrd="0" presId="urn:microsoft.com/office/officeart/2018/2/layout/IconCircleList"/>
    <dgm:cxn modelId="{F608D1AD-BC64-4E4A-88BC-30B078B598F8}" type="presParOf" srcId="{170FC745-DB1F-4C05-B0F2-79C31FD766CD}" destId="{B32B96C6-A926-4283-9E05-11C9B5A5F18C}" srcOrd="3" destOrd="0" presId="urn:microsoft.com/office/officeart/2018/2/layout/IconCircleList"/>
    <dgm:cxn modelId="{227D2D66-EB45-4926-960D-DF0238137AD1}" type="presParOf" srcId="{E5CBB9C5-3CB4-4E7D-B18D-426D54F77226}" destId="{16E9D2D3-4BAB-4B9D-897D-EAA3C8A0B62D}" srcOrd="3" destOrd="0" presId="urn:microsoft.com/office/officeart/2018/2/layout/IconCircleList"/>
    <dgm:cxn modelId="{28CAE8EC-EA23-4841-8421-4D61A8326ED2}" type="presParOf" srcId="{E5CBB9C5-3CB4-4E7D-B18D-426D54F77226}" destId="{97A2853A-0D57-4C22-AF2F-14E6A3F2B4FD}" srcOrd="4" destOrd="0" presId="urn:microsoft.com/office/officeart/2018/2/layout/IconCircleList"/>
    <dgm:cxn modelId="{7CC8D06C-B287-4F46-9B51-5904D66345A9}" type="presParOf" srcId="{97A2853A-0D57-4C22-AF2F-14E6A3F2B4FD}" destId="{3A25A408-001A-4667-BDC0-1A016CCE5F40}" srcOrd="0" destOrd="0" presId="urn:microsoft.com/office/officeart/2018/2/layout/IconCircleList"/>
    <dgm:cxn modelId="{0C7F6F3D-B0FD-45D5-AA06-9A4FA902E8A2}" type="presParOf" srcId="{97A2853A-0D57-4C22-AF2F-14E6A3F2B4FD}" destId="{E2CF5D3B-E43B-405B-9D78-A6F99B71C723}" srcOrd="1" destOrd="0" presId="urn:microsoft.com/office/officeart/2018/2/layout/IconCircleList"/>
    <dgm:cxn modelId="{80E57F6F-062D-4CC6-95D7-0BFB5F67C330}" type="presParOf" srcId="{97A2853A-0D57-4C22-AF2F-14E6A3F2B4FD}" destId="{7DA6B256-D558-4AD1-BD97-888C4603436F}" srcOrd="2" destOrd="0" presId="urn:microsoft.com/office/officeart/2018/2/layout/IconCircleList"/>
    <dgm:cxn modelId="{2F384D8B-B67F-440F-9851-1D90E6058BBC}" type="presParOf" srcId="{97A2853A-0D57-4C22-AF2F-14E6A3F2B4FD}" destId="{6B3F5B2C-B447-431E-BBC4-41AB07E2B20A}" srcOrd="3" destOrd="0" presId="urn:microsoft.com/office/officeart/2018/2/layout/IconCircleList"/>
    <dgm:cxn modelId="{B018309A-BF85-4223-A6E8-D94D4EE47B81}" type="presParOf" srcId="{E5CBB9C5-3CB4-4E7D-B18D-426D54F77226}" destId="{C73E230C-AA1A-4FEE-A999-75DE10DD1EA1}" srcOrd="5" destOrd="0" presId="urn:microsoft.com/office/officeart/2018/2/layout/IconCircleList"/>
    <dgm:cxn modelId="{090F81CF-A5BB-4596-908D-82DF8EF47611}" type="presParOf" srcId="{E5CBB9C5-3CB4-4E7D-B18D-426D54F77226}" destId="{87490826-F1D5-4FCB-B9EA-1907DB560C5D}" srcOrd="6" destOrd="0" presId="urn:microsoft.com/office/officeart/2018/2/layout/IconCircleList"/>
    <dgm:cxn modelId="{F75BF2D7-4181-4B3E-9F27-02D6E11D7955}" type="presParOf" srcId="{87490826-F1D5-4FCB-B9EA-1907DB560C5D}" destId="{DE7F188B-C6BD-43D8-B509-9465D1D66921}" srcOrd="0" destOrd="0" presId="urn:microsoft.com/office/officeart/2018/2/layout/IconCircleList"/>
    <dgm:cxn modelId="{89513DFD-2240-48A6-ACE9-AF794DDE9B3C}" type="presParOf" srcId="{87490826-F1D5-4FCB-B9EA-1907DB560C5D}" destId="{4A54F787-8FC7-49D0-8030-9BD1BD26E465}" srcOrd="1" destOrd="0" presId="urn:microsoft.com/office/officeart/2018/2/layout/IconCircleList"/>
    <dgm:cxn modelId="{ECC43C30-DBCE-4078-83C2-5EAC8606842C}" type="presParOf" srcId="{87490826-F1D5-4FCB-B9EA-1907DB560C5D}" destId="{4DB246B9-342F-4CBE-B87F-739399A08048}" srcOrd="2" destOrd="0" presId="urn:microsoft.com/office/officeart/2018/2/layout/IconCircleList"/>
    <dgm:cxn modelId="{10350D19-4E24-48D4-855F-CEA2EF6A6CEC}" type="presParOf" srcId="{87490826-F1D5-4FCB-B9EA-1907DB560C5D}" destId="{DD3E5609-591E-446E-AFB2-658221115DD5}" srcOrd="3" destOrd="0" presId="urn:microsoft.com/office/officeart/2018/2/layout/IconCircleList"/>
    <dgm:cxn modelId="{856919F5-0FFB-4208-B821-7A491070D31C}" type="presParOf" srcId="{E5CBB9C5-3CB4-4E7D-B18D-426D54F77226}" destId="{2A2318C6-D356-4EDB-83EC-B6EAA1878216}" srcOrd="7" destOrd="0" presId="urn:microsoft.com/office/officeart/2018/2/layout/IconCircleList"/>
    <dgm:cxn modelId="{F89341B3-16E2-498D-B623-B30C589F4389}" type="presParOf" srcId="{E5CBB9C5-3CB4-4E7D-B18D-426D54F77226}" destId="{F953C1CB-5CCD-4B09-B5BA-21BFFD7EE102}" srcOrd="8" destOrd="0" presId="urn:microsoft.com/office/officeart/2018/2/layout/IconCircleList"/>
    <dgm:cxn modelId="{06134096-2E39-4658-A1B7-1098A4B7F078}" type="presParOf" srcId="{F953C1CB-5CCD-4B09-B5BA-21BFFD7EE102}" destId="{6E98049B-B5DA-4663-BB7C-3FBB69293177}" srcOrd="0" destOrd="0" presId="urn:microsoft.com/office/officeart/2018/2/layout/IconCircleList"/>
    <dgm:cxn modelId="{FE27FFB8-F191-49FF-BFDC-6624F566C954}" type="presParOf" srcId="{F953C1CB-5CCD-4B09-B5BA-21BFFD7EE102}" destId="{01F79AFF-90DA-4B78-858A-ABEED114A4C2}" srcOrd="1" destOrd="0" presId="urn:microsoft.com/office/officeart/2018/2/layout/IconCircleList"/>
    <dgm:cxn modelId="{CB277004-7651-4578-8937-D0D7783534F9}" type="presParOf" srcId="{F953C1CB-5CCD-4B09-B5BA-21BFFD7EE102}" destId="{AA63CFFF-A99A-46B7-A0A2-27B87A0DF3D8}" srcOrd="2" destOrd="0" presId="urn:microsoft.com/office/officeart/2018/2/layout/IconCircleList"/>
    <dgm:cxn modelId="{2064C23B-260C-45E3-8F0F-9F893EA4573D}" type="presParOf" srcId="{F953C1CB-5CCD-4B09-B5BA-21BFFD7EE102}" destId="{FF354076-15F6-4233-852C-D84916E63951}" srcOrd="3" destOrd="0" presId="urn:microsoft.com/office/officeart/2018/2/layout/IconCircleList"/>
    <dgm:cxn modelId="{EAF15F5E-2581-4F4F-9C10-29DD0344ACD8}" type="presParOf" srcId="{E5CBB9C5-3CB4-4E7D-B18D-426D54F77226}" destId="{218E2E95-0671-4F8A-A9C9-C098992F37BD}" srcOrd="9" destOrd="0" presId="urn:microsoft.com/office/officeart/2018/2/layout/IconCircleList"/>
    <dgm:cxn modelId="{303FF962-B302-49E5-923A-75726CBD33F3}" type="presParOf" srcId="{E5CBB9C5-3CB4-4E7D-B18D-426D54F77226}" destId="{1EF1872E-2166-4E6F-A273-1F7EE104D601}" srcOrd="10" destOrd="0" presId="urn:microsoft.com/office/officeart/2018/2/layout/IconCircleList"/>
    <dgm:cxn modelId="{24A1CDC3-58B4-4CFE-937C-231E9717A17A}" type="presParOf" srcId="{1EF1872E-2166-4E6F-A273-1F7EE104D601}" destId="{5AD7843B-0DA1-4472-96D9-2B267DD38F93}" srcOrd="0" destOrd="0" presId="urn:microsoft.com/office/officeart/2018/2/layout/IconCircleList"/>
    <dgm:cxn modelId="{A865CE7A-4F11-4AC8-AEF7-A21BEB95014B}" type="presParOf" srcId="{1EF1872E-2166-4E6F-A273-1F7EE104D601}" destId="{1069EB69-6010-4323-B74D-40BF962CB2A2}" srcOrd="1" destOrd="0" presId="urn:microsoft.com/office/officeart/2018/2/layout/IconCircleList"/>
    <dgm:cxn modelId="{63BAEE23-E7DB-4CBB-8488-694BB5BD74F6}" type="presParOf" srcId="{1EF1872E-2166-4E6F-A273-1F7EE104D601}" destId="{E93A7505-CC81-4BC2-A0B0-84F48381DC3B}" srcOrd="2" destOrd="0" presId="urn:microsoft.com/office/officeart/2018/2/layout/IconCircleList"/>
    <dgm:cxn modelId="{125294D4-40CF-4B46-B6A0-724AAB1621BD}" type="presParOf" srcId="{1EF1872E-2166-4E6F-A273-1F7EE104D601}" destId="{6E68ED3C-263E-4620-A344-31DAE85E819B}" srcOrd="3" destOrd="0" presId="urn:microsoft.com/office/officeart/2018/2/layout/IconCircleList"/>
    <dgm:cxn modelId="{67E3AD26-AD89-4BA6-807B-B638AF55FBA0}" type="presParOf" srcId="{E5CBB9C5-3CB4-4E7D-B18D-426D54F77226}" destId="{F61071E0-4FCE-4B14-8CE5-E0F0999C2961}" srcOrd="11" destOrd="0" presId="urn:microsoft.com/office/officeart/2018/2/layout/IconCircleList"/>
    <dgm:cxn modelId="{F9C870FF-0C1F-4EA1-9BFB-95D43ECF5AEF}" type="presParOf" srcId="{E5CBB9C5-3CB4-4E7D-B18D-426D54F77226}" destId="{BF4A0F07-6E39-4FFB-9CAC-A1D7C965AA21}" srcOrd="12" destOrd="0" presId="urn:microsoft.com/office/officeart/2018/2/layout/IconCircleList"/>
    <dgm:cxn modelId="{212BA61C-8AAF-4D49-86FF-95FA306930A8}" type="presParOf" srcId="{BF4A0F07-6E39-4FFB-9CAC-A1D7C965AA21}" destId="{4EBAC102-0A0A-4621-96CC-3678D609FB98}" srcOrd="0" destOrd="0" presId="urn:microsoft.com/office/officeart/2018/2/layout/IconCircleList"/>
    <dgm:cxn modelId="{866CA38B-5BB0-458C-987F-09B353FDCFCC}" type="presParOf" srcId="{BF4A0F07-6E39-4FFB-9CAC-A1D7C965AA21}" destId="{4478A764-B2D2-4BAE-8440-64B7ECA8B7A6}" srcOrd="1" destOrd="0" presId="urn:microsoft.com/office/officeart/2018/2/layout/IconCircleList"/>
    <dgm:cxn modelId="{7489474B-922C-4981-98C4-F77C1F15F1E8}" type="presParOf" srcId="{BF4A0F07-6E39-4FFB-9CAC-A1D7C965AA21}" destId="{069FF14D-4561-4540-9EB3-C53D338D63FE}" srcOrd="2" destOrd="0" presId="urn:microsoft.com/office/officeart/2018/2/layout/IconCircleList"/>
    <dgm:cxn modelId="{FB14A7CC-DBE8-435C-9241-786C133DA775}" type="presParOf" srcId="{BF4A0F07-6E39-4FFB-9CAC-A1D7C965AA21}" destId="{3EF4CFE6-4330-48FB-8036-3145C94393DA}" srcOrd="3" destOrd="0" presId="urn:microsoft.com/office/officeart/2018/2/layout/IconCircleList"/>
    <dgm:cxn modelId="{1441C294-069F-4FA4-8F46-F84028089D24}" type="presParOf" srcId="{E5CBB9C5-3CB4-4E7D-B18D-426D54F77226}" destId="{45CF08AA-3A82-41EA-8D01-2A2397390AF1}" srcOrd="13" destOrd="0" presId="urn:microsoft.com/office/officeart/2018/2/layout/IconCircleList"/>
    <dgm:cxn modelId="{5F7A2070-C15F-4B7B-BCB5-B81F5346E3EE}" type="presParOf" srcId="{E5CBB9C5-3CB4-4E7D-B18D-426D54F77226}" destId="{8B3B33FE-E41E-4C6B-852C-B5CA85028C9C}" srcOrd="14" destOrd="0" presId="urn:microsoft.com/office/officeart/2018/2/layout/IconCircleList"/>
    <dgm:cxn modelId="{35708554-7C0F-49AD-B850-49B54F015C2C}" type="presParOf" srcId="{8B3B33FE-E41E-4C6B-852C-B5CA85028C9C}" destId="{C0EAEA1C-CB73-4385-A9CE-2D70DC7AA86C}" srcOrd="0" destOrd="0" presId="urn:microsoft.com/office/officeart/2018/2/layout/IconCircleList"/>
    <dgm:cxn modelId="{1758E80A-03CF-4A22-A46F-CF60BD91F643}" type="presParOf" srcId="{8B3B33FE-E41E-4C6B-852C-B5CA85028C9C}" destId="{2C6C3D45-93AD-4866-ADED-CB94B5A8F667}" srcOrd="1" destOrd="0" presId="urn:microsoft.com/office/officeart/2018/2/layout/IconCircleList"/>
    <dgm:cxn modelId="{12A230EE-080E-47E8-B8E8-45A755C664B4}" type="presParOf" srcId="{8B3B33FE-E41E-4C6B-852C-B5CA85028C9C}" destId="{E53E6BB3-81B5-4BBB-8206-974A063EC094}" srcOrd="2" destOrd="0" presId="urn:microsoft.com/office/officeart/2018/2/layout/IconCircleList"/>
    <dgm:cxn modelId="{4C4C9346-6A9C-4F8E-9911-70285AF20685}" type="presParOf" srcId="{8B3B33FE-E41E-4C6B-852C-B5CA85028C9C}" destId="{2C315A42-A2CB-484E-B7E7-49044245FCF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2FAE7-B224-44FE-BB0A-03161F3578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0B9316B-ACE0-42A3-83A3-172C9363EBDD}">
      <dgm:prSet/>
      <dgm:spPr/>
      <dgm:t>
        <a:bodyPr/>
        <a:lstStyle/>
        <a:p>
          <a:r>
            <a:rPr lang="en-US" b="0" i="0" baseline="0"/>
            <a:t>Punctuality and Preparation.</a:t>
          </a:r>
          <a:endParaRPr lang="en-US"/>
        </a:p>
      </dgm:t>
    </dgm:pt>
    <dgm:pt modelId="{33E66A4D-E5E2-4AF8-8031-28E976D6A4DE}" type="parTrans" cxnId="{EC4E24F6-40D2-4EC8-AC80-B93B5D918D3E}">
      <dgm:prSet/>
      <dgm:spPr/>
      <dgm:t>
        <a:bodyPr/>
        <a:lstStyle/>
        <a:p>
          <a:endParaRPr lang="en-US"/>
        </a:p>
      </dgm:t>
    </dgm:pt>
    <dgm:pt modelId="{9EB3776C-55DD-4AFE-840A-09E828513490}" type="sibTrans" cxnId="{EC4E24F6-40D2-4EC8-AC80-B93B5D918D3E}">
      <dgm:prSet/>
      <dgm:spPr/>
      <dgm:t>
        <a:bodyPr/>
        <a:lstStyle/>
        <a:p>
          <a:endParaRPr lang="en-US"/>
        </a:p>
      </dgm:t>
    </dgm:pt>
    <dgm:pt modelId="{34E4ED49-6E0B-4F53-B22A-806D62A443C6}">
      <dgm:prSet/>
      <dgm:spPr/>
      <dgm:t>
        <a:bodyPr/>
        <a:lstStyle/>
        <a:p>
          <a:r>
            <a:rPr lang="en-US" b="0" i="0" baseline="0"/>
            <a:t>Active Listening.</a:t>
          </a:r>
          <a:endParaRPr lang="en-US"/>
        </a:p>
      </dgm:t>
    </dgm:pt>
    <dgm:pt modelId="{9393E962-0B6C-4237-99A6-D29E59DD7751}" type="parTrans" cxnId="{21BDE288-2821-4A96-B5E0-FB382C81E558}">
      <dgm:prSet/>
      <dgm:spPr/>
      <dgm:t>
        <a:bodyPr/>
        <a:lstStyle/>
        <a:p>
          <a:endParaRPr lang="en-US"/>
        </a:p>
      </dgm:t>
    </dgm:pt>
    <dgm:pt modelId="{5209F8F5-7CBF-4066-AA63-18CC325B34B9}" type="sibTrans" cxnId="{21BDE288-2821-4A96-B5E0-FB382C81E558}">
      <dgm:prSet/>
      <dgm:spPr/>
      <dgm:t>
        <a:bodyPr/>
        <a:lstStyle/>
        <a:p>
          <a:endParaRPr lang="en-US"/>
        </a:p>
      </dgm:t>
    </dgm:pt>
    <dgm:pt modelId="{47C26DAA-C21E-41D3-AFF0-9ADCFE029949}">
      <dgm:prSet/>
      <dgm:spPr/>
      <dgm:t>
        <a:bodyPr/>
        <a:lstStyle/>
        <a:p>
          <a:r>
            <a:rPr lang="en-US" b="0" i="0" baseline="0"/>
            <a:t>Respectful Participation.</a:t>
          </a:r>
          <a:endParaRPr lang="en-US"/>
        </a:p>
      </dgm:t>
    </dgm:pt>
    <dgm:pt modelId="{6C36E6B8-6229-4576-A94C-A6F02903952E}" type="parTrans" cxnId="{F37A7B0D-5B5B-49B3-8B75-74F63358896B}">
      <dgm:prSet/>
      <dgm:spPr/>
      <dgm:t>
        <a:bodyPr/>
        <a:lstStyle/>
        <a:p>
          <a:endParaRPr lang="en-US"/>
        </a:p>
      </dgm:t>
    </dgm:pt>
    <dgm:pt modelId="{18AF73A2-2F1B-4AE3-A1FE-9BD77AA88801}" type="sibTrans" cxnId="{F37A7B0D-5B5B-49B3-8B75-74F63358896B}">
      <dgm:prSet/>
      <dgm:spPr/>
      <dgm:t>
        <a:bodyPr/>
        <a:lstStyle/>
        <a:p>
          <a:endParaRPr lang="en-US"/>
        </a:p>
      </dgm:t>
    </dgm:pt>
    <dgm:pt modelId="{94D9BF3B-85A9-4AA2-83F8-E6FC737C461D}">
      <dgm:prSet/>
      <dgm:spPr/>
      <dgm:t>
        <a:bodyPr/>
        <a:lstStyle/>
        <a:p>
          <a:r>
            <a:rPr lang="en-US" b="0" i="0" baseline="0"/>
            <a:t>Follow-up with Action Items.</a:t>
          </a:r>
          <a:endParaRPr lang="en-US"/>
        </a:p>
      </dgm:t>
    </dgm:pt>
    <dgm:pt modelId="{17763E6C-8536-49A1-8889-59F7C874170D}" type="parTrans" cxnId="{DDE0C9EA-CA66-49A0-8365-9AAE188C9D25}">
      <dgm:prSet/>
      <dgm:spPr/>
      <dgm:t>
        <a:bodyPr/>
        <a:lstStyle/>
        <a:p>
          <a:endParaRPr lang="en-US"/>
        </a:p>
      </dgm:t>
    </dgm:pt>
    <dgm:pt modelId="{23DA2986-369A-4350-84FB-28896D651C59}" type="sibTrans" cxnId="{DDE0C9EA-CA66-49A0-8365-9AAE188C9D25}">
      <dgm:prSet/>
      <dgm:spPr/>
      <dgm:t>
        <a:bodyPr/>
        <a:lstStyle/>
        <a:p>
          <a:endParaRPr lang="en-US"/>
        </a:p>
      </dgm:t>
    </dgm:pt>
    <dgm:pt modelId="{CAAA1659-1126-4007-B08B-523EA42043B0}">
      <dgm:prSet/>
      <dgm:spPr/>
      <dgm:t>
        <a:bodyPr/>
        <a:lstStyle/>
        <a:p>
          <a:r>
            <a:rPr lang="en-US" b="0" i="0" baseline="0"/>
            <a:t>Virtual Meeting Etiquette (camera on, mute when not speaking, etc.).</a:t>
          </a:r>
          <a:endParaRPr lang="en-US"/>
        </a:p>
      </dgm:t>
    </dgm:pt>
    <dgm:pt modelId="{02BC7E68-518E-4F63-9E48-057708815CA0}" type="parTrans" cxnId="{86444204-73AC-478E-9405-88EDAEA8668E}">
      <dgm:prSet/>
      <dgm:spPr/>
      <dgm:t>
        <a:bodyPr/>
        <a:lstStyle/>
        <a:p>
          <a:endParaRPr lang="en-US"/>
        </a:p>
      </dgm:t>
    </dgm:pt>
    <dgm:pt modelId="{403B462C-5AD1-406D-AA92-56B0DCC5AC40}" type="sibTrans" cxnId="{86444204-73AC-478E-9405-88EDAEA8668E}">
      <dgm:prSet/>
      <dgm:spPr/>
      <dgm:t>
        <a:bodyPr/>
        <a:lstStyle/>
        <a:p>
          <a:endParaRPr lang="en-US"/>
        </a:p>
      </dgm:t>
    </dgm:pt>
    <dgm:pt modelId="{19FE838C-6EFA-41AF-9893-023AE5ED5FEF}">
      <dgm:prSet/>
      <dgm:spPr/>
      <dgm:t>
        <a:bodyPr/>
        <a:lstStyle/>
        <a:p>
          <a:r>
            <a:rPr lang="en-US" b="1" i="0" baseline="0"/>
            <a:t>Handout Reminder:</a:t>
          </a:r>
          <a:r>
            <a:rPr lang="en-US" b="0" i="0" baseline="0"/>
            <a:t> "Best Practices in Communication" (Meeting section).</a:t>
          </a:r>
          <a:endParaRPr lang="en-US"/>
        </a:p>
      </dgm:t>
    </dgm:pt>
    <dgm:pt modelId="{E06C3F3D-6E61-4C96-A747-805C25741A96}" type="parTrans" cxnId="{ECB797A4-08B9-462A-AB18-E7C4A24134DE}">
      <dgm:prSet/>
      <dgm:spPr/>
      <dgm:t>
        <a:bodyPr/>
        <a:lstStyle/>
        <a:p>
          <a:endParaRPr lang="en-US"/>
        </a:p>
      </dgm:t>
    </dgm:pt>
    <dgm:pt modelId="{1CAD2FE3-718E-401C-A138-770145B1168C}" type="sibTrans" cxnId="{ECB797A4-08B9-462A-AB18-E7C4A24134DE}">
      <dgm:prSet/>
      <dgm:spPr/>
      <dgm:t>
        <a:bodyPr/>
        <a:lstStyle/>
        <a:p>
          <a:endParaRPr lang="en-US"/>
        </a:p>
      </dgm:t>
    </dgm:pt>
    <dgm:pt modelId="{4CE145E6-27C5-463A-B102-EA3E7156A4BA}" type="pres">
      <dgm:prSet presAssocID="{9C82FAE7-B224-44FE-BB0A-03161F357842}" presName="root" presStyleCnt="0">
        <dgm:presLayoutVars>
          <dgm:dir/>
          <dgm:resizeHandles val="exact"/>
        </dgm:presLayoutVars>
      </dgm:prSet>
      <dgm:spPr/>
    </dgm:pt>
    <dgm:pt modelId="{F19B24AD-71D5-4881-9CA4-D147DA16153A}" type="pres">
      <dgm:prSet presAssocID="{9C82FAE7-B224-44FE-BB0A-03161F357842}" presName="container" presStyleCnt="0">
        <dgm:presLayoutVars>
          <dgm:dir/>
          <dgm:resizeHandles val="exact"/>
        </dgm:presLayoutVars>
      </dgm:prSet>
      <dgm:spPr/>
    </dgm:pt>
    <dgm:pt modelId="{1F5346C6-47EF-483A-B736-AE8F4361397D}" type="pres">
      <dgm:prSet presAssocID="{70B9316B-ACE0-42A3-83A3-172C9363EBDD}" presName="compNode" presStyleCnt="0"/>
      <dgm:spPr/>
    </dgm:pt>
    <dgm:pt modelId="{0C72987D-7106-434C-9012-E2EB32E8409F}" type="pres">
      <dgm:prSet presAssocID="{70B9316B-ACE0-42A3-83A3-172C9363EBDD}" presName="iconBgRect" presStyleLbl="bgShp" presStyleIdx="0" presStyleCnt="6"/>
      <dgm:spPr/>
    </dgm:pt>
    <dgm:pt modelId="{BE3694DD-66B5-4892-8B58-BBB24F132A5A}" type="pres">
      <dgm:prSet presAssocID="{70B9316B-ACE0-42A3-83A3-172C9363EBD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96A0A7BF-6098-4131-A95E-C633B8118140}" type="pres">
      <dgm:prSet presAssocID="{70B9316B-ACE0-42A3-83A3-172C9363EBDD}" presName="spaceRect" presStyleCnt="0"/>
      <dgm:spPr/>
    </dgm:pt>
    <dgm:pt modelId="{A75A314B-3582-485B-AAC7-0C993C148011}" type="pres">
      <dgm:prSet presAssocID="{70B9316B-ACE0-42A3-83A3-172C9363EBDD}" presName="textRect" presStyleLbl="revTx" presStyleIdx="0" presStyleCnt="6">
        <dgm:presLayoutVars>
          <dgm:chMax val="1"/>
          <dgm:chPref val="1"/>
        </dgm:presLayoutVars>
      </dgm:prSet>
      <dgm:spPr/>
    </dgm:pt>
    <dgm:pt modelId="{7A82F814-2ECA-4A27-A65B-D20B57FB24F9}" type="pres">
      <dgm:prSet presAssocID="{9EB3776C-55DD-4AFE-840A-09E828513490}" presName="sibTrans" presStyleLbl="sibTrans2D1" presStyleIdx="0" presStyleCnt="0"/>
      <dgm:spPr/>
    </dgm:pt>
    <dgm:pt modelId="{C84B69CA-07D9-4F76-9EAC-21DEE39BDAB7}" type="pres">
      <dgm:prSet presAssocID="{34E4ED49-6E0B-4F53-B22A-806D62A443C6}" presName="compNode" presStyleCnt="0"/>
      <dgm:spPr/>
    </dgm:pt>
    <dgm:pt modelId="{2308D7FF-92D6-4CEF-A178-B951D475147F}" type="pres">
      <dgm:prSet presAssocID="{34E4ED49-6E0B-4F53-B22A-806D62A443C6}" presName="iconBgRect" presStyleLbl="bgShp" presStyleIdx="1" presStyleCnt="6"/>
      <dgm:spPr/>
    </dgm:pt>
    <dgm:pt modelId="{503CE80C-95D4-49A1-8F1E-03E057A2B85E}" type="pres">
      <dgm:prSet presAssocID="{34E4ED49-6E0B-4F53-B22A-806D62A443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E2C148C5-4FFC-4CD4-A691-003A290AFDB7}" type="pres">
      <dgm:prSet presAssocID="{34E4ED49-6E0B-4F53-B22A-806D62A443C6}" presName="spaceRect" presStyleCnt="0"/>
      <dgm:spPr/>
    </dgm:pt>
    <dgm:pt modelId="{C5D3E0B0-A29E-42E2-9EB5-7F177FDC382D}" type="pres">
      <dgm:prSet presAssocID="{34E4ED49-6E0B-4F53-B22A-806D62A443C6}" presName="textRect" presStyleLbl="revTx" presStyleIdx="1" presStyleCnt="6">
        <dgm:presLayoutVars>
          <dgm:chMax val="1"/>
          <dgm:chPref val="1"/>
        </dgm:presLayoutVars>
      </dgm:prSet>
      <dgm:spPr/>
    </dgm:pt>
    <dgm:pt modelId="{670A16B7-9CD1-411E-A9EB-2484A8C5AB97}" type="pres">
      <dgm:prSet presAssocID="{5209F8F5-7CBF-4066-AA63-18CC325B34B9}" presName="sibTrans" presStyleLbl="sibTrans2D1" presStyleIdx="0" presStyleCnt="0"/>
      <dgm:spPr/>
    </dgm:pt>
    <dgm:pt modelId="{7A0C00EC-E980-490B-B3A1-FB79F67DD56E}" type="pres">
      <dgm:prSet presAssocID="{47C26DAA-C21E-41D3-AFF0-9ADCFE029949}" presName="compNode" presStyleCnt="0"/>
      <dgm:spPr/>
    </dgm:pt>
    <dgm:pt modelId="{B27CA717-DA22-489F-B3D9-97331432B850}" type="pres">
      <dgm:prSet presAssocID="{47C26DAA-C21E-41D3-AFF0-9ADCFE029949}" presName="iconBgRect" presStyleLbl="bgShp" presStyleIdx="2" presStyleCnt="6"/>
      <dgm:spPr/>
    </dgm:pt>
    <dgm:pt modelId="{B3B35A47-8ECE-4E74-96F1-35CD37545FE9}" type="pres">
      <dgm:prSet presAssocID="{47C26DAA-C21E-41D3-AFF0-9ADCFE02994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BF9A409-C3B5-4BCA-8249-45ACF0DCED1B}" type="pres">
      <dgm:prSet presAssocID="{47C26DAA-C21E-41D3-AFF0-9ADCFE029949}" presName="spaceRect" presStyleCnt="0"/>
      <dgm:spPr/>
    </dgm:pt>
    <dgm:pt modelId="{843C3037-DBCA-4DB4-B6E7-1A18381DCF6F}" type="pres">
      <dgm:prSet presAssocID="{47C26DAA-C21E-41D3-AFF0-9ADCFE029949}" presName="textRect" presStyleLbl="revTx" presStyleIdx="2" presStyleCnt="6">
        <dgm:presLayoutVars>
          <dgm:chMax val="1"/>
          <dgm:chPref val="1"/>
        </dgm:presLayoutVars>
      </dgm:prSet>
      <dgm:spPr/>
    </dgm:pt>
    <dgm:pt modelId="{512DCE25-6BB3-49EB-8508-83FD983D5B94}" type="pres">
      <dgm:prSet presAssocID="{18AF73A2-2F1B-4AE3-A1FE-9BD77AA88801}" presName="sibTrans" presStyleLbl="sibTrans2D1" presStyleIdx="0" presStyleCnt="0"/>
      <dgm:spPr/>
    </dgm:pt>
    <dgm:pt modelId="{B42885F3-FD49-42D3-9C1A-5061399C865E}" type="pres">
      <dgm:prSet presAssocID="{94D9BF3B-85A9-4AA2-83F8-E6FC737C461D}" presName="compNode" presStyleCnt="0"/>
      <dgm:spPr/>
    </dgm:pt>
    <dgm:pt modelId="{A2D5210E-0902-4444-BAD3-FDD166D9358F}" type="pres">
      <dgm:prSet presAssocID="{94D9BF3B-85A9-4AA2-83F8-E6FC737C461D}" presName="iconBgRect" presStyleLbl="bgShp" presStyleIdx="3" presStyleCnt="6"/>
      <dgm:spPr/>
    </dgm:pt>
    <dgm:pt modelId="{6599036B-94C9-4880-93A9-44D120F9776E}" type="pres">
      <dgm:prSet presAssocID="{94D9BF3B-85A9-4AA2-83F8-E6FC737C461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929AB602-2795-4FBA-B7F5-C62E6404134B}" type="pres">
      <dgm:prSet presAssocID="{94D9BF3B-85A9-4AA2-83F8-E6FC737C461D}" presName="spaceRect" presStyleCnt="0"/>
      <dgm:spPr/>
    </dgm:pt>
    <dgm:pt modelId="{6B03C277-4DFD-497B-B553-95A7DF80FADD}" type="pres">
      <dgm:prSet presAssocID="{94D9BF3B-85A9-4AA2-83F8-E6FC737C461D}" presName="textRect" presStyleLbl="revTx" presStyleIdx="3" presStyleCnt="6">
        <dgm:presLayoutVars>
          <dgm:chMax val="1"/>
          <dgm:chPref val="1"/>
        </dgm:presLayoutVars>
      </dgm:prSet>
      <dgm:spPr/>
    </dgm:pt>
    <dgm:pt modelId="{F359F6EE-9214-4398-9738-B0EA7C1F6253}" type="pres">
      <dgm:prSet presAssocID="{23DA2986-369A-4350-84FB-28896D651C59}" presName="sibTrans" presStyleLbl="sibTrans2D1" presStyleIdx="0" presStyleCnt="0"/>
      <dgm:spPr/>
    </dgm:pt>
    <dgm:pt modelId="{326E38E7-8324-4264-95E7-F8307C79A49E}" type="pres">
      <dgm:prSet presAssocID="{CAAA1659-1126-4007-B08B-523EA42043B0}" presName="compNode" presStyleCnt="0"/>
      <dgm:spPr/>
    </dgm:pt>
    <dgm:pt modelId="{AA989ED1-B327-47B4-8CF0-E973BA134E1B}" type="pres">
      <dgm:prSet presAssocID="{CAAA1659-1126-4007-B08B-523EA42043B0}" presName="iconBgRect" presStyleLbl="bgShp" presStyleIdx="4" presStyleCnt="6"/>
      <dgm:spPr/>
    </dgm:pt>
    <dgm:pt modelId="{9332EEA5-A74E-4F5A-992B-BC8FE7C80621}" type="pres">
      <dgm:prSet presAssocID="{CAAA1659-1126-4007-B08B-523EA42043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E58A39FE-4959-4261-B5AA-28F1EEB07F6B}" type="pres">
      <dgm:prSet presAssocID="{CAAA1659-1126-4007-B08B-523EA42043B0}" presName="spaceRect" presStyleCnt="0"/>
      <dgm:spPr/>
    </dgm:pt>
    <dgm:pt modelId="{2CD4CF3F-3F96-457A-93A1-BEFC6F427323}" type="pres">
      <dgm:prSet presAssocID="{CAAA1659-1126-4007-B08B-523EA42043B0}" presName="textRect" presStyleLbl="revTx" presStyleIdx="4" presStyleCnt="6">
        <dgm:presLayoutVars>
          <dgm:chMax val="1"/>
          <dgm:chPref val="1"/>
        </dgm:presLayoutVars>
      </dgm:prSet>
      <dgm:spPr/>
    </dgm:pt>
    <dgm:pt modelId="{AF5B56DF-C56A-4BE7-9067-A944C1E8EE7B}" type="pres">
      <dgm:prSet presAssocID="{403B462C-5AD1-406D-AA92-56B0DCC5AC40}" presName="sibTrans" presStyleLbl="sibTrans2D1" presStyleIdx="0" presStyleCnt="0"/>
      <dgm:spPr/>
    </dgm:pt>
    <dgm:pt modelId="{90D9562D-B46D-4843-91D0-AC8BE7A716A5}" type="pres">
      <dgm:prSet presAssocID="{19FE838C-6EFA-41AF-9893-023AE5ED5FEF}" presName="compNode" presStyleCnt="0"/>
      <dgm:spPr/>
    </dgm:pt>
    <dgm:pt modelId="{C46A101E-A8EC-4A5F-8859-3EB88EAD81AB}" type="pres">
      <dgm:prSet presAssocID="{19FE838C-6EFA-41AF-9893-023AE5ED5FEF}" presName="iconBgRect" presStyleLbl="bgShp" presStyleIdx="5" presStyleCnt="6"/>
      <dgm:spPr/>
    </dgm:pt>
    <dgm:pt modelId="{26FBEF7E-792E-428A-BE8C-4210D1552528}" type="pres">
      <dgm:prSet presAssocID="{19FE838C-6EFA-41AF-9893-023AE5ED5FE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7EC52EF8-65E3-4284-87D9-D96753E2ACAE}" type="pres">
      <dgm:prSet presAssocID="{19FE838C-6EFA-41AF-9893-023AE5ED5FEF}" presName="spaceRect" presStyleCnt="0"/>
      <dgm:spPr/>
    </dgm:pt>
    <dgm:pt modelId="{22C832C8-30C1-41A0-8F9F-A711183CFB99}" type="pres">
      <dgm:prSet presAssocID="{19FE838C-6EFA-41AF-9893-023AE5ED5FE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6444204-73AC-478E-9405-88EDAEA8668E}" srcId="{9C82FAE7-B224-44FE-BB0A-03161F357842}" destId="{CAAA1659-1126-4007-B08B-523EA42043B0}" srcOrd="4" destOrd="0" parTransId="{02BC7E68-518E-4F63-9E48-057708815CA0}" sibTransId="{403B462C-5AD1-406D-AA92-56B0DCC5AC40}"/>
    <dgm:cxn modelId="{F37A7B0D-5B5B-49B3-8B75-74F63358896B}" srcId="{9C82FAE7-B224-44FE-BB0A-03161F357842}" destId="{47C26DAA-C21E-41D3-AFF0-9ADCFE029949}" srcOrd="2" destOrd="0" parTransId="{6C36E6B8-6229-4576-A94C-A6F02903952E}" sibTransId="{18AF73A2-2F1B-4AE3-A1FE-9BD77AA88801}"/>
    <dgm:cxn modelId="{044D4535-DBF8-4D4F-9237-D7ECCA628305}" type="presOf" srcId="{9C82FAE7-B224-44FE-BB0A-03161F357842}" destId="{4CE145E6-27C5-463A-B102-EA3E7156A4BA}" srcOrd="0" destOrd="0" presId="urn:microsoft.com/office/officeart/2018/2/layout/IconCircleList"/>
    <dgm:cxn modelId="{33929C3B-7C18-4EE9-AD04-4DE5E013ECBC}" type="presOf" srcId="{9EB3776C-55DD-4AFE-840A-09E828513490}" destId="{7A82F814-2ECA-4A27-A65B-D20B57FB24F9}" srcOrd="0" destOrd="0" presId="urn:microsoft.com/office/officeart/2018/2/layout/IconCircleList"/>
    <dgm:cxn modelId="{837FF840-F2EB-4D16-9BD4-6130156005C1}" type="presOf" srcId="{403B462C-5AD1-406D-AA92-56B0DCC5AC40}" destId="{AF5B56DF-C56A-4BE7-9067-A944C1E8EE7B}" srcOrd="0" destOrd="0" presId="urn:microsoft.com/office/officeart/2018/2/layout/IconCircleList"/>
    <dgm:cxn modelId="{EC961B66-E7BB-44CE-B8A3-953BFB11496D}" type="presOf" srcId="{34E4ED49-6E0B-4F53-B22A-806D62A443C6}" destId="{C5D3E0B0-A29E-42E2-9EB5-7F177FDC382D}" srcOrd="0" destOrd="0" presId="urn:microsoft.com/office/officeart/2018/2/layout/IconCircleList"/>
    <dgm:cxn modelId="{21BDE288-2821-4A96-B5E0-FB382C81E558}" srcId="{9C82FAE7-B224-44FE-BB0A-03161F357842}" destId="{34E4ED49-6E0B-4F53-B22A-806D62A443C6}" srcOrd="1" destOrd="0" parTransId="{9393E962-0B6C-4237-99A6-D29E59DD7751}" sibTransId="{5209F8F5-7CBF-4066-AA63-18CC325B34B9}"/>
    <dgm:cxn modelId="{A271D28E-5ABF-4796-B48D-03D622BEF565}" type="presOf" srcId="{94D9BF3B-85A9-4AA2-83F8-E6FC737C461D}" destId="{6B03C277-4DFD-497B-B553-95A7DF80FADD}" srcOrd="0" destOrd="0" presId="urn:microsoft.com/office/officeart/2018/2/layout/IconCircleList"/>
    <dgm:cxn modelId="{DABC8992-02BD-469B-A873-A7AD5E4D8818}" type="presOf" srcId="{23DA2986-369A-4350-84FB-28896D651C59}" destId="{F359F6EE-9214-4398-9738-B0EA7C1F6253}" srcOrd="0" destOrd="0" presId="urn:microsoft.com/office/officeart/2018/2/layout/IconCircleList"/>
    <dgm:cxn modelId="{3AACF79A-C71D-4A35-AB2F-1CE404481BDD}" type="presOf" srcId="{47C26DAA-C21E-41D3-AFF0-9ADCFE029949}" destId="{843C3037-DBCA-4DB4-B6E7-1A18381DCF6F}" srcOrd="0" destOrd="0" presId="urn:microsoft.com/office/officeart/2018/2/layout/IconCircleList"/>
    <dgm:cxn modelId="{ECB797A4-08B9-462A-AB18-E7C4A24134DE}" srcId="{9C82FAE7-B224-44FE-BB0A-03161F357842}" destId="{19FE838C-6EFA-41AF-9893-023AE5ED5FEF}" srcOrd="5" destOrd="0" parTransId="{E06C3F3D-6E61-4C96-A747-805C25741A96}" sibTransId="{1CAD2FE3-718E-401C-A138-770145B1168C}"/>
    <dgm:cxn modelId="{40BB4DBA-9ED0-4F03-B1E9-574D942941C3}" type="presOf" srcId="{5209F8F5-7CBF-4066-AA63-18CC325B34B9}" destId="{670A16B7-9CD1-411E-A9EB-2484A8C5AB97}" srcOrd="0" destOrd="0" presId="urn:microsoft.com/office/officeart/2018/2/layout/IconCircleList"/>
    <dgm:cxn modelId="{0D9C9BD9-E39A-4FD9-AA91-BB0BB4F1AD22}" type="presOf" srcId="{CAAA1659-1126-4007-B08B-523EA42043B0}" destId="{2CD4CF3F-3F96-457A-93A1-BEFC6F427323}" srcOrd="0" destOrd="0" presId="urn:microsoft.com/office/officeart/2018/2/layout/IconCircleList"/>
    <dgm:cxn modelId="{84133BDA-4908-46C0-917D-CD9657BDE328}" type="presOf" srcId="{70B9316B-ACE0-42A3-83A3-172C9363EBDD}" destId="{A75A314B-3582-485B-AAC7-0C993C148011}" srcOrd="0" destOrd="0" presId="urn:microsoft.com/office/officeart/2018/2/layout/IconCircleList"/>
    <dgm:cxn modelId="{28376AE7-4775-4D41-A2C4-000AADE78DA0}" type="presOf" srcId="{18AF73A2-2F1B-4AE3-A1FE-9BD77AA88801}" destId="{512DCE25-6BB3-49EB-8508-83FD983D5B94}" srcOrd="0" destOrd="0" presId="urn:microsoft.com/office/officeart/2018/2/layout/IconCircleList"/>
    <dgm:cxn modelId="{DDE0C9EA-CA66-49A0-8365-9AAE188C9D25}" srcId="{9C82FAE7-B224-44FE-BB0A-03161F357842}" destId="{94D9BF3B-85A9-4AA2-83F8-E6FC737C461D}" srcOrd="3" destOrd="0" parTransId="{17763E6C-8536-49A1-8889-59F7C874170D}" sibTransId="{23DA2986-369A-4350-84FB-28896D651C59}"/>
    <dgm:cxn modelId="{EC4E24F6-40D2-4EC8-AC80-B93B5D918D3E}" srcId="{9C82FAE7-B224-44FE-BB0A-03161F357842}" destId="{70B9316B-ACE0-42A3-83A3-172C9363EBDD}" srcOrd="0" destOrd="0" parTransId="{33E66A4D-E5E2-4AF8-8031-28E976D6A4DE}" sibTransId="{9EB3776C-55DD-4AFE-840A-09E828513490}"/>
    <dgm:cxn modelId="{1B5C64FB-49C8-463C-9AC1-789F7BB4F4F4}" type="presOf" srcId="{19FE838C-6EFA-41AF-9893-023AE5ED5FEF}" destId="{22C832C8-30C1-41A0-8F9F-A711183CFB99}" srcOrd="0" destOrd="0" presId="urn:microsoft.com/office/officeart/2018/2/layout/IconCircleList"/>
    <dgm:cxn modelId="{34D44DE8-D66A-4E7B-B458-42787DD8EEBD}" type="presParOf" srcId="{4CE145E6-27C5-463A-B102-EA3E7156A4BA}" destId="{F19B24AD-71D5-4881-9CA4-D147DA16153A}" srcOrd="0" destOrd="0" presId="urn:microsoft.com/office/officeart/2018/2/layout/IconCircleList"/>
    <dgm:cxn modelId="{6A4E3929-9162-4507-A7C3-E7E07769D6E2}" type="presParOf" srcId="{F19B24AD-71D5-4881-9CA4-D147DA16153A}" destId="{1F5346C6-47EF-483A-B736-AE8F4361397D}" srcOrd="0" destOrd="0" presId="urn:microsoft.com/office/officeart/2018/2/layout/IconCircleList"/>
    <dgm:cxn modelId="{E703BA17-0DC5-4030-AA20-E39AB43F9B1B}" type="presParOf" srcId="{1F5346C6-47EF-483A-B736-AE8F4361397D}" destId="{0C72987D-7106-434C-9012-E2EB32E8409F}" srcOrd="0" destOrd="0" presId="urn:microsoft.com/office/officeart/2018/2/layout/IconCircleList"/>
    <dgm:cxn modelId="{17DC0DA5-75BE-47FF-9941-9B417754165D}" type="presParOf" srcId="{1F5346C6-47EF-483A-B736-AE8F4361397D}" destId="{BE3694DD-66B5-4892-8B58-BBB24F132A5A}" srcOrd="1" destOrd="0" presId="urn:microsoft.com/office/officeart/2018/2/layout/IconCircleList"/>
    <dgm:cxn modelId="{CC90F904-CADD-48B6-9331-F572595ED5F5}" type="presParOf" srcId="{1F5346C6-47EF-483A-B736-AE8F4361397D}" destId="{96A0A7BF-6098-4131-A95E-C633B8118140}" srcOrd="2" destOrd="0" presId="urn:microsoft.com/office/officeart/2018/2/layout/IconCircleList"/>
    <dgm:cxn modelId="{06A72457-F82F-4E5A-BF95-2896F91E4964}" type="presParOf" srcId="{1F5346C6-47EF-483A-B736-AE8F4361397D}" destId="{A75A314B-3582-485B-AAC7-0C993C148011}" srcOrd="3" destOrd="0" presId="urn:microsoft.com/office/officeart/2018/2/layout/IconCircleList"/>
    <dgm:cxn modelId="{EF9D0008-5D51-4E1D-9183-488FF2B1ACD8}" type="presParOf" srcId="{F19B24AD-71D5-4881-9CA4-D147DA16153A}" destId="{7A82F814-2ECA-4A27-A65B-D20B57FB24F9}" srcOrd="1" destOrd="0" presId="urn:microsoft.com/office/officeart/2018/2/layout/IconCircleList"/>
    <dgm:cxn modelId="{32D518DE-1445-4691-B102-3CDED0CA740F}" type="presParOf" srcId="{F19B24AD-71D5-4881-9CA4-D147DA16153A}" destId="{C84B69CA-07D9-4F76-9EAC-21DEE39BDAB7}" srcOrd="2" destOrd="0" presId="urn:microsoft.com/office/officeart/2018/2/layout/IconCircleList"/>
    <dgm:cxn modelId="{1134161E-1FB3-4E11-BB45-B88F1909DF8A}" type="presParOf" srcId="{C84B69CA-07D9-4F76-9EAC-21DEE39BDAB7}" destId="{2308D7FF-92D6-4CEF-A178-B951D475147F}" srcOrd="0" destOrd="0" presId="urn:microsoft.com/office/officeart/2018/2/layout/IconCircleList"/>
    <dgm:cxn modelId="{A3904361-FFE7-4EDB-A820-B079025B5305}" type="presParOf" srcId="{C84B69CA-07D9-4F76-9EAC-21DEE39BDAB7}" destId="{503CE80C-95D4-49A1-8F1E-03E057A2B85E}" srcOrd="1" destOrd="0" presId="urn:microsoft.com/office/officeart/2018/2/layout/IconCircleList"/>
    <dgm:cxn modelId="{8195338D-37A2-4946-A40C-4390576582B2}" type="presParOf" srcId="{C84B69CA-07D9-4F76-9EAC-21DEE39BDAB7}" destId="{E2C148C5-4FFC-4CD4-A691-003A290AFDB7}" srcOrd="2" destOrd="0" presId="urn:microsoft.com/office/officeart/2018/2/layout/IconCircleList"/>
    <dgm:cxn modelId="{C164FAC2-1156-4DC3-BFD9-B06046FE4000}" type="presParOf" srcId="{C84B69CA-07D9-4F76-9EAC-21DEE39BDAB7}" destId="{C5D3E0B0-A29E-42E2-9EB5-7F177FDC382D}" srcOrd="3" destOrd="0" presId="urn:microsoft.com/office/officeart/2018/2/layout/IconCircleList"/>
    <dgm:cxn modelId="{9A82D719-982B-4CE4-8CD5-744CEBE650AD}" type="presParOf" srcId="{F19B24AD-71D5-4881-9CA4-D147DA16153A}" destId="{670A16B7-9CD1-411E-A9EB-2484A8C5AB97}" srcOrd="3" destOrd="0" presId="urn:microsoft.com/office/officeart/2018/2/layout/IconCircleList"/>
    <dgm:cxn modelId="{9B01693D-20E0-4020-86CD-D9115C244CEF}" type="presParOf" srcId="{F19B24AD-71D5-4881-9CA4-D147DA16153A}" destId="{7A0C00EC-E980-490B-B3A1-FB79F67DD56E}" srcOrd="4" destOrd="0" presId="urn:microsoft.com/office/officeart/2018/2/layout/IconCircleList"/>
    <dgm:cxn modelId="{DA7990B8-0D5D-4B1B-B321-15F0AC974BF0}" type="presParOf" srcId="{7A0C00EC-E980-490B-B3A1-FB79F67DD56E}" destId="{B27CA717-DA22-489F-B3D9-97331432B850}" srcOrd="0" destOrd="0" presId="urn:microsoft.com/office/officeart/2018/2/layout/IconCircleList"/>
    <dgm:cxn modelId="{556BD988-991A-4513-8BEA-FF860BE6ACB4}" type="presParOf" srcId="{7A0C00EC-E980-490B-B3A1-FB79F67DD56E}" destId="{B3B35A47-8ECE-4E74-96F1-35CD37545FE9}" srcOrd="1" destOrd="0" presId="urn:microsoft.com/office/officeart/2018/2/layout/IconCircleList"/>
    <dgm:cxn modelId="{47240437-D598-4C60-BF0E-E8EFB0F2C6EF}" type="presParOf" srcId="{7A0C00EC-E980-490B-B3A1-FB79F67DD56E}" destId="{6BF9A409-C3B5-4BCA-8249-45ACF0DCED1B}" srcOrd="2" destOrd="0" presId="urn:microsoft.com/office/officeart/2018/2/layout/IconCircleList"/>
    <dgm:cxn modelId="{CBB14D49-A127-4853-B91F-A2C9E751C93D}" type="presParOf" srcId="{7A0C00EC-E980-490B-B3A1-FB79F67DD56E}" destId="{843C3037-DBCA-4DB4-B6E7-1A18381DCF6F}" srcOrd="3" destOrd="0" presId="urn:microsoft.com/office/officeart/2018/2/layout/IconCircleList"/>
    <dgm:cxn modelId="{BC283B99-F4F3-4AE6-980B-7544173A1439}" type="presParOf" srcId="{F19B24AD-71D5-4881-9CA4-D147DA16153A}" destId="{512DCE25-6BB3-49EB-8508-83FD983D5B94}" srcOrd="5" destOrd="0" presId="urn:microsoft.com/office/officeart/2018/2/layout/IconCircleList"/>
    <dgm:cxn modelId="{169506A6-9CA3-49EA-8837-64EA0A4FF28F}" type="presParOf" srcId="{F19B24AD-71D5-4881-9CA4-D147DA16153A}" destId="{B42885F3-FD49-42D3-9C1A-5061399C865E}" srcOrd="6" destOrd="0" presId="urn:microsoft.com/office/officeart/2018/2/layout/IconCircleList"/>
    <dgm:cxn modelId="{F8DC1C0C-8FBD-4C1F-869B-112FA7B07659}" type="presParOf" srcId="{B42885F3-FD49-42D3-9C1A-5061399C865E}" destId="{A2D5210E-0902-4444-BAD3-FDD166D9358F}" srcOrd="0" destOrd="0" presId="urn:microsoft.com/office/officeart/2018/2/layout/IconCircleList"/>
    <dgm:cxn modelId="{F8C9F5AF-CF61-466A-B8D2-87BEDBEEBC67}" type="presParOf" srcId="{B42885F3-FD49-42D3-9C1A-5061399C865E}" destId="{6599036B-94C9-4880-93A9-44D120F9776E}" srcOrd="1" destOrd="0" presId="urn:microsoft.com/office/officeart/2018/2/layout/IconCircleList"/>
    <dgm:cxn modelId="{AF09E403-63E4-4AB0-953A-9DE629D79403}" type="presParOf" srcId="{B42885F3-FD49-42D3-9C1A-5061399C865E}" destId="{929AB602-2795-4FBA-B7F5-C62E6404134B}" srcOrd="2" destOrd="0" presId="urn:microsoft.com/office/officeart/2018/2/layout/IconCircleList"/>
    <dgm:cxn modelId="{F67018E7-45B9-4F02-BD46-1A83A77D9F1E}" type="presParOf" srcId="{B42885F3-FD49-42D3-9C1A-5061399C865E}" destId="{6B03C277-4DFD-497B-B553-95A7DF80FADD}" srcOrd="3" destOrd="0" presId="urn:microsoft.com/office/officeart/2018/2/layout/IconCircleList"/>
    <dgm:cxn modelId="{EB0C98A0-AA97-4422-8F67-EA1426702DAF}" type="presParOf" srcId="{F19B24AD-71D5-4881-9CA4-D147DA16153A}" destId="{F359F6EE-9214-4398-9738-B0EA7C1F6253}" srcOrd="7" destOrd="0" presId="urn:microsoft.com/office/officeart/2018/2/layout/IconCircleList"/>
    <dgm:cxn modelId="{8B3F51DC-C639-4A81-AA8E-A546D6FD7CD1}" type="presParOf" srcId="{F19B24AD-71D5-4881-9CA4-D147DA16153A}" destId="{326E38E7-8324-4264-95E7-F8307C79A49E}" srcOrd="8" destOrd="0" presId="urn:microsoft.com/office/officeart/2018/2/layout/IconCircleList"/>
    <dgm:cxn modelId="{102E1F83-D250-48ED-B5D8-616C5A37CDD1}" type="presParOf" srcId="{326E38E7-8324-4264-95E7-F8307C79A49E}" destId="{AA989ED1-B327-47B4-8CF0-E973BA134E1B}" srcOrd="0" destOrd="0" presId="urn:microsoft.com/office/officeart/2018/2/layout/IconCircleList"/>
    <dgm:cxn modelId="{05D8EE66-987B-4480-BCFE-DCE127AB8567}" type="presParOf" srcId="{326E38E7-8324-4264-95E7-F8307C79A49E}" destId="{9332EEA5-A74E-4F5A-992B-BC8FE7C80621}" srcOrd="1" destOrd="0" presId="urn:microsoft.com/office/officeart/2018/2/layout/IconCircleList"/>
    <dgm:cxn modelId="{450F4D8A-9EE3-4E8F-8D75-B74FADB331A3}" type="presParOf" srcId="{326E38E7-8324-4264-95E7-F8307C79A49E}" destId="{E58A39FE-4959-4261-B5AA-28F1EEB07F6B}" srcOrd="2" destOrd="0" presId="urn:microsoft.com/office/officeart/2018/2/layout/IconCircleList"/>
    <dgm:cxn modelId="{CD82EDF1-20C1-4120-960D-A6A9781FBD7A}" type="presParOf" srcId="{326E38E7-8324-4264-95E7-F8307C79A49E}" destId="{2CD4CF3F-3F96-457A-93A1-BEFC6F427323}" srcOrd="3" destOrd="0" presId="urn:microsoft.com/office/officeart/2018/2/layout/IconCircleList"/>
    <dgm:cxn modelId="{4F99F83E-54EB-46B7-B558-B974A70EADD5}" type="presParOf" srcId="{F19B24AD-71D5-4881-9CA4-D147DA16153A}" destId="{AF5B56DF-C56A-4BE7-9067-A944C1E8EE7B}" srcOrd="9" destOrd="0" presId="urn:microsoft.com/office/officeart/2018/2/layout/IconCircleList"/>
    <dgm:cxn modelId="{0F9B1B5C-29CC-48E6-BFD7-9FBD1C5B7956}" type="presParOf" srcId="{F19B24AD-71D5-4881-9CA4-D147DA16153A}" destId="{90D9562D-B46D-4843-91D0-AC8BE7A716A5}" srcOrd="10" destOrd="0" presId="urn:microsoft.com/office/officeart/2018/2/layout/IconCircleList"/>
    <dgm:cxn modelId="{FCC9E486-3F73-4F5A-970D-371503AB56BE}" type="presParOf" srcId="{90D9562D-B46D-4843-91D0-AC8BE7A716A5}" destId="{C46A101E-A8EC-4A5F-8859-3EB88EAD81AB}" srcOrd="0" destOrd="0" presId="urn:microsoft.com/office/officeart/2018/2/layout/IconCircleList"/>
    <dgm:cxn modelId="{77A32746-8477-451D-B93F-1DE8844E183C}" type="presParOf" srcId="{90D9562D-B46D-4843-91D0-AC8BE7A716A5}" destId="{26FBEF7E-792E-428A-BE8C-4210D1552528}" srcOrd="1" destOrd="0" presId="urn:microsoft.com/office/officeart/2018/2/layout/IconCircleList"/>
    <dgm:cxn modelId="{D8173D18-4177-4CAD-A391-7B62DF70D842}" type="presParOf" srcId="{90D9562D-B46D-4843-91D0-AC8BE7A716A5}" destId="{7EC52EF8-65E3-4284-87D9-D96753E2ACAE}" srcOrd="2" destOrd="0" presId="urn:microsoft.com/office/officeart/2018/2/layout/IconCircleList"/>
    <dgm:cxn modelId="{F5EAF878-19C1-4A54-9F68-4FFB453FF645}" type="presParOf" srcId="{90D9562D-B46D-4843-91D0-AC8BE7A716A5}" destId="{22C832C8-30C1-41A0-8F9F-A711183CFB9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A78DAE-F593-44B5-B22F-652F743B5E6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61525BA-06DC-48E1-AEF5-10353351AB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/>
            <a:t>Appropriate Workplace Conversations.</a:t>
          </a:r>
          <a:endParaRPr lang="en-US"/>
        </a:p>
      </dgm:t>
    </dgm:pt>
    <dgm:pt modelId="{CE66C2D4-ECEB-4F46-8FD4-AED19C43B5F6}" type="parTrans" cxnId="{75A7BFAA-1971-4DB4-98D0-5264779FAE3D}">
      <dgm:prSet/>
      <dgm:spPr/>
      <dgm:t>
        <a:bodyPr/>
        <a:lstStyle/>
        <a:p>
          <a:endParaRPr lang="en-US"/>
        </a:p>
      </dgm:t>
    </dgm:pt>
    <dgm:pt modelId="{B98B0F34-EF55-4899-935F-C55AED634604}" type="sibTrans" cxnId="{75A7BFAA-1971-4DB4-98D0-5264779FAE3D}">
      <dgm:prSet/>
      <dgm:spPr/>
      <dgm:t>
        <a:bodyPr/>
        <a:lstStyle/>
        <a:p>
          <a:endParaRPr lang="en-US"/>
        </a:p>
      </dgm:t>
    </dgm:pt>
    <dgm:pt modelId="{42261D6E-483E-4427-8024-1D940D408B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/>
            <a:t>Boundaries.</a:t>
          </a:r>
          <a:endParaRPr lang="en-US"/>
        </a:p>
      </dgm:t>
    </dgm:pt>
    <dgm:pt modelId="{ECE263FC-6FA6-4148-B360-218D2C73700C}" type="parTrans" cxnId="{736635A7-6C64-4060-A888-DB6B7C8EC4B8}">
      <dgm:prSet/>
      <dgm:spPr/>
      <dgm:t>
        <a:bodyPr/>
        <a:lstStyle/>
        <a:p>
          <a:endParaRPr lang="en-US"/>
        </a:p>
      </dgm:t>
    </dgm:pt>
    <dgm:pt modelId="{92E82545-AB99-4CBB-BC4E-43C2CB3525A6}" type="sibTrans" cxnId="{736635A7-6C64-4060-A888-DB6B7C8EC4B8}">
      <dgm:prSet/>
      <dgm:spPr/>
      <dgm:t>
        <a:bodyPr/>
        <a:lstStyle/>
        <a:p>
          <a:endParaRPr lang="en-US"/>
        </a:p>
      </dgm:t>
    </dgm:pt>
    <dgm:pt modelId="{AF5AAF67-81A9-49AA-9CEC-601ECA3785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/>
            <a:t>Respectful Language.</a:t>
          </a:r>
          <a:endParaRPr lang="en-US"/>
        </a:p>
      </dgm:t>
    </dgm:pt>
    <dgm:pt modelId="{C93943C7-47C7-404A-8128-6E04F7B2D6E4}" type="parTrans" cxnId="{87784E9D-944F-4607-8244-5DF3D7237029}">
      <dgm:prSet/>
      <dgm:spPr/>
      <dgm:t>
        <a:bodyPr/>
        <a:lstStyle/>
        <a:p>
          <a:endParaRPr lang="en-US"/>
        </a:p>
      </dgm:t>
    </dgm:pt>
    <dgm:pt modelId="{F541B53B-4C24-4955-8BB7-1F64E33435B0}" type="sibTrans" cxnId="{87784E9D-944F-4607-8244-5DF3D7237029}">
      <dgm:prSet/>
      <dgm:spPr/>
      <dgm:t>
        <a:bodyPr/>
        <a:lstStyle/>
        <a:p>
          <a:endParaRPr lang="en-US"/>
        </a:p>
      </dgm:t>
    </dgm:pt>
    <dgm:pt modelId="{027E25F0-12D3-48C7-96C9-9FCDCA4E79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/>
            <a:t>Avoiding Gossip.</a:t>
          </a:r>
          <a:endParaRPr lang="en-US"/>
        </a:p>
      </dgm:t>
    </dgm:pt>
    <dgm:pt modelId="{DEA6CFEB-5759-44F3-9008-A9D7120F4CC6}" type="parTrans" cxnId="{22D2A1BA-4575-45AD-A68A-470FC214E78E}">
      <dgm:prSet/>
      <dgm:spPr/>
      <dgm:t>
        <a:bodyPr/>
        <a:lstStyle/>
        <a:p>
          <a:endParaRPr lang="en-US"/>
        </a:p>
      </dgm:t>
    </dgm:pt>
    <dgm:pt modelId="{2CD8B880-2214-4533-8DCC-E9B09C2146CF}" type="sibTrans" cxnId="{22D2A1BA-4575-45AD-A68A-470FC214E78E}">
      <dgm:prSet/>
      <dgm:spPr/>
      <dgm:t>
        <a:bodyPr/>
        <a:lstStyle/>
        <a:p>
          <a:endParaRPr lang="en-US"/>
        </a:p>
      </dgm:t>
    </dgm:pt>
    <dgm:pt modelId="{431B56AB-DA76-4FAC-9FCD-D2436B5BF58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/>
            <a:t>Handling Difficult Conversations.</a:t>
          </a:r>
          <a:endParaRPr lang="en-US"/>
        </a:p>
      </dgm:t>
    </dgm:pt>
    <dgm:pt modelId="{6F787A09-D5B3-4E63-906C-7FE4718C623B}" type="parTrans" cxnId="{22678219-C7A5-4265-AA71-33D7F1AA0FF9}">
      <dgm:prSet/>
      <dgm:spPr/>
      <dgm:t>
        <a:bodyPr/>
        <a:lstStyle/>
        <a:p>
          <a:endParaRPr lang="en-US"/>
        </a:p>
      </dgm:t>
    </dgm:pt>
    <dgm:pt modelId="{84296BBB-1786-4A49-9497-61A3EE5ACC6A}" type="sibTrans" cxnId="{22678219-C7A5-4265-AA71-33D7F1AA0FF9}">
      <dgm:prSet/>
      <dgm:spPr/>
      <dgm:t>
        <a:bodyPr/>
        <a:lstStyle/>
        <a:p>
          <a:endParaRPr lang="en-US"/>
        </a:p>
      </dgm:t>
    </dgm:pt>
    <dgm:pt modelId="{F59BC986-3BFB-4ED2-B177-DF0747F52C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/>
            <a:t>Handout Reminder:</a:t>
          </a:r>
          <a:r>
            <a:rPr lang="en-US" b="0" i="0" baseline="0"/>
            <a:t> "Best Practices in Communication" (Informal section).</a:t>
          </a:r>
          <a:endParaRPr lang="en-US"/>
        </a:p>
      </dgm:t>
    </dgm:pt>
    <dgm:pt modelId="{AF6013EC-2CDB-40DC-9EAD-BA06159211EC}" type="parTrans" cxnId="{554BABE9-5F9F-427C-B86E-BD2830E1D70B}">
      <dgm:prSet/>
      <dgm:spPr/>
      <dgm:t>
        <a:bodyPr/>
        <a:lstStyle/>
        <a:p>
          <a:endParaRPr lang="en-US"/>
        </a:p>
      </dgm:t>
    </dgm:pt>
    <dgm:pt modelId="{474509D6-CA37-4BEF-9EED-ED6C6FFA15DE}" type="sibTrans" cxnId="{554BABE9-5F9F-427C-B86E-BD2830E1D70B}">
      <dgm:prSet/>
      <dgm:spPr/>
      <dgm:t>
        <a:bodyPr/>
        <a:lstStyle/>
        <a:p>
          <a:endParaRPr lang="en-US"/>
        </a:p>
      </dgm:t>
    </dgm:pt>
    <dgm:pt modelId="{55F18F78-17C5-40B7-B0B5-1D8E8E1050E8}" type="pres">
      <dgm:prSet presAssocID="{3DA78DAE-F593-44B5-B22F-652F743B5E65}" presName="root" presStyleCnt="0">
        <dgm:presLayoutVars>
          <dgm:dir/>
          <dgm:resizeHandles val="exact"/>
        </dgm:presLayoutVars>
      </dgm:prSet>
      <dgm:spPr/>
    </dgm:pt>
    <dgm:pt modelId="{D8690284-EE38-4157-A55F-5D5D771F51C9}" type="pres">
      <dgm:prSet presAssocID="{461525BA-06DC-48E1-AEF5-10353351ABCF}" presName="compNode" presStyleCnt="0"/>
      <dgm:spPr/>
    </dgm:pt>
    <dgm:pt modelId="{7894C0E0-77E4-485F-89A9-54541C6FABF2}" type="pres">
      <dgm:prSet presAssocID="{461525BA-06DC-48E1-AEF5-10353351ABCF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A830814-DED5-4BD9-8969-4C87AC7528DB}" type="pres">
      <dgm:prSet presAssocID="{461525BA-06DC-48E1-AEF5-10353351ABC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5BF7F99-C229-4FD1-BF76-9A7C26D1EFDA}" type="pres">
      <dgm:prSet presAssocID="{461525BA-06DC-48E1-AEF5-10353351ABCF}" presName="spaceRect" presStyleCnt="0"/>
      <dgm:spPr/>
    </dgm:pt>
    <dgm:pt modelId="{1D8E2C1A-9123-47F9-947E-6AACD7AF9C57}" type="pres">
      <dgm:prSet presAssocID="{461525BA-06DC-48E1-AEF5-10353351ABCF}" presName="textRect" presStyleLbl="revTx" presStyleIdx="0" presStyleCnt="6">
        <dgm:presLayoutVars>
          <dgm:chMax val="1"/>
          <dgm:chPref val="1"/>
        </dgm:presLayoutVars>
      </dgm:prSet>
      <dgm:spPr/>
    </dgm:pt>
    <dgm:pt modelId="{809CFA88-2B71-4834-B487-B2F6575DA3D3}" type="pres">
      <dgm:prSet presAssocID="{B98B0F34-EF55-4899-935F-C55AED634604}" presName="sibTrans" presStyleCnt="0"/>
      <dgm:spPr/>
    </dgm:pt>
    <dgm:pt modelId="{85C74ACE-53AA-450F-8156-FC1EED07DC9E}" type="pres">
      <dgm:prSet presAssocID="{42261D6E-483E-4427-8024-1D940D408BE1}" presName="compNode" presStyleCnt="0"/>
      <dgm:spPr/>
    </dgm:pt>
    <dgm:pt modelId="{975A3BF2-B591-4E4C-BF73-12725F20A704}" type="pres">
      <dgm:prSet presAssocID="{42261D6E-483E-4427-8024-1D940D408BE1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DF38DDC-21F0-4FAB-B9A8-E382B0C48C8A}" type="pres">
      <dgm:prSet presAssocID="{42261D6E-483E-4427-8024-1D940D408BE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B910790-284C-4364-9CD5-4D2E4FB4F1A7}" type="pres">
      <dgm:prSet presAssocID="{42261D6E-483E-4427-8024-1D940D408BE1}" presName="spaceRect" presStyleCnt="0"/>
      <dgm:spPr/>
    </dgm:pt>
    <dgm:pt modelId="{085D44C9-C5AD-4E08-8196-D74FACB69638}" type="pres">
      <dgm:prSet presAssocID="{42261D6E-483E-4427-8024-1D940D408BE1}" presName="textRect" presStyleLbl="revTx" presStyleIdx="1" presStyleCnt="6">
        <dgm:presLayoutVars>
          <dgm:chMax val="1"/>
          <dgm:chPref val="1"/>
        </dgm:presLayoutVars>
      </dgm:prSet>
      <dgm:spPr/>
    </dgm:pt>
    <dgm:pt modelId="{89D6A1A1-9FD2-4B9C-9C8F-B9FF9F00BC53}" type="pres">
      <dgm:prSet presAssocID="{92E82545-AB99-4CBB-BC4E-43C2CB3525A6}" presName="sibTrans" presStyleCnt="0"/>
      <dgm:spPr/>
    </dgm:pt>
    <dgm:pt modelId="{888A6D42-D662-49A5-A735-468F26A70C19}" type="pres">
      <dgm:prSet presAssocID="{AF5AAF67-81A9-49AA-9CEC-601ECA37856C}" presName="compNode" presStyleCnt="0"/>
      <dgm:spPr/>
    </dgm:pt>
    <dgm:pt modelId="{2BD4C6C4-36D8-4127-8E6E-A14F01AD5626}" type="pres">
      <dgm:prSet presAssocID="{AF5AAF67-81A9-49AA-9CEC-601ECA37856C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0A9BB3C-5F5B-4AA3-891E-3DEEB04E1762}" type="pres">
      <dgm:prSet presAssocID="{AF5AAF67-81A9-49AA-9CEC-601ECA37856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C31F1798-2DEC-4B4E-8E5E-E4270F5FDD0D}" type="pres">
      <dgm:prSet presAssocID="{AF5AAF67-81A9-49AA-9CEC-601ECA37856C}" presName="spaceRect" presStyleCnt="0"/>
      <dgm:spPr/>
    </dgm:pt>
    <dgm:pt modelId="{3172B2EA-1FC8-415A-AD4D-42C24309084B}" type="pres">
      <dgm:prSet presAssocID="{AF5AAF67-81A9-49AA-9CEC-601ECA37856C}" presName="textRect" presStyleLbl="revTx" presStyleIdx="2" presStyleCnt="6">
        <dgm:presLayoutVars>
          <dgm:chMax val="1"/>
          <dgm:chPref val="1"/>
        </dgm:presLayoutVars>
      </dgm:prSet>
      <dgm:spPr/>
    </dgm:pt>
    <dgm:pt modelId="{B453D37C-0DF0-4BD9-BC09-3C754CF957AC}" type="pres">
      <dgm:prSet presAssocID="{F541B53B-4C24-4955-8BB7-1F64E33435B0}" presName="sibTrans" presStyleCnt="0"/>
      <dgm:spPr/>
    </dgm:pt>
    <dgm:pt modelId="{4E253989-D8BF-4AC6-963D-061E50DADA84}" type="pres">
      <dgm:prSet presAssocID="{027E25F0-12D3-48C7-96C9-9FCDCA4E79EC}" presName="compNode" presStyleCnt="0"/>
      <dgm:spPr/>
    </dgm:pt>
    <dgm:pt modelId="{47FD0D05-F309-4223-8AB9-CFA4E3B3CD81}" type="pres">
      <dgm:prSet presAssocID="{027E25F0-12D3-48C7-96C9-9FCDCA4E79EC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A728584-A5BC-4923-BB22-5920507D67CD}" type="pres">
      <dgm:prSet presAssocID="{027E25F0-12D3-48C7-96C9-9FCDCA4E79E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A13EC3F8-7D3C-4CB0-9718-661316803608}" type="pres">
      <dgm:prSet presAssocID="{027E25F0-12D3-48C7-96C9-9FCDCA4E79EC}" presName="spaceRect" presStyleCnt="0"/>
      <dgm:spPr/>
    </dgm:pt>
    <dgm:pt modelId="{0BABC0F5-60C7-4C39-87C5-43E5E0D0D093}" type="pres">
      <dgm:prSet presAssocID="{027E25F0-12D3-48C7-96C9-9FCDCA4E79EC}" presName="textRect" presStyleLbl="revTx" presStyleIdx="3" presStyleCnt="6">
        <dgm:presLayoutVars>
          <dgm:chMax val="1"/>
          <dgm:chPref val="1"/>
        </dgm:presLayoutVars>
      </dgm:prSet>
      <dgm:spPr/>
    </dgm:pt>
    <dgm:pt modelId="{4F3482F3-CE1B-4959-B793-2166F1E3E02E}" type="pres">
      <dgm:prSet presAssocID="{2CD8B880-2214-4533-8DCC-E9B09C2146CF}" presName="sibTrans" presStyleCnt="0"/>
      <dgm:spPr/>
    </dgm:pt>
    <dgm:pt modelId="{313726BB-240B-4AA6-BD5C-2ACBFB66F0DF}" type="pres">
      <dgm:prSet presAssocID="{431B56AB-DA76-4FAC-9FCD-D2436B5BF589}" presName="compNode" presStyleCnt="0"/>
      <dgm:spPr/>
    </dgm:pt>
    <dgm:pt modelId="{ECC348DA-B24E-464A-901B-CC6C3FDB22FE}" type="pres">
      <dgm:prSet presAssocID="{431B56AB-DA76-4FAC-9FCD-D2436B5BF589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812EEA7-678B-4D23-B467-433310411083}" type="pres">
      <dgm:prSet presAssocID="{431B56AB-DA76-4FAC-9FCD-D2436B5BF58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F1EE06E-1DCA-4154-B4BB-E01BB4A3E55F}" type="pres">
      <dgm:prSet presAssocID="{431B56AB-DA76-4FAC-9FCD-D2436B5BF589}" presName="spaceRect" presStyleCnt="0"/>
      <dgm:spPr/>
    </dgm:pt>
    <dgm:pt modelId="{1EEF8F51-EC0B-4A36-B507-08D3CBE16409}" type="pres">
      <dgm:prSet presAssocID="{431B56AB-DA76-4FAC-9FCD-D2436B5BF589}" presName="textRect" presStyleLbl="revTx" presStyleIdx="4" presStyleCnt="6">
        <dgm:presLayoutVars>
          <dgm:chMax val="1"/>
          <dgm:chPref val="1"/>
        </dgm:presLayoutVars>
      </dgm:prSet>
      <dgm:spPr/>
    </dgm:pt>
    <dgm:pt modelId="{F067F482-556A-49BB-875D-DB466DF38C89}" type="pres">
      <dgm:prSet presAssocID="{84296BBB-1786-4A49-9497-61A3EE5ACC6A}" presName="sibTrans" presStyleCnt="0"/>
      <dgm:spPr/>
    </dgm:pt>
    <dgm:pt modelId="{9A7E21EC-E36F-43F0-AECC-AAF6861ACBFD}" type="pres">
      <dgm:prSet presAssocID="{F59BC986-3BFB-4ED2-B177-DF0747F52C42}" presName="compNode" presStyleCnt="0"/>
      <dgm:spPr/>
    </dgm:pt>
    <dgm:pt modelId="{02F7E303-7848-40A1-B2F5-4771CEF04DEE}" type="pres">
      <dgm:prSet presAssocID="{F59BC986-3BFB-4ED2-B177-DF0747F52C42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4EE82A1-B72B-4CFD-A439-ACADD8BE1D9C}" type="pres">
      <dgm:prSet presAssocID="{F59BC986-3BFB-4ED2-B177-DF0747F52C4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ECCB8C46-DA44-4EEE-8832-A431449FE58D}" type="pres">
      <dgm:prSet presAssocID="{F59BC986-3BFB-4ED2-B177-DF0747F52C42}" presName="spaceRect" presStyleCnt="0"/>
      <dgm:spPr/>
    </dgm:pt>
    <dgm:pt modelId="{547D6C36-92C6-4396-B82F-9A2464FCFDF5}" type="pres">
      <dgm:prSet presAssocID="{F59BC986-3BFB-4ED2-B177-DF0747F52C4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2678219-C7A5-4265-AA71-33D7F1AA0FF9}" srcId="{3DA78DAE-F593-44B5-B22F-652F743B5E65}" destId="{431B56AB-DA76-4FAC-9FCD-D2436B5BF589}" srcOrd="4" destOrd="0" parTransId="{6F787A09-D5B3-4E63-906C-7FE4718C623B}" sibTransId="{84296BBB-1786-4A49-9497-61A3EE5ACC6A}"/>
    <dgm:cxn modelId="{E5E6D12C-02CD-4C57-A104-171CF3C71C26}" type="presOf" srcId="{42261D6E-483E-4427-8024-1D940D408BE1}" destId="{085D44C9-C5AD-4E08-8196-D74FACB69638}" srcOrd="0" destOrd="0" presId="urn:microsoft.com/office/officeart/2018/5/layout/IconLeafLabelList"/>
    <dgm:cxn modelId="{FC30A63D-9D03-4172-A74E-94ED5F8894CE}" type="presOf" srcId="{431B56AB-DA76-4FAC-9FCD-D2436B5BF589}" destId="{1EEF8F51-EC0B-4A36-B507-08D3CBE16409}" srcOrd="0" destOrd="0" presId="urn:microsoft.com/office/officeart/2018/5/layout/IconLeafLabelList"/>
    <dgm:cxn modelId="{5DC1B374-1FB5-4C99-8217-FC395337B71B}" type="presOf" srcId="{027E25F0-12D3-48C7-96C9-9FCDCA4E79EC}" destId="{0BABC0F5-60C7-4C39-87C5-43E5E0D0D093}" srcOrd="0" destOrd="0" presId="urn:microsoft.com/office/officeart/2018/5/layout/IconLeafLabelList"/>
    <dgm:cxn modelId="{6F5B478E-6FD8-400F-AC6E-9E7CFF1FC7B8}" type="presOf" srcId="{F59BC986-3BFB-4ED2-B177-DF0747F52C42}" destId="{547D6C36-92C6-4396-B82F-9A2464FCFDF5}" srcOrd="0" destOrd="0" presId="urn:microsoft.com/office/officeart/2018/5/layout/IconLeafLabelList"/>
    <dgm:cxn modelId="{87784E9D-944F-4607-8244-5DF3D7237029}" srcId="{3DA78DAE-F593-44B5-B22F-652F743B5E65}" destId="{AF5AAF67-81A9-49AA-9CEC-601ECA37856C}" srcOrd="2" destOrd="0" parTransId="{C93943C7-47C7-404A-8128-6E04F7B2D6E4}" sibTransId="{F541B53B-4C24-4955-8BB7-1F64E33435B0}"/>
    <dgm:cxn modelId="{736635A7-6C64-4060-A888-DB6B7C8EC4B8}" srcId="{3DA78DAE-F593-44B5-B22F-652F743B5E65}" destId="{42261D6E-483E-4427-8024-1D940D408BE1}" srcOrd="1" destOrd="0" parTransId="{ECE263FC-6FA6-4148-B360-218D2C73700C}" sibTransId="{92E82545-AB99-4CBB-BC4E-43C2CB3525A6}"/>
    <dgm:cxn modelId="{75A7BFAA-1971-4DB4-98D0-5264779FAE3D}" srcId="{3DA78DAE-F593-44B5-B22F-652F743B5E65}" destId="{461525BA-06DC-48E1-AEF5-10353351ABCF}" srcOrd="0" destOrd="0" parTransId="{CE66C2D4-ECEB-4F46-8FD4-AED19C43B5F6}" sibTransId="{B98B0F34-EF55-4899-935F-C55AED634604}"/>
    <dgm:cxn modelId="{586363AC-7B23-4DD2-9E30-01C16761070C}" type="presOf" srcId="{AF5AAF67-81A9-49AA-9CEC-601ECA37856C}" destId="{3172B2EA-1FC8-415A-AD4D-42C24309084B}" srcOrd="0" destOrd="0" presId="urn:microsoft.com/office/officeart/2018/5/layout/IconLeafLabelList"/>
    <dgm:cxn modelId="{22D2A1BA-4575-45AD-A68A-470FC214E78E}" srcId="{3DA78DAE-F593-44B5-B22F-652F743B5E65}" destId="{027E25F0-12D3-48C7-96C9-9FCDCA4E79EC}" srcOrd="3" destOrd="0" parTransId="{DEA6CFEB-5759-44F3-9008-A9D7120F4CC6}" sibTransId="{2CD8B880-2214-4533-8DCC-E9B09C2146CF}"/>
    <dgm:cxn modelId="{C66DEACB-52FA-4456-ACE4-BE5F3C716B17}" type="presOf" srcId="{461525BA-06DC-48E1-AEF5-10353351ABCF}" destId="{1D8E2C1A-9123-47F9-947E-6AACD7AF9C57}" srcOrd="0" destOrd="0" presId="urn:microsoft.com/office/officeart/2018/5/layout/IconLeafLabelList"/>
    <dgm:cxn modelId="{B07F9ED8-968E-4C3E-BDF0-7972AAC62680}" type="presOf" srcId="{3DA78DAE-F593-44B5-B22F-652F743B5E65}" destId="{55F18F78-17C5-40B7-B0B5-1D8E8E1050E8}" srcOrd="0" destOrd="0" presId="urn:microsoft.com/office/officeart/2018/5/layout/IconLeafLabelList"/>
    <dgm:cxn modelId="{554BABE9-5F9F-427C-B86E-BD2830E1D70B}" srcId="{3DA78DAE-F593-44B5-B22F-652F743B5E65}" destId="{F59BC986-3BFB-4ED2-B177-DF0747F52C42}" srcOrd="5" destOrd="0" parTransId="{AF6013EC-2CDB-40DC-9EAD-BA06159211EC}" sibTransId="{474509D6-CA37-4BEF-9EED-ED6C6FFA15DE}"/>
    <dgm:cxn modelId="{FD7071F3-7E0A-45C3-9F12-D53B174258CD}" type="presParOf" srcId="{55F18F78-17C5-40B7-B0B5-1D8E8E1050E8}" destId="{D8690284-EE38-4157-A55F-5D5D771F51C9}" srcOrd="0" destOrd="0" presId="urn:microsoft.com/office/officeart/2018/5/layout/IconLeafLabelList"/>
    <dgm:cxn modelId="{9E33863F-17B4-407F-A4BF-186F13203C38}" type="presParOf" srcId="{D8690284-EE38-4157-A55F-5D5D771F51C9}" destId="{7894C0E0-77E4-485F-89A9-54541C6FABF2}" srcOrd="0" destOrd="0" presId="urn:microsoft.com/office/officeart/2018/5/layout/IconLeafLabelList"/>
    <dgm:cxn modelId="{750B7CD1-33E8-40B8-A9C2-FCC7A0D10D3C}" type="presParOf" srcId="{D8690284-EE38-4157-A55F-5D5D771F51C9}" destId="{EA830814-DED5-4BD9-8969-4C87AC7528DB}" srcOrd="1" destOrd="0" presId="urn:microsoft.com/office/officeart/2018/5/layout/IconLeafLabelList"/>
    <dgm:cxn modelId="{DCB50130-AEBD-49C4-938A-1FE2085410DD}" type="presParOf" srcId="{D8690284-EE38-4157-A55F-5D5D771F51C9}" destId="{A5BF7F99-C229-4FD1-BF76-9A7C26D1EFDA}" srcOrd="2" destOrd="0" presId="urn:microsoft.com/office/officeart/2018/5/layout/IconLeafLabelList"/>
    <dgm:cxn modelId="{A6BA5AA4-0BAF-4D71-BAF9-5496C6CABA1F}" type="presParOf" srcId="{D8690284-EE38-4157-A55F-5D5D771F51C9}" destId="{1D8E2C1A-9123-47F9-947E-6AACD7AF9C57}" srcOrd="3" destOrd="0" presId="urn:microsoft.com/office/officeart/2018/5/layout/IconLeafLabelList"/>
    <dgm:cxn modelId="{DBBBC2B7-2991-4FBB-9E60-3D491B67BD84}" type="presParOf" srcId="{55F18F78-17C5-40B7-B0B5-1D8E8E1050E8}" destId="{809CFA88-2B71-4834-B487-B2F6575DA3D3}" srcOrd="1" destOrd="0" presId="urn:microsoft.com/office/officeart/2018/5/layout/IconLeafLabelList"/>
    <dgm:cxn modelId="{2255CCF9-5436-4436-A62E-75D65981CCE9}" type="presParOf" srcId="{55F18F78-17C5-40B7-B0B5-1D8E8E1050E8}" destId="{85C74ACE-53AA-450F-8156-FC1EED07DC9E}" srcOrd="2" destOrd="0" presId="urn:microsoft.com/office/officeart/2018/5/layout/IconLeafLabelList"/>
    <dgm:cxn modelId="{B3CA5574-E109-4BC1-8660-54D2AC6D6FFC}" type="presParOf" srcId="{85C74ACE-53AA-450F-8156-FC1EED07DC9E}" destId="{975A3BF2-B591-4E4C-BF73-12725F20A704}" srcOrd="0" destOrd="0" presId="urn:microsoft.com/office/officeart/2018/5/layout/IconLeafLabelList"/>
    <dgm:cxn modelId="{36DBE39B-0A25-46AA-A78E-EC64AE47E021}" type="presParOf" srcId="{85C74ACE-53AA-450F-8156-FC1EED07DC9E}" destId="{1DF38DDC-21F0-4FAB-B9A8-E382B0C48C8A}" srcOrd="1" destOrd="0" presId="urn:microsoft.com/office/officeart/2018/5/layout/IconLeafLabelList"/>
    <dgm:cxn modelId="{DFEA78AF-8AAA-4F40-AC24-6A3C435DF568}" type="presParOf" srcId="{85C74ACE-53AA-450F-8156-FC1EED07DC9E}" destId="{0B910790-284C-4364-9CD5-4D2E4FB4F1A7}" srcOrd="2" destOrd="0" presId="urn:microsoft.com/office/officeart/2018/5/layout/IconLeafLabelList"/>
    <dgm:cxn modelId="{D9A348DC-981D-4CC4-9B34-2C1711431058}" type="presParOf" srcId="{85C74ACE-53AA-450F-8156-FC1EED07DC9E}" destId="{085D44C9-C5AD-4E08-8196-D74FACB69638}" srcOrd="3" destOrd="0" presId="urn:microsoft.com/office/officeart/2018/5/layout/IconLeafLabelList"/>
    <dgm:cxn modelId="{6358217F-9FEF-487E-BBE7-7CF8327D55F4}" type="presParOf" srcId="{55F18F78-17C5-40B7-B0B5-1D8E8E1050E8}" destId="{89D6A1A1-9FD2-4B9C-9C8F-B9FF9F00BC53}" srcOrd="3" destOrd="0" presId="urn:microsoft.com/office/officeart/2018/5/layout/IconLeafLabelList"/>
    <dgm:cxn modelId="{FCD9D92B-2772-4882-B746-4806D8BAF0B9}" type="presParOf" srcId="{55F18F78-17C5-40B7-B0B5-1D8E8E1050E8}" destId="{888A6D42-D662-49A5-A735-468F26A70C19}" srcOrd="4" destOrd="0" presId="urn:microsoft.com/office/officeart/2018/5/layout/IconLeafLabelList"/>
    <dgm:cxn modelId="{095EBBD7-F69F-4E88-BEEE-52BD38188535}" type="presParOf" srcId="{888A6D42-D662-49A5-A735-468F26A70C19}" destId="{2BD4C6C4-36D8-4127-8E6E-A14F01AD5626}" srcOrd="0" destOrd="0" presId="urn:microsoft.com/office/officeart/2018/5/layout/IconLeafLabelList"/>
    <dgm:cxn modelId="{BD85BF9B-C09A-43DE-9BAF-6F0BF8E99473}" type="presParOf" srcId="{888A6D42-D662-49A5-A735-468F26A70C19}" destId="{50A9BB3C-5F5B-4AA3-891E-3DEEB04E1762}" srcOrd="1" destOrd="0" presId="urn:microsoft.com/office/officeart/2018/5/layout/IconLeafLabelList"/>
    <dgm:cxn modelId="{1B74097B-868F-4775-80E0-03550F1B8200}" type="presParOf" srcId="{888A6D42-D662-49A5-A735-468F26A70C19}" destId="{C31F1798-2DEC-4B4E-8E5E-E4270F5FDD0D}" srcOrd="2" destOrd="0" presId="urn:microsoft.com/office/officeart/2018/5/layout/IconLeafLabelList"/>
    <dgm:cxn modelId="{72EDB98F-F3EC-4CBB-A606-8D29794A13D2}" type="presParOf" srcId="{888A6D42-D662-49A5-A735-468F26A70C19}" destId="{3172B2EA-1FC8-415A-AD4D-42C24309084B}" srcOrd="3" destOrd="0" presId="urn:microsoft.com/office/officeart/2018/5/layout/IconLeafLabelList"/>
    <dgm:cxn modelId="{9AEDFF10-2BA2-4689-8E98-4F1F1E1B331C}" type="presParOf" srcId="{55F18F78-17C5-40B7-B0B5-1D8E8E1050E8}" destId="{B453D37C-0DF0-4BD9-BC09-3C754CF957AC}" srcOrd="5" destOrd="0" presId="urn:microsoft.com/office/officeart/2018/5/layout/IconLeafLabelList"/>
    <dgm:cxn modelId="{690362AD-7053-4541-A0C1-30766FC57AEA}" type="presParOf" srcId="{55F18F78-17C5-40B7-B0B5-1D8E8E1050E8}" destId="{4E253989-D8BF-4AC6-963D-061E50DADA84}" srcOrd="6" destOrd="0" presId="urn:microsoft.com/office/officeart/2018/5/layout/IconLeafLabelList"/>
    <dgm:cxn modelId="{61DB3940-7F15-47EA-9CFD-0D9A77550CA3}" type="presParOf" srcId="{4E253989-D8BF-4AC6-963D-061E50DADA84}" destId="{47FD0D05-F309-4223-8AB9-CFA4E3B3CD81}" srcOrd="0" destOrd="0" presId="urn:microsoft.com/office/officeart/2018/5/layout/IconLeafLabelList"/>
    <dgm:cxn modelId="{287E7104-E2B4-40DF-A331-058E6627C4D2}" type="presParOf" srcId="{4E253989-D8BF-4AC6-963D-061E50DADA84}" destId="{1A728584-A5BC-4923-BB22-5920507D67CD}" srcOrd="1" destOrd="0" presId="urn:microsoft.com/office/officeart/2018/5/layout/IconLeafLabelList"/>
    <dgm:cxn modelId="{BD4BCF83-FD7F-495B-AA25-FCC567EB0F14}" type="presParOf" srcId="{4E253989-D8BF-4AC6-963D-061E50DADA84}" destId="{A13EC3F8-7D3C-4CB0-9718-661316803608}" srcOrd="2" destOrd="0" presId="urn:microsoft.com/office/officeart/2018/5/layout/IconLeafLabelList"/>
    <dgm:cxn modelId="{69CF15C0-F798-482F-900D-E0ADFF3B2CEF}" type="presParOf" srcId="{4E253989-D8BF-4AC6-963D-061E50DADA84}" destId="{0BABC0F5-60C7-4C39-87C5-43E5E0D0D093}" srcOrd="3" destOrd="0" presId="urn:microsoft.com/office/officeart/2018/5/layout/IconLeafLabelList"/>
    <dgm:cxn modelId="{EDBCEC20-1F00-4844-B013-32683969A68B}" type="presParOf" srcId="{55F18F78-17C5-40B7-B0B5-1D8E8E1050E8}" destId="{4F3482F3-CE1B-4959-B793-2166F1E3E02E}" srcOrd="7" destOrd="0" presId="urn:microsoft.com/office/officeart/2018/5/layout/IconLeafLabelList"/>
    <dgm:cxn modelId="{919C80FE-E61C-432E-A01B-33F7FE0067DD}" type="presParOf" srcId="{55F18F78-17C5-40B7-B0B5-1D8E8E1050E8}" destId="{313726BB-240B-4AA6-BD5C-2ACBFB66F0DF}" srcOrd="8" destOrd="0" presId="urn:microsoft.com/office/officeart/2018/5/layout/IconLeafLabelList"/>
    <dgm:cxn modelId="{1A956EB7-DEA4-41E9-BA8D-20E34DC1B451}" type="presParOf" srcId="{313726BB-240B-4AA6-BD5C-2ACBFB66F0DF}" destId="{ECC348DA-B24E-464A-901B-CC6C3FDB22FE}" srcOrd="0" destOrd="0" presId="urn:microsoft.com/office/officeart/2018/5/layout/IconLeafLabelList"/>
    <dgm:cxn modelId="{D6877A5A-7EE0-4074-B9AC-7B3BF9F3322A}" type="presParOf" srcId="{313726BB-240B-4AA6-BD5C-2ACBFB66F0DF}" destId="{E812EEA7-678B-4D23-B467-433310411083}" srcOrd="1" destOrd="0" presId="urn:microsoft.com/office/officeart/2018/5/layout/IconLeafLabelList"/>
    <dgm:cxn modelId="{CB336914-00B7-4833-A99D-71C0A0AA4BE8}" type="presParOf" srcId="{313726BB-240B-4AA6-BD5C-2ACBFB66F0DF}" destId="{2F1EE06E-1DCA-4154-B4BB-E01BB4A3E55F}" srcOrd="2" destOrd="0" presId="urn:microsoft.com/office/officeart/2018/5/layout/IconLeafLabelList"/>
    <dgm:cxn modelId="{28B47A62-348B-4D1C-854E-33090ECBA15C}" type="presParOf" srcId="{313726BB-240B-4AA6-BD5C-2ACBFB66F0DF}" destId="{1EEF8F51-EC0B-4A36-B507-08D3CBE16409}" srcOrd="3" destOrd="0" presId="urn:microsoft.com/office/officeart/2018/5/layout/IconLeafLabelList"/>
    <dgm:cxn modelId="{2E07A6CC-B98B-4D54-AF12-E7AE7AEFFCA1}" type="presParOf" srcId="{55F18F78-17C5-40B7-B0B5-1D8E8E1050E8}" destId="{F067F482-556A-49BB-875D-DB466DF38C89}" srcOrd="9" destOrd="0" presId="urn:microsoft.com/office/officeart/2018/5/layout/IconLeafLabelList"/>
    <dgm:cxn modelId="{44A6E196-A5D6-40DB-9403-C987691FF428}" type="presParOf" srcId="{55F18F78-17C5-40B7-B0B5-1D8E8E1050E8}" destId="{9A7E21EC-E36F-43F0-AECC-AAF6861ACBFD}" srcOrd="10" destOrd="0" presId="urn:microsoft.com/office/officeart/2018/5/layout/IconLeafLabelList"/>
    <dgm:cxn modelId="{5E94A5DC-D3BB-42B2-98F8-F6A1AE3FECC6}" type="presParOf" srcId="{9A7E21EC-E36F-43F0-AECC-AAF6861ACBFD}" destId="{02F7E303-7848-40A1-B2F5-4771CEF04DEE}" srcOrd="0" destOrd="0" presId="urn:microsoft.com/office/officeart/2018/5/layout/IconLeafLabelList"/>
    <dgm:cxn modelId="{C95A1B0D-C3DB-414A-8308-3026F340BE5A}" type="presParOf" srcId="{9A7E21EC-E36F-43F0-AECC-AAF6861ACBFD}" destId="{54EE82A1-B72B-4CFD-A439-ACADD8BE1D9C}" srcOrd="1" destOrd="0" presId="urn:microsoft.com/office/officeart/2018/5/layout/IconLeafLabelList"/>
    <dgm:cxn modelId="{97C04BF0-F2B5-4D8A-8614-B770A6989369}" type="presParOf" srcId="{9A7E21EC-E36F-43F0-AECC-AAF6861ACBFD}" destId="{ECCB8C46-DA44-4EEE-8832-A431449FE58D}" srcOrd="2" destOrd="0" presId="urn:microsoft.com/office/officeart/2018/5/layout/IconLeafLabelList"/>
    <dgm:cxn modelId="{0FAECF5D-60ED-446E-B625-B5EAFEAEFF1C}" type="presParOf" srcId="{9A7E21EC-E36F-43F0-AECC-AAF6861ACBFD}" destId="{547D6C36-92C6-4396-B82F-9A2464FCFDF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36F0F-D878-4647-848F-3093F4EF3B33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B6C158-299D-49D1-BEE0-69EAA1836FB8}">
      <dgm:prSet/>
      <dgm:spPr/>
      <dgm:t>
        <a:bodyPr/>
        <a:lstStyle/>
        <a:p>
          <a:r>
            <a:rPr lang="en-US" b="0" i="0" baseline="0"/>
            <a:t>Setting</a:t>
          </a:r>
          <a:endParaRPr lang="en-US"/>
        </a:p>
      </dgm:t>
    </dgm:pt>
    <dgm:pt modelId="{44B03AD7-6B7D-4C3A-A50C-6EB06A7537DF}" type="parTrans" cxnId="{E3BF1DB7-A1AE-47D7-8A8D-5B7DE09E4283}">
      <dgm:prSet/>
      <dgm:spPr/>
      <dgm:t>
        <a:bodyPr/>
        <a:lstStyle/>
        <a:p>
          <a:endParaRPr lang="en-US"/>
        </a:p>
      </dgm:t>
    </dgm:pt>
    <dgm:pt modelId="{D3269195-FA66-4DDF-8F5F-3E4A433D4932}" type="sibTrans" cxnId="{E3BF1DB7-A1AE-47D7-8A8D-5B7DE09E4283}">
      <dgm:prSet/>
      <dgm:spPr/>
      <dgm:t>
        <a:bodyPr/>
        <a:lstStyle/>
        <a:p>
          <a:endParaRPr lang="en-US"/>
        </a:p>
      </dgm:t>
    </dgm:pt>
    <dgm:pt modelId="{3A497D19-0E4C-4678-BA07-DFB5D2789F2A}">
      <dgm:prSet/>
      <dgm:spPr/>
      <dgm:t>
        <a:bodyPr/>
        <a:lstStyle/>
        <a:p>
          <a:r>
            <a:rPr lang="en-US" b="0" i="0" baseline="0"/>
            <a:t>Power</a:t>
          </a:r>
          <a:endParaRPr lang="en-US"/>
        </a:p>
      </dgm:t>
    </dgm:pt>
    <dgm:pt modelId="{9719FFED-3CF6-4CED-BDD7-28E779D239EB}" type="parTrans" cxnId="{490DD9D1-4F7C-4FF2-8C26-BA57D890B154}">
      <dgm:prSet/>
      <dgm:spPr/>
      <dgm:t>
        <a:bodyPr/>
        <a:lstStyle/>
        <a:p>
          <a:endParaRPr lang="en-US"/>
        </a:p>
      </dgm:t>
    </dgm:pt>
    <dgm:pt modelId="{0B28985E-3389-4DC7-8AFC-EAA69029B2EB}" type="sibTrans" cxnId="{490DD9D1-4F7C-4FF2-8C26-BA57D890B154}">
      <dgm:prSet/>
      <dgm:spPr/>
      <dgm:t>
        <a:bodyPr/>
        <a:lstStyle/>
        <a:p>
          <a:endParaRPr lang="en-US"/>
        </a:p>
      </dgm:t>
    </dgm:pt>
    <dgm:pt modelId="{4071C4A9-A59E-446B-BF51-E648616025EC}">
      <dgm:prSet/>
      <dgm:spPr/>
      <dgm:t>
        <a:bodyPr/>
        <a:lstStyle/>
        <a:p>
          <a:r>
            <a:rPr lang="en-US" b="0" i="0" baseline="0"/>
            <a:t>Generation</a:t>
          </a:r>
          <a:endParaRPr lang="en-US"/>
        </a:p>
      </dgm:t>
    </dgm:pt>
    <dgm:pt modelId="{4B94FD82-1227-42BA-A3D8-353F45AA6CD4}" type="parTrans" cxnId="{A9939E58-40F9-4CD2-A7F3-AFEC9F444492}">
      <dgm:prSet/>
      <dgm:spPr/>
      <dgm:t>
        <a:bodyPr/>
        <a:lstStyle/>
        <a:p>
          <a:endParaRPr lang="en-US"/>
        </a:p>
      </dgm:t>
    </dgm:pt>
    <dgm:pt modelId="{EA3462D6-14C6-4590-887B-E8945E21DF93}" type="sibTrans" cxnId="{A9939E58-40F9-4CD2-A7F3-AFEC9F444492}">
      <dgm:prSet/>
      <dgm:spPr/>
      <dgm:t>
        <a:bodyPr/>
        <a:lstStyle/>
        <a:p>
          <a:endParaRPr lang="en-US"/>
        </a:p>
      </dgm:t>
    </dgm:pt>
    <dgm:pt modelId="{0ECF8F44-135D-48E3-9C52-FD1E1F230377}">
      <dgm:prSet/>
      <dgm:spPr/>
      <dgm:t>
        <a:bodyPr/>
        <a:lstStyle/>
        <a:p>
          <a:r>
            <a:rPr lang="en-US" b="0" i="0" baseline="0" dirty="0"/>
            <a:t>Culture</a:t>
          </a:r>
          <a:endParaRPr lang="en-US" dirty="0"/>
        </a:p>
      </dgm:t>
    </dgm:pt>
    <dgm:pt modelId="{AD631CFC-3879-41F8-BEC6-71B90FA56D5B}" type="parTrans" cxnId="{9442C9C5-09C9-49EF-88F3-8086254DAC42}">
      <dgm:prSet/>
      <dgm:spPr/>
      <dgm:t>
        <a:bodyPr/>
        <a:lstStyle/>
        <a:p>
          <a:endParaRPr lang="en-US"/>
        </a:p>
      </dgm:t>
    </dgm:pt>
    <dgm:pt modelId="{F106A2A6-40FA-43BC-A024-553BF9C50E57}" type="sibTrans" cxnId="{9442C9C5-09C9-49EF-88F3-8086254DAC42}">
      <dgm:prSet/>
      <dgm:spPr/>
      <dgm:t>
        <a:bodyPr/>
        <a:lstStyle/>
        <a:p>
          <a:endParaRPr lang="en-US"/>
        </a:p>
      </dgm:t>
    </dgm:pt>
    <dgm:pt modelId="{B32E11B1-B4CA-47F0-BA7D-A5529E6360EF}">
      <dgm:prSet/>
      <dgm:spPr/>
      <dgm:t>
        <a:bodyPr/>
        <a:lstStyle/>
        <a:p>
          <a:r>
            <a:rPr lang="en-US" b="0" i="0" baseline="0"/>
            <a:t>Purpose</a:t>
          </a:r>
          <a:endParaRPr lang="en-US"/>
        </a:p>
      </dgm:t>
    </dgm:pt>
    <dgm:pt modelId="{DAD74F19-DFFD-4D6C-B549-469CBEE7E70E}" type="parTrans" cxnId="{E4DA43BD-749C-4BAC-82BC-5CA4A9D8A33A}">
      <dgm:prSet/>
      <dgm:spPr/>
      <dgm:t>
        <a:bodyPr/>
        <a:lstStyle/>
        <a:p>
          <a:endParaRPr lang="en-US"/>
        </a:p>
      </dgm:t>
    </dgm:pt>
    <dgm:pt modelId="{35EF3303-DD98-4E5D-91CD-AF2F676008F7}" type="sibTrans" cxnId="{E4DA43BD-749C-4BAC-82BC-5CA4A9D8A33A}">
      <dgm:prSet/>
      <dgm:spPr/>
      <dgm:t>
        <a:bodyPr/>
        <a:lstStyle/>
        <a:p>
          <a:endParaRPr lang="en-US"/>
        </a:p>
      </dgm:t>
    </dgm:pt>
    <dgm:pt modelId="{6BF214F3-A887-4813-BE2D-A45571777C69}" type="pres">
      <dgm:prSet presAssocID="{3D136F0F-D878-4647-848F-3093F4EF3B33}" presName="linearFlow" presStyleCnt="0">
        <dgm:presLayoutVars>
          <dgm:dir/>
          <dgm:resizeHandles val="exact"/>
        </dgm:presLayoutVars>
      </dgm:prSet>
      <dgm:spPr/>
    </dgm:pt>
    <dgm:pt modelId="{B2089ADC-C3D2-4947-BF76-6A5C2B2EED11}" type="pres">
      <dgm:prSet presAssocID="{FFB6C158-299D-49D1-BEE0-69EAA1836FB8}" presName="composite" presStyleCnt="0"/>
      <dgm:spPr/>
    </dgm:pt>
    <dgm:pt modelId="{C58857C8-0A3D-4432-9644-ED047CE3B74D}" type="pres">
      <dgm:prSet presAssocID="{FFB6C158-299D-49D1-BEE0-69EAA1836FB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tings with solid fill"/>
        </a:ext>
      </dgm:extLst>
    </dgm:pt>
    <dgm:pt modelId="{A6DCC12D-A480-4E77-A8C2-913BCBDD9048}" type="pres">
      <dgm:prSet presAssocID="{FFB6C158-299D-49D1-BEE0-69EAA1836FB8}" presName="txShp" presStyleLbl="node1" presStyleIdx="0" presStyleCnt="5">
        <dgm:presLayoutVars>
          <dgm:bulletEnabled val="1"/>
        </dgm:presLayoutVars>
      </dgm:prSet>
      <dgm:spPr/>
    </dgm:pt>
    <dgm:pt modelId="{7D127CA1-6B06-458E-97CB-AA175A30952E}" type="pres">
      <dgm:prSet presAssocID="{D3269195-FA66-4DDF-8F5F-3E4A433D4932}" presName="spacing" presStyleCnt="0"/>
      <dgm:spPr/>
    </dgm:pt>
    <dgm:pt modelId="{18455BB5-E222-41AA-A883-A73D532D8993}" type="pres">
      <dgm:prSet presAssocID="{3A497D19-0E4C-4678-BA07-DFB5D2789F2A}" presName="composite" presStyleCnt="0"/>
      <dgm:spPr/>
    </dgm:pt>
    <dgm:pt modelId="{E65E0168-AC93-4CEE-AA9D-D201FF2A7EA3}" type="pres">
      <dgm:prSet presAssocID="{3A497D19-0E4C-4678-BA07-DFB5D2789F2A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charging outline"/>
        </a:ext>
      </dgm:extLst>
    </dgm:pt>
    <dgm:pt modelId="{A7F65FD9-C3D6-4169-B3DF-E895495FD8BE}" type="pres">
      <dgm:prSet presAssocID="{3A497D19-0E4C-4678-BA07-DFB5D2789F2A}" presName="txShp" presStyleLbl="node1" presStyleIdx="1" presStyleCnt="5">
        <dgm:presLayoutVars>
          <dgm:bulletEnabled val="1"/>
        </dgm:presLayoutVars>
      </dgm:prSet>
      <dgm:spPr/>
    </dgm:pt>
    <dgm:pt modelId="{4015BBF1-9C56-4786-AAD6-ED6113EBC774}" type="pres">
      <dgm:prSet presAssocID="{0B28985E-3389-4DC7-8AFC-EAA69029B2EB}" presName="spacing" presStyleCnt="0"/>
      <dgm:spPr/>
    </dgm:pt>
    <dgm:pt modelId="{765619DE-9057-4E6D-B4F7-E57E6AF2C365}" type="pres">
      <dgm:prSet presAssocID="{4071C4A9-A59E-446B-BF51-E648616025EC}" presName="composite" presStyleCnt="0"/>
      <dgm:spPr/>
    </dgm:pt>
    <dgm:pt modelId="{DE7B4792-3B9F-4FB6-8BD9-BB3F9A138F4B}" type="pres">
      <dgm:prSet presAssocID="{4071C4A9-A59E-446B-BF51-E648616025EC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osaur Egg with solid fill"/>
        </a:ext>
      </dgm:extLst>
    </dgm:pt>
    <dgm:pt modelId="{7761F176-C4FD-408C-B295-359BF738A733}" type="pres">
      <dgm:prSet presAssocID="{4071C4A9-A59E-446B-BF51-E648616025EC}" presName="txShp" presStyleLbl="node1" presStyleIdx="2" presStyleCnt="5">
        <dgm:presLayoutVars>
          <dgm:bulletEnabled val="1"/>
        </dgm:presLayoutVars>
      </dgm:prSet>
      <dgm:spPr/>
    </dgm:pt>
    <dgm:pt modelId="{FAA0DE88-1544-4011-9B3A-F9F4A3A44B93}" type="pres">
      <dgm:prSet presAssocID="{EA3462D6-14C6-4590-887B-E8945E21DF93}" presName="spacing" presStyleCnt="0"/>
      <dgm:spPr/>
    </dgm:pt>
    <dgm:pt modelId="{40482B3D-A639-4DB4-BBDE-9902FC51BB99}" type="pres">
      <dgm:prSet presAssocID="{0ECF8F44-135D-48E3-9C52-FD1E1F230377}" presName="composite" presStyleCnt="0"/>
      <dgm:spPr/>
    </dgm:pt>
    <dgm:pt modelId="{EE169069-ECC4-4A68-944F-55C806539788}" type="pres">
      <dgm:prSet presAssocID="{0ECF8F44-135D-48E3-9C52-FD1E1F230377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Dish outline"/>
        </a:ext>
      </dgm:extLst>
    </dgm:pt>
    <dgm:pt modelId="{66A2EA0D-0E39-4246-BF95-72A7248D120F}" type="pres">
      <dgm:prSet presAssocID="{0ECF8F44-135D-48E3-9C52-FD1E1F230377}" presName="txShp" presStyleLbl="node1" presStyleIdx="3" presStyleCnt="5">
        <dgm:presLayoutVars>
          <dgm:bulletEnabled val="1"/>
        </dgm:presLayoutVars>
      </dgm:prSet>
      <dgm:spPr/>
    </dgm:pt>
    <dgm:pt modelId="{790796B4-6E2E-451D-A996-D6DAFE6444B6}" type="pres">
      <dgm:prSet presAssocID="{F106A2A6-40FA-43BC-A024-553BF9C50E57}" presName="spacing" presStyleCnt="0"/>
      <dgm:spPr/>
    </dgm:pt>
    <dgm:pt modelId="{DFD71E69-8AB3-4BAD-9ECE-D31613999A4C}" type="pres">
      <dgm:prSet presAssocID="{B32E11B1-B4CA-47F0-BA7D-A5529E6360EF}" presName="composite" presStyleCnt="0"/>
      <dgm:spPr/>
    </dgm:pt>
    <dgm:pt modelId="{B0BE773F-DAC6-4B05-AAC0-0B8CA18799BE}" type="pres">
      <dgm:prSet presAssocID="{B32E11B1-B4CA-47F0-BA7D-A5529E6360EF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lection outline"/>
        </a:ext>
      </dgm:extLst>
    </dgm:pt>
    <dgm:pt modelId="{379B54FF-46C9-4588-BC08-73EAA8DD61AA}" type="pres">
      <dgm:prSet presAssocID="{B32E11B1-B4CA-47F0-BA7D-A5529E6360EF}" presName="txShp" presStyleLbl="node1" presStyleIdx="4" presStyleCnt="5">
        <dgm:presLayoutVars>
          <dgm:bulletEnabled val="1"/>
        </dgm:presLayoutVars>
      </dgm:prSet>
      <dgm:spPr/>
    </dgm:pt>
  </dgm:ptLst>
  <dgm:cxnLst>
    <dgm:cxn modelId="{7F325C01-809F-47F7-8D0A-EBEC79E23C18}" type="presOf" srcId="{3A497D19-0E4C-4678-BA07-DFB5D2789F2A}" destId="{A7F65FD9-C3D6-4169-B3DF-E895495FD8BE}" srcOrd="0" destOrd="0" presId="urn:microsoft.com/office/officeart/2005/8/layout/vList3"/>
    <dgm:cxn modelId="{317E332F-AC81-44A8-92E8-81274A58FB19}" type="presOf" srcId="{4071C4A9-A59E-446B-BF51-E648616025EC}" destId="{7761F176-C4FD-408C-B295-359BF738A733}" srcOrd="0" destOrd="0" presId="urn:microsoft.com/office/officeart/2005/8/layout/vList3"/>
    <dgm:cxn modelId="{AA42B139-9E76-4C10-83A9-3F042C12D196}" type="presOf" srcId="{3D136F0F-D878-4647-848F-3093F4EF3B33}" destId="{6BF214F3-A887-4813-BE2D-A45571777C69}" srcOrd="0" destOrd="0" presId="urn:microsoft.com/office/officeart/2005/8/layout/vList3"/>
    <dgm:cxn modelId="{11113E5B-4A8E-4300-9F92-DE63854BB1FD}" type="presOf" srcId="{0ECF8F44-135D-48E3-9C52-FD1E1F230377}" destId="{66A2EA0D-0E39-4246-BF95-72A7248D120F}" srcOrd="0" destOrd="0" presId="urn:microsoft.com/office/officeart/2005/8/layout/vList3"/>
    <dgm:cxn modelId="{87A26F6F-12FE-48BA-9348-F9E2D5332A75}" type="presOf" srcId="{FFB6C158-299D-49D1-BEE0-69EAA1836FB8}" destId="{A6DCC12D-A480-4E77-A8C2-913BCBDD9048}" srcOrd="0" destOrd="0" presId="urn:microsoft.com/office/officeart/2005/8/layout/vList3"/>
    <dgm:cxn modelId="{A9939E58-40F9-4CD2-A7F3-AFEC9F444492}" srcId="{3D136F0F-D878-4647-848F-3093F4EF3B33}" destId="{4071C4A9-A59E-446B-BF51-E648616025EC}" srcOrd="2" destOrd="0" parTransId="{4B94FD82-1227-42BA-A3D8-353F45AA6CD4}" sibTransId="{EA3462D6-14C6-4590-887B-E8945E21DF93}"/>
    <dgm:cxn modelId="{E3BF1DB7-A1AE-47D7-8A8D-5B7DE09E4283}" srcId="{3D136F0F-D878-4647-848F-3093F4EF3B33}" destId="{FFB6C158-299D-49D1-BEE0-69EAA1836FB8}" srcOrd="0" destOrd="0" parTransId="{44B03AD7-6B7D-4C3A-A50C-6EB06A7537DF}" sibTransId="{D3269195-FA66-4DDF-8F5F-3E4A433D4932}"/>
    <dgm:cxn modelId="{E4DA43BD-749C-4BAC-82BC-5CA4A9D8A33A}" srcId="{3D136F0F-D878-4647-848F-3093F4EF3B33}" destId="{B32E11B1-B4CA-47F0-BA7D-A5529E6360EF}" srcOrd="4" destOrd="0" parTransId="{DAD74F19-DFFD-4D6C-B549-469CBEE7E70E}" sibTransId="{35EF3303-DD98-4E5D-91CD-AF2F676008F7}"/>
    <dgm:cxn modelId="{9442C9C5-09C9-49EF-88F3-8086254DAC42}" srcId="{3D136F0F-D878-4647-848F-3093F4EF3B33}" destId="{0ECF8F44-135D-48E3-9C52-FD1E1F230377}" srcOrd="3" destOrd="0" parTransId="{AD631CFC-3879-41F8-BEC6-71B90FA56D5B}" sibTransId="{F106A2A6-40FA-43BC-A024-553BF9C50E57}"/>
    <dgm:cxn modelId="{490DD9D1-4F7C-4FF2-8C26-BA57D890B154}" srcId="{3D136F0F-D878-4647-848F-3093F4EF3B33}" destId="{3A497D19-0E4C-4678-BA07-DFB5D2789F2A}" srcOrd="1" destOrd="0" parTransId="{9719FFED-3CF6-4CED-BDD7-28E779D239EB}" sibTransId="{0B28985E-3389-4DC7-8AFC-EAA69029B2EB}"/>
    <dgm:cxn modelId="{C9D29AF9-5399-4F55-AABC-D9B4FB979C49}" type="presOf" srcId="{B32E11B1-B4CA-47F0-BA7D-A5529E6360EF}" destId="{379B54FF-46C9-4588-BC08-73EAA8DD61AA}" srcOrd="0" destOrd="0" presId="urn:microsoft.com/office/officeart/2005/8/layout/vList3"/>
    <dgm:cxn modelId="{9328DC7F-B253-4EFF-A256-BCF89FEFA4F5}" type="presParOf" srcId="{6BF214F3-A887-4813-BE2D-A45571777C69}" destId="{B2089ADC-C3D2-4947-BF76-6A5C2B2EED11}" srcOrd="0" destOrd="0" presId="urn:microsoft.com/office/officeart/2005/8/layout/vList3"/>
    <dgm:cxn modelId="{C05B48D9-0FEF-44B5-8BB0-537DEE83EA1D}" type="presParOf" srcId="{B2089ADC-C3D2-4947-BF76-6A5C2B2EED11}" destId="{C58857C8-0A3D-4432-9644-ED047CE3B74D}" srcOrd="0" destOrd="0" presId="urn:microsoft.com/office/officeart/2005/8/layout/vList3"/>
    <dgm:cxn modelId="{A38F5865-CBE9-4559-8F91-9C6BB1C589B1}" type="presParOf" srcId="{B2089ADC-C3D2-4947-BF76-6A5C2B2EED11}" destId="{A6DCC12D-A480-4E77-A8C2-913BCBDD9048}" srcOrd="1" destOrd="0" presId="urn:microsoft.com/office/officeart/2005/8/layout/vList3"/>
    <dgm:cxn modelId="{FE5A484F-67BD-42FF-8E9C-03CB9CF66A19}" type="presParOf" srcId="{6BF214F3-A887-4813-BE2D-A45571777C69}" destId="{7D127CA1-6B06-458E-97CB-AA175A30952E}" srcOrd="1" destOrd="0" presId="urn:microsoft.com/office/officeart/2005/8/layout/vList3"/>
    <dgm:cxn modelId="{7AE7FCFD-DA84-44A3-B3B8-016E4E783DA1}" type="presParOf" srcId="{6BF214F3-A887-4813-BE2D-A45571777C69}" destId="{18455BB5-E222-41AA-A883-A73D532D8993}" srcOrd="2" destOrd="0" presId="urn:microsoft.com/office/officeart/2005/8/layout/vList3"/>
    <dgm:cxn modelId="{8EDA49AF-ED80-4260-90C0-36FDD8A2AE96}" type="presParOf" srcId="{18455BB5-E222-41AA-A883-A73D532D8993}" destId="{E65E0168-AC93-4CEE-AA9D-D201FF2A7EA3}" srcOrd="0" destOrd="0" presId="urn:microsoft.com/office/officeart/2005/8/layout/vList3"/>
    <dgm:cxn modelId="{42E9EFA4-C0AC-46E3-A629-5D73392AE7F5}" type="presParOf" srcId="{18455BB5-E222-41AA-A883-A73D532D8993}" destId="{A7F65FD9-C3D6-4169-B3DF-E895495FD8BE}" srcOrd="1" destOrd="0" presId="urn:microsoft.com/office/officeart/2005/8/layout/vList3"/>
    <dgm:cxn modelId="{D1EAB992-48BF-481B-9D3C-D105945A4343}" type="presParOf" srcId="{6BF214F3-A887-4813-BE2D-A45571777C69}" destId="{4015BBF1-9C56-4786-AAD6-ED6113EBC774}" srcOrd="3" destOrd="0" presId="urn:microsoft.com/office/officeart/2005/8/layout/vList3"/>
    <dgm:cxn modelId="{6F37A747-ADE7-48E9-80D3-A1319F39F7AE}" type="presParOf" srcId="{6BF214F3-A887-4813-BE2D-A45571777C69}" destId="{765619DE-9057-4E6D-B4F7-E57E6AF2C365}" srcOrd="4" destOrd="0" presId="urn:microsoft.com/office/officeart/2005/8/layout/vList3"/>
    <dgm:cxn modelId="{1BC3640C-7D8F-4F6B-B551-2B2B502E51E5}" type="presParOf" srcId="{765619DE-9057-4E6D-B4F7-E57E6AF2C365}" destId="{DE7B4792-3B9F-4FB6-8BD9-BB3F9A138F4B}" srcOrd="0" destOrd="0" presId="urn:microsoft.com/office/officeart/2005/8/layout/vList3"/>
    <dgm:cxn modelId="{2E65BBE1-7F7C-430C-9BE4-FD88D4AE69AE}" type="presParOf" srcId="{765619DE-9057-4E6D-B4F7-E57E6AF2C365}" destId="{7761F176-C4FD-408C-B295-359BF738A733}" srcOrd="1" destOrd="0" presId="urn:microsoft.com/office/officeart/2005/8/layout/vList3"/>
    <dgm:cxn modelId="{2BA2B46C-287E-4704-A05D-5EC60052C6EC}" type="presParOf" srcId="{6BF214F3-A887-4813-BE2D-A45571777C69}" destId="{FAA0DE88-1544-4011-9B3A-F9F4A3A44B93}" srcOrd="5" destOrd="0" presId="urn:microsoft.com/office/officeart/2005/8/layout/vList3"/>
    <dgm:cxn modelId="{82A0894C-4082-4AC4-9E81-6F6C206705E2}" type="presParOf" srcId="{6BF214F3-A887-4813-BE2D-A45571777C69}" destId="{40482B3D-A639-4DB4-BBDE-9902FC51BB99}" srcOrd="6" destOrd="0" presId="urn:microsoft.com/office/officeart/2005/8/layout/vList3"/>
    <dgm:cxn modelId="{7E596B9B-107A-4658-A135-51CBA6FBF66D}" type="presParOf" srcId="{40482B3D-A639-4DB4-BBDE-9902FC51BB99}" destId="{EE169069-ECC4-4A68-944F-55C806539788}" srcOrd="0" destOrd="0" presId="urn:microsoft.com/office/officeart/2005/8/layout/vList3"/>
    <dgm:cxn modelId="{4F8E8220-BD97-4AE5-8AC2-26B323515ECC}" type="presParOf" srcId="{40482B3D-A639-4DB4-BBDE-9902FC51BB99}" destId="{66A2EA0D-0E39-4246-BF95-72A7248D120F}" srcOrd="1" destOrd="0" presId="urn:microsoft.com/office/officeart/2005/8/layout/vList3"/>
    <dgm:cxn modelId="{D5874132-A94A-4793-8513-E8ACC80BF26E}" type="presParOf" srcId="{6BF214F3-A887-4813-BE2D-A45571777C69}" destId="{790796B4-6E2E-451D-A996-D6DAFE6444B6}" srcOrd="7" destOrd="0" presId="urn:microsoft.com/office/officeart/2005/8/layout/vList3"/>
    <dgm:cxn modelId="{7D9E80E3-1EE7-4BD8-9A26-9ECDAC79EDBE}" type="presParOf" srcId="{6BF214F3-A887-4813-BE2D-A45571777C69}" destId="{DFD71E69-8AB3-4BAD-9ECE-D31613999A4C}" srcOrd="8" destOrd="0" presId="urn:microsoft.com/office/officeart/2005/8/layout/vList3"/>
    <dgm:cxn modelId="{F406B257-5061-4B22-9942-2B04311D38F4}" type="presParOf" srcId="{DFD71E69-8AB3-4BAD-9ECE-D31613999A4C}" destId="{B0BE773F-DAC6-4B05-AAC0-0B8CA18799BE}" srcOrd="0" destOrd="0" presId="urn:microsoft.com/office/officeart/2005/8/layout/vList3"/>
    <dgm:cxn modelId="{0FF196CC-AA7A-4046-AD95-432B7167AD07}" type="presParOf" srcId="{DFD71E69-8AB3-4BAD-9ECE-D31613999A4C}" destId="{379B54FF-46C9-4588-BC08-73EAA8DD61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DB1B2-422F-40A5-B041-9D209657095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3980FD-C15B-445F-8B90-699252727A2E}">
      <dgm:prSet/>
      <dgm:spPr/>
      <dgm:t>
        <a:bodyPr/>
        <a:lstStyle/>
        <a:p>
          <a:r>
            <a:rPr lang="en-US" b="0" i="0" baseline="0"/>
            <a:t>"How narrow and pre-determined are the social expectations in the workplace, or how much flexibility is there?"</a:t>
          </a:r>
          <a:endParaRPr lang="en-US"/>
        </a:p>
      </dgm:t>
    </dgm:pt>
    <dgm:pt modelId="{A95E42B4-7DCA-448A-AECA-8A9C6389D3D6}" type="parTrans" cxnId="{BF43430C-CD0C-4018-B26D-379FA7D170B4}">
      <dgm:prSet/>
      <dgm:spPr/>
      <dgm:t>
        <a:bodyPr/>
        <a:lstStyle/>
        <a:p>
          <a:endParaRPr lang="en-US"/>
        </a:p>
      </dgm:t>
    </dgm:pt>
    <dgm:pt modelId="{5C9F8319-C162-4404-88CC-24FD13D32475}" type="sibTrans" cxnId="{BF43430C-CD0C-4018-B26D-379FA7D170B4}">
      <dgm:prSet/>
      <dgm:spPr/>
      <dgm:t>
        <a:bodyPr/>
        <a:lstStyle/>
        <a:p>
          <a:endParaRPr lang="en-US"/>
        </a:p>
      </dgm:t>
    </dgm:pt>
    <dgm:pt modelId="{63E6B168-9F1C-41A5-85A8-A0DB1C52FBE8}">
      <dgm:prSet/>
      <dgm:spPr/>
      <dgm:t>
        <a:bodyPr/>
        <a:lstStyle/>
        <a:p>
          <a:r>
            <a:rPr lang="en-US" b="0" i="0" baseline="0"/>
            <a:t>"What are the most important social or business etiquette practices to adhere to and why?"</a:t>
          </a:r>
          <a:endParaRPr lang="en-US"/>
        </a:p>
      </dgm:t>
    </dgm:pt>
    <dgm:pt modelId="{E53607A2-6BA9-48D1-87C9-5835AD010E1E}" type="parTrans" cxnId="{BF6FFB28-13BF-4374-9676-75B9DE4C127A}">
      <dgm:prSet/>
      <dgm:spPr/>
      <dgm:t>
        <a:bodyPr/>
        <a:lstStyle/>
        <a:p>
          <a:endParaRPr lang="en-US"/>
        </a:p>
      </dgm:t>
    </dgm:pt>
    <dgm:pt modelId="{2B0F8AD0-D07D-440D-9B0C-10FB89FE0C54}" type="sibTrans" cxnId="{BF6FFB28-13BF-4374-9676-75B9DE4C127A}">
      <dgm:prSet/>
      <dgm:spPr/>
      <dgm:t>
        <a:bodyPr/>
        <a:lstStyle/>
        <a:p>
          <a:endParaRPr lang="en-US"/>
        </a:p>
      </dgm:t>
    </dgm:pt>
    <dgm:pt modelId="{A3DF500F-0931-4EE7-9DBD-6E22849B3BB3}" type="pres">
      <dgm:prSet presAssocID="{859DB1B2-422F-40A5-B041-9D209657095C}" presName="root" presStyleCnt="0">
        <dgm:presLayoutVars>
          <dgm:dir/>
          <dgm:resizeHandles val="exact"/>
        </dgm:presLayoutVars>
      </dgm:prSet>
      <dgm:spPr/>
    </dgm:pt>
    <dgm:pt modelId="{9EEC905B-42C6-4518-BA01-632F80340347}" type="pres">
      <dgm:prSet presAssocID="{B53980FD-C15B-445F-8B90-699252727A2E}" presName="compNode" presStyleCnt="0"/>
      <dgm:spPr/>
    </dgm:pt>
    <dgm:pt modelId="{BFFAF1E0-4D95-49E9-B920-538BA8D35750}" type="pres">
      <dgm:prSet presAssocID="{B53980FD-C15B-445F-8B90-699252727A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5C0306B-88FB-4952-AC17-485283945D3E}" type="pres">
      <dgm:prSet presAssocID="{B53980FD-C15B-445F-8B90-699252727A2E}" presName="spaceRect" presStyleCnt="0"/>
      <dgm:spPr/>
    </dgm:pt>
    <dgm:pt modelId="{0A742F1D-A05F-4CA6-9EC7-DB781C5185A7}" type="pres">
      <dgm:prSet presAssocID="{B53980FD-C15B-445F-8B90-699252727A2E}" presName="textRect" presStyleLbl="revTx" presStyleIdx="0" presStyleCnt="2">
        <dgm:presLayoutVars>
          <dgm:chMax val="1"/>
          <dgm:chPref val="1"/>
        </dgm:presLayoutVars>
      </dgm:prSet>
      <dgm:spPr/>
    </dgm:pt>
    <dgm:pt modelId="{3E25D9C3-DE78-40AE-8A3D-1C893CF5222C}" type="pres">
      <dgm:prSet presAssocID="{5C9F8319-C162-4404-88CC-24FD13D32475}" presName="sibTrans" presStyleCnt="0"/>
      <dgm:spPr/>
    </dgm:pt>
    <dgm:pt modelId="{8FE658FC-C736-4413-9F72-6C4D24AF8F45}" type="pres">
      <dgm:prSet presAssocID="{63E6B168-9F1C-41A5-85A8-A0DB1C52FBE8}" presName="compNode" presStyleCnt="0"/>
      <dgm:spPr/>
    </dgm:pt>
    <dgm:pt modelId="{71FFF350-58D1-421D-BCF2-346CCBDDD636}" type="pres">
      <dgm:prSet presAssocID="{63E6B168-9F1C-41A5-85A8-A0DB1C52FB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DB832D-74F5-467C-A458-E0BEF6557A16}" type="pres">
      <dgm:prSet presAssocID="{63E6B168-9F1C-41A5-85A8-A0DB1C52FBE8}" presName="spaceRect" presStyleCnt="0"/>
      <dgm:spPr/>
    </dgm:pt>
    <dgm:pt modelId="{0FA52194-26AD-43EB-BDAD-EB01FC2793E6}" type="pres">
      <dgm:prSet presAssocID="{63E6B168-9F1C-41A5-85A8-A0DB1C52FBE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F43430C-CD0C-4018-B26D-379FA7D170B4}" srcId="{859DB1B2-422F-40A5-B041-9D209657095C}" destId="{B53980FD-C15B-445F-8B90-699252727A2E}" srcOrd="0" destOrd="0" parTransId="{A95E42B4-7DCA-448A-AECA-8A9C6389D3D6}" sibTransId="{5C9F8319-C162-4404-88CC-24FD13D32475}"/>
    <dgm:cxn modelId="{BF6FFB28-13BF-4374-9676-75B9DE4C127A}" srcId="{859DB1B2-422F-40A5-B041-9D209657095C}" destId="{63E6B168-9F1C-41A5-85A8-A0DB1C52FBE8}" srcOrd="1" destOrd="0" parTransId="{E53607A2-6BA9-48D1-87C9-5835AD010E1E}" sibTransId="{2B0F8AD0-D07D-440D-9B0C-10FB89FE0C54}"/>
    <dgm:cxn modelId="{E242FB77-0C9A-4E1B-BC28-9FB83D92487B}" type="presOf" srcId="{B53980FD-C15B-445F-8B90-699252727A2E}" destId="{0A742F1D-A05F-4CA6-9EC7-DB781C5185A7}" srcOrd="0" destOrd="0" presId="urn:microsoft.com/office/officeart/2018/2/layout/IconLabelList"/>
    <dgm:cxn modelId="{AFBCDA85-74D3-48F8-9946-CB082E711D58}" type="presOf" srcId="{63E6B168-9F1C-41A5-85A8-A0DB1C52FBE8}" destId="{0FA52194-26AD-43EB-BDAD-EB01FC2793E6}" srcOrd="0" destOrd="0" presId="urn:microsoft.com/office/officeart/2018/2/layout/IconLabelList"/>
    <dgm:cxn modelId="{373EA79D-C95E-4DD5-82BE-1664AA1F28EA}" type="presOf" srcId="{859DB1B2-422F-40A5-B041-9D209657095C}" destId="{A3DF500F-0931-4EE7-9DBD-6E22849B3BB3}" srcOrd="0" destOrd="0" presId="urn:microsoft.com/office/officeart/2018/2/layout/IconLabelList"/>
    <dgm:cxn modelId="{3EF2A446-1B43-486A-B1B2-10E3D39DD010}" type="presParOf" srcId="{A3DF500F-0931-4EE7-9DBD-6E22849B3BB3}" destId="{9EEC905B-42C6-4518-BA01-632F80340347}" srcOrd="0" destOrd="0" presId="urn:microsoft.com/office/officeart/2018/2/layout/IconLabelList"/>
    <dgm:cxn modelId="{245B9C5B-4403-4211-82E6-6E41413E2127}" type="presParOf" srcId="{9EEC905B-42C6-4518-BA01-632F80340347}" destId="{BFFAF1E0-4D95-49E9-B920-538BA8D35750}" srcOrd="0" destOrd="0" presId="urn:microsoft.com/office/officeart/2018/2/layout/IconLabelList"/>
    <dgm:cxn modelId="{50590034-FD61-4C13-8297-B717A9F09E7A}" type="presParOf" srcId="{9EEC905B-42C6-4518-BA01-632F80340347}" destId="{D5C0306B-88FB-4952-AC17-485283945D3E}" srcOrd="1" destOrd="0" presId="urn:microsoft.com/office/officeart/2018/2/layout/IconLabelList"/>
    <dgm:cxn modelId="{711CBC66-FA9D-4D01-8051-2E4EBD5F4300}" type="presParOf" srcId="{9EEC905B-42C6-4518-BA01-632F80340347}" destId="{0A742F1D-A05F-4CA6-9EC7-DB781C5185A7}" srcOrd="2" destOrd="0" presId="urn:microsoft.com/office/officeart/2018/2/layout/IconLabelList"/>
    <dgm:cxn modelId="{DEF7528A-8F08-4E00-AD9E-CEB51547C12B}" type="presParOf" srcId="{A3DF500F-0931-4EE7-9DBD-6E22849B3BB3}" destId="{3E25D9C3-DE78-40AE-8A3D-1C893CF5222C}" srcOrd="1" destOrd="0" presId="urn:microsoft.com/office/officeart/2018/2/layout/IconLabelList"/>
    <dgm:cxn modelId="{0F58BF0A-3307-4D4A-A755-7134C782A845}" type="presParOf" srcId="{A3DF500F-0931-4EE7-9DBD-6E22849B3BB3}" destId="{8FE658FC-C736-4413-9F72-6C4D24AF8F45}" srcOrd="2" destOrd="0" presId="urn:microsoft.com/office/officeart/2018/2/layout/IconLabelList"/>
    <dgm:cxn modelId="{62E8160F-4064-4722-9D0E-D95ECC50A858}" type="presParOf" srcId="{8FE658FC-C736-4413-9F72-6C4D24AF8F45}" destId="{71FFF350-58D1-421D-BCF2-346CCBDDD636}" srcOrd="0" destOrd="0" presId="urn:microsoft.com/office/officeart/2018/2/layout/IconLabelList"/>
    <dgm:cxn modelId="{8DAC492E-82C5-47DC-AF69-DFE9BECE6F34}" type="presParOf" srcId="{8FE658FC-C736-4413-9F72-6C4D24AF8F45}" destId="{94DB832D-74F5-467C-A458-E0BEF6557A16}" srcOrd="1" destOrd="0" presId="urn:microsoft.com/office/officeart/2018/2/layout/IconLabelList"/>
    <dgm:cxn modelId="{01035710-81B1-474A-98E0-A6BDD13D55FA}" type="presParOf" srcId="{8FE658FC-C736-4413-9F72-6C4D24AF8F45}" destId="{0FA52194-26AD-43EB-BDAD-EB01FC2793E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831679-D87B-4057-94D7-2327F70C0F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893CBA-EADC-4C61-A005-4793B61BEC1C}">
      <dgm:prSet/>
      <dgm:spPr/>
      <dgm:t>
        <a:bodyPr/>
        <a:lstStyle/>
        <a:p>
          <a:r>
            <a:rPr lang="en-US" b="0" i="0" baseline="0"/>
            <a:t>Expressing Appreciation.</a:t>
          </a:r>
          <a:endParaRPr lang="en-US"/>
        </a:p>
      </dgm:t>
    </dgm:pt>
    <dgm:pt modelId="{65B78135-53F2-4F14-B995-5EFF15F3AB98}" type="parTrans" cxnId="{298E0FBA-EDA8-4022-9CA0-9F2007A7E50F}">
      <dgm:prSet/>
      <dgm:spPr/>
      <dgm:t>
        <a:bodyPr/>
        <a:lstStyle/>
        <a:p>
          <a:endParaRPr lang="en-US"/>
        </a:p>
      </dgm:t>
    </dgm:pt>
    <dgm:pt modelId="{09626BAF-3646-4146-8462-ED73200BEF9D}" type="sibTrans" cxnId="{298E0FBA-EDA8-4022-9CA0-9F2007A7E50F}">
      <dgm:prSet/>
      <dgm:spPr/>
      <dgm:t>
        <a:bodyPr/>
        <a:lstStyle/>
        <a:p>
          <a:endParaRPr lang="en-US"/>
        </a:p>
      </dgm:t>
    </dgm:pt>
    <dgm:pt modelId="{A0B452D6-A4F6-4B43-B842-6BC4BB88A775}">
      <dgm:prSet/>
      <dgm:spPr/>
      <dgm:t>
        <a:bodyPr/>
        <a:lstStyle/>
        <a:p>
          <a:r>
            <a:rPr lang="en-US" b="0" i="0" baseline="0"/>
            <a:t>Building Relationships.</a:t>
          </a:r>
          <a:endParaRPr lang="en-US"/>
        </a:p>
      </dgm:t>
    </dgm:pt>
    <dgm:pt modelId="{F4CB84C4-7655-4839-8829-761C827751B8}" type="parTrans" cxnId="{1668018C-353F-4B9A-9C6E-4B2418ABC043}">
      <dgm:prSet/>
      <dgm:spPr/>
      <dgm:t>
        <a:bodyPr/>
        <a:lstStyle/>
        <a:p>
          <a:endParaRPr lang="en-US"/>
        </a:p>
      </dgm:t>
    </dgm:pt>
    <dgm:pt modelId="{208C7C84-352D-470F-ACEF-66F30A2ACD2A}" type="sibTrans" cxnId="{1668018C-353F-4B9A-9C6E-4B2418ABC043}">
      <dgm:prSet/>
      <dgm:spPr/>
      <dgm:t>
        <a:bodyPr/>
        <a:lstStyle/>
        <a:p>
          <a:endParaRPr lang="en-US"/>
        </a:p>
      </dgm:t>
    </dgm:pt>
    <dgm:pt modelId="{38A88D9C-6BD9-4961-9B6D-71EB533FB535}">
      <dgm:prSet/>
      <dgm:spPr/>
      <dgm:t>
        <a:bodyPr/>
        <a:lstStyle/>
        <a:p>
          <a:r>
            <a:rPr lang="en-US" b="0" i="0" baseline="0"/>
            <a:t>Sincerity, Specificity, Timeliness.</a:t>
          </a:r>
          <a:endParaRPr lang="en-US"/>
        </a:p>
      </dgm:t>
    </dgm:pt>
    <dgm:pt modelId="{0D2CA36F-6299-4E49-B030-690AFB3C95B9}" type="parTrans" cxnId="{2E36EE58-4EAC-4C03-9458-08756389B8C1}">
      <dgm:prSet/>
      <dgm:spPr/>
      <dgm:t>
        <a:bodyPr/>
        <a:lstStyle/>
        <a:p>
          <a:endParaRPr lang="en-US"/>
        </a:p>
      </dgm:t>
    </dgm:pt>
    <dgm:pt modelId="{AB3E38D8-D3BF-4F22-8F26-14CF1177A5AE}" type="sibTrans" cxnId="{2E36EE58-4EAC-4C03-9458-08756389B8C1}">
      <dgm:prSet/>
      <dgm:spPr/>
      <dgm:t>
        <a:bodyPr/>
        <a:lstStyle/>
        <a:p>
          <a:endParaRPr lang="en-US"/>
        </a:p>
      </dgm:t>
    </dgm:pt>
    <dgm:pt modelId="{1120AF13-A874-47A3-8523-6D4616FACF58}" type="pres">
      <dgm:prSet presAssocID="{5F831679-D87B-4057-94D7-2327F70C0F4B}" presName="linear" presStyleCnt="0">
        <dgm:presLayoutVars>
          <dgm:animLvl val="lvl"/>
          <dgm:resizeHandles val="exact"/>
        </dgm:presLayoutVars>
      </dgm:prSet>
      <dgm:spPr/>
    </dgm:pt>
    <dgm:pt modelId="{6ACFC297-2ED0-4B95-87CD-B7F421C8700F}" type="pres">
      <dgm:prSet presAssocID="{07893CBA-EADC-4C61-A005-4793B61BEC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1DABDB-40F2-4BCC-8AFE-62CABCCBC220}" type="pres">
      <dgm:prSet presAssocID="{09626BAF-3646-4146-8462-ED73200BEF9D}" presName="spacer" presStyleCnt="0"/>
      <dgm:spPr/>
    </dgm:pt>
    <dgm:pt modelId="{D4A8022B-4219-4376-80D9-EBAB09648D15}" type="pres">
      <dgm:prSet presAssocID="{A0B452D6-A4F6-4B43-B842-6BC4BB88A7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3847F9-89EB-4760-906E-095F9F3542A0}" type="pres">
      <dgm:prSet presAssocID="{208C7C84-352D-470F-ACEF-66F30A2ACD2A}" presName="spacer" presStyleCnt="0"/>
      <dgm:spPr/>
    </dgm:pt>
    <dgm:pt modelId="{8250BD53-5092-4D72-A157-C529CCCAF15D}" type="pres">
      <dgm:prSet presAssocID="{38A88D9C-6BD9-4961-9B6D-71EB533FB5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2F7937-2866-41FE-8526-B6F44E90DE13}" type="presOf" srcId="{5F831679-D87B-4057-94D7-2327F70C0F4B}" destId="{1120AF13-A874-47A3-8523-6D4616FACF58}" srcOrd="0" destOrd="0" presId="urn:microsoft.com/office/officeart/2005/8/layout/vList2"/>
    <dgm:cxn modelId="{674EE639-BE17-480A-B8FA-733D46D063F0}" type="presOf" srcId="{07893CBA-EADC-4C61-A005-4793B61BEC1C}" destId="{6ACFC297-2ED0-4B95-87CD-B7F421C8700F}" srcOrd="0" destOrd="0" presId="urn:microsoft.com/office/officeart/2005/8/layout/vList2"/>
    <dgm:cxn modelId="{2E36EE58-4EAC-4C03-9458-08756389B8C1}" srcId="{5F831679-D87B-4057-94D7-2327F70C0F4B}" destId="{38A88D9C-6BD9-4961-9B6D-71EB533FB535}" srcOrd="2" destOrd="0" parTransId="{0D2CA36F-6299-4E49-B030-690AFB3C95B9}" sibTransId="{AB3E38D8-D3BF-4F22-8F26-14CF1177A5AE}"/>
    <dgm:cxn modelId="{92D88279-1157-4204-8263-842884A31A51}" type="presOf" srcId="{A0B452D6-A4F6-4B43-B842-6BC4BB88A775}" destId="{D4A8022B-4219-4376-80D9-EBAB09648D15}" srcOrd="0" destOrd="0" presId="urn:microsoft.com/office/officeart/2005/8/layout/vList2"/>
    <dgm:cxn modelId="{1668018C-353F-4B9A-9C6E-4B2418ABC043}" srcId="{5F831679-D87B-4057-94D7-2327F70C0F4B}" destId="{A0B452D6-A4F6-4B43-B842-6BC4BB88A775}" srcOrd="1" destOrd="0" parTransId="{F4CB84C4-7655-4839-8829-761C827751B8}" sibTransId="{208C7C84-352D-470F-ACEF-66F30A2ACD2A}"/>
    <dgm:cxn modelId="{298E0FBA-EDA8-4022-9CA0-9F2007A7E50F}" srcId="{5F831679-D87B-4057-94D7-2327F70C0F4B}" destId="{07893CBA-EADC-4C61-A005-4793B61BEC1C}" srcOrd="0" destOrd="0" parTransId="{65B78135-53F2-4F14-B995-5EFF15F3AB98}" sibTransId="{09626BAF-3646-4146-8462-ED73200BEF9D}"/>
    <dgm:cxn modelId="{88DD61FC-48C1-4D96-9D0E-320FA6A35F6C}" type="presOf" srcId="{38A88D9C-6BD9-4961-9B6D-71EB533FB535}" destId="{8250BD53-5092-4D72-A157-C529CCCAF15D}" srcOrd="0" destOrd="0" presId="urn:microsoft.com/office/officeart/2005/8/layout/vList2"/>
    <dgm:cxn modelId="{1562269B-4E63-4526-A847-CA36B2447070}" type="presParOf" srcId="{1120AF13-A874-47A3-8523-6D4616FACF58}" destId="{6ACFC297-2ED0-4B95-87CD-B7F421C8700F}" srcOrd="0" destOrd="0" presId="urn:microsoft.com/office/officeart/2005/8/layout/vList2"/>
    <dgm:cxn modelId="{45C2C20B-20B8-4EB7-8DBA-95C9364D591C}" type="presParOf" srcId="{1120AF13-A874-47A3-8523-6D4616FACF58}" destId="{951DABDB-40F2-4BCC-8AFE-62CABCCBC220}" srcOrd="1" destOrd="0" presId="urn:microsoft.com/office/officeart/2005/8/layout/vList2"/>
    <dgm:cxn modelId="{AC0BA4A9-089D-435A-B0AC-2C1AA320CFAD}" type="presParOf" srcId="{1120AF13-A874-47A3-8523-6D4616FACF58}" destId="{D4A8022B-4219-4376-80D9-EBAB09648D15}" srcOrd="2" destOrd="0" presId="urn:microsoft.com/office/officeart/2005/8/layout/vList2"/>
    <dgm:cxn modelId="{BF44AEA1-6DD3-4D39-A698-CDF94990D569}" type="presParOf" srcId="{1120AF13-A874-47A3-8523-6D4616FACF58}" destId="{613847F9-89EB-4760-906E-095F9F3542A0}" srcOrd="3" destOrd="0" presId="urn:microsoft.com/office/officeart/2005/8/layout/vList2"/>
    <dgm:cxn modelId="{87A6641C-2446-4CBE-B0D5-741DE05AD3FE}" type="presParOf" srcId="{1120AF13-A874-47A3-8523-6D4616FACF58}" destId="{8250BD53-5092-4D72-A157-C529CCCAF1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5175AD-65DB-42E8-ACFF-2AD5F57AB77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2CE33A-E595-4F9D-8AE0-D0CCAC363B3E}">
      <dgm:prSet/>
      <dgm:spPr/>
      <dgm:t>
        <a:bodyPr/>
        <a:lstStyle/>
        <a:p>
          <a:r>
            <a:rPr lang="en-US" b="1" i="0" baseline="0"/>
            <a:t>Instructions:</a:t>
          </a:r>
          <a:r>
            <a:rPr lang="en-US" b="0" i="0" baseline="0"/>
            <a:t> Write a thank you note to someone who assisted you in the last three months.</a:t>
          </a:r>
          <a:endParaRPr lang="en-US"/>
        </a:p>
      </dgm:t>
    </dgm:pt>
    <dgm:pt modelId="{4131BA1A-B5EF-4D97-9726-EB808D33ECDB}" type="parTrans" cxnId="{E4C54768-8990-455E-862E-85CF79C668C2}">
      <dgm:prSet/>
      <dgm:spPr/>
      <dgm:t>
        <a:bodyPr/>
        <a:lstStyle/>
        <a:p>
          <a:endParaRPr lang="en-US"/>
        </a:p>
      </dgm:t>
    </dgm:pt>
    <dgm:pt modelId="{CC9E8D1B-4703-4A12-8ED9-C682C22C2EDC}" type="sibTrans" cxnId="{E4C54768-8990-455E-862E-85CF79C668C2}">
      <dgm:prSet/>
      <dgm:spPr/>
      <dgm:t>
        <a:bodyPr/>
        <a:lstStyle/>
        <a:p>
          <a:endParaRPr lang="en-US"/>
        </a:p>
      </dgm:t>
    </dgm:pt>
    <dgm:pt modelId="{6B14C858-4338-4172-8C14-5F7B09F09A89}">
      <dgm:prSet/>
      <dgm:spPr/>
      <dgm:t>
        <a:bodyPr/>
        <a:lstStyle/>
        <a:p>
          <a:r>
            <a:rPr lang="en-US" b="1" i="0" baseline="0"/>
            <a:t>Handout Reminder:</a:t>
          </a:r>
          <a:r>
            <a:rPr lang="en-US" b="0" i="0" baseline="0"/>
            <a:t> "Thank You Note Template."</a:t>
          </a:r>
          <a:endParaRPr lang="en-US"/>
        </a:p>
      </dgm:t>
    </dgm:pt>
    <dgm:pt modelId="{B04F1898-5AF6-44D2-98C8-C9027BF77219}" type="parTrans" cxnId="{D5712CB0-79A6-4BB9-B2FA-E3465C0F5026}">
      <dgm:prSet/>
      <dgm:spPr/>
      <dgm:t>
        <a:bodyPr/>
        <a:lstStyle/>
        <a:p>
          <a:endParaRPr lang="en-US"/>
        </a:p>
      </dgm:t>
    </dgm:pt>
    <dgm:pt modelId="{11A1C2D7-ED67-460F-89ED-E94714501114}" type="sibTrans" cxnId="{D5712CB0-79A6-4BB9-B2FA-E3465C0F5026}">
      <dgm:prSet/>
      <dgm:spPr/>
      <dgm:t>
        <a:bodyPr/>
        <a:lstStyle/>
        <a:p>
          <a:endParaRPr lang="en-US"/>
        </a:p>
      </dgm:t>
    </dgm:pt>
    <dgm:pt modelId="{5B26DF48-86A4-43D6-A3F5-BF14D4167E56}" type="pres">
      <dgm:prSet presAssocID="{BF5175AD-65DB-42E8-ACFF-2AD5F57AB772}" presName="root" presStyleCnt="0">
        <dgm:presLayoutVars>
          <dgm:dir/>
          <dgm:resizeHandles val="exact"/>
        </dgm:presLayoutVars>
      </dgm:prSet>
      <dgm:spPr/>
    </dgm:pt>
    <dgm:pt modelId="{680590DF-0F0C-4EA5-A4B2-938CBAC81EBE}" type="pres">
      <dgm:prSet presAssocID="{932CE33A-E595-4F9D-8AE0-D0CCAC363B3E}" presName="compNode" presStyleCnt="0"/>
      <dgm:spPr/>
    </dgm:pt>
    <dgm:pt modelId="{6580D7EF-4B7E-4800-B89A-D2AE6C3CD4BF}" type="pres">
      <dgm:prSet presAssocID="{932CE33A-E595-4F9D-8AE0-D0CCAC363B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9CF6FB3-F4DD-4081-BA56-9CB6035F61B5}" type="pres">
      <dgm:prSet presAssocID="{932CE33A-E595-4F9D-8AE0-D0CCAC363B3E}" presName="spaceRect" presStyleCnt="0"/>
      <dgm:spPr/>
    </dgm:pt>
    <dgm:pt modelId="{3D159CF2-B347-42C8-9038-82477A8C31E2}" type="pres">
      <dgm:prSet presAssocID="{932CE33A-E595-4F9D-8AE0-D0CCAC363B3E}" presName="textRect" presStyleLbl="revTx" presStyleIdx="0" presStyleCnt="2">
        <dgm:presLayoutVars>
          <dgm:chMax val="1"/>
          <dgm:chPref val="1"/>
        </dgm:presLayoutVars>
      </dgm:prSet>
      <dgm:spPr/>
    </dgm:pt>
    <dgm:pt modelId="{DD46BE47-FF35-41B0-8856-30B06D613102}" type="pres">
      <dgm:prSet presAssocID="{CC9E8D1B-4703-4A12-8ED9-C682C22C2EDC}" presName="sibTrans" presStyleCnt="0"/>
      <dgm:spPr/>
    </dgm:pt>
    <dgm:pt modelId="{985393FD-C6B7-433B-8A56-FEB301187B5F}" type="pres">
      <dgm:prSet presAssocID="{6B14C858-4338-4172-8C14-5F7B09F09A89}" presName="compNode" presStyleCnt="0"/>
      <dgm:spPr/>
    </dgm:pt>
    <dgm:pt modelId="{651EC4C2-CEEF-4E79-84F0-B660AEE3A42D}" type="pres">
      <dgm:prSet presAssocID="{6B14C858-4338-4172-8C14-5F7B09F09A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FAE23B09-E93C-4274-9228-1D5589ABEB8B}" type="pres">
      <dgm:prSet presAssocID="{6B14C858-4338-4172-8C14-5F7B09F09A89}" presName="spaceRect" presStyleCnt="0"/>
      <dgm:spPr/>
    </dgm:pt>
    <dgm:pt modelId="{8A37E7AD-9F42-4378-88EB-6EBFD48A4F15}" type="pres">
      <dgm:prSet presAssocID="{6B14C858-4338-4172-8C14-5F7B09F09A8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4B3F620-2141-44CA-9581-5AF74EB3B2E3}" type="presOf" srcId="{932CE33A-E595-4F9D-8AE0-D0CCAC363B3E}" destId="{3D159CF2-B347-42C8-9038-82477A8C31E2}" srcOrd="0" destOrd="0" presId="urn:microsoft.com/office/officeart/2018/2/layout/IconLabelList"/>
    <dgm:cxn modelId="{E4C54768-8990-455E-862E-85CF79C668C2}" srcId="{BF5175AD-65DB-42E8-ACFF-2AD5F57AB772}" destId="{932CE33A-E595-4F9D-8AE0-D0CCAC363B3E}" srcOrd="0" destOrd="0" parTransId="{4131BA1A-B5EF-4D97-9726-EB808D33ECDB}" sibTransId="{CC9E8D1B-4703-4A12-8ED9-C682C22C2EDC}"/>
    <dgm:cxn modelId="{F053594A-F799-4D3B-8AB7-1F2EBBD2A2A0}" type="presOf" srcId="{6B14C858-4338-4172-8C14-5F7B09F09A89}" destId="{8A37E7AD-9F42-4378-88EB-6EBFD48A4F15}" srcOrd="0" destOrd="0" presId="urn:microsoft.com/office/officeart/2018/2/layout/IconLabelList"/>
    <dgm:cxn modelId="{D5712CB0-79A6-4BB9-B2FA-E3465C0F5026}" srcId="{BF5175AD-65DB-42E8-ACFF-2AD5F57AB772}" destId="{6B14C858-4338-4172-8C14-5F7B09F09A89}" srcOrd="1" destOrd="0" parTransId="{B04F1898-5AF6-44D2-98C8-C9027BF77219}" sibTransId="{11A1C2D7-ED67-460F-89ED-E94714501114}"/>
    <dgm:cxn modelId="{651DD4C1-3BA4-43C0-9653-45CED7D32636}" type="presOf" srcId="{BF5175AD-65DB-42E8-ACFF-2AD5F57AB772}" destId="{5B26DF48-86A4-43D6-A3F5-BF14D4167E56}" srcOrd="0" destOrd="0" presId="urn:microsoft.com/office/officeart/2018/2/layout/IconLabelList"/>
    <dgm:cxn modelId="{02F34252-ED73-47F9-8504-4721CF412E16}" type="presParOf" srcId="{5B26DF48-86A4-43D6-A3F5-BF14D4167E56}" destId="{680590DF-0F0C-4EA5-A4B2-938CBAC81EBE}" srcOrd="0" destOrd="0" presId="urn:microsoft.com/office/officeart/2018/2/layout/IconLabelList"/>
    <dgm:cxn modelId="{287A978F-D02A-441F-A552-A491D7F5AB6A}" type="presParOf" srcId="{680590DF-0F0C-4EA5-A4B2-938CBAC81EBE}" destId="{6580D7EF-4B7E-4800-B89A-D2AE6C3CD4BF}" srcOrd="0" destOrd="0" presId="urn:microsoft.com/office/officeart/2018/2/layout/IconLabelList"/>
    <dgm:cxn modelId="{7971F7B6-9FEB-4A6B-A4AA-D1C1045218BB}" type="presParOf" srcId="{680590DF-0F0C-4EA5-A4B2-938CBAC81EBE}" destId="{09CF6FB3-F4DD-4081-BA56-9CB6035F61B5}" srcOrd="1" destOrd="0" presId="urn:microsoft.com/office/officeart/2018/2/layout/IconLabelList"/>
    <dgm:cxn modelId="{1D8D9CC1-EBBB-4606-80EC-4D10DB9BE86F}" type="presParOf" srcId="{680590DF-0F0C-4EA5-A4B2-938CBAC81EBE}" destId="{3D159CF2-B347-42C8-9038-82477A8C31E2}" srcOrd="2" destOrd="0" presId="urn:microsoft.com/office/officeart/2018/2/layout/IconLabelList"/>
    <dgm:cxn modelId="{9DF8A184-8B37-43A8-A296-0ECCAD5E20CB}" type="presParOf" srcId="{5B26DF48-86A4-43D6-A3F5-BF14D4167E56}" destId="{DD46BE47-FF35-41B0-8856-30B06D613102}" srcOrd="1" destOrd="0" presId="urn:microsoft.com/office/officeart/2018/2/layout/IconLabelList"/>
    <dgm:cxn modelId="{61E932F0-3CC6-4DB8-BA5B-46BD9636F7F0}" type="presParOf" srcId="{5B26DF48-86A4-43D6-A3F5-BF14D4167E56}" destId="{985393FD-C6B7-433B-8A56-FEB301187B5F}" srcOrd="2" destOrd="0" presId="urn:microsoft.com/office/officeart/2018/2/layout/IconLabelList"/>
    <dgm:cxn modelId="{E0D4BB69-80C9-482E-ACDF-80AFA2C4905D}" type="presParOf" srcId="{985393FD-C6B7-433B-8A56-FEB301187B5F}" destId="{651EC4C2-CEEF-4E79-84F0-B660AEE3A42D}" srcOrd="0" destOrd="0" presId="urn:microsoft.com/office/officeart/2018/2/layout/IconLabelList"/>
    <dgm:cxn modelId="{37C4E029-A85B-4A59-87B8-66CDA6ADA1B4}" type="presParOf" srcId="{985393FD-C6B7-433B-8A56-FEB301187B5F}" destId="{FAE23B09-E93C-4274-9228-1D5589ABEB8B}" srcOrd="1" destOrd="0" presId="urn:microsoft.com/office/officeart/2018/2/layout/IconLabelList"/>
    <dgm:cxn modelId="{990A0A9E-D301-4295-84BB-6EBA4F4B67BC}" type="presParOf" srcId="{985393FD-C6B7-433B-8A56-FEB301187B5F}" destId="{8A37E7AD-9F42-4378-88EB-6EBFD48A4F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BED20-A1F1-4F99-AA04-A6B76781CE0F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99FCB-9ED8-42AC-B4D3-09CBF9DAB805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4E899-CE8A-4F9E-AA98-A649C5B3F70D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Email</a:t>
          </a:r>
          <a:endParaRPr lang="en-US" sz="2500" kern="1200"/>
        </a:p>
      </dsp:txBody>
      <dsp:txXfrm>
        <a:off x="75768" y="2851938"/>
        <a:ext cx="3093750" cy="720000"/>
      </dsp:txXfrm>
    </dsp:sp>
    <dsp:sp modelId="{24FA0344-BF84-4148-A883-8A37BAD87D7E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AE49-B656-4942-8C9A-33173F01721D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2606-28C7-4C59-9A7E-9B997AA3F3B4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Meeting</a:t>
          </a:r>
          <a:endParaRPr lang="en-US" sz="2500" kern="1200"/>
        </a:p>
      </dsp:txBody>
      <dsp:txXfrm>
        <a:off x="3710925" y="2851938"/>
        <a:ext cx="3093750" cy="720000"/>
      </dsp:txXfrm>
    </dsp:sp>
    <dsp:sp modelId="{5BFABAF9-0C28-4439-B73D-324E60E1384B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18144-32EB-497D-8594-8B70A3D6D4DB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96956-B789-4316-9BB8-DAAAB8B315E0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informal communication</a:t>
          </a:r>
          <a:endParaRPr lang="en-US" sz="2500" kern="1200"/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08F43-436E-425B-A62D-0C151E0F774A}">
      <dsp:nvSpPr>
        <dsp:cNvPr id="0" name=""/>
        <dsp:cNvSpPr/>
      </dsp:nvSpPr>
      <dsp:spPr>
        <a:xfrm>
          <a:off x="504309" y="66927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68E6-5CEB-4791-99CE-E8549F6A50E0}">
      <dsp:nvSpPr>
        <dsp:cNvPr id="0" name=""/>
        <dsp:cNvSpPr/>
      </dsp:nvSpPr>
      <dsp:spPr>
        <a:xfrm>
          <a:off x="677378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1D3F8-F47D-4FB0-89E9-95C728BF3967}">
      <dsp:nvSpPr>
        <dsp:cNvPr id="0" name=""/>
        <dsp:cNvSpPr/>
      </dsp:nvSpPr>
      <dsp:spPr>
        <a:xfrm>
          <a:off x="1505044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Subject Lines: Clear and concise.</a:t>
          </a:r>
          <a:endParaRPr lang="en-US" sz="1400" kern="1200"/>
        </a:p>
      </dsp:txBody>
      <dsp:txXfrm>
        <a:off x="1505044" y="66927"/>
        <a:ext cx="1942602" cy="824134"/>
      </dsp:txXfrm>
    </dsp:sp>
    <dsp:sp modelId="{41E3281C-CF91-4C8D-88DA-45DC64641832}">
      <dsp:nvSpPr>
        <dsp:cNvPr id="0" name=""/>
        <dsp:cNvSpPr/>
      </dsp:nvSpPr>
      <dsp:spPr>
        <a:xfrm>
          <a:off x="3786131" y="66927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316C4-479E-4C47-A170-72B618135561}">
      <dsp:nvSpPr>
        <dsp:cNvPr id="0" name=""/>
        <dsp:cNvSpPr/>
      </dsp:nvSpPr>
      <dsp:spPr>
        <a:xfrm>
          <a:off x="3959199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B96C6-A926-4283-9E05-11C9B5A5F18C}">
      <dsp:nvSpPr>
        <dsp:cNvPr id="0" name=""/>
        <dsp:cNvSpPr/>
      </dsp:nvSpPr>
      <dsp:spPr>
        <a:xfrm>
          <a:off x="4786866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Tone: Professional and respectful.</a:t>
          </a:r>
          <a:endParaRPr lang="en-US" sz="1400" kern="1200"/>
        </a:p>
      </dsp:txBody>
      <dsp:txXfrm>
        <a:off x="4786866" y="66927"/>
        <a:ext cx="1942602" cy="824134"/>
      </dsp:txXfrm>
    </dsp:sp>
    <dsp:sp modelId="{3A25A408-001A-4667-BDC0-1A016CCE5F40}">
      <dsp:nvSpPr>
        <dsp:cNvPr id="0" name=""/>
        <dsp:cNvSpPr/>
      </dsp:nvSpPr>
      <dsp:spPr>
        <a:xfrm>
          <a:off x="7067952" y="66927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F5D3B-E43B-405B-9D78-A6F99B71C723}">
      <dsp:nvSpPr>
        <dsp:cNvPr id="0" name=""/>
        <dsp:cNvSpPr/>
      </dsp:nvSpPr>
      <dsp:spPr>
        <a:xfrm>
          <a:off x="7241020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F5B2C-B447-431E-BBC4-41AB07E2B20A}">
      <dsp:nvSpPr>
        <dsp:cNvPr id="0" name=""/>
        <dsp:cNvSpPr/>
      </dsp:nvSpPr>
      <dsp:spPr>
        <a:xfrm>
          <a:off x="8068687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Clarity and Conciseness.</a:t>
          </a:r>
          <a:endParaRPr lang="en-US" sz="1400" kern="1200"/>
        </a:p>
      </dsp:txBody>
      <dsp:txXfrm>
        <a:off x="8068687" y="66927"/>
        <a:ext cx="1942602" cy="824134"/>
      </dsp:txXfrm>
    </dsp:sp>
    <dsp:sp modelId="{DE7F188B-C6BD-43D8-B509-9465D1D66921}">
      <dsp:nvSpPr>
        <dsp:cNvPr id="0" name=""/>
        <dsp:cNvSpPr/>
      </dsp:nvSpPr>
      <dsp:spPr>
        <a:xfrm>
          <a:off x="504309" y="1562370"/>
          <a:ext cx="824134" cy="824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F787-8FC7-49D0-8030-9BD1BD26E465}">
      <dsp:nvSpPr>
        <dsp:cNvPr id="0" name=""/>
        <dsp:cNvSpPr/>
      </dsp:nvSpPr>
      <dsp:spPr>
        <a:xfrm>
          <a:off x="677378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E5609-591E-446E-AFB2-658221115DD5}">
      <dsp:nvSpPr>
        <dsp:cNvPr id="0" name=""/>
        <dsp:cNvSpPr/>
      </dsp:nvSpPr>
      <dsp:spPr>
        <a:xfrm>
          <a:off x="1505044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"Reply All": Use sparingly.</a:t>
          </a:r>
          <a:endParaRPr lang="en-US" sz="1400" kern="1200"/>
        </a:p>
      </dsp:txBody>
      <dsp:txXfrm>
        <a:off x="1505044" y="1562370"/>
        <a:ext cx="1942602" cy="824134"/>
      </dsp:txXfrm>
    </dsp:sp>
    <dsp:sp modelId="{6E98049B-B5DA-4663-BB7C-3FBB69293177}">
      <dsp:nvSpPr>
        <dsp:cNvPr id="0" name=""/>
        <dsp:cNvSpPr/>
      </dsp:nvSpPr>
      <dsp:spPr>
        <a:xfrm>
          <a:off x="3786131" y="1562370"/>
          <a:ext cx="824134" cy="824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79AFF-90DA-4B78-858A-ABEED114A4C2}">
      <dsp:nvSpPr>
        <dsp:cNvPr id="0" name=""/>
        <dsp:cNvSpPr/>
      </dsp:nvSpPr>
      <dsp:spPr>
        <a:xfrm>
          <a:off x="3959199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54076-15F6-4233-852C-D84916E63951}">
      <dsp:nvSpPr>
        <dsp:cNvPr id="0" name=""/>
        <dsp:cNvSpPr/>
      </dsp:nvSpPr>
      <dsp:spPr>
        <a:xfrm>
          <a:off x="4786866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Professional Signatures.</a:t>
          </a:r>
          <a:endParaRPr lang="en-US" sz="1400" kern="1200"/>
        </a:p>
      </dsp:txBody>
      <dsp:txXfrm>
        <a:off x="4786866" y="1562370"/>
        <a:ext cx="1942602" cy="824134"/>
      </dsp:txXfrm>
    </dsp:sp>
    <dsp:sp modelId="{5AD7843B-0DA1-4472-96D9-2B267DD38F93}">
      <dsp:nvSpPr>
        <dsp:cNvPr id="0" name=""/>
        <dsp:cNvSpPr/>
      </dsp:nvSpPr>
      <dsp:spPr>
        <a:xfrm>
          <a:off x="7067952" y="1562370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9EB69-6010-4323-B74D-40BF962CB2A2}">
      <dsp:nvSpPr>
        <dsp:cNvPr id="0" name=""/>
        <dsp:cNvSpPr/>
      </dsp:nvSpPr>
      <dsp:spPr>
        <a:xfrm>
          <a:off x="7241020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8ED3C-263E-4620-A344-31DAE85E819B}">
      <dsp:nvSpPr>
        <dsp:cNvPr id="0" name=""/>
        <dsp:cNvSpPr/>
      </dsp:nvSpPr>
      <dsp:spPr>
        <a:xfrm>
          <a:off x="8068687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Proofreading.</a:t>
          </a:r>
          <a:endParaRPr lang="en-US" sz="1400" kern="1200"/>
        </a:p>
      </dsp:txBody>
      <dsp:txXfrm>
        <a:off x="8068687" y="1562370"/>
        <a:ext cx="1942602" cy="824134"/>
      </dsp:txXfrm>
    </dsp:sp>
    <dsp:sp modelId="{4EBAC102-0A0A-4621-96CC-3678D609FB98}">
      <dsp:nvSpPr>
        <dsp:cNvPr id="0" name=""/>
        <dsp:cNvSpPr/>
      </dsp:nvSpPr>
      <dsp:spPr>
        <a:xfrm>
          <a:off x="504309" y="3057814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8A764-B2D2-4BAE-8440-64B7ECA8B7A6}">
      <dsp:nvSpPr>
        <dsp:cNvPr id="0" name=""/>
        <dsp:cNvSpPr/>
      </dsp:nvSpPr>
      <dsp:spPr>
        <a:xfrm>
          <a:off x="677378" y="3230882"/>
          <a:ext cx="477998" cy="47799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4CFE6-4330-48FB-8036-3145C94393DA}">
      <dsp:nvSpPr>
        <dsp:cNvPr id="0" name=""/>
        <dsp:cNvSpPr/>
      </dsp:nvSpPr>
      <dsp:spPr>
        <a:xfrm>
          <a:off x="1505044" y="3057814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Considering the Recipient's Perspective.</a:t>
          </a:r>
          <a:endParaRPr lang="en-US" sz="1400" kern="1200"/>
        </a:p>
      </dsp:txBody>
      <dsp:txXfrm>
        <a:off x="1505044" y="3057814"/>
        <a:ext cx="1942602" cy="824134"/>
      </dsp:txXfrm>
    </dsp:sp>
    <dsp:sp modelId="{C0EAEA1C-CB73-4385-A9CE-2D70DC7AA86C}">
      <dsp:nvSpPr>
        <dsp:cNvPr id="0" name=""/>
        <dsp:cNvSpPr/>
      </dsp:nvSpPr>
      <dsp:spPr>
        <a:xfrm>
          <a:off x="3786131" y="3057814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C3D45-93AD-4866-ADED-CB94B5A8F667}">
      <dsp:nvSpPr>
        <dsp:cNvPr id="0" name=""/>
        <dsp:cNvSpPr/>
      </dsp:nvSpPr>
      <dsp:spPr>
        <a:xfrm>
          <a:off x="3959199" y="3230882"/>
          <a:ext cx="477998" cy="47799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15A42-A2CB-484E-B7E7-49044245FCF7}">
      <dsp:nvSpPr>
        <dsp:cNvPr id="0" name=""/>
        <dsp:cNvSpPr/>
      </dsp:nvSpPr>
      <dsp:spPr>
        <a:xfrm>
          <a:off x="4786866" y="3057814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Handout Reminder:</a:t>
          </a:r>
          <a:r>
            <a:rPr lang="en-US" sz="1400" b="0" i="0" kern="1200" baseline="0"/>
            <a:t> "Best Practices in Communication" (Email section).</a:t>
          </a:r>
          <a:endParaRPr lang="en-US" sz="1400" kern="1200"/>
        </a:p>
      </dsp:txBody>
      <dsp:txXfrm>
        <a:off x="4786866" y="3057814"/>
        <a:ext cx="1942602" cy="824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2987D-7106-434C-9012-E2EB32E8409F}">
      <dsp:nvSpPr>
        <dsp:cNvPr id="0" name=""/>
        <dsp:cNvSpPr/>
      </dsp:nvSpPr>
      <dsp:spPr>
        <a:xfrm>
          <a:off x="82613" y="741537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694DD-66B5-4892-8B58-BBB24F132A5A}">
      <dsp:nvSpPr>
        <dsp:cNvPr id="0" name=""/>
        <dsp:cNvSpPr/>
      </dsp:nvSpPr>
      <dsp:spPr>
        <a:xfrm>
          <a:off x="271034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A314B-3582-485B-AAC7-0C993C148011}">
      <dsp:nvSpPr>
        <dsp:cNvPr id="0" name=""/>
        <dsp:cNvSpPr/>
      </dsp:nvSpPr>
      <dsp:spPr>
        <a:xfrm>
          <a:off x="1172126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Punctuality and Preparation.</a:t>
          </a:r>
          <a:endParaRPr lang="en-US" sz="1600" kern="1200"/>
        </a:p>
      </dsp:txBody>
      <dsp:txXfrm>
        <a:off x="1172126" y="741537"/>
        <a:ext cx="2114937" cy="897246"/>
      </dsp:txXfrm>
    </dsp:sp>
    <dsp:sp modelId="{2308D7FF-92D6-4CEF-A178-B951D475147F}">
      <dsp:nvSpPr>
        <dsp:cNvPr id="0" name=""/>
        <dsp:cNvSpPr/>
      </dsp:nvSpPr>
      <dsp:spPr>
        <a:xfrm>
          <a:off x="3655575" y="741537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CE80C-95D4-49A1-8F1E-03E057A2B85E}">
      <dsp:nvSpPr>
        <dsp:cNvPr id="0" name=""/>
        <dsp:cNvSpPr/>
      </dsp:nvSpPr>
      <dsp:spPr>
        <a:xfrm>
          <a:off x="3843996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3E0B0-A29E-42E2-9EB5-7F177FDC382D}">
      <dsp:nvSpPr>
        <dsp:cNvPr id="0" name=""/>
        <dsp:cNvSpPr/>
      </dsp:nvSpPr>
      <dsp:spPr>
        <a:xfrm>
          <a:off x="4745088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Active Listening.</a:t>
          </a:r>
          <a:endParaRPr lang="en-US" sz="1600" kern="1200"/>
        </a:p>
      </dsp:txBody>
      <dsp:txXfrm>
        <a:off x="4745088" y="741537"/>
        <a:ext cx="2114937" cy="897246"/>
      </dsp:txXfrm>
    </dsp:sp>
    <dsp:sp modelId="{B27CA717-DA22-489F-B3D9-97331432B850}">
      <dsp:nvSpPr>
        <dsp:cNvPr id="0" name=""/>
        <dsp:cNvSpPr/>
      </dsp:nvSpPr>
      <dsp:spPr>
        <a:xfrm>
          <a:off x="7228536" y="741537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35A47-8ECE-4E74-96F1-35CD37545FE9}">
      <dsp:nvSpPr>
        <dsp:cNvPr id="0" name=""/>
        <dsp:cNvSpPr/>
      </dsp:nvSpPr>
      <dsp:spPr>
        <a:xfrm>
          <a:off x="7416958" y="929959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C3037-DBCA-4DB4-B6E7-1A18381DCF6F}">
      <dsp:nvSpPr>
        <dsp:cNvPr id="0" name=""/>
        <dsp:cNvSpPr/>
      </dsp:nvSpPr>
      <dsp:spPr>
        <a:xfrm>
          <a:off x="8318049" y="74153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Respectful Participation.</a:t>
          </a:r>
          <a:endParaRPr lang="en-US" sz="1600" kern="1200"/>
        </a:p>
      </dsp:txBody>
      <dsp:txXfrm>
        <a:off x="8318049" y="741537"/>
        <a:ext cx="2114937" cy="897246"/>
      </dsp:txXfrm>
    </dsp:sp>
    <dsp:sp modelId="{A2D5210E-0902-4444-BAD3-FDD166D9358F}">
      <dsp:nvSpPr>
        <dsp:cNvPr id="0" name=""/>
        <dsp:cNvSpPr/>
      </dsp:nvSpPr>
      <dsp:spPr>
        <a:xfrm>
          <a:off x="82613" y="231009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9036B-94C9-4880-93A9-44D120F9776E}">
      <dsp:nvSpPr>
        <dsp:cNvPr id="0" name=""/>
        <dsp:cNvSpPr/>
      </dsp:nvSpPr>
      <dsp:spPr>
        <a:xfrm>
          <a:off x="271034" y="249851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C277-4DFD-497B-B553-95A7DF80FADD}">
      <dsp:nvSpPr>
        <dsp:cNvPr id="0" name=""/>
        <dsp:cNvSpPr/>
      </dsp:nvSpPr>
      <dsp:spPr>
        <a:xfrm>
          <a:off x="1172126" y="231009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Follow-up with Action Items.</a:t>
          </a:r>
          <a:endParaRPr lang="en-US" sz="1600" kern="1200"/>
        </a:p>
      </dsp:txBody>
      <dsp:txXfrm>
        <a:off x="1172126" y="2310092"/>
        <a:ext cx="2114937" cy="897246"/>
      </dsp:txXfrm>
    </dsp:sp>
    <dsp:sp modelId="{AA989ED1-B327-47B4-8CF0-E973BA134E1B}">
      <dsp:nvSpPr>
        <dsp:cNvPr id="0" name=""/>
        <dsp:cNvSpPr/>
      </dsp:nvSpPr>
      <dsp:spPr>
        <a:xfrm>
          <a:off x="3655575" y="231009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2EEA5-A74E-4F5A-992B-BC8FE7C80621}">
      <dsp:nvSpPr>
        <dsp:cNvPr id="0" name=""/>
        <dsp:cNvSpPr/>
      </dsp:nvSpPr>
      <dsp:spPr>
        <a:xfrm>
          <a:off x="3843996" y="249851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4CF3F-3F96-457A-93A1-BEFC6F427323}">
      <dsp:nvSpPr>
        <dsp:cNvPr id="0" name=""/>
        <dsp:cNvSpPr/>
      </dsp:nvSpPr>
      <dsp:spPr>
        <a:xfrm>
          <a:off x="4745088" y="231009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/>
            <a:t>Virtual Meeting Etiquette (camera on, mute when not speaking, etc.).</a:t>
          </a:r>
          <a:endParaRPr lang="en-US" sz="1600" kern="1200"/>
        </a:p>
      </dsp:txBody>
      <dsp:txXfrm>
        <a:off x="4745088" y="2310092"/>
        <a:ext cx="2114937" cy="897246"/>
      </dsp:txXfrm>
    </dsp:sp>
    <dsp:sp modelId="{C46A101E-A8EC-4A5F-8859-3EB88EAD81AB}">
      <dsp:nvSpPr>
        <dsp:cNvPr id="0" name=""/>
        <dsp:cNvSpPr/>
      </dsp:nvSpPr>
      <dsp:spPr>
        <a:xfrm>
          <a:off x="7228536" y="231009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EF7E-792E-428A-BE8C-4210D1552528}">
      <dsp:nvSpPr>
        <dsp:cNvPr id="0" name=""/>
        <dsp:cNvSpPr/>
      </dsp:nvSpPr>
      <dsp:spPr>
        <a:xfrm>
          <a:off x="7416958" y="249851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32C8-30C1-41A0-8F9F-A711183CFB99}">
      <dsp:nvSpPr>
        <dsp:cNvPr id="0" name=""/>
        <dsp:cNvSpPr/>
      </dsp:nvSpPr>
      <dsp:spPr>
        <a:xfrm>
          <a:off x="8318049" y="231009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Handout Reminder:</a:t>
          </a:r>
          <a:r>
            <a:rPr lang="en-US" sz="1600" b="0" i="0" kern="1200" baseline="0"/>
            <a:t> "Best Practices in Communication" (Meeting section).</a:t>
          </a:r>
          <a:endParaRPr lang="en-US" sz="1600" kern="1200"/>
        </a:p>
      </dsp:txBody>
      <dsp:txXfrm>
        <a:off x="8318049" y="2310092"/>
        <a:ext cx="2114937" cy="897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C0E0-77E4-485F-89A9-54541C6FABF2}">
      <dsp:nvSpPr>
        <dsp:cNvPr id="0" name=""/>
        <dsp:cNvSpPr/>
      </dsp:nvSpPr>
      <dsp:spPr>
        <a:xfrm>
          <a:off x="340423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30814-DED5-4BD9-8969-4C87AC7528DB}">
      <dsp:nvSpPr>
        <dsp:cNvPr id="0" name=""/>
        <dsp:cNvSpPr/>
      </dsp:nvSpPr>
      <dsp:spPr>
        <a:xfrm>
          <a:off x="565739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E2C1A-9123-47F9-947E-6AACD7AF9C57}">
      <dsp:nvSpPr>
        <dsp:cNvPr id="0" name=""/>
        <dsp:cNvSpPr/>
      </dsp:nvSpPr>
      <dsp:spPr>
        <a:xfrm>
          <a:off x="2448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Appropriate Workplace Conversations.</a:t>
          </a:r>
          <a:endParaRPr lang="en-US" sz="1100" kern="1200"/>
        </a:p>
      </dsp:txBody>
      <dsp:txXfrm>
        <a:off x="2448" y="1929177"/>
        <a:ext cx="1733203" cy="693281"/>
      </dsp:txXfrm>
    </dsp:sp>
    <dsp:sp modelId="{975A3BF2-B591-4E4C-BF73-12725F20A704}">
      <dsp:nvSpPr>
        <dsp:cNvPr id="0" name=""/>
        <dsp:cNvSpPr/>
      </dsp:nvSpPr>
      <dsp:spPr>
        <a:xfrm>
          <a:off x="2376937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38DDC-21F0-4FAB-B9A8-E382B0C48C8A}">
      <dsp:nvSpPr>
        <dsp:cNvPr id="0" name=""/>
        <dsp:cNvSpPr/>
      </dsp:nvSpPr>
      <dsp:spPr>
        <a:xfrm>
          <a:off x="2602253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D44C9-C5AD-4E08-8196-D74FACB69638}">
      <dsp:nvSpPr>
        <dsp:cNvPr id="0" name=""/>
        <dsp:cNvSpPr/>
      </dsp:nvSpPr>
      <dsp:spPr>
        <a:xfrm>
          <a:off x="2038962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Boundaries.</a:t>
          </a:r>
          <a:endParaRPr lang="en-US" sz="1100" kern="1200"/>
        </a:p>
      </dsp:txBody>
      <dsp:txXfrm>
        <a:off x="2038962" y="1929177"/>
        <a:ext cx="1733203" cy="693281"/>
      </dsp:txXfrm>
    </dsp:sp>
    <dsp:sp modelId="{2BD4C6C4-36D8-4127-8E6E-A14F01AD5626}">
      <dsp:nvSpPr>
        <dsp:cNvPr id="0" name=""/>
        <dsp:cNvSpPr/>
      </dsp:nvSpPr>
      <dsp:spPr>
        <a:xfrm>
          <a:off x="4413450" y="542615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9BB3C-5F5B-4AA3-891E-3DEEB04E1762}">
      <dsp:nvSpPr>
        <dsp:cNvPr id="0" name=""/>
        <dsp:cNvSpPr/>
      </dsp:nvSpPr>
      <dsp:spPr>
        <a:xfrm>
          <a:off x="4638767" y="767931"/>
          <a:ext cx="606621" cy="60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2B2EA-1FC8-415A-AD4D-42C24309084B}">
      <dsp:nvSpPr>
        <dsp:cNvPr id="0" name=""/>
        <dsp:cNvSpPr/>
      </dsp:nvSpPr>
      <dsp:spPr>
        <a:xfrm>
          <a:off x="4075476" y="1929177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Respectful Language.</a:t>
          </a:r>
          <a:endParaRPr lang="en-US" sz="1100" kern="1200"/>
        </a:p>
      </dsp:txBody>
      <dsp:txXfrm>
        <a:off x="4075476" y="1929177"/>
        <a:ext cx="1733203" cy="693281"/>
      </dsp:txXfrm>
    </dsp:sp>
    <dsp:sp modelId="{47FD0D05-F309-4223-8AB9-CFA4E3B3CD81}">
      <dsp:nvSpPr>
        <dsp:cNvPr id="0" name=""/>
        <dsp:cNvSpPr/>
      </dsp:nvSpPr>
      <dsp:spPr>
        <a:xfrm>
          <a:off x="340423" y="305575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28584-A5BC-4923-BB22-5920507D67CD}">
      <dsp:nvSpPr>
        <dsp:cNvPr id="0" name=""/>
        <dsp:cNvSpPr/>
      </dsp:nvSpPr>
      <dsp:spPr>
        <a:xfrm>
          <a:off x="565739" y="3281076"/>
          <a:ext cx="606621" cy="6066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BC0F5-60C7-4C39-87C5-43E5E0D0D093}">
      <dsp:nvSpPr>
        <dsp:cNvPr id="0" name=""/>
        <dsp:cNvSpPr/>
      </dsp:nvSpPr>
      <dsp:spPr>
        <a:xfrm>
          <a:off x="2448" y="4442322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Avoiding Gossip.</a:t>
          </a:r>
          <a:endParaRPr lang="en-US" sz="1100" kern="1200"/>
        </a:p>
      </dsp:txBody>
      <dsp:txXfrm>
        <a:off x="2448" y="4442322"/>
        <a:ext cx="1733203" cy="693281"/>
      </dsp:txXfrm>
    </dsp:sp>
    <dsp:sp modelId="{ECC348DA-B24E-464A-901B-CC6C3FDB22FE}">
      <dsp:nvSpPr>
        <dsp:cNvPr id="0" name=""/>
        <dsp:cNvSpPr/>
      </dsp:nvSpPr>
      <dsp:spPr>
        <a:xfrm>
          <a:off x="2376937" y="305575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2EEA7-678B-4D23-B467-433310411083}">
      <dsp:nvSpPr>
        <dsp:cNvPr id="0" name=""/>
        <dsp:cNvSpPr/>
      </dsp:nvSpPr>
      <dsp:spPr>
        <a:xfrm>
          <a:off x="2602253" y="3281076"/>
          <a:ext cx="606621" cy="6066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F8F51-EC0B-4A36-B507-08D3CBE16409}">
      <dsp:nvSpPr>
        <dsp:cNvPr id="0" name=""/>
        <dsp:cNvSpPr/>
      </dsp:nvSpPr>
      <dsp:spPr>
        <a:xfrm>
          <a:off x="2038962" y="4442322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Handling Difficult Conversations.</a:t>
          </a:r>
          <a:endParaRPr lang="en-US" sz="1100" kern="1200"/>
        </a:p>
      </dsp:txBody>
      <dsp:txXfrm>
        <a:off x="2038962" y="4442322"/>
        <a:ext cx="1733203" cy="693281"/>
      </dsp:txXfrm>
    </dsp:sp>
    <dsp:sp modelId="{02F7E303-7848-40A1-B2F5-4771CEF04DEE}">
      <dsp:nvSpPr>
        <dsp:cNvPr id="0" name=""/>
        <dsp:cNvSpPr/>
      </dsp:nvSpPr>
      <dsp:spPr>
        <a:xfrm>
          <a:off x="4413450" y="305575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E82A1-B72B-4CFD-A439-ACADD8BE1D9C}">
      <dsp:nvSpPr>
        <dsp:cNvPr id="0" name=""/>
        <dsp:cNvSpPr/>
      </dsp:nvSpPr>
      <dsp:spPr>
        <a:xfrm>
          <a:off x="4638767" y="3281076"/>
          <a:ext cx="606621" cy="6066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D6C36-92C6-4396-B82F-9A2464FCFDF5}">
      <dsp:nvSpPr>
        <dsp:cNvPr id="0" name=""/>
        <dsp:cNvSpPr/>
      </dsp:nvSpPr>
      <dsp:spPr>
        <a:xfrm>
          <a:off x="4075476" y="4442322"/>
          <a:ext cx="1733203" cy="69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 baseline="0"/>
            <a:t>Handout Reminder:</a:t>
          </a:r>
          <a:r>
            <a:rPr lang="en-US" sz="1100" b="0" i="0" kern="1200" baseline="0"/>
            <a:t> "Best Practices in Communication" (Informal section).</a:t>
          </a:r>
          <a:endParaRPr lang="en-US" sz="1100" kern="1200"/>
        </a:p>
      </dsp:txBody>
      <dsp:txXfrm>
        <a:off x="4075476" y="4442322"/>
        <a:ext cx="1733203" cy="6932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CC12D-A480-4E77-A8C2-913BCBDD9048}">
      <dsp:nvSpPr>
        <dsp:cNvPr id="0" name=""/>
        <dsp:cNvSpPr/>
      </dsp:nvSpPr>
      <dsp:spPr>
        <a:xfrm rot="10800000">
          <a:off x="848342" y="356"/>
          <a:ext cx="2764080" cy="6085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3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Setting</a:t>
          </a:r>
          <a:endParaRPr lang="en-US" sz="2600" kern="1200"/>
        </a:p>
      </dsp:txBody>
      <dsp:txXfrm rot="10800000">
        <a:off x="1000469" y="356"/>
        <a:ext cx="2611953" cy="608508"/>
      </dsp:txXfrm>
    </dsp:sp>
    <dsp:sp modelId="{C58857C8-0A3D-4432-9644-ED047CE3B74D}">
      <dsp:nvSpPr>
        <dsp:cNvPr id="0" name=""/>
        <dsp:cNvSpPr/>
      </dsp:nvSpPr>
      <dsp:spPr>
        <a:xfrm>
          <a:off x="544088" y="356"/>
          <a:ext cx="608508" cy="6085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F65FD9-C3D6-4169-B3DF-E895495FD8BE}">
      <dsp:nvSpPr>
        <dsp:cNvPr id="0" name=""/>
        <dsp:cNvSpPr/>
      </dsp:nvSpPr>
      <dsp:spPr>
        <a:xfrm rot="10800000">
          <a:off x="848342" y="790509"/>
          <a:ext cx="2764080" cy="60850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3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Power</a:t>
          </a:r>
          <a:endParaRPr lang="en-US" sz="2600" kern="1200"/>
        </a:p>
      </dsp:txBody>
      <dsp:txXfrm rot="10800000">
        <a:off x="1000469" y="790509"/>
        <a:ext cx="2611953" cy="608508"/>
      </dsp:txXfrm>
    </dsp:sp>
    <dsp:sp modelId="{E65E0168-AC93-4CEE-AA9D-D201FF2A7EA3}">
      <dsp:nvSpPr>
        <dsp:cNvPr id="0" name=""/>
        <dsp:cNvSpPr/>
      </dsp:nvSpPr>
      <dsp:spPr>
        <a:xfrm>
          <a:off x="544088" y="790509"/>
          <a:ext cx="608508" cy="6085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61F176-C4FD-408C-B295-359BF738A733}">
      <dsp:nvSpPr>
        <dsp:cNvPr id="0" name=""/>
        <dsp:cNvSpPr/>
      </dsp:nvSpPr>
      <dsp:spPr>
        <a:xfrm rot="10800000">
          <a:off x="848342" y="1580663"/>
          <a:ext cx="2764080" cy="60850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3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Generation</a:t>
          </a:r>
          <a:endParaRPr lang="en-US" sz="2600" kern="1200"/>
        </a:p>
      </dsp:txBody>
      <dsp:txXfrm rot="10800000">
        <a:off x="1000469" y="1580663"/>
        <a:ext cx="2611953" cy="608508"/>
      </dsp:txXfrm>
    </dsp:sp>
    <dsp:sp modelId="{DE7B4792-3B9F-4FB6-8BD9-BB3F9A138F4B}">
      <dsp:nvSpPr>
        <dsp:cNvPr id="0" name=""/>
        <dsp:cNvSpPr/>
      </dsp:nvSpPr>
      <dsp:spPr>
        <a:xfrm>
          <a:off x="544088" y="1580663"/>
          <a:ext cx="608508" cy="60850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A2EA0D-0E39-4246-BF95-72A7248D120F}">
      <dsp:nvSpPr>
        <dsp:cNvPr id="0" name=""/>
        <dsp:cNvSpPr/>
      </dsp:nvSpPr>
      <dsp:spPr>
        <a:xfrm rot="10800000">
          <a:off x="848342" y="2370816"/>
          <a:ext cx="2764080" cy="60850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3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/>
            <a:t>Culture</a:t>
          </a:r>
          <a:endParaRPr lang="en-US" sz="2600" kern="1200" dirty="0"/>
        </a:p>
      </dsp:txBody>
      <dsp:txXfrm rot="10800000">
        <a:off x="1000469" y="2370816"/>
        <a:ext cx="2611953" cy="608508"/>
      </dsp:txXfrm>
    </dsp:sp>
    <dsp:sp modelId="{EE169069-ECC4-4A68-944F-55C806539788}">
      <dsp:nvSpPr>
        <dsp:cNvPr id="0" name=""/>
        <dsp:cNvSpPr/>
      </dsp:nvSpPr>
      <dsp:spPr>
        <a:xfrm>
          <a:off x="544088" y="2370816"/>
          <a:ext cx="608508" cy="60850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9B54FF-46C9-4588-BC08-73EAA8DD61AA}">
      <dsp:nvSpPr>
        <dsp:cNvPr id="0" name=""/>
        <dsp:cNvSpPr/>
      </dsp:nvSpPr>
      <dsp:spPr>
        <a:xfrm rot="10800000">
          <a:off x="848342" y="3160969"/>
          <a:ext cx="2764080" cy="60850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336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Purpose</a:t>
          </a:r>
          <a:endParaRPr lang="en-US" sz="2600" kern="1200"/>
        </a:p>
      </dsp:txBody>
      <dsp:txXfrm rot="10800000">
        <a:off x="1000469" y="3160969"/>
        <a:ext cx="2611953" cy="608508"/>
      </dsp:txXfrm>
    </dsp:sp>
    <dsp:sp modelId="{B0BE773F-DAC6-4B05-AAC0-0B8CA18799BE}">
      <dsp:nvSpPr>
        <dsp:cNvPr id="0" name=""/>
        <dsp:cNvSpPr/>
      </dsp:nvSpPr>
      <dsp:spPr>
        <a:xfrm>
          <a:off x="544088" y="3160969"/>
          <a:ext cx="608508" cy="60850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AF1E0-4D95-49E9-B920-538BA8D35750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42F1D-A05F-4CA6-9EC7-DB781C5185A7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"How narrow and pre-determined are the social expectations in the workplace, or how much flexibility is there?"</a:t>
          </a:r>
          <a:endParaRPr lang="en-US" sz="1700" kern="1200"/>
        </a:p>
      </dsp:txBody>
      <dsp:txXfrm>
        <a:off x="765914" y="2943510"/>
        <a:ext cx="4320000" cy="720000"/>
      </dsp:txXfrm>
    </dsp:sp>
    <dsp:sp modelId="{71FFF350-58D1-421D-BCF2-346CCBDDD636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2194-26AD-43EB-BDAD-EB01FC2793E6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"What are the most important social or business etiquette practices to adhere to and why?"</a:t>
          </a:r>
          <a:endParaRPr lang="en-US" sz="1700" kern="1200"/>
        </a:p>
      </dsp:txBody>
      <dsp:txXfrm>
        <a:off x="5841914" y="2943510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FC297-2ED0-4B95-87CD-B7F421C8700F}">
      <dsp:nvSpPr>
        <dsp:cNvPr id="0" name=""/>
        <dsp:cNvSpPr/>
      </dsp:nvSpPr>
      <dsp:spPr>
        <a:xfrm>
          <a:off x="0" y="42473"/>
          <a:ext cx="6245265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baseline="0"/>
            <a:t>Expressing Appreciation.</a:t>
          </a:r>
          <a:endParaRPr lang="en-US" sz="4400" kern="1200"/>
        </a:p>
      </dsp:txBody>
      <dsp:txXfrm>
        <a:off x="85444" y="127917"/>
        <a:ext cx="6074377" cy="1579432"/>
      </dsp:txXfrm>
    </dsp:sp>
    <dsp:sp modelId="{D4A8022B-4219-4376-80D9-EBAB09648D15}">
      <dsp:nvSpPr>
        <dsp:cNvPr id="0" name=""/>
        <dsp:cNvSpPr/>
      </dsp:nvSpPr>
      <dsp:spPr>
        <a:xfrm>
          <a:off x="0" y="1919513"/>
          <a:ext cx="6245265" cy="17503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baseline="0"/>
            <a:t>Building Relationships.</a:t>
          </a:r>
          <a:endParaRPr lang="en-US" sz="4400" kern="1200"/>
        </a:p>
      </dsp:txBody>
      <dsp:txXfrm>
        <a:off x="85444" y="2004957"/>
        <a:ext cx="6074377" cy="1579432"/>
      </dsp:txXfrm>
    </dsp:sp>
    <dsp:sp modelId="{8250BD53-5092-4D72-A157-C529CCCAF15D}">
      <dsp:nvSpPr>
        <dsp:cNvPr id="0" name=""/>
        <dsp:cNvSpPr/>
      </dsp:nvSpPr>
      <dsp:spPr>
        <a:xfrm>
          <a:off x="0" y="3796553"/>
          <a:ext cx="6245265" cy="17503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 baseline="0"/>
            <a:t>Sincerity, Specificity, Timeliness.</a:t>
          </a:r>
          <a:endParaRPr lang="en-US" sz="4400" kern="1200"/>
        </a:p>
      </dsp:txBody>
      <dsp:txXfrm>
        <a:off x="85444" y="3881997"/>
        <a:ext cx="6074377" cy="1579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0D7EF-4B7E-4800-B89A-D2AE6C3CD4BF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59CF2-B347-42C8-9038-82477A8C31E2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Instructions:</a:t>
          </a:r>
          <a:r>
            <a:rPr lang="en-US" sz="1700" b="0" i="0" kern="1200" baseline="0"/>
            <a:t> Write a thank you note to someone who assisted you in the last three months.</a:t>
          </a:r>
          <a:endParaRPr lang="en-US" sz="1700" kern="1200"/>
        </a:p>
      </dsp:txBody>
      <dsp:txXfrm>
        <a:off x="765914" y="2943510"/>
        <a:ext cx="4320000" cy="720000"/>
      </dsp:txXfrm>
    </dsp:sp>
    <dsp:sp modelId="{651EC4C2-CEEF-4E79-84F0-B660AEE3A42D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7E7AD-9F42-4378-88EB-6EBFD48A4F15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baseline="0"/>
            <a:t>Handout Reminder:</a:t>
          </a:r>
          <a:r>
            <a:rPr lang="en-US" sz="1700" b="0" i="0" kern="1200" baseline="0"/>
            <a:t> "Thank You Note Template."</a:t>
          </a:r>
          <a:endParaRPr lang="en-US" sz="1700" kern="1200"/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98F9-BA12-9EEF-A6C5-01C36479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5E1E3-A22E-6650-09C1-B8B0F936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815F-2327-F4DD-04EE-4B6437B2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367E-B160-1E48-A459-AA038B46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0E8E-86B4-9E19-5776-9E40506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5797-C302-9C32-B56F-7B3C60DA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66916-BB50-65A4-9989-089F0B6F0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B010-FE41-71C8-1312-51617F0D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9B2F7-D706-8BAE-ACF6-F782951B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B8DF-667D-AA96-E95C-E36C9C15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B8DBE-E9D7-1696-D48B-79075C999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52812-0A5D-6FC5-0DC2-AEB42C29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4AFE-2322-DFDC-759D-5E0AE490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C3FA-CECC-7440-7738-E60F93B4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9258-CCB4-20A3-ED08-CE4858D9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A50F-AB86-9C82-5E59-4FFE82BE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7F93-2501-04DC-6E5D-FE4134CAE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09E64-5595-9BBF-A900-580CAB06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F054-C05E-44C9-85FD-A5C8A7D69D5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4B6E0-02D7-2265-5D99-0B6E165A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E326-1249-947E-8590-053874B5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0BE1-9756-4111-82AE-BC609F357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7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018D-F25E-905E-A239-2AFE67E4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99DA1-8210-3D57-A2A2-AE0FD106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3F3A3-08DB-6B48-DC09-775FD512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B09B-6F10-7C78-D114-2EE50C29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BC52-1235-39F7-C0F4-63F11B7D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ABF3-365F-62C0-BFAD-990D41AA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6E03-53A3-207A-30E8-63B507E9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A8F8-75A8-8CE6-E767-5B0975A7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2306-17B2-AFBE-EB7E-94C99D5B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DFB9-75E7-14A1-C998-8550688B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7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CE5C-EEE4-FAA3-5D0A-52DBA8DA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887F-E426-E4C7-FC41-007AC25BC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0C726-A979-99D6-3555-F70A17B95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780AD-E0F2-76AC-598D-7BD5B3D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284EF-8C99-0BCB-56A1-B6413A36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6F39-4F8F-9E01-A213-43476743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1DC0-E5EB-34BB-9FBE-16B0172D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85C7-9FF6-8129-E94E-4E9FFF2D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17D55-718C-65E1-97CE-7034A79F0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73E73-E6C8-3D34-345E-92F2379DA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A2399-9F17-F657-B8DB-5EFD6D939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2A2FF-FA95-349B-3144-80413DAF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A3C3A-7D8B-4802-0D8F-FD2B5EA5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0A97D-9EAF-CA83-2DD7-4AAD1EB9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8951-FE7E-33E2-658F-79942233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02C90-70E7-B264-9A40-D715D676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8029F-2F13-4158-2DF0-13F499B9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D831B-6EB4-0E4B-7E96-278D95D5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C6ED4-2CB9-964D-7C26-9660B199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BD91C-444F-6FA5-BF37-5718472F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3FA79-3AD6-BF68-FFF7-5573B4BF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DDE2-0ED9-3013-4380-23C88277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E53BA-4BDC-3896-66B1-023BB77A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198E8-D37B-4DDC-1769-ABA551062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087F1-3E27-8C65-B6CC-83ED1255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66DC1-9D1E-36C8-58B7-D104B992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129AF-72B4-9617-71EB-6B6DFEB7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3D7A-47D8-0831-98A2-7A446BC9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66B6A-4B22-4590-6D9C-5C6CCB48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92F90-53AC-51D0-F09D-5DE825F2B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34831-ED48-3CB7-75DF-7FBDA125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EFB25-3CDF-37D0-8F7B-4442A415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B3B2D-B709-16C4-5362-9BE6B787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B99AF-4AE5-44E6-7983-3919E106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6DF1-1633-33C9-ABFC-DF9FA983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2D7CA-5BBA-A9EF-E8BC-4FAEC1426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F7A5B-023F-425E-A30E-F65226DFA69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786D9-A11B-A566-29A1-1D0A38D76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F8969-7896-0152-706B-304301692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D580F-C69F-419D-9E60-1800B08D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9773A-AA98-E550-8627-9EAD7C9D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r"/>
            <a:r>
              <a:rPr lang="en-US" sz="74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Mastering Etiquette for Professional Success</a:t>
            </a:r>
            <a:r>
              <a:rPr lang="en-US" sz="7400" b="1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7400" b="0" i="0" u="none" strike="noStrike" kern="1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783A-51FB-55CC-FCCC-9D02342A3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>
              <a:buNone/>
            </a:pPr>
            <a:r>
              <a:rPr lang="en-US" sz="20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Building Strong Relationships Through Effective Communication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8EA69-063C-0E2D-5A89-80A6C00E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Fostering a Positive Work Environment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D5F6C4A-BC2A-FB77-B58C-B4C821C57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Builds Trust, Respect, and Collaboration.</a:t>
            </a:r>
          </a:p>
          <a:p>
            <a:pPr marR="0" lvl="0"/>
            <a:r>
              <a:rPr lang="en-US" sz="2000" b="0" i="0" u="none" strike="noStrike" baseline="0"/>
              <a:t>Prevents Misunderstandings and Conflicts.</a:t>
            </a:r>
          </a:p>
        </p:txBody>
      </p:sp>
      <p:pic>
        <p:nvPicPr>
          <p:cNvPr id="18" name="Picture 17" descr="Domino effect white cutouts and one blue cutout">
            <a:extLst>
              <a:ext uri="{FF2B5EF4-FFF2-40B4-BE49-F238E27FC236}">
                <a16:creationId xmlns:a16="http://schemas.microsoft.com/office/drawing/2014/main" id="{67BC1419-CE13-51CD-4CAB-8695FD5E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76" r="212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digital balance scale using circles">
            <a:extLst>
              <a:ext uri="{FF2B5EF4-FFF2-40B4-BE49-F238E27FC236}">
                <a16:creationId xmlns:a16="http://schemas.microsoft.com/office/drawing/2014/main" id="{AEA3733B-7FC5-71D5-A7E3-92B63DAB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51" r="21833" b="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3913-860C-D077-21AE-54D4273D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Potential for Inequality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8AE9595-5293-7799-CCF5-A150B1A8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/>
              <a:t>Rigid standards can create barriers.</a:t>
            </a:r>
          </a:p>
          <a:p>
            <a:pPr marR="0" lvl="0"/>
            <a:r>
              <a:rPr lang="en-US" sz="2000" b="0" i="0" u="none" strike="noStrike" baseline="0"/>
              <a:t>"Why/how might these standards foster inequality or act as a barrier to communication?"</a:t>
            </a:r>
          </a:p>
          <a:p>
            <a:pPr marR="0" lvl="0"/>
            <a:r>
              <a:rPr lang="en-US" sz="2000" b="0" i="0" u="none" strike="noStrike" baseline="0"/>
              <a:t>Challenge and adapt for inclusivity.</a:t>
            </a:r>
          </a:p>
        </p:txBody>
      </p:sp>
    </p:spTree>
    <p:extLst>
      <p:ext uri="{BB962C8B-B14F-4D97-AF65-F5344CB8AC3E}">
        <p14:creationId xmlns:p14="http://schemas.microsoft.com/office/powerpoint/2010/main" val="376296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ADD31-A530-FE59-2BF0-70E32511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r"/>
            <a:r>
              <a:rPr lang="en-US" sz="74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Power of Gratitude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27CC60D-A496-3C82-BDE8-3A7F8C6B9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96262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96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91E1F-39FA-517C-03A2-0B8C096C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Note Activity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5A6A634-9A37-214A-8775-DC9AB04D6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6005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93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7F94237-0536-4DB1-8C95-39E355CED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ts of googly eyes on yellow background">
            <a:extLst>
              <a:ext uri="{FF2B5EF4-FFF2-40B4-BE49-F238E27FC236}">
                <a16:creationId xmlns:a16="http://schemas.microsoft.com/office/drawing/2014/main" id="{05D43866-AEDD-BD21-C4F6-6CD05B3A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b="7249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F054DF-774E-A3DB-5E8C-BA25C5B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r"/>
            <a:r>
              <a:rPr lang="en-US" sz="8000" b="0" i="0" u="none" strike="noStrike" baseline="0">
                <a:solidFill>
                  <a:srgbClr val="FFFFFF"/>
                </a:solidFill>
              </a:rPr>
              <a:t>Wrap-Up &amp; Q&amp;A</a:t>
            </a:r>
          </a:p>
        </p:txBody>
      </p:sp>
      <p:sp>
        <p:nvSpPr>
          <p:cNvPr id="4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F9658-8568-C9EC-890D-3C2CCDF0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0" i="0" u="none" strike="noStrike" baseline="0"/>
              <a:t>Etiquette Mishap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F5A8A-5E7F-4ACD-AF1A-BBD6B4F8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>
              <a:buNone/>
            </a:pPr>
            <a:r>
              <a:rPr lang="en-US" sz="2200" b="0" i="0" u="none" strike="noStrike" baseline="0" dirty="0"/>
              <a:t>Share a brief, anonymous, and </a:t>
            </a:r>
            <a:r>
              <a:rPr lang="en-US" sz="2200" b="1" i="1" u="none" strike="noStrike" baseline="0" dirty="0"/>
              <a:t>lighthearted</a:t>
            </a:r>
            <a:r>
              <a:rPr lang="en-US" sz="2200" b="0" i="0" u="none" strike="noStrike" baseline="0" dirty="0"/>
              <a:t> story of an etiquette faux pas you witnessed or experienced.</a:t>
            </a:r>
          </a:p>
        </p:txBody>
      </p:sp>
      <p:pic>
        <p:nvPicPr>
          <p:cNvPr id="9" name="Picture 8" descr="Meeting in office">
            <a:extLst>
              <a:ext uri="{FF2B5EF4-FFF2-40B4-BE49-F238E27FC236}">
                <a16:creationId xmlns:a16="http://schemas.microsoft.com/office/drawing/2014/main" id="{E629C447-A23B-2918-C046-25C5C5FB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073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B6C8A-FE13-0215-3751-D8B052E1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2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Core Concepts: Best Practices in Communication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2487B3E-55D5-8AC9-A9A6-B2A88DDA6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91143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71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38874-2A13-3EB3-348C-56AB3783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4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Email Etiquette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6819F906-DBBF-528C-C6A7-0B6EEBB63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4870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60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8AFD-736B-A10B-71CD-2F0E8E69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54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Etiquette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906E832-E0DD-9FCF-46CE-8EA54188F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20219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35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E4472-7598-89A9-F90B-0F23B5E3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4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Informal Communication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5DB2B05-4D3E-E113-F95A-D2274C7C6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34211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36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lorful carved figures of humans">
            <a:extLst>
              <a:ext uri="{FF2B5EF4-FFF2-40B4-BE49-F238E27FC236}">
                <a16:creationId xmlns:a16="http://schemas.microsoft.com/office/drawing/2014/main" id="{1B3ED13C-EEBE-8EBD-D667-75FC77D5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50" r="18217" b="-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7DC86C-E897-7AA2-E1DC-D142FB7E6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042343"/>
              </p:ext>
            </p:extLst>
          </p:nvPr>
        </p:nvGraphicFramePr>
        <p:xfrm>
          <a:off x="6803409" y="2470245"/>
          <a:ext cx="4156512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ED0A2FD-1FB6-9AA3-7E25-C007FC21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744" y="617920"/>
            <a:ext cx="9241766" cy="17082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b="0" i="0" u="none" strike="noStrike" baseline="0" dirty="0"/>
              <a:t>The Nuances of Etiquette: Context &amp; Culture</a:t>
            </a:r>
            <a:br>
              <a:rPr lang="en-US" sz="3700" b="0" i="0" u="none" strike="noStrike" baseline="0" dirty="0"/>
            </a:br>
            <a:br>
              <a:rPr lang="en-US" sz="3700" b="0" i="0" u="none" strike="noStrike" baseline="0" dirty="0"/>
            </a:br>
            <a:r>
              <a:rPr lang="en-US" sz="4000" b="0" i="1" u="none" strike="noStrike" baseline="0" dirty="0"/>
              <a:t>Etiquette varies based on…</a:t>
            </a:r>
            <a:br>
              <a:rPr lang="en-US" sz="4000" b="0" i="1" u="none" strike="noStrike" baseline="0" dirty="0"/>
            </a:br>
            <a:endParaRPr lang="en-US" sz="3700" b="0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36933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B0485-7208-2337-35F7-8CDCB851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Variations in Expectations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D7A8329-BFB9-359F-0990-FA344E7F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/>
            <a:r>
              <a:rPr lang="en-US" sz="2400" b="0" i="0" u="none" strike="noStrike" baseline="0"/>
              <a:t>Setting (formal vs. informal).</a:t>
            </a:r>
          </a:p>
          <a:p>
            <a:pPr marL="0" marR="0" lvl="0"/>
            <a:r>
              <a:rPr lang="en-US" sz="2400" b="0" i="0" u="none" strike="noStrike" baseline="0"/>
              <a:t>Level of Power (supervisor vs. subordinate).</a:t>
            </a:r>
          </a:p>
          <a:p>
            <a:pPr marL="0" marR="0" lvl="0"/>
            <a:r>
              <a:rPr lang="en-US" sz="2400" b="0" i="0" u="none" strike="noStrike" baseline="0"/>
              <a:t>Generation (traditionalists, boomers, Gen X, millennials, Gen Z).</a:t>
            </a:r>
          </a:p>
          <a:p>
            <a:pPr marL="0" marR="0" lvl="0"/>
            <a:r>
              <a:rPr lang="en-US" sz="2400" b="0" i="0" u="none" strike="noStrike" baseline="0"/>
              <a:t>Culture (cross-cultural considerations).</a:t>
            </a:r>
          </a:p>
          <a:p>
            <a:pPr marL="0" marR="0" lvl="0"/>
            <a:r>
              <a:rPr lang="en-US" sz="2400" b="0" i="0" u="none" strike="noStrike" baseline="0"/>
              <a:t>Purpose (networking, problem-solving, etc.).</a:t>
            </a:r>
          </a:p>
          <a:p>
            <a:pPr marL="0" marR="0" lvl="0"/>
            <a:r>
              <a:rPr lang="en-US" sz="2400" b="1" i="0" u="none" strike="noStrike" baseline="0"/>
              <a:t>Handout Reminder:</a:t>
            </a:r>
            <a:r>
              <a:rPr lang="en-US" sz="2400" b="0" i="0" u="none" strike="noStrike" baseline="0"/>
              <a:t> "Cross-Cultural Etiquette Considerations."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ABC21-D849-9B05-3ABD-4E142758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 Out Discussion Activity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A978DE0-5B4B-1070-E7CC-4C2CF9067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834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84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Mastering Etiquette for Professional Success </vt:lpstr>
      <vt:lpstr>Etiquette Mishap</vt:lpstr>
      <vt:lpstr>Core Concepts: Best Practices in Communication</vt:lpstr>
      <vt:lpstr>Email Etiquette</vt:lpstr>
      <vt:lpstr>Meeting Etiquette</vt:lpstr>
      <vt:lpstr>Informal Communication </vt:lpstr>
      <vt:lpstr>The Nuances of Etiquette: Context &amp; Culture  Etiquette varies based on… </vt:lpstr>
      <vt:lpstr>Variations in Expectations</vt:lpstr>
      <vt:lpstr>Break Out Discussion Activity</vt:lpstr>
      <vt:lpstr>Fostering a Positive Work Environment</vt:lpstr>
      <vt:lpstr>Potential for Inequality</vt:lpstr>
      <vt:lpstr>The Power of Gratitude </vt:lpstr>
      <vt:lpstr>Thank You Note Activity</vt:lpstr>
      <vt:lpstr>Wrap-Up &amp;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Jonathon Cooper</dc:creator>
  <cp:lastModifiedBy>Jonathon Cooper</cp:lastModifiedBy>
  <cp:revision>1</cp:revision>
  <dcterms:created xsi:type="dcterms:W3CDTF">2025-03-13T18:28:11Z</dcterms:created>
  <dcterms:modified xsi:type="dcterms:W3CDTF">2025-03-13T18:51:37Z</dcterms:modified>
</cp:coreProperties>
</file>