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4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8" r:id="rId4"/>
  </p:sldMasterIdLst>
  <p:notesMasterIdLst>
    <p:notesMasterId r:id="rId18"/>
  </p:notesMasterIdLst>
  <p:handoutMasterIdLst>
    <p:handoutMasterId r:id="rId19"/>
  </p:handoutMasterIdLst>
  <p:sldIdLst>
    <p:sldId id="298" r:id="rId5"/>
    <p:sldId id="283" r:id="rId6"/>
    <p:sldId id="297" r:id="rId7"/>
    <p:sldId id="292" r:id="rId8"/>
    <p:sldId id="284" r:id="rId9"/>
    <p:sldId id="299" r:id="rId10"/>
    <p:sldId id="301" r:id="rId11"/>
    <p:sldId id="302" r:id="rId12"/>
    <p:sldId id="300" r:id="rId13"/>
    <p:sldId id="304" r:id="rId14"/>
    <p:sldId id="305" r:id="rId15"/>
    <p:sldId id="306" r:id="rId16"/>
    <p:sldId id="296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6F97F7-5555-449E-922E-69DA31670853}" v="1888" dt="2025-04-08T17:16:37.714"/>
  </p1510:revLst>
</p1510:revInfo>
</file>

<file path=ppt/tableStyles.xml><?xml version="1.0" encoding="utf-8"?>
<a:tblStyleLst xmlns:a="http://schemas.openxmlformats.org/drawingml/2006/main" def="{073A0DAA-6AF3-43AB-8588-CEC1D06C72B9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712" autoAdjust="0"/>
  </p:normalViewPr>
  <p:slideViewPr>
    <p:cSldViewPr snapToGrid="0">
      <p:cViewPr varScale="1">
        <p:scale>
          <a:sx n="106" d="100"/>
          <a:sy n="106" d="100"/>
        </p:scale>
        <p:origin x="792" y="90"/>
      </p:cViewPr>
      <p:guideLst/>
    </p:cSldViewPr>
  </p:slideViewPr>
  <p:outlineViewPr>
    <p:cViewPr>
      <p:scale>
        <a:sx n="33" d="100"/>
        <a:sy n="33" d="100"/>
      </p:scale>
      <p:origin x="0" y="-94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>
      <p:cViewPr varScale="1">
        <p:scale>
          <a:sx n="60" d="100"/>
          <a:sy n="60" d="100"/>
        </p:scale>
        <p:origin x="3187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a Fairall" userId="2bb3823a-6b59-4bf6-b1da-f9770b902c27" providerId="ADAL" clId="{1D6F97F7-5555-449E-922E-69DA31670853}"/>
    <pc:docChg chg="undo redo custSel addSld delSld modSld sldOrd">
      <pc:chgData name="Lea Fairall" userId="2bb3823a-6b59-4bf6-b1da-f9770b902c27" providerId="ADAL" clId="{1D6F97F7-5555-449E-922E-69DA31670853}" dt="2025-04-08T17:16:37.714" v="4099" actId="20577"/>
      <pc:docMkLst>
        <pc:docMk/>
      </pc:docMkLst>
      <pc:sldChg chg="del">
        <pc:chgData name="Lea Fairall" userId="2bb3823a-6b59-4bf6-b1da-f9770b902c27" providerId="ADAL" clId="{1D6F97F7-5555-449E-922E-69DA31670853}" dt="2025-04-07T20:20:05.153" v="2061" actId="2696"/>
        <pc:sldMkLst>
          <pc:docMk/>
          <pc:sldMk cId="59582380" sldId="256"/>
        </pc:sldMkLst>
      </pc:sldChg>
      <pc:sldChg chg="del">
        <pc:chgData name="Lea Fairall" userId="2bb3823a-6b59-4bf6-b1da-f9770b902c27" providerId="ADAL" clId="{1D6F97F7-5555-449E-922E-69DA31670853}" dt="2025-04-07T20:19:59.924" v="2060" actId="2696"/>
        <pc:sldMkLst>
          <pc:docMk/>
          <pc:sldMk cId="665219316" sldId="285"/>
        </pc:sldMkLst>
      </pc:sldChg>
      <pc:sldChg chg="modSp del mod">
        <pc:chgData name="Lea Fairall" userId="2bb3823a-6b59-4bf6-b1da-f9770b902c27" providerId="ADAL" clId="{1D6F97F7-5555-449E-922E-69DA31670853}" dt="2025-04-07T20:19:55.446" v="2059" actId="2696"/>
        <pc:sldMkLst>
          <pc:docMk/>
          <pc:sldMk cId="2117695413" sldId="293"/>
        </pc:sldMkLst>
        <pc:spChg chg="mod">
          <ac:chgData name="Lea Fairall" userId="2bb3823a-6b59-4bf6-b1da-f9770b902c27" providerId="ADAL" clId="{1D6F97F7-5555-449E-922E-69DA31670853}" dt="2025-04-07T19:58:19.514" v="1624" actId="20577"/>
          <ac:spMkLst>
            <pc:docMk/>
            <pc:sldMk cId="2117695413" sldId="293"/>
            <ac:spMk id="3" creationId="{200B3D2B-613A-41BE-987D-E6A1324B456D}"/>
          </ac:spMkLst>
        </pc:spChg>
        <pc:spChg chg="mod">
          <ac:chgData name="Lea Fairall" userId="2bb3823a-6b59-4bf6-b1da-f9770b902c27" providerId="ADAL" clId="{1D6F97F7-5555-449E-922E-69DA31670853}" dt="2025-04-07T19:58:45.085" v="1668" actId="20577"/>
          <ac:spMkLst>
            <pc:docMk/>
            <pc:sldMk cId="2117695413" sldId="293"/>
            <ac:spMk id="10" creationId="{2972F17A-D965-40B9-8ABB-C634072DBCC0}"/>
          </ac:spMkLst>
        </pc:spChg>
      </pc:sldChg>
      <pc:sldChg chg="del">
        <pc:chgData name="Lea Fairall" userId="2bb3823a-6b59-4bf6-b1da-f9770b902c27" providerId="ADAL" clId="{1D6F97F7-5555-449E-922E-69DA31670853}" dt="2025-04-07T19:57:36.097" v="1582" actId="2696"/>
        <pc:sldMkLst>
          <pc:docMk/>
          <pc:sldMk cId="25800700" sldId="294"/>
        </pc:sldMkLst>
      </pc:sldChg>
      <pc:sldChg chg="del">
        <pc:chgData name="Lea Fairall" userId="2bb3823a-6b59-4bf6-b1da-f9770b902c27" providerId="ADAL" clId="{1D6F97F7-5555-449E-922E-69DA31670853}" dt="2025-04-07T19:57:40.292" v="1583" actId="2696"/>
        <pc:sldMkLst>
          <pc:docMk/>
          <pc:sldMk cId="2575421478" sldId="295"/>
        </pc:sldMkLst>
      </pc:sldChg>
      <pc:sldChg chg="addSp delSp modSp mod ord">
        <pc:chgData name="Lea Fairall" userId="2bb3823a-6b59-4bf6-b1da-f9770b902c27" providerId="ADAL" clId="{1D6F97F7-5555-449E-922E-69DA31670853}" dt="2025-04-07T20:19:42.118" v="2058" actId="403"/>
        <pc:sldMkLst>
          <pc:docMk/>
          <pc:sldMk cId="4153678306" sldId="296"/>
        </pc:sldMkLst>
        <pc:spChg chg="add del mod">
          <ac:chgData name="Lea Fairall" userId="2bb3823a-6b59-4bf6-b1da-f9770b902c27" providerId="ADAL" clId="{1D6F97F7-5555-449E-922E-69DA31670853}" dt="2025-04-07T19:53:22.352" v="1511" actId="21"/>
          <ac:spMkLst>
            <pc:docMk/>
            <pc:sldMk cId="4153678306" sldId="296"/>
            <ac:spMk id="3" creationId="{02756E32-C1A4-4ADB-02CC-23BD9184C6BB}"/>
          </ac:spMkLst>
        </pc:spChg>
        <pc:spChg chg="del">
          <ac:chgData name="Lea Fairall" userId="2bb3823a-6b59-4bf6-b1da-f9770b902c27" providerId="ADAL" clId="{1D6F97F7-5555-449E-922E-69DA31670853}" dt="2025-04-07T19:51:23.623" v="1494" actId="478"/>
          <ac:spMkLst>
            <pc:docMk/>
            <pc:sldMk cId="4153678306" sldId="296"/>
            <ac:spMk id="4" creationId="{60828E04-9C2A-4859-8050-C2DF67A249CB}"/>
          </ac:spMkLst>
        </pc:spChg>
        <pc:spChg chg="del">
          <ac:chgData name="Lea Fairall" userId="2bb3823a-6b59-4bf6-b1da-f9770b902c27" providerId="ADAL" clId="{1D6F97F7-5555-449E-922E-69DA31670853}" dt="2025-04-07T19:52:57.990" v="1508" actId="21"/>
          <ac:spMkLst>
            <pc:docMk/>
            <pc:sldMk cId="4153678306" sldId="296"/>
            <ac:spMk id="5" creationId="{11265965-2271-4C1C-BD0A-6F85F80FF9A6}"/>
          </ac:spMkLst>
        </pc:spChg>
        <pc:spChg chg="del">
          <ac:chgData name="Lea Fairall" userId="2bb3823a-6b59-4bf6-b1da-f9770b902c27" providerId="ADAL" clId="{1D6F97F7-5555-449E-922E-69DA31670853}" dt="2025-04-07T19:52:34.278" v="1505" actId="21"/>
          <ac:spMkLst>
            <pc:docMk/>
            <pc:sldMk cId="4153678306" sldId="296"/>
            <ac:spMk id="6" creationId="{50A3BCC3-A277-4C0B-9EBA-EB53990D8EBD}"/>
          </ac:spMkLst>
        </pc:spChg>
        <pc:spChg chg="mod">
          <ac:chgData name="Lea Fairall" userId="2bb3823a-6b59-4bf6-b1da-f9770b902c27" providerId="ADAL" clId="{1D6F97F7-5555-449E-922E-69DA31670853}" dt="2025-04-07T19:53:40.697" v="1515" actId="207"/>
          <ac:spMkLst>
            <pc:docMk/>
            <pc:sldMk cId="4153678306" sldId="296"/>
            <ac:spMk id="12" creationId="{91814EC9-246A-4C6E-941E-5774FE72F08E}"/>
          </ac:spMkLst>
        </pc:spChg>
        <pc:spChg chg="add del mod">
          <ac:chgData name="Lea Fairall" userId="2bb3823a-6b59-4bf6-b1da-f9770b902c27" providerId="ADAL" clId="{1D6F97F7-5555-449E-922E-69DA31670853}" dt="2025-04-07T19:51:57.741" v="1497" actId="21"/>
          <ac:spMkLst>
            <pc:docMk/>
            <pc:sldMk cId="4153678306" sldId="296"/>
            <ac:spMk id="13" creationId="{6F40A1F4-B883-D25F-BA09-87C02F5DC03B}"/>
          </ac:spMkLst>
        </pc:spChg>
        <pc:spChg chg="del">
          <ac:chgData name="Lea Fairall" userId="2bb3823a-6b59-4bf6-b1da-f9770b902c27" providerId="ADAL" clId="{1D6F97F7-5555-449E-922E-69DA31670853}" dt="2025-04-07T19:51:30.699" v="1496" actId="21"/>
          <ac:spMkLst>
            <pc:docMk/>
            <pc:sldMk cId="4153678306" sldId="296"/>
            <ac:spMk id="14" creationId="{6C38D7A9-9299-4108-BB08-026F4B9CAE7B}"/>
          </ac:spMkLst>
        </pc:spChg>
        <pc:spChg chg="del">
          <ac:chgData name="Lea Fairall" userId="2bb3823a-6b59-4bf6-b1da-f9770b902c27" providerId="ADAL" clId="{1D6F97F7-5555-449E-922E-69DA31670853}" dt="2025-04-07T19:52:19.679" v="1502" actId="21"/>
          <ac:spMkLst>
            <pc:docMk/>
            <pc:sldMk cId="4153678306" sldId="296"/>
            <ac:spMk id="16" creationId="{FD8A1232-50A8-4535-AAF9-7F4180EAA0DD}"/>
          </ac:spMkLst>
        </pc:spChg>
        <pc:spChg chg="add del mod">
          <ac:chgData name="Lea Fairall" userId="2bb3823a-6b59-4bf6-b1da-f9770b902c27" providerId="ADAL" clId="{1D6F97F7-5555-449E-922E-69DA31670853}" dt="2025-04-07T19:52:26.311" v="1504" actId="21"/>
          <ac:spMkLst>
            <pc:docMk/>
            <pc:sldMk cId="4153678306" sldId="296"/>
            <ac:spMk id="17" creationId="{2B980511-8CA7-5E8B-FE4D-84F6CD0E54C8}"/>
          </ac:spMkLst>
        </pc:spChg>
        <pc:spChg chg="add del mod">
          <ac:chgData name="Lea Fairall" userId="2bb3823a-6b59-4bf6-b1da-f9770b902c27" providerId="ADAL" clId="{1D6F97F7-5555-449E-922E-69DA31670853}" dt="2025-04-07T19:52:49.010" v="1507" actId="21"/>
          <ac:spMkLst>
            <pc:docMk/>
            <pc:sldMk cId="4153678306" sldId="296"/>
            <ac:spMk id="19" creationId="{E0F27AE7-0430-98C7-8D9E-66D13CCC924F}"/>
          </ac:spMkLst>
        </pc:spChg>
        <pc:spChg chg="add del mod">
          <ac:chgData name="Lea Fairall" userId="2bb3823a-6b59-4bf6-b1da-f9770b902c27" providerId="ADAL" clId="{1D6F97F7-5555-449E-922E-69DA31670853}" dt="2025-04-07T19:53:13.916" v="1510" actId="21"/>
          <ac:spMkLst>
            <pc:docMk/>
            <pc:sldMk cId="4153678306" sldId="296"/>
            <ac:spMk id="21" creationId="{0B65E623-24F9-C2EF-34EA-2011F4906408}"/>
          </ac:spMkLst>
        </pc:spChg>
        <pc:spChg chg="add mod">
          <ac:chgData name="Lea Fairall" userId="2bb3823a-6b59-4bf6-b1da-f9770b902c27" providerId="ADAL" clId="{1D6F97F7-5555-449E-922E-69DA31670853}" dt="2025-04-07T20:17:11.135" v="1887" actId="5793"/>
          <ac:spMkLst>
            <pc:docMk/>
            <pc:sldMk cId="4153678306" sldId="296"/>
            <ac:spMk id="22" creationId="{432ECDD5-507D-1FEF-06D0-07D38E33098B}"/>
          </ac:spMkLst>
        </pc:spChg>
        <pc:spChg chg="add mod">
          <ac:chgData name="Lea Fairall" userId="2bb3823a-6b59-4bf6-b1da-f9770b902c27" providerId="ADAL" clId="{1D6F97F7-5555-449E-922E-69DA31670853}" dt="2025-04-07T20:18:59.893" v="2031" actId="403"/>
          <ac:spMkLst>
            <pc:docMk/>
            <pc:sldMk cId="4153678306" sldId="296"/>
            <ac:spMk id="23" creationId="{3E1B2EA5-38BA-B4F1-17B9-329BEC94FC5F}"/>
          </ac:spMkLst>
        </pc:spChg>
        <pc:spChg chg="add mod">
          <ac:chgData name="Lea Fairall" userId="2bb3823a-6b59-4bf6-b1da-f9770b902c27" providerId="ADAL" clId="{1D6F97F7-5555-449E-922E-69DA31670853}" dt="2025-04-07T20:19:42.118" v="2058" actId="403"/>
          <ac:spMkLst>
            <pc:docMk/>
            <pc:sldMk cId="4153678306" sldId="296"/>
            <ac:spMk id="24" creationId="{9FB7866D-CCF8-4F9A-1EEF-48D6CCDD66FF}"/>
          </ac:spMkLst>
        </pc:spChg>
        <pc:picChg chg="del">
          <ac:chgData name="Lea Fairall" userId="2bb3823a-6b59-4bf6-b1da-f9770b902c27" providerId="ADAL" clId="{1D6F97F7-5555-449E-922E-69DA31670853}" dt="2025-04-07T19:52:02.550" v="1498" actId="21"/>
          <ac:picMkLst>
            <pc:docMk/>
            <pc:sldMk cId="4153678306" sldId="296"/>
            <ac:picMk id="8" creationId="{111541C4-DB03-4E53-994D-499C7D73C4DF}"/>
          </ac:picMkLst>
        </pc:picChg>
        <pc:picChg chg="del">
          <ac:chgData name="Lea Fairall" userId="2bb3823a-6b59-4bf6-b1da-f9770b902c27" providerId="ADAL" clId="{1D6F97F7-5555-449E-922E-69DA31670853}" dt="2025-04-07T19:52:10.886" v="1500" actId="21"/>
          <ac:picMkLst>
            <pc:docMk/>
            <pc:sldMk cId="4153678306" sldId="296"/>
            <ac:picMk id="9" creationId="{773C1382-ACE1-460F-A1B6-AB761A7D2E6B}"/>
          </ac:picMkLst>
        </pc:picChg>
        <pc:picChg chg="del">
          <ac:chgData name="Lea Fairall" userId="2bb3823a-6b59-4bf6-b1da-f9770b902c27" providerId="ADAL" clId="{1D6F97F7-5555-449E-922E-69DA31670853}" dt="2025-04-07T19:52:06.659" v="1499" actId="21"/>
          <ac:picMkLst>
            <pc:docMk/>
            <pc:sldMk cId="4153678306" sldId="296"/>
            <ac:picMk id="10" creationId="{A29DE31C-E099-4579-BB03-675E0A40C5F2}"/>
          </ac:picMkLst>
        </pc:picChg>
        <pc:picChg chg="del">
          <ac:chgData name="Lea Fairall" userId="2bb3823a-6b59-4bf6-b1da-f9770b902c27" providerId="ADAL" clId="{1D6F97F7-5555-449E-922E-69DA31670853}" dt="2025-04-07T19:52:14.488" v="1501" actId="21"/>
          <ac:picMkLst>
            <pc:docMk/>
            <pc:sldMk cId="4153678306" sldId="296"/>
            <ac:picMk id="11" creationId="{0718E6E0-05A2-479C-AEA8-1A385EB73474}"/>
          </ac:picMkLst>
        </pc:picChg>
        <pc:picChg chg="mod">
          <ac:chgData name="Lea Fairall" userId="2bb3823a-6b59-4bf6-b1da-f9770b902c27" providerId="ADAL" clId="{1D6F97F7-5555-449E-922E-69DA31670853}" dt="2025-04-07T19:53:54.959" v="1516" actId="14100"/>
          <ac:picMkLst>
            <pc:docMk/>
            <pc:sldMk cId="4153678306" sldId="296"/>
            <ac:picMk id="32" creationId="{AAB6EE12-FEF8-FB41-A909-0DA61D7725C7}"/>
          </ac:picMkLst>
        </pc:picChg>
      </pc:sldChg>
      <pc:sldChg chg="addSp delSp modSp new mod modClrScheme chgLayout">
        <pc:chgData name="Lea Fairall" userId="2bb3823a-6b59-4bf6-b1da-f9770b902c27" providerId="ADAL" clId="{1D6F97F7-5555-449E-922E-69DA31670853}" dt="2025-04-07T19:32:43.642" v="1027" actId="207"/>
        <pc:sldMkLst>
          <pc:docMk/>
          <pc:sldMk cId="377083721" sldId="299"/>
        </pc:sldMkLst>
        <pc:spChg chg="mod ord">
          <ac:chgData name="Lea Fairall" userId="2bb3823a-6b59-4bf6-b1da-f9770b902c27" providerId="ADAL" clId="{1D6F97F7-5555-449E-922E-69DA31670853}" dt="2025-04-07T18:29:48.011" v="423" actId="26606"/>
          <ac:spMkLst>
            <pc:docMk/>
            <pc:sldMk cId="377083721" sldId="299"/>
            <ac:spMk id="2" creationId="{69330FEE-E1EC-9382-40DA-F89A4D5FEB98}"/>
          </ac:spMkLst>
        </pc:spChg>
        <pc:spChg chg="del mod">
          <ac:chgData name="Lea Fairall" userId="2bb3823a-6b59-4bf6-b1da-f9770b902c27" providerId="ADAL" clId="{1D6F97F7-5555-449E-922E-69DA31670853}" dt="2025-04-07T17:07:59.263" v="192" actId="26606"/>
          <ac:spMkLst>
            <pc:docMk/>
            <pc:sldMk cId="377083721" sldId="299"/>
            <ac:spMk id="3" creationId="{92506FE0-DB2F-BB47-632F-9E7A101EADA1}"/>
          </ac:spMkLst>
        </pc:spChg>
        <pc:spChg chg="mod ord">
          <ac:chgData name="Lea Fairall" userId="2bb3823a-6b59-4bf6-b1da-f9770b902c27" providerId="ADAL" clId="{1D6F97F7-5555-449E-922E-69DA31670853}" dt="2025-04-07T18:29:48.011" v="423" actId="26606"/>
          <ac:spMkLst>
            <pc:docMk/>
            <pc:sldMk cId="377083721" sldId="299"/>
            <ac:spMk id="4" creationId="{A93E566C-197D-7BBD-C748-5C573856294A}"/>
          </ac:spMkLst>
        </pc:spChg>
        <pc:spChg chg="mod ord">
          <ac:chgData name="Lea Fairall" userId="2bb3823a-6b59-4bf6-b1da-f9770b902c27" providerId="ADAL" clId="{1D6F97F7-5555-449E-922E-69DA31670853}" dt="2025-04-07T18:29:48.011" v="423" actId="26606"/>
          <ac:spMkLst>
            <pc:docMk/>
            <pc:sldMk cId="377083721" sldId="299"/>
            <ac:spMk id="5" creationId="{D6BB2BCF-2663-E83E-C7C8-B872C78102D7}"/>
          </ac:spMkLst>
        </pc:spChg>
        <pc:spChg chg="add mod">
          <ac:chgData name="Lea Fairall" userId="2bb3823a-6b59-4bf6-b1da-f9770b902c27" providerId="ADAL" clId="{1D6F97F7-5555-449E-922E-69DA31670853}" dt="2025-04-07T17:02:29.825" v="3" actId="207"/>
          <ac:spMkLst>
            <pc:docMk/>
            <pc:sldMk cId="377083721" sldId="299"/>
            <ac:spMk id="6" creationId="{36BD1FE2-0A35-02DA-D3FD-DE30BAAAD158}"/>
          </ac:spMkLst>
        </pc:spChg>
        <pc:spChg chg="add del mod">
          <ac:chgData name="Lea Fairall" userId="2bb3823a-6b59-4bf6-b1da-f9770b902c27" providerId="ADAL" clId="{1D6F97F7-5555-449E-922E-69DA31670853}" dt="2025-04-07T17:27:48.442" v="278"/>
          <ac:spMkLst>
            <pc:docMk/>
            <pc:sldMk cId="377083721" sldId="299"/>
            <ac:spMk id="7" creationId="{1DA00EAA-2FD4-2378-1B28-EA82CCD1DC67}"/>
          </ac:spMkLst>
        </pc:spChg>
        <pc:spChg chg="add mod">
          <ac:chgData name="Lea Fairall" userId="2bb3823a-6b59-4bf6-b1da-f9770b902c27" providerId="ADAL" clId="{1D6F97F7-5555-449E-922E-69DA31670853}" dt="2025-04-07T18:29:48.011" v="423" actId="26606"/>
          <ac:spMkLst>
            <pc:docMk/>
            <pc:sldMk cId="377083721" sldId="299"/>
            <ac:spMk id="9" creationId="{D04E127A-FFD9-140F-67E6-91B88881883B}"/>
          </ac:spMkLst>
        </pc:spChg>
        <pc:spChg chg="add del mod">
          <ac:chgData name="Lea Fairall" userId="2bb3823a-6b59-4bf6-b1da-f9770b902c27" providerId="ADAL" clId="{1D6F97F7-5555-449E-922E-69DA31670853}" dt="2025-04-07T18:13:56.442" v="320" actId="47"/>
          <ac:spMkLst>
            <pc:docMk/>
            <pc:sldMk cId="377083721" sldId="299"/>
            <ac:spMk id="11" creationId="{18C8F0E9-CD25-D940-9A19-2F494F094D21}"/>
          </ac:spMkLst>
        </pc:spChg>
        <pc:spChg chg="add mod ord">
          <ac:chgData name="Lea Fairall" userId="2bb3823a-6b59-4bf6-b1da-f9770b902c27" providerId="ADAL" clId="{1D6F97F7-5555-449E-922E-69DA31670853}" dt="2025-04-07T18:29:48.011" v="423" actId="26606"/>
          <ac:spMkLst>
            <pc:docMk/>
            <pc:sldMk cId="377083721" sldId="299"/>
            <ac:spMk id="12" creationId="{5CFB99E0-DB8F-8196-06BC-0626BB19C16E}"/>
          </ac:spMkLst>
        </pc:spChg>
        <pc:spChg chg="add del mod">
          <ac:chgData name="Lea Fairall" userId="2bb3823a-6b59-4bf6-b1da-f9770b902c27" providerId="ADAL" clId="{1D6F97F7-5555-449E-922E-69DA31670853}" dt="2025-04-07T18:30:13.139" v="425"/>
          <ac:spMkLst>
            <pc:docMk/>
            <pc:sldMk cId="377083721" sldId="299"/>
            <ac:spMk id="13" creationId="{3FEA1F6F-4CD1-24B7-A24E-6B7DA37A2000}"/>
          </ac:spMkLst>
        </pc:spChg>
        <pc:spChg chg="add del mod">
          <ac:chgData name="Lea Fairall" userId="2bb3823a-6b59-4bf6-b1da-f9770b902c27" providerId="ADAL" clId="{1D6F97F7-5555-449E-922E-69DA31670853}" dt="2025-04-07T18:13:57.659" v="321" actId="21"/>
          <ac:spMkLst>
            <pc:docMk/>
            <pc:sldMk cId="377083721" sldId="299"/>
            <ac:spMk id="15" creationId="{C76109C2-8252-882E-3B4A-61A010453A24}"/>
          </ac:spMkLst>
        </pc:spChg>
        <pc:spChg chg="add del mod">
          <ac:chgData name="Lea Fairall" userId="2bb3823a-6b59-4bf6-b1da-f9770b902c27" providerId="ADAL" clId="{1D6F97F7-5555-449E-922E-69DA31670853}" dt="2025-04-07T18:14:09.960" v="322" actId="6264"/>
          <ac:spMkLst>
            <pc:docMk/>
            <pc:sldMk cId="377083721" sldId="299"/>
            <ac:spMk id="16" creationId="{CC022602-5E90-A07D-8F57-C8B1E8154073}"/>
          </ac:spMkLst>
        </pc:spChg>
        <pc:spChg chg="add del mod">
          <ac:chgData name="Lea Fairall" userId="2bb3823a-6b59-4bf6-b1da-f9770b902c27" providerId="ADAL" clId="{1D6F97F7-5555-449E-922E-69DA31670853}" dt="2025-04-07T18:14:09.960" v="322" actId="6264"/>
          <ac:spMkLst>
            <pc:docMk/>
            <pc:sldMk cId="377083721" sldId="299"/>
            <ac:spMk id="17" creationId="{343BD147-7F2B-132E-5A72-7F9A440FA98C}"/>
          </ac:spMkLst>
        </pc:spChg>
        <pc:spChg chg="add del mod">
          <ac:chgData name="Lea Fairall" userId="2bb3823a-6b59-4bf6-b1da-f9770b902c27" providerId="ADAL" clId="{1D6F97F7-5555-449E-922E-69DA31670853}" dt="2025-04-07T18:14:09.960" v="322" actId="6264"/>
          <ac:spMkLst>
            <pc:docMk/>
            <pc:sldMk cId="377083721" sldId="299"/>
            <ac:spMk id="18" creationId="{87215CC4-4C38-DFFB-90CC-5B3BD27C2322}"/>
          </ac:spMkLst>
        </pc:spChg>
        <pc:spChg chg="add del mod">
          <ac:chgData name="Lea Fairall" userId="2bb3823a-6b59-4bf6-b1da-f9770b902c27" providerId="ADAL" clId="{1D6F97F7-5555-449E-922E-69DA31670853}" dt="2025-04-07T18:14:09.960" v="322" actId="6264"/>
          <ac:spMkLst>
            <pc:docMk/>
            <pc:sldMk cId="377083721" sldId="299"/>
            <ac:spMk id="19" creationId="{C2D91AC0-B83E-5891-69C9-1B0B2C04E54F}"/>
          </ac:spMkLst>
        </pc:spChg>
        <pc:spChg chg="add del mod">
          <ac:chgData name="Lea Fairall" userId="2bb3823a-6b59-4bf6-b1da-f9770b902c27" providerId="ADAL" clId="{1D6F97F7-5555-449E-922E-69DA31670853}" dt="2025-04-07T18:14:09.960" v="322" actId="6264"/>
          <ac:spMkLst>
            <pc:docMk/>
            <pc:sldMk cId="377083721" sldId="299"/>
            <ac:spMk id="20" creationId="{545D225B-8631-FB3A-B8CD-6829AB2CF1E9}"/>
          </ac:spMkLst>
        </pc:spChg>
        <pc:spChg chg="add del mod">
          <ac:chgData name="Lea Fairall" userId="2bb3823a-6b59-4bf6-b1da-f9770b902c27" providerId="ADAL" clId="{1D6F97F7-5555-449E-922E-69DA31670853}" dt="2025-04-07T18:14:17.993" v="326" actId="6264"/>
          <ac:spMkLst>
            <pc:docMk/>
            <pc:sldMk cId="377083721" sldId="299"/>
            <ac:spMk id="21" creationId="{3DB65457-BEF2-B34B-87BA-6323E0D6D934}"/>
          </ac:spMkLst>
        </pc:spChg>
        <pc:spChg chg="add del mod">
          <ac:chgData name="Lea Fairall" userId="2bb3823a-6b59-4bf6-b1da-f9770b902c27" providerId="ADAL" clId="{1D6F97F7-5555-449E-922E-69DA31670853}" dt="2025-04-07T18:14:17.993" v="326" actId="6264"/>
          <ac:spMkLst>
            <pc:docMk/>
            <pc:sldMk cId="377083721" sldId="299"/>
            <ac:spMk id="22" creationId="{62D1F016-7649-CFB2-CD4B-BB287685B267}"/>
          </ac:spMkLst>
        </pc:spChg>
        <pc:spChg chg="add del mod">
          <ac:chgData name="Lea Fairall" userId="2bb3823a-6b59-4bf6-b1da-f9770b902c27" providerId="ADAL" clId="{1D6F97F7-5555-449E-922E-69DA31670853}" dt="2025-04-07T18:14:17.993" v="326" actId="6264"/>
          <ac:spMkLst>
            <pc:docMk/>
            <pc:sldMk cId="377083721" sldId="299"/>
            <ac:spMk id="23" creationId="{DD8AB3D0-A33C-3171-7FA1-53A88E58C41D}"/>
          </ac:spMkLst>
        </pc:spChg>
        <pc:spChg chg="add del mod">
          <ac:chgData name="Lea Fairall" userId="2bb3823a-6b59-4bf6-b1da-f9770b902c27" providerId="ADAL" clId="{1D6F97F7-5555-449E-922E-69DA31670853}" dt="2025-04-07T18:14:17.993" v="326" actId="6264"/>
          <ac:spMkLst>
            <pc:docMk/>
            <pc:sldMk cId="377083721" sldId="299"/>
            <ac:spMk id="24" creationId="{333BC64C-3EDF-D157-9F0D-97656BC99C50}"/>
          </ac:spMkLst>
        </pc:spChg>
        <pc:spChg chg="add del mod">
          <ac:chgData name="Lea Fairall" userId="2bb3823a-6b59-4bf6-b1da-f9770b902c27" providerId="ADAL" clId="{1D6F97F7-5555-449E-922E-69DA31670853}" dt="2025-04-07T18:14:17.993" v="326" actId="6264"/>
          <ac:spMkLst>
            <pc:docMk/>
            <pc:sldMk cId="377083721" sldId="299"/>
            <ac:spMk id="25" creationId="{80683B07-D336-DE26-BDC1-2B88D5B1E25D}"/>
          </ac:spMkLst>
        </pc:spChg>
        <pc:spChg chg="add del mod">
          <ac:chgData name="Lea Fairall" userId="2bb3823a-6b59-4bf6-b1da-f9770b902c27" providerId="ADAL" clId="{1D6F97F7-5555-449E-922E-69DA31670853}" dt="2025-04-07T18:14:17.374" v="325" actId="6264"/>
          <ac:spMkLst>
            <pc:docMk/>
            <pc:sldMk cId="377083721" sldId="299"/>
            <ac:spMk id="26" creationId="{903219F4-84EE-F2ED-75D5-FE9F1AC633E5}"/>
          </ac:spMkLst>
        </pc:spChg>
        <pc:spChg chg="add del mod">
          <ac:chgData name="Lea Fairall" userId="2bb3823a-6b59-4bf6-b1da-f9770b902c27" providerId="ADAL" clId="{1D6F97F7-5555-449E-922E-69DA31670853}" dt="2025-04-07T18:14:17.374" v="325" actId="6264"/>
          <ac:spMkLst>
            <pc:docMk/>
            <pc:sldMk cId="377083721" sldId="299"/>
            <ac:spMk id="27" creationId="{9D10DE32-802E-7501-5F95-1783AAC9B501}"/>
          </ac:spMkLst>
        </pc:spChg>
        <pc:spChg chg="add del mod">
          <ac:chgData name="Lea Fairall" userId="2bb3823a-6b59-4bf6-b1da-f9770b902c27" providerId="ADAL" clId="{1D6F97F7-5555-449E-922E-69DA31670853}" dt="2025-04-07T18:14:17.374" v="325" actId="6264"/>
          <ac:spMkLst>
            <pc:docMk/>
            <pc:sldMk cId="377083721" sldId="299"/>
            <ac:spMk id="28" creationId="{738C0B35-7291-D9B3-F4F1-70F91C841A60}"/>
          </ac:spMkLst>
        </pc:spChg>
        <pc:spChg chg="add del mod">
          <ac:chgData name="Lea Fairall" userId="2bb3823a-6b59-4bf6-b1da-f9770b902c27" providerId="ADAL" clId="{1D6F97F7-5555-449E-922E-69DA31670853}" dt="2025-04-07T18:14:17.374" v="325" actId="6264"/>
          <ac:spMkLst>
            <pc:docMk/>
            <pc:sldMk cId="377083721" sldId="299"/>
            <ac:spMk id="29" creationId="{9FFE4A2E-B539-BEA8-ADA1-67B10B173C66}"/>
          </ac:spMkLst>
        </pc:spChg>
        <pc:spChg chg="add del mod">
          <ac:chgData name="Lea Fairall" userId="2bb3823a-6b59-4bf6-b1da-f9770b902c27" providerId="ADAL" clId="{1D6F97F7-5555-449E-922E-69DA31670853}" dt="2025-04-07T18:14:17.374" v="325" actId="6264"/>
          <ac:spMkLst>
            <pc:docMk/>
            <pc:sldMk cId="377083721" sldId="299"/>
            <ac:spMk id="30" creationId="{5E5C264F-8738-4546-F682-A2EDF4C475EC}"/>
          </ac:spMkLst>
        </pc:spChg>
        <pc:spChg chg="add del mod ord">
          <ac:chgData name="Lea Fairall" userId="2bb3823a-6b59-4bf6-b1da-f9770b902c27" providerId="ADAL" clId="{1D6F97F7-5555-449E-922E-69DA31670853}" dt="2025-04-07T18:17:16.938" v="340" actId="700"/>
          <ac:spMkLst>
            <pc:docMk/>
            <pc:sldMk cId="377083721" sldId="299"/>
            <ac:spMk id="32" creationId="{C6195A58-419C-8DE2-E474-712D02FDB2B0}"/>
          </ac:spMkLst>
        </pc:spChg>
        <pc:spChg chg="add del mod ord">
          <ac:chgData name="Lea Fairall" userId="2bb3823a-6b59-4bf6-b1da-f9770b902c27" providerId="ADAL" clId="{1D6F97F7-5555-449E-922E-69DA31670853}" dt="2025-04-07T18:18:27.646" v="349"/>
          <ac:spMkLst>
            <pc:docMk/>
            <pc:sldMk cId="377083721" sldId="299"/>
            <ac:spMk id="33" creationId="{FD980827-F501-EFDA-C510-F4B6E156C227}"/>
          </ac:spMkLst>
        </pc:spChg>
        <pc:spChg chg="add del mod">
          <ac:chgData name="Lea Fairall" userId="2bb3823a-6b59-4bf6-b1da-f9770b902c27" providerId="ADAL" clId="{1D6F97F7-5555-449E-922E-69DA31670853}" dt="2025-04-07T18:20:24.457" v="357" actId="21"/>
          <ac:spMkLst>
            <pc:docMk/>
            <pc:sldMk cId="377083721" sldId="299"/>
            <ac:spMk id="36" creationId="{03821A03-0807-9E77-7910-0CA4D73FF099}"/>
          </ac:spMkLst>
        </pc:spChg>
        <pc:spChg chg="add del mod ord">
          <ac:chgData name="Lea Fairall" userId="2bb3823a-6b59-4bf6-b1da-f9770b902c27" providerId="ADAL" clId="{1D6F97F7-5555-449E-922E-69DA31670853}" dt="2025-04-07T19:32:43.642" v="1027" actId="207"/>
          <ac:spMkLst>
            <pc:docMk/>
            <pc:sldMk cId="377083721" sldId="299"/>
            <ac:spMk id="38" creationId="{F5F32EF7-80C7-9EF2-7FA4-CD20699138B0}"/>
          </ac:spMkLst>
        </pc:spChg>
        <pc:graphicFrameChg chg="add del mod ord modGraphic">
          <ac:chgData name="Lea Fairall" userId="2bb3823a-6b59-4bf6-b1da-f9770b902c27" providerId="ADAL" clId="{1D6F97F7-5555-449E-922E-69DA31670853}" dt="2025-04-07T18:16:34.798" v="339" actId="21"/>
          <ac:graphicFrameMkLst>
            <pc:docMk/>
            <pc:sldMk cId="377083721" sldId="299"/>
            <ac:graphicFrameMk id="8" creationId="{C24EF97D-3AD7-5BAB-F6C3-E057DD0422D1}"/>
          </ac:graphicFrameMkLst>
        </pc:graphicFrameChg>
        <pc:graphicFrameChg chg="add mod">
          <ac:chgData name="Lea Fairall" userId="2bb3823a-6b59-4bf6-b1da-f9770b902c27" providerId="ADAL" clId="{1D6F97F7-5555-449E-922E-69DA31670853}" dt="2025-04-07T17:27:31.865" v="275"/>
          <ac:graphicFrameMkLst>
            <pc:docMk/>
            <pc:sldMk cId="377083721" sldId="299"/>
            <ac:graphicFrameMk id="10" creationId="{F2BBD021-60E6-A29A-7B00-EA3647D56350}"/>
          </ac:graphicFrameMkLst>
        </pc:graphicFrameChg>
        <pc:graphicFrameChg chg="add del mod">
          <ac:chgData name="Lea Fairall" userId="2bb3823a-6b59-4bf6-b1da-f9770b902c27" providerId="ADAL" clId="{1D6F97F7-5555-449E-922E-69DA31670853}" dt="2025-04-07T18:23:58.380" v="385" actId="21"/>
          <ac:graphicFrameMkLst>
            <pc:docMk/>
            <pc:sldMk cId="377083721" sldId="299"/>
            <ac:graphicFrameMk id="34" creationId="{42F45DB6-D324-40FE-C0D1-403F45D62222}"/>
          </ac:graphicFrameMkLst>
        </pc:graphicFrameChg>
        <pc:graphicFrameChg chg="add del mod modGraphic">
          <ac:chgData name="Lea Fairall" userId="2bb3823a-6b59-4bf6-b1da-f9770b902c27" providerId="ADAL" clId="{1D6F97F7-5555-449E-922E-69DA31670853}" dt="2025-04-07T18:25:04.993" v="390" actId="1032"/>
          <ac:graphicFrameMkLst>
            <pc:docMk/>
            <pc:sldMk cId="377083721" sldId="299"/>
            <ac:graphicFrameMk id="39" creationId="{2F54F672-8AE1-AAE6-1171-5CF734C600E3}"/>
          </ac:graphicFrameMkLst>
        </pc:graphicFrameChg>
        <pc:picChg chg="add">
          <ac:chgData name="Lea Fairall" userId="2bb3823a-6b59-4bf6-b1da-f9770b902c27" providerId="ADAL" clId="{1D6F97F7-5555-449E-922E-69DA31670853}" dt="2025-04-07T18:29:48.011" v="423" actId="26606"/>
          <ac:picMkLst>
            <pc:docMk/>
            <pc:sldMk cId="377083721" sldId="299"/>
            <ac:picMk id="40" creationId="{789DBA70-DA00-5838-18BF-75D305B7A858}"/>
          </ac:picMkLst>
        </pc:picChg>
      </pc:sldChg>
      <pc:sldChg chg="addSp delSp modSp new mod ord modClrScheme chgLayout">
        <pc:chgData name="Lea Fairall" userId="2bb3823a-6b59-4bf6-b1da-f9770b902c27" providerId="ADAL" clId="{1D6F97F7-5555-449E-922E-69DA31670853}" dt="2025-04-07T19:34:29.855" v="1028" actId="113"/>
        <pc:sldMkLst>
          <pc:docMk/>
          <pc:sldMk cId="547866557" sldId="300"/>
        </pc:sldMkLst>
        <pc:spChg chg="mod">
          <ac:chgData name="Lea Fairall" userId="2bb3823a-6b59-4bf6-b1da-f9770b902c27" providerId="ADAL" clId="{1D6F97F7-5555-449E-922E-69DA31670853}" dt="2025-04-07T19:28:53.248" v="958" actId="1076"/>
          <ac:spMkLst>
            <pc:docMk/>
            <pc:sldMk cId="547866557" sldId="300"/>
            <ac:spMk id="2" creationId="{9730C554-1C23-ACC0-ABD0-93A6E0D5D198}"/>
          </ac:spMkLst>
        </pc:spChg>
        <pc:spChg chg="del mod">
          <ac:chgData name="Lea Fairall" userId="2bb3823a-6b59-4bf6-b1da-f9770b902c27" providerId="ADAL" clId="{1D6F97F7-5555-449E-922E-69DA31670853}" dt="2025-04-07T19:28:01.958" v="954" actId="21"/>
          <ac:spMkLst>
            <pc:docMk/>
            <pc:sldMk cId="547866557" sldId="300"/>
            <ac:spMk id="3" creationId="{4C7C5FF6-516B-DAEE-3EE3-56E5D7502B91}"/>
          </ac:spMkLst>
        </pc:spChg>
        <pc:spChg chg="mod">
          <ac:chgData name="Lea Fairall" userId="2bb3823a-6b59-4bf6-b1da-f9770b902c27" providerId="ADAL" clId="{1D6F97F7-5555-449E-922E-69DA31670853}" dt="2025-04-07T18:49:44.033" v="670" actId="26606"/>
          <ac:spMkLst>
            <pc:docMk/>
            <pc:sldMk cId="547866557" sldId="300"/>
            <ac:spMk id="4" creationId="{FB51CF38-C056-5258-155A-E37C203F9524}"/>
          </ac:spMkLst>
        </pc:spChg>
        <pc:spChg chg="del">
          <ac:chgData name="Lea Fairall" userId="2bb3823a-6b59-4bf6-b1da-f9770b902c27" providerId="ADAL" clId="{1D6F97F7-5555-449E-922E-69DA31670853}" dt="2025-04-07T18:49:44.033" v="670" actId="26606"/>
          <ac:spMkLst>
            <pc:docMk/>
            <pc:sldMk cId="547866557" sldId="300"/>
            <ac:spMk id="5" creationId="{478A562F-0278-18F6-D936-90F8B53F0802}"/>
          </ac:spMkLst>
        </pc:spChg>
        <pc:spChg chg="del mod">
          <ac:chgData name="Lea Fairall" userId="2bb3823a-6b59-4bf6-b1da-f9770b902c27" providerId="ADAL" clId="{1D6F97F7-5555-449E-922E-69DA31670853}" dt="2025-04-07T18:49:44.033" v="670" actId="26606"/>
          <ac:spMkLst>
            <pc:docMk/>
            <pc:sldMk cId="547866557" sldId="300"/>
            <ac:spMk id="6" creationId="{524176FA-A1FD-0B94-D684-B0979991BAB7}"/>
          </ac:spMkLst>
        </pc:spChg>
        <pc:spChg chg="add del">
          <ac:chgData name="Lea Fairall" userId="2bb3823a-6b59-4bf6-b1da-f9770b902c27" providerId="ADAL" clId="{1D6F97F7-5555-449E-922E-69DA31670853}" dt="2025-04-07T18:51:27.636" v="680" actId="22"/>
          <ac:spMkLst>
            <pc:docMk/>
            <pc:sldMk cId="547866557" sldId="300"/>
            <ac:spMk id="9" creationId="{4208744C-65FC-136A-5274-7D11BB7D942C}"/>
          </ac:spMkLst>
        </pc:spChg>
        <pc:spChg chg="add mod">
          <ac:chgData name="Lea Fairall" userId="2bb3823a-6b59-4bf6-b1da-f9770b902c27" providerId="ADAL" clId="{1D6F97F7-5555-449E-922E-69DA31670853}" dt="2025-04-07T18:59:05.895" v="736" actId="27636"/>
          <ac:spMkLst>
            <pc:docMk/>
            <pc:sldMk cId="547866557" sldId="300"/>
            <ac:spMk id="12" creationId="{119BA4A9-72DD-AA10-4DF9-3958168548CC}"/>
          </ac:spMkLst>
        </pc:spChg>
        <pc:spChg chg="add mod">
          <ac:chgData name="Lea Fairall" userId="2bb3823a-6b59-4bf6-b1da-f9770b902c27" providerId="ADAL" clId="{1D6F97F7-5555-449E-922E-69DA31670853}" dt="2025-04-07T19:28:17.695" v="957" actId="207"/>
          <ac:spMkLst>
            <pc:docMk/>
            <pc:sldMk cId="547866557" sldId="300"/>
            <ac:spMk id="13" creationId="{7C93B435-B2D1-43FA-9495-B4A01A119F2B}"/>
          </ac:spMkLst>
        </pc:spChg>
        <pc:graphicFrameChg chg="add mod modGraphic">
          <ac:chgData name="Lea Fairall" userId="2bb3823a-6b59-4bf6-b1da-f9770b902c27" providerId="ADAL" clId="{1D6F97F7-5555-449E-922E-69DA31670853}" dt="2025-04-07T19:27:37.389" v="953" actId="113"/>
          <ac:graphicFrameMkLst>
            <pc:docMk/>
            <pc:sldMk cId="547866557" sldId="300"/>
            <ac:graphicFrameMk id="8" creationId="{D6CF388D-6238-27AD-9342-A74FEB805476}"/>
          </ac:graphicFrameMkLst>
        </pc:graphicFrameChg>
        <pc:graphicFrameChg chg="add mod modGraphic">
          <ac:chgData name="Lea Fairall" userId="2bb3823a-6b59-4bf6-b1da-f9770b902c27" providerId="ADAL" clId="{1D6F97F7-5555-449E-922E-69DA31670853}" dt="2025-04-07T19:16:11.983" v="838" actId="1076"/>
          <ac:graphicFrameMkLst>
            <pc:docMk/>
            <pc:sldMk cId="547866557" sldId="300"/>
            <ac:graphicFrameMk id="10" creationId="{8543BDD0-273F-3DF1-2C0D-085849C855C0}"/>
          </ac:graphicFrameMkLst>
        </pc:graphicFrameChg>
        <pc:graphicFrameChg chg="add mod">
          <ac:chgData name="Lea Fairall" userId="2bb3823a-6b59-4bf6-b1da-f9770b902c27" providerId="ADAL" clId="{1D6F97F7-5555-449E-922E-69DA31670853}" dt="2025-04-07T19:34:29.855" v="1028" actId="113"/>
          <ac:graphicFrameMkLst>
            <pc:docMk/>
            <pc:sldMk cId="547866557" sldId="300"/>
            <ac:graphicFrameMk id="11" creationId="{95AA87C6-7086-A23D-8DC6-13A80C8A0049}"/>
          </ac:graphicFrameMkLst>
        </pc:graphicFrameChg>
      </pc:sldChg>
      <pc:sldChg chg="addSp delSp modSp new mod modClrScheme chgLayout">
        <pc:chgData name="Lea Fairall" userId="2bb3823a-6b59-4bf6-b1da-f9770b902c27" providerId="ADAL" clId="{1D6F97F7-5555-449E-922E-69DA31670853}" dt="2025-04-07T18:47:21.978" v="666" actId="21"/>
        <pc:sldMkLst>
          <pc:docMk/>
          <pc:sldMk cId="2194299583" sldId="301"/>
        </pc:sldMkLst>
        <pc:spChg chg="mod">
          <ac:chgData name="Lea Fairall" userId="2bb3823a-6b59-4bf6-b1da-f9770b902c27" providerId="ADAL" clId="{1D6F97F7-5555-449E-922E-69DA31670853}" dt="2025-04-07T18:33:58.327" v="441" actId="26606"/>
          <ac:spMkLst>
            <pc:docMk/>
            <pc:sldMk cId="2194299583" sldId="301"/>
            <ac:spMk id="2" creationId="{5060880C-E4FE-CDCF-FC93-62303E3502FF}"/>
          </ac:spMkLst>
        </pc:spChg>
        <pc:spChg chg="del mod">
          <ac:chgData name="Lea Fairall" userId="2bb3823a-6b59-4bf6-b1da-f9770b902c27" providerId="ADAL" clId="{1D6F97F7-5555-449E-922E-69DA31670853}" dt="2025-04-07T18:33:58.327" v="441" actId="26606"/>
          <ac:spMkLst>
            <pc:docMk/>
            <pc:sldMk cId="2194299583" sldId="301"/>
            <ac:spMk id="3" creationId="{6654EB28-3409-F115-A9DF-237E1C76BCFC}"/>
          </ac:spMkLst>
        </pc:spChg>
        <pc:spChg chg="del mod">
          <ac:chgData name="Lea Fairall" userId="2bb3823a-6b59-4bf6-b1da-f9770b902c27" providerId="ADAL" clId="{1D6F97F7-5555-449E-922E-69DA31670853}" dt="2025-04-07T18:47:21.978" v="666" actId="21"/>
          <ac:spMkLst>
            <pc:docMk/>
            <pc:sldMk cId="2194299583" sldId="301"/>
            <ac:spMk id="4" creationId="{FC80C022-FE08-B9F3-6EC7-84C742B4D301}"/>
          </ac:spMkLst>
        </pc:spChg>
        <pc:spChg chg="mod">
          <ac:chgData name="Lea Fairall" userId="2bb3823a-6b59-4bf6-b1da-f9770b902c27" providerId="ADAL" clId="{1D6F97F7-5555-449E-922E-69DA31670853}" dt="2025-04-07T18:33:58.327" v="441" actId="26606"/>
          <ac:spMkLst>
            <pc:docMk/>
            <pc:sldMk cId="2194299583" sldId="301"/>
            <ac:spMk id="5" creationId="{186D04B5-0FDF-B536-D61D-CDEB112D3F32}"/>
          </ac:spMkLst>
        </pc:spChg>
        <pc:spChg chg="add mod">
          <ac:chgData name="Lea Fairall" userId="2bb3823a-6b59-4bf6-b1da-f9770b902c27" providerId="ADAL" clId="{1D6F97F7-5555-449E-922E-69DA31670853}" dt="2025-04-07T18:35:37.425" v="453" actId="207"/>
          <ac:spMkLst>
            <pc:docMk/>
            <pc:sldMk cId="2194299583" sldId="301"/>
            <ac:spMk id="9" creationId="{1F1B19D0-C103-3A26-2AD9-1343F48073CC}"/>
          </ac:spMkLst>
        </pc:spChg>
        <pc:spChg chg="add mod">
          <ac:chgData name="Lea Fairall" userId="2bb3823a-6b59-4bf6-b1da-f9770b902c27" providerId="ADAL" clId="{1D6F97F7-5555-449E-922E-69DA31670853}" dt="2025-04-07T18:47:02.176" v="665" actId="255"/>
          <ac:spMkLst>
            <pc:docMk/>
            <pc:sldMk cId="2194299583" sldId="301"/>
            <ac:spMk id="10" creationId="{CCF574CC-CB67-74CB-158E-F93124744471}"/>
          </ac:spMkLst>
        </pc:spChg>
        <pc:spChg chg="add del mod">
          <ac:chgData name="Lea Fairall" userId="2bb3823a-6b59-4bf6-b1da-f9770b902c27" providerId="ADAL" clId="{1D6F97F7-5555-449E-922E-69DA31670853}" dt="2025-04-07T18:46:35.487" v="662" actId="21"/>
          <ac:spMkLst>
            <pc:docMk/>
            <pc:sldMk cId="2194299583" sldId="301"/>
            <ac:spMk id="11" creationId="{C35EA310-A990-AC7A-4647-B75A49854FF8}"/>
          </ac:spMkLst>
        </pc:spChg>
        <pc:graphicFrameChg chg="add mod modGraphic">
          <ac:chgData name="Lea Fairall" userId="2bb3823a-6b59-4bf6-b1da-f9770b902c27" providerId="ADAL" clId="{1D6F97F7-5555-449E-922E-69DA31670853}" dt="2025-04-07T18:44:06.750" v="649" actId="20577"/>
          <ac:graphicFrameMkLst>
            <pc:docMk/>
            <pc:sldMk cId="2194299583" sldId="301"/>
            <ac:graphicFrameMk id="7" creationId="{DEDACC0B-2124-23EC-1000-325FE3980A3C}"/>
          </ac:graphicFrameMkLst>
        </pc:graphicFrameChg>
        <pc:picChg chg="add mod">
          <ac:chgData name="Lea Fairall" userId="2bb3823a-6b59-4bf6-b1da-f9770b902c27" providerId="ADAL" clId="{1D6F97F7-5555-449E-922E-69DA31670853}" dt="2025-04-07T18:46:15.048" v="660" actId="1076"/>
          <ac:picMkLst>
            <pc:docMk/>
            <pc:sldMk cId="2194299583" sldId="301"/>
            <ac:picMk id="8" creationId="{47CD4F4F-57A5-6C34-275C-C488D821DE62}"/>
          </ac:picMkLst>
        </pc:picChg>
      </pc:sldChg>
      <pc:sldChg chg="addSp delSp modSp new mod modClrScheme chgLayout">
        <pc:chgData name="Lea Fairall" userId="2bb3823a-6b59-4bf6-b1da-f9770b902c27" providerId="ADAL" clId="{1D6F97F7-5555-449E-922E-69DA31670853}" dt="2025-04-07T19:50:25.200" v="1491" actId="21"/>
        <pc:sldMkLst>
          <pc:docMk/>
          <pc:sldMk cId="2152561332" sldId="302"/>
        </pc:sldMkLst>
        <pc:spChg chg="mod">
          <ac:chgData name="Lea Fairall" userId="2bb3823a-6b59-4bf6-b1da-f9770b902c27" providerId="ADAL" clId="{1D6F97F7-5555-449E-922E-69DA31670853}" dt="2025-04-07T19:49:44.276" v="1484" actId="122"/>
          <ac:spMkLst>
            <pc:docMk/>
            <pc:sldMk cId="2152561332" sldId="302"/>
            <ac:spMk id="2" creationId="{91831B1D-C0B2-FE03-1B23-429F843AAE5D}"/>
          </ac:spMkLst>
        </pc:spChg>
        <pc:spChg chg="del mod">
          <ac:chgData name="Lea Fairall" userId="2bb3823a-6b59-4bf6-b1da-f9770b902c27" providerId="ADAL" clId="{1D6F97F7-5555-449E-922E-69DA31670853}" dt="2025-04-07T19:50:25.200" v="1491" actId="21"/>
          <ac:spMkLst>
            <pc:docMk/>
            <pc:sldMk cId="2152561332" sldId="302"/>
            <ac:spMk id="3" creationId="{FEB4DB30-92F8-8A1D-8DE4-5302CDFE4B96}"/>
          </ac:spMkLst>
        </pc:spChg>
        <pc:spChg chg="mod">
          <ac:chgData name="Lea Fairall" userId="2bb3823a-6b59-4bf6-b1da-f9770b902c27" providerId="ADAL" clId="{1D6F97F7-5555-449E-922E-69DA31670853}" dt="2025-04-07T19:43:13.017" v="1441" actId="26606"/>
          <ac:spMkLst>
            <pc:docMk/>
            <pc:sldMk cId="2152561332" sldId="302"/>
            <ac:spMk id="4" creationId="{6FD2C9A5-CFDF-DBB1-228C-321FD0AB41D9}"/>
          </ac:spMkLst>
        </pc:spChg>
        <pc:spChg chg="del mod">
          <ac:chgData name="Lea Fairall" userId="2bb3823a-6b59-4bf6-b1da-f9770b902c27" providerId="ADAL" clId="{1D6F97F7-5555-449E-922E-69DA31670853}" dt="2025-04-07T19:43:13.017" v="1441" actId="26606"/>
          <ac:spMkLst>
            <pc:docMk/>
            <pc:sldMk cId="2152561332" sldId="302"/>
            <ac:spMk id="5" creationId="{A00EF703-A0C6-C7E5-2DE8-A470615790FF}"/>
          </ac:spMkLst>
        </pc:spChg>
        <pc:spChg chg="del">
          <ac:chgData name="Lea Fairall" userId="2bb3823a-6b59-4bf6-b1da-f9770b902c27" providerId="ADAL" clId="{1D6F97F7-5555-449E-922E-69DA31670853}" dt="2025-04-07T19:43:13.017" v="1441" actId="26606"/>
          <ac:spMkLst>
            <pc:docMk/>
            <pc:sldMk cId="2152561332" sldId="302"/>
            <ac:spMk id="6" creationId="{0786D1FE-56D5-EAFD-BEAD-71516F07F817}"/>
          </ac:spMkLst>
        </pc:spChg>
        <pc:spChg chg="add mod">
          <ac:chgData name="Lea Fairall" userId="2bb3823a-6b59-4bf6-b1da-f9770b902c27" providerId="ADAL" clId="{1D6F97F7-5555-449E-922E-69DA31670853}" dt="2025-04-07T19:50:19.201" v="1490" actId="207"/>
          <ac:spMkLst>
            <pc:docMk/>
            <pc:sldMk cId="2152561332" sldId="302"/>
            <ac:spMk id="7" creationId="{C0762B83-99C2-DCF3-7DAF-52FA93F078FD}"/>
          </ac:spMkLst>
        </pc:spChg>
        <pc:graphicFrameChg chg="add mod">
          <ac:chgData name="Lea Fairall" userId="2bb3823a-6b59-4bf6-b1da-f9770b902c27" providerId="ADAL" clId="{1D6F97F7-5555-449E-922E-69DA31670853}" dt="2025-04-07T19:49:20.490" v="1482" actId="20577"/>
          <ac:graphicFrameMkLst>
            <pc:docMk/>
            <pc:sldMk cId="2152561332" sldId="302"/>
            <ac:graphicFrameMk id="8" creationId="{15C5DC7E-68FE-C326-E136-9236C76B15F6}"/>
          </ac:graphicFrameMkLst>
        </pc:graphicFrameChg>
      </pc:sldChg>
      <pc:sldChg chg="new del">
        <pc:chgData name="Lea Fairall" userId="2bb3823a-6b59-4bf6-b1da-f9770b902c27" providerId="ADAL" clId="{1D6F97F7-5555-449E-922E-69DA31670853}" dt="2025-04-07T20:16:07.463" v="1846" actId="2696"/>
        <pc:sldMkLst>
          <pc:docMk/>
          <pc:sldMk cId="159746079" sldId="303"/>
        </pc:sldMkLst>
      </pc:sldChg>
      <pc:sldChg chg="addSp delSp modSp new mod modClrScheme chgLayout">
        <pc:chgData name="Lea Fairall" userId="2bb3823a-6b59-4bf6-b1da-f9770b902c27" providerId="ADAL" clId="{1D6F97F7-5555-449E-922E-69DA31670853}" dt="2025-04-08T16:16:16.462" v="2528" actId="21"/>
        <pc:sldMkLst>
          <pc:docMk/>
          <pc:sldMk cId="3578616882" sldId="304"/>
        </pc:sldMkLst>
        <pc:spChg chg="mod">
          <ac:chgData name="Lea Fairall" userId="2bb3823a-6b59-4bf6-b1da-f9770b902c27" providerId="ADAL" clId="{1D6F97F7-5555-449E-922E-69DA31670853}" dt="2025-04-08T16:16:10.170" v="2527" actId="403"/>
          <ac:spMkLst>
            <pc:docMk/>
            <pc:sldMk cId="3578616882" sldId="304"/>
            <ac:spMk id="2" creationId="{7404776D-9FBE-5B27-38D7-817185F8D4E2}"/>
          </ac:spMkLst>
        </pc:spChg>
        <pc:spChg chg="mod ord">
          <ac:chgData name="Lea Fairall" userId="2bb3823a-6b59-4bf6-b1da-f9770b902c27" providerId="ADAL" clId="{1D6F97F7-5555-449E-922E-69DA31670853}" dt="2025-04-08T16:15:54.667" v="2522" actId="207"/>
          <ac:spMkLst>
            <pc:docMk/>
            <pc:sldMk cId="3578616882" sldId="304"/>
            <ac:spMk id="3" creationId="{9C8BF03B-7DC8-729A-E201-8F29D7F75DCD}"/>
          </ac:spMkLst>
        </pc:spChg>
        <pc:spChg chg="del mod">
          <ac:chgData name="Lea Fairall" userId="2bb3823a-6b59-4bf6-b1da-f9770b902c27" providerId="ADAL" clId="{1D6F97F7-5555-449E-922E-69DA31670853}" dt="2025-04-08T15:58:05.365" v="2067" actId="26606"/>
          <ac:spMkLst>
            <pc:docMk/>
            <pc:sldMk cId="3578616882" sldId="304"/>
            <ac:spMk id="4" creationId="{C86E2ABB-EAE8-BC08-8DE0-86F128842CF2}"/>
          </ac:spMkLst>
        </pc:spChg>
        <pc:spChg chg="del mod">
          <ac:chgData name="Lea Fairall" userId="2bb3823a-6b59-4bf6-b1da-f9770b902c27" providerId="ADAL" clId="{1D6F97F7-5555-449E-922E-69DA31670853}" dt="2025-04-08T15:57:10.970" v="2065" actId="21"/>
          <ac:spMkLst>
            <pc:docMk/>
            <pc:sldMk cId="3578616882" sldId="304"/>
            <ac:spMk id="5" creationId="{B568A662-BB52-862D-6349-3AD6B8549575}"/>
          </ac:spMkLst>
        </pc:spChg>
        <pc:spChg chg="del mod">
          <ac:chgData name="Lea Fairall" userId="2bb3823a-6b59-4bf6-b1da-f9770b902c27" providerId="ADAL" clId="{1D6F97F7-5555-449E-922E-69DA31670853}" dt="2025-04-08T15:57:26.261" v="2066" actId="21"/>
          <ac:spMkLst>
            <pc:docMk/>
            <pc:sldMk cId="3578616882" sldId="304"/>
            <ac:spMk id="6" creationId="{7FD70ED4-1638-E4AC-2CA4-66E493DB16A2}"/>
          </ac:spMkLst>
        </pc:spChg>
        <pc:spChg chg="del">
          <ac:chgData name="Lea Fairall" userId="2bb3823a-6b59-4bf6-b1da-f9770b902c27" providerId="ADAL" clId="{1D6F97F7-5555-449E-922E-69DA31670853}" dt="2025-04-07T20:12:39.491" v="1817" actId="21"/>
          <ac:spMkLst>
            <pc:docMk/>
            <pc:sldMk cId="3578616882" sldId="304"/>
            <ac:spMk id="7" creationId="{1D11B038-0834-E7C7-B212-7DEE60991085}"/>
          </ac:spMkLst>
        </pc:spChg>
        <pc:spChg chg="mod">
          <ac:chgData name="Lea Fairall" userId="2bb3823a-6b59-4bf6-b1da-f9770b902c27" providerId="ADAL" clId="{1D6F97F7-5555-449E-922E-69DA31670853}" dt="2025-04-08T16:15:40.247" v="2521" actId="26606"/>
          <ac:spMkLst>
            <pc:docMk/>
            <pc:sldMk cId="3578616882" sldId="304"/>
            <ac:spMk id="8" creationId="{4CDF0949-8055-9E35-B935-75771EE13EE7}"/>
          </ac:spMkLst>
        </pc:spChg>
        <pc:spChg chg="add mod">
          <ac:chgData name="Lea Fairall" userId="2bb3823a-6b59-4bf6-b1da-f9770b902c27" providerId="ADAL" clId="{1D6F97F7-5555-449E-922E-69DA31670853}" dt="2025-04-07T20:13:00.500" v="1820" actId="1076"/>
          <ac:spMkLst>
            <pc:docMk/>
            <pc:sldMk cId="3578616882" sldId="304"/>
            <ac:spMk id="9" creationId="{F738809E-CA40-2C89-F431-F8EE404B0188}"/>
          </ac:spMkLst>
        </pc:spChg>
        <pc:spChg chg="add del mod">
          <ac:chgData name="Lea Fairall" userId="2bb3823a-6b59-4bf6-b1da-f9770b902c27" providerId="ADAL" clId="{1D6F97F7-5555-449E-922E-69DA31670853}" dt="2025-04-08T15:58:05.365" v="2067" actId="26606"/>
          <ac:spMkLst>
            <pc:docMk/>
            <pc:sldMk cId="3578616882" sldId="304"/>
            <ac:spMk id="10" creationId="{882900B7-5B46-34A7-A3CE-8F2594660751}"/>
          </ac:spMkLst>
        </pc:spChg>
        <pc:spChg chg="add del mod">
          <ac:chgData name="Lea Fairall" userId="2bb3823a-6b59-4bf6-b1da-f9770b902c27" providerId="ADAL" clId="{1D6F97F7-5555-449E-922E-69DA31670853}" dt="2025-04-08T16:16:16.462" v="2528" actId="21"/>
          <ac:spMkLst>
            <pc:docMk/>
            <pc:sldMk cId="3578616882" sldId="304"/>
            <ac:spMk id="16" creationId="{BDCE0A7C-F957-1062-DFF2-F0C1C9B1BC2A}"/>
          </ac:spMkLst>
        </pc:spChg>
        <pc:picChg chg="add mod ord">
          <ac:chgData name="Lea Fairall" userId="2bb3823a-6b59-4bf6-b1da-f9770b902c27" providerId="ADAL" clId="{1D6F97F7-5555-449E-922E-69DA31670853}" dt="2025-04-08T16:15:40.247" v="2521" actId="26606"/>
          <ac:picMkLst>
            <pc:docMk/>
            <pc:sldMk cId="3578616882" sldId="304"/>
            <ac:picMk id="11" creationId="{445ED6AE-57D7-1FD1-9AA8-0A7BE62D5840}"/>
          </ac:picMkLst>
        </pc:picChg>
      </pc:sldChg>
      <pc:sldChg chg="new del">
        <pc:chgData name="Lea Fairall" userId="2bb3823a-6b59-4bf6-b1da-f9770b902c27" providerId="ADAL" clId="{1D6F97F7-5555-449E-922E-69DA31670853}" dt="2025-04-08T16:17:41.771" v="2530" actId="680"/>
        <pc:sldMkLst>
          <pc:docMk/>
          <pc:sldMk cId="183599524" sldId="305"/>
        </pc:sldMkLst>
      </pc:sldChg>
      <pc:sldChg chg="addSp delSp modSp new mod modClrScheme chgLayout">
        <pc:chgData name="Lea Fairall" userId="2bb3823a-6b59-4bf6-b1da-f9770b902c27" providerId="ADAL" clId="{1D6F97F7-5555-449E-922E-69DA31670853}" dt="2025-04-08T16:36:20.550" v="2803" actId="20577"/>
        <pc:sldMkLst>
          <pc:docMk/>
          <pc:sldMk cId="1903893651" sldId="305"/>
        </pc:sldMkLst>
        <pc:spChg chg="mod">
          <ac:chgData name="Lea Fairall" userId="2bb3823a-6b59-4bf6-b1da-f9770b902c27" providerId="ADAL" clId="{1D6F97F7-5555-449E-922E-69DA31670853}" dt="2025-04-08T16:33:27.061" v="2729" actId="26606"/>
          <ac:spMkLst>
            <pc:docMk/>
            <pc:sldMk cId="1903893651" sldId="305"/>
            <ac:spMk id="2" creationId="{0C6A502A-6A59-754A-3689-4267960F0A7E}"/>
          </ac:spMkLst>
        </pc:spChg>
        <pc:spChg chg="add del mod">
          <ac:chgData name="Lea Fairall" userId="2bb3823a-6b59-4bf6-b1da-f9770b902c27" providerId="ADAL" clId="{1D6F97F7-5555-449E-922E-69DA31670853}" dt="2025-04-08T16:33:27.061" v="2729" actId="26606"/>
          <ac:spMkLst>
            <pc:docMk/>
            <pc:sldMk cId="1903893651" sldId="305"/>
            <ac:spMk id="3" creationId="{9ABF3C44-14C7-78B1-FCD0-50B8FEB3AFC4}"/>
          </ac:spMkLst>
        </pc:spChg>
        <pc:spChg chg="del mod">
          <ac:chgData name="Lea Fairall" userId="2bb3823a-6b59-4bf6-b1da-f9770b902c27" providerId="ADAL" clId="{1D6F97F7-5555-449E-922E-69DA31670853}" dt="2025-04-08T16:33:37.985" v="2730" actId="21"/>
          <ac:spMkLst>
            <pc:docMk/>
            <pc:sldMk cId="1903893651" sldId="305"/>
            <ac:spMk id="4" creationId="{C1448194-66D4-12AC-9F0B-144709A686F2}"/>
          </ac:spMkLst>
        </pc:spChg>
        <pc:spChg chg="mod">
          <ac:chgData name="Lea Fairall" userId="2bb3823a-6b59-4bf6-b1da-f9770b902c27" providerId="ADAL" clId="{1D6F97F7-5555-449E-922E-69DA31670853}" dt="2025-04-08T16:34:36.003" v="2738" actId="207"/>
          <ac:spMkLst>
            <pc:docMk/>
            <pc:sldMk cId="1903893651" sldId="305"/>
            <ac:spMk id="5" creationId="{A35B67B5-3D9F-3CF8-57FE-49BECF3FB010}"/>
          </ac:spMkLst>
        </pc:spChg>
        <pc:spChg chg="add del mod">
          <ac:chgData name="Lea Fairall" userId="2bb3823a-6b59-4bf6-b1da-f9770b902c27" providerId="ADAL" clId="{1D6F97F7-5555-449E-922E-69DA31670853}" dt="2025-04-08T16:34:37.796" v="2740"/>
          <ac:spMkLst>
            <pc:docMk/>
            <pc:sldMk cId="1903893651" sldId="305"/>
            <ac:spMk id="6" creationId="{BCBB392F-0A6C-7E9E-15E6-3D63974FB2D4}"/>
          </ac:spMkLst>
        </pc:spChg>
        <pc:spChg chg="add del mod">
          <ac:chgData name="Lea Fairall" userId="2bb3823a-6b59-4bf6-b1da-f9770b902c27" providerId="ADAL" clId="{1D6F97F7-5555-449E-922E-69DA31670853}" dt="2025-04-08T16:33:27.026" v="2728" actId="26606"/>
          <ac:spMkLst>
            <pc:docMk/>
            <pc:sldMk cId="1903893651" sldId="305"/>
            <ac:spMk id="10" creationId="{0DAD05AA-4872-03E8-933F-DE4E9B49935F}"/>
          </ac:spMkLst>
        </pc:spChg>
        <pc:spChg chg="add del mod">
          <ac:chgData name="Lea Fairall" userId="2bb3823a-6b59-4bf6-b1da-f9770b902c27" providerId="ADAL" clId="{1D6F97F7-5555-449E-922E-69DA31670853}" dt="2025-04-08T16:33:18.092" v="2726" actId="26606"/>
          <ac:spMkLst>
            <pc:docMk/>
            <pc:sldMk cId="1903893651" sldId="305"/>
            <ac:spMk id="11" creationId="{8C7585E6-A8E6-B3C8-E49D-9C1283ED18E9}"/>
          </ac:spMkLst>
        </pc:spChg>
        <pc:spChg chg="add del mod">
          <ac:chgData name="Lea Fairall" userId="2bb3823a-6b59-4bf6-b1da-f9770b902c27" providerId="ADAL" clId="{1D6F97F7-5555-449E-922E-69DA31670853}" dt="2025-04-08T16:33:27.026" v="2728" actId="26606"/>
          <ac:spMkLst>
            <pc:docMk/>
            <pc:sldMk cId="1903893651" sldId="305"/>
            <ac:spMk id="14" creationId="{9ABF3C44-14C7-78B1-FCD0-50B8FEB3AFC4}"/>
          </ac:spMkLst>
        </pc:spChg>
        <pc:graphicFrameChg chg="add del">
          <ac:chgData name="Lea Fairall" userId="2bb3823a-6b59-4bf6-b1da-f9770b902c27" providerId="ADAL" clId="{1D6F97F7-5555-449E-922E-69DA31670853}" dt="2025-04-08T16:33:06.548" v="2721" actId="26606"/>
          <ac:graphicFrameMkLst>
            <pc:docMk/>
            <pc:sldMk cId="1903893651" sldId="305"/>
            <ac:graphicFrameMk id="7" creationId="{144EE30D-E7AA-B3FA-A0F1-724035A9E0F3}"/>
          </ac:graphicFrameMkLst>
        </pc:graphicFrameChg>
        <pc:graphicFrameChg chg="add del">
          <ac:chgData name="Lea Fairall" userId="2bb3823a-6b59-4bf6-b1da-f9770b902c27" providerId="ADAL" clId="{1D6F97F7-5555-449E-922E-69DA31670853}" dt="2025-04-08T16:33:10.847" v="2723" actId="26606"/>
          <ac:graphicFrameMkLst>
            <pc:docMk/>
            <pc:sldMk cId="1903893651" sldId="305"/>
            <ac:graphicFrameMk id="9" creationId="{06EF9028-3825-6873-C0FB-EE0FA1F2507A}"/>
          </ac:graphicFrameMkLst>
        </pc:graphicFrameChg>
        <pc:graphicFrameChg chg="add del mod">
          <ac:chgData name="Lea Fairall" userId="2bb3823a-6b59-4bf6-b1da-f9770b902c27" providerId="ADAL" clId="{1D6F97F7-5555-449E-922E-69DA31670853}" dt="2025-04-08T16:33:18.092" v="2726" actId="26606"/>
          <ac:graphicFrameMkLst>
            <pc:docMk/>
            <pc:sldMk cId="1903893651" sldId="305"/>
            <ac:graphicFrameMk id="12" creationId="{8AF72F80-3DDD-BDC0-9B50-04889905CC1D}"/>
          </ac:graphicFrameMkLst>
        </pc:graphicFrameChg>
        <pc:graphicFrameChg chg="add mod">
          <ac:chgData name="Lea Fairall" userId="2bb3823a-6b59-4bf6-b1da-f9770b902c27" providerId="ADAL" clId="{1D6F97F7-5555-449E-922E-69DA31670853}" dt="2025-04-08T16:36:20.550" v="2803" actId="20577"/>
          <ac:graphicFrameMkLst>
            <pc:docMk/>
            <pc:sldMk cId="1903893651" sldId="305"/>
            <ac:graphicFrameMk id="16" creationId="{144EE30D-E7AA-B3FA-A0F1-724035A9E0F3}"/>
          </ac:graphicFrameMkLst>
        </pc:graphicFrameChg>
      </pc:sldChg>
      <pc:sldChg chg="modSp">
        <pc:chgData name="Lea Fairall" userId="2bb3823a-6b59-4bf6-b1da-f9770b902c27" providerId="ADAL" clId="{1D6F97F7-5555-449E-922E-69DA31670853}" dt="2025-04-08T17:16:37.714" v="4099" actId="20577"/>
        <pc:sldMkLst>
          <pc:docMk/>
          <pc:sldMk cId="1154234364" sldId="306"/>
        </pc:sldMkLst>
        <pc:graphicFrameChg chg="mod">
          <ac:chgData name="Lea Fairall" userId="2bb3823a-6b59-4bf6-b1da-f9770b902c27" providerId="ADAL" clId="{1D6F97F7-5555-449E-922E-69DA31670853}" dt="2025-04-08T17:16:37.714" v="4099" actId="20577"/>
          <ac:graphicFrameMkLst>
            <pc:docMk/>
            <pc:sldMk cId="1154234364" sldId="306"/>
            <ac:graphicFrameMk id="16" creationId="{10B018C6-3F64-44CE-41A2-18D44B02C412}"/>
          </ac:graphicFrameMkLst>
        </pc:graphicFrameChg>
      </pc:sldChg>
      <pc:sldMasterChg chg="delSldLayout">
        <pc:chgData name="Lea Fairall" userId="2bb3823a-6b59-4bf6-b1da-f9770b902c27" providerId="ADAL" clId="{1D6F97F7-5555-449E-922E-69DA31670853}" dt="2025-04-07T20:20:05.153" v="2061" actId="2696"/>
        <pc:sldMasterMkLst>
          <pc:docMk/>
          <pc:sldMasterMk cId="514615555" sldId="2147483698"/>
        </pc:sldMasterMkLst>
        <pc:sldLayoutChg chg="del">
          <pc:chgData name="Lea Fairall" userId="2bb3823a-6b59-4bf6-b1da-f9770b902c27" providerId="ADAL" clId="{1D6F97F7-5555-449E-922E-69DA31670853}" dt="2025-04-07T19:57:40.292" v="1583" actId="2696"/>
          <pc:sldLayoutMkLst>
            <pc:docMk/>
            <pc:sldMasterMk cId="514615555" sldId="2147483698"/>
            <pc:sldLayoutMk cId="2134566507" sldId="2147483715"/>
          </pc:sldLayoutMkLst>
        </pc:sldLayoutChg>
        <pc:sldLayoutChg chg="del">
          <pc:chgData name="Lea Fairall" userId="2bb3823a-6b59-4bf6-b1da-f9770b902c27" providerId="ADAL" clId="{1D6F97F7-5555-449E-922E-69DA31670853}" dt="2025-04-07T20:19:59.924" v="2060" actId="2696"/>
          <pc:sldLayoutMkLst>
            <pc:docMk/>
            <pc:sldMasterMk cId="514615555" sldId="2147483698"/>
            <pc:sldLayoutMk cId="1691633898" sldId="2147483716"/>
          </pc:sldLayoutMkLst>
        </pc:sldLayoutChg>
        <pc:sldLayoutChg chg="del">
          <pc:chgData name="Lea Fairall" userId="2bb3823a-6b59-4bf6-b1da-f9770b902c27" providerId="ADAL" clId="{1D6F97F7-5555-449E-922E-69DA31670853}" dt="2025-04-07T20:20:05.153" v="2061" actId="2696"/>
          <pc:sldLayoutMkLst>
            <pc:docMk/>
            <pc:sldMasterMk cId="514615555" sldId="2147483698"/>
            <pc:sldLayoutMk cId="541084072" sldId="2147483718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93C80EA-76F7-4703-B3AE-BA77DE855126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0905EB5-EFCF-48EA-B188-CE119E9E392F}">
      <dgm:prSet/>
      <dgm:spPr/>
      <dgm:t>
        <a:bodyPr/>
        <a:lstStyle/>
        <a:p>
          <a:r>
            <a:rPr lang="en-US" i="1"/>
            <a:t>We remark to someone, “You speak really good English,” or we say, “Where are you from?” based on their appearance or name.</a:t>
          </a:r>
          <a:br>
            <a:rPr lang="en-US" i="1"/>
          </a:br>
          <a:endParaRPr lang="en-US"/>
        </a:p>
      </dgm:t>
    </dgm:pt>
    <dgm:pt modelId="{FBC30626-8EEF-43C0-B13D-23B605083EFF}" type="parTrans" cxnId="{A469D3F1-45F6-4066-B6EA-21609808E19E}">
      <dgm:prSet/>
      <dgm:spPr/>
      <dgm:t>
        <a:bodyPr/>
        <a:lstStyle/>
        <a:p>
          <a:endParaRPr lang="en-US"/>
        </a:p>
      </dgm:t>
    </dgm:pt>
    <dgm:pt modelId="{F528388C-8842-4458-B23A-94BB5BEC88F5}" type="sibTrans" cxnId="{A469D3F1-45F6-4066-B6EA-21609808E19E}">
      <dgm:prSet/>
      <dgm:spPr/>
      <dgm:t>
        <a:bodyPr/>
        <a:lstStyle/>
        <a:p>
          <a:endParaRPr lang="en-US"/>
        </a:p>
      </dgm:t>
    </dgm:pt>
    <dgm:pt modelId="{BA3F8DCF-4DFD-46E3-8C1A-D10EFA85A1C4}">
      <dgm:prSet/>
      <dgm:spPr/>
      <dgm:t>
        <a:bodyPr/>
        <a:lstStyle/>
        <a:p>
          <a:r>
            <a:rPr lang="en-US" i="1" dirty="0">
              <a:latin typeface="Aptos" panose="020B0004020202020204" pitchFamily="34" charset="0"/>
            </a:rPr>
            <a:t>Congratulating a Black student or colleague for being “articulate and well-reasoned.”</a:t>
          </a:r>
          <a:br>
            <a:rPr lang="en-US" i="1" dirty="0"/>
          </a:br>
          <a:endParaRPr lang="en-US" dirty="0"/>
        </a:p>
      </dgm:t>
    </dgm:pt>
    <dgm:pt modelId="{D50210C3-24AE-4AB8-B71D-7DC04C3BAB2F}" type="parTrans" cxnId="{EB39BA2C-C814-4194-90E8-71512D06D871}">
      <dgm:prSet/>
      <dgm:spPr/>
      <dgm:t>
        <a:bodyPr/>
        <a:lstStyle/>
        <a:p>
          <a:endParaRPr lang="en-US"/>
        </a:p>
      </dgm:t>
    </dgm:pt>
    <dgm:pt modelId="{D37913B2-93B9-4632-9A0D-0F48B1240852}" type="sibTrans" cxnId="{EB39BA2C-C814-4194-90E8-71512D06D871}">
      <dgm:prSet/>
      <dgm:spPr/>
      <dgm:t>
        <a:bodyPr/>
        <a:lstStyle/>
        <a:p>
          <a:endParaRPr lang="en-US"/>
        </a:p>
      </dgm:t>
    </dgm:pt>
    <dgm:pt modelId="{46054077-B6F4-4848-93CD-7CE4753F2F57}">
      <dgm:prSet/>
      <dgm:spPr/>
      <dgm:t>
        <a:bodyPr/>
        <a:lstStyle/>
        <a:p>
          <a:r>
            <a:rPr lang="en-US" i="1" dirty="0">
              <a:latin typeface="Aptos" panose="020B0004020202020204" pitchFamily="34" charset="0"/>
            </a:rPr>
            <a:t>Continuing to mispronounce someone's name after having been corrected or using a nickname they have not asked you to use.</a:t>
          </a:r>
          <a:endParaRPr lang="en-US" dirty="0"/>
        </a:p>
      </dgm:t>
    </dgm:pt>
    <dgm:pt modelId="{4D1F31DD-149D-41BC-8BBA-99F00F58D018}" type="parTrans" cxnId="{47E4AB98-E799-4A46-A556-0EF6B743455F}">
      <dgm:prSet/>
      <dgm:spPr/>
      <dgm:t>
        <a:bodyPr/>
        <a:lstStyle/>
        <a:p>
          <a:endParaRPr lang="en-US"/>
        </a:p>
      </dgm:t>
    </dgm:pt>
    <dgm:pt modelId="{1E92119D-9A83-4862-B48D-88572BD82765}" type="sibTrans" cxnId="{47E4AB98-E799-4A46-A556-0EF6B743455F}">
      <dgm:prSet/>
      <dgm:spPr/>
      <dgm:t>
        <a:bodyPr/>
        <a:lstStyle/>
        <a:p>
          <a:endParaRPr lang="en-US"/>
        </a:p>
      </dgm:t>
    </dgm:pt>
    <dgm:pt modelId="{DD758383-5EFD-46B4-B63C-0C3EFE3AD15E}">
      <dgm:prSet/>
      <dgm:spPr/>
      <dgm:t>
        <a:bodyPr/>
        <a:lstStyle/>
        <a:p>
          <a:r>
            <a:rPr lang="en-US" b="1" i="0" dirty="0">
              <a:solidFill>
                <a:schemeClr val="tx1"/>
              </a:solidFill>
              <a:latin typeface="Aptos" panose="020B0004020202020204" pitchFamily="34" charset="0"/>
              <a:cs typeface="Times New Roman" panose="02020603050405020304" pitchFamily="18" charset="0"/>
            </a:rPr>
            <a:t>Breakout Room Discussion</a:t>
          </a:r>
        </a:p>
        <a:p>
          <a:r>
            <a:rPr lang="en-US" b="1" i="0" dirty="0">
              <a:solidFill>
                <a:schemeClr val="accent1"/>
              </a:solidFill>
              <a:latin typeface="Aptos" panose="020B0004020202020204" pitchFamily="34" charset="0"/>
              <a:cs typeface="Times New Roman" panose="02020603050405020304" pitchFamily="18" charset="0"/>
            </a:rPr>
            <a:t>What other examples can you give that are said or demonstrated nonverbally?</a:t>
          </a:r>
          <a:endParaRPr lang="en-US" b="1" i="0" dirty="0">
            <a:solidFill>
              <a:schemeClr val="accent1"/>
            </a:solidFill>
          </a:endParaRPr>
        </a:p>
      </dgm:t>
    </dgm:pt>
    <dgm:pt modelId="{68C4CE5A-7BC9-4255-8E6E-D38C8A8D1B00}" type="parTrans" cxnId="{717CE894-ED9C-4048-A745-2BFF30AE6D93}">
      <dgm:prSet/>
      <dgm:spPr/>
      <dgm:t>
        <a:bodyPr/>
        <a:lstStyle/>
        <a:p>
          <a:endParaRPr lang="en-US"/>
        </a:p>
      </dgm:t>
    </dgm:pt>
    <dgm:pt modelId="{8CD69350-7D35-4D12-AFC6-099FB918BB75}" type="sibTrans" cxnId="{717CE894-ED9C-4048-A745-2BFF30AE6D93}">
      <dgm:prSet/>
      <dgm:spPr/>
      <dgm:t>
        <a:bodyPr/>
        <a:lstStyle/>
        <a:p>
          <a:endParaRPr lang="en-US"/>
        </a:p>
      </dgm:t>
    </dgm:pt>
    <dgm:pt modelId="{5607A077-6F5E-4467-B8A5-994BB9475B13}" type="pres">
      <dgm:prSet presAssocID="{E93C80EA-76F7-4703-B3AE-BA77DE855126}" presName="vert0" presStyleCnt="0">
        <dgm:presLayoutVars>
          <dgm:dir/>
          <dgm:animOne val="branch"/>
          <dgm:animLvl val="lvl"/>
        </dgm:presLayoutVars>
      </dgm:prSet>
      <dgm:spPr/>
    </dgm:pt>
    <dgm:pt modelId="{320212CD-D0C1-4B09-AFDE-9F75B8F082BB}" type="pres">
      <dgm:prSet presAssocID="{70905EB5-EFCF-48EA-B188-CE119E9E392F}" presName="thickLine" presStyleLbl="alignNode1" presStyleIdx="0" presStyleCnt="4"/>
      <dgm:spPr/>
    </dgm:pt>
    <dgm:pt modelId="{AD603A86-C4AE-44D4-B6F1-CAA46CDCFE2F}" type="pres">
      <dgm:prSet presAssocID="{70905EB5-EFCF-48EA-B188-CE119E9E392F}" presName="horz1" presStyleCnt="0"/>
      <dgm:spPr/>
    </dgm:pt>
    <dgm:pt modelId="{F115A1A5-4200-4028-A35B-E0D414656BB2}" type="pres">
      <dgm:prSet presAssocID="{70905EB5-EFCF-48EA-B188-CE119E9E392F}" presName="tx1" presStyleLbl="revTx" presStyleIdx="0" presStyleCnt="4"/>
      <dgm:spPr/>
    </dgm:pt>
    <dgm:pt modelId="{00941245-0B1F-47F5-9D47-5F450E18F3C8}" type="pres">
      <dgm:prSet presAssocID="{70905EB5-EFCF-48EA-B188-CE119E9E392F}" presName="vert1" presStyleCnt="0"/>
      <dgm:spPr/>
    </dgm:pt>
    <dgm:pt modelId="{9CF4D36A-D042-4C4B-BF73-E41A13A9DC34}" type="pres">
      <dgm:prSet presAssocID="{BA3F8DCF-4DFD-46E3-8C1A-D10EFA85A1C4}" presName="thickLine" presStyleLbl="alignNode1" presStyleIdx="1" presStyleCnt="4"/>
      <dgm:spPr/>
    </dgm:pt>
    <dgm:pt modelId="{78BD3B16-41CB-452A-BF08-B7CB914F1950}" type="pres">
      <dgm:prSet presAssocID="{BA3F8DCF-4DFD-46E3-8C1A-D10EFA85A1C4}" presName="horz1" presStyleCnt="0"/>
      <dgm:spPr/>
    </dgm:pt>
    <dgm:pt modelId="{1584BDA8-242F-4578-8F14-FCA86AAA30DD}" type="pres">
      <dgm:prSet presAssocID="{BA3F8DCF-4DFD-46E3-8C1A-D10EFA85A1C4}" presName="tx1" presStyleLbl="revTx" presStyleIdx="1" presStyleCnt="4"/>
      <dgm:spPr/>
    </dgm:pt>
    <dgm:pt modelId="{714210E8-F6E3-41D7-8E4E-7A5BAA1CB55B}" type="pres">
      <dgm:prSet presAssocID="{BA3F8DCF-4DFD-46E3-8C1A-D10EFA85A1C4}" presName="vert1" presStyleCnt="0"/>
      <dgm:spPr/>
    </dgm:pt>
    <dgm:pt modelId="{3707752F-4CA1-48B6-B015-D2665E9AB65E}" type="pres">
      <dgm:prSet presAssocID="{46054077-B6F4-4848-93CD-7CE4753F2F57}" presName="thickLine" presStyleLbl="alignNode1" presStyleIdx="2" presStyleCnt="4"/>
      <dgm:spPr/>
    </dgm:pt>
    <dgm:pt modelId="{CDDE827E-1FE9-4C99-8428-E3BB1A99A864}" type="pres">
      <dgm:prSet presAssocID="{46054077-B6F4-4848-93CD-7CE4753F2F57}" presName="horz1" presStyleCnt="0"/>
      <dgm:spPr/>
    </dgm:pt>
    <dgm:pt modelId="{9CA9E955-FB54-4FFC-A509-A9B4A2FBF37D}" type="pres">
      <dgm:prSet presAssocID="{46054077-B6F4-4848-93CD-7CE4753F2F57}" presName="tx1" presStyleLbl="revTx" presStyleIdx="2" presStyleCnt="4"/>
      <dgm:spPr/>
    </dgm:pt>
    <dgm:pt modelId="{9DC1F19E-8564-4FE1-BA5B-9D2F556C4ABC}" type="pres">
      <dgm:prSet presAssocID="{46054077-B6F4-4848-93CD-7CE4753F2F57}" presName="vert1" presStyleCnt="0"/>
      <dgm:spPr/>
    </dgm:pt>
    <dgm:pt modelId="{72504EA3-6D06-4A22-B4E7-70FEC8697455}" type="pres">
      <dgm:prSet presAssocID="{DD758383-5EFD-46B4-B63C-0C3EFE3AD15E}" presName="thickLine" presStyleLbl="alignNode1" presStyleIdx="3" presStyleCnt="4"/>
      <dgm:spPr/>
    </dgm:pt>
    <dgm:pt modelId="{68B9B4D6-2068-4AD5-B113-215311027438}" type="pres">
      <dgm:prSet presAssocID="{DD758383-5EFD-46B4-B63C-0C3EFE3AD15E}" presName="horz1" presStyleCnt="0"/>
      <dgm:spPr/>
    </dgm:pt>
    <dgm:pt modelId="{0CAF2D23-2A4A-49A5-BAB4-AB7832E2B129}" type="pres">
      <dgm:prSet presAssocID="{DD758383-5EFD-46B4-B63C-0C3EFE3AD15E}" presName="tx1" presStyleLbl="revTx" presStyleIdx="3" presStyleCnt="4"/>
      <dgm:spPr/>
    </dgm:pt>
    <dgm:pt modelId="{DD651073-C0AF-4902-96B1-98FE70CD7DED}" type="pres">
      <dgm:prSet presAssocID="{DD758383-5EFD-46B4-B63C-0C3EFE3AD15E}" presName="vert1" presStyleCnt="0"/>
      <dgm:spPr/>
    </dgm:pt>
  </dgm:ptLst>
  <dgm:cxnLst>
    <dgm:cxn modelId="{EB39BA2C-C814-4194-90E8-71512D06D871}" srcId="{E93C80EA-76F7-4703-B3AE-BA77DE855126}" destId="{BA3F8DCF-4DFD-46E3-8C1A-D10EFA85A1C4}" srcOrd="1" destOrd="0" parTransId="{D50210C3-24AE-4AB8-B71D-7DC04C3BAB2F}" sibTransId="{D37913B2-93B9-4632-9A0D-0F48B1240852}"/>
    <dgm:cxn modelId="{7CC6A97D-959F-41DE-B6B5-C72175074D43}" type="presOf" srcId="{46054077-B6F4-4848-93CD-7CE4753F2F57}" destId="{9CA9E955-FB54-4FFC-A509-A9B4A2FBF37D}" srcOrd="0" destOrd="0" presId="urn:microsoft.com/office/officeart/2008/layout/LinedList"/>
    <dgm:cxn modelId="{E637718A-E4CA-4E43-9EEC-E9F991930A2B}" type="presOf" srcId="{70905EB5-EFCF-48EA-B188-CE119E9E392F}" destId="{F115A1A5-4200-4028-A35B-E0D414656BB2}" srcOrd="0" destOrd="0" presId="urn:microsoft.com/office/officeart/2008/layout/LinedList"/>
    <dgm:cxn modelId="{4B2CD58C-ED66-4894-BFCA-7ABC28FBCF0B}" type="presOf" srcId="{BA3F8DCF-4DFD-46E3-8C1A-D10EFA85A1C4}" destId="{1584BDA8-242F-4578-8F14-FCA86AAA30DD}" srcOrd="0" destOrd="0" presId="urn:microsoft.com/office/officeart/2008/layout/LinedList"/>
    <dgm:cxn modelId="{717CE894-ED9C-4048-A745-2BFF30AE6D93}" srcId="{E93C80EA-76F7-4703-B3AE-BA77DE855126}" destId="{DD758383-5EFD-46B4-B63C-0C3EFE3AD15E}" srcOrd="3" destOrd="0" parTransId="{68C4CE5A-7BC9-4255-8E6E-D38C8A8D1B00}" sibTransId="{8CD69350-7D35-4D12-AFC6-099FB918BB75}"/>
    <dgm:cxn modelId="{47E4AB98-E799-4A46-A556-0EF6B743455F}" srcId="{E93C80EA-76F7-4703-B3AE-BA77DE855126}" destId="{46054077-B6F4-4848-93CD-7CE4753F2F57}" srcOrd="2" destOrd="0" parTransId="{4D1F31DD-149D-41BC-8BBA-99F00F58D018}" sibTransId="{1E92119D-9A83-4862-B48D-88572BD82765}"/>
    <dgm:cxn modelId="{63B3F7AE-5CB6-4A06-801E-AFBAEA409094}" type="presOf" srcId="{E93C80EA-76F7-4703-B3AE-BA77DE855126}" destId="{5607A077-6F5E-4467-B8A5-994BB9475B13}" srcOrd="0" destOrd="0" presId="urn:microsoft.com/office/officeart/2008/layout/LinedList"/>
    <dgm:cxn modelId="{4B5C6EE0-9E7A-460B-8DD2-083FF0BAA163}" type="presOf" srcId="{DD758383-5EFD-46B4-B63C-0C3EFE3AD15E}" destId="{0CAF2D23-2A4A-49A5-BAB4-AB7832E2B129}" srcOrd="0" destOrd="0" presId="urn:microsoft.com/office/officeart/2008/layout/LinedList"/>
    <dgm:cxn modelId="{A469D3F1-45F6-4066-B6EA-21609808E19E}" srcId="{E93C80EA-76F7-4703-B3AE-BA77DE855126}" destId="{70905EB5-EFCF-48EA-B188-CE119E9E392F}" srcOrd="0" destOrd="0" parTransId="{FBC30626-8EEF-43C0-B13D-23B605083EFF}" sibTransId="{F528388C-8842-4458-B23A-94BB5BEC88F5}"/>
    <dgm:cxn modelId="{2369465E-4BCF-4EDB-883F-E55255DD217F}" type="presParOf" srcId="{5607A077-6F5E-4467-B8A5-994BB9475B13}" destId="{320212CD-D0C1-4B09-AFDE-9F75B8F082BB}" srcOrd="0" destOrd="0" presId="urn:microsoft.com/office/officeart/2008/layout/LinedList"/>
    <dgm:cxn modelId="{DE62281D-24BB-41C3-B3E6-219C45A0A1A5}" type="presParOf" srcId="{5607A077-6F5E-4467-B8A5-994BB9475B13}" destId="{AD603A86-C4AE-44D4-B6F1-CAA46CDCFE2F}" srcOrd="1" destOrd="0" presId="urn:microsoft.com/office/officeart/2008/layout/LinedList"/>
    <dgm:cxn modelId="{70D54476-9CC8-4020-A71A-1D908421E790}" type="presParOf" srcId="{AD603A86-C4AE-44D4-B6F1-CAA46CDCFE2F}" destId="{F115A1A5-4200-4028-A35B-E0D414656BB2}" srcOrd="0" destOrd="0" presId="urn:microsoft.com/office/officeart/2008/layout/LinedList"/>
    <dgm:cxn modelId="{248DF13E-D845-4E61-8C20-FCD161299320}" type="presParOf" srcId="{AD603A86-C4AE-44D4-B6F1-CAA46CDCFE2F}" destId="{00941245-0B1F-47F5-9D47-5F450E18F3C8}" srcOrd="1" destOrd="0" presId="urn:microsoft.com/office/officeart/2008/layout/LinedList"/>
    <dgm:cxn modelId="{550670C6-F312-42AA-8D18-5611C9BC1AE5}" type="presParOf" srcId="{5607A077-6F5E-4467-B8A5-994BB9475B13}" destId="{9CF4D36A-D042-4C4B-BF73-E41A13A9DC34}" srcOrd="2" destOrd="0" presId="urn:microsoft.com/office/officeart/2008/layout/LinedList"/>
    <dgm:cxn modelId="{D44EBC6D-FF04-484F-B9FC-39CCF8C25202}" type="presParOf" srcId="{5607A077-6F5E-4467-B8A5-994BB9475B13}" destId="{78BD3B16-41CB-452A-BF08-B7CB914F1950}" srcOrd="3" destOrd="0" presId="urn:microsoft.com/office/officeart/2008/layout/LinedList"/>
    <dgm:cxn modelId="{84FA4F2D-5DCF-40AB-B34D-92C63BECBAFD}" type="presParOf" srcId="{78BD3B16-41CB-452A-BF08-B7CB914F1950}" destId="{1584BDA8-242F-4578-8F14-FCA86AAA30DD}" srcOrd="0" destOrd="0" presId="urn:microsoft.com/office/officeart/2008/layout/LinedList"/>
    <dgm:cxn modelId="{DBFC2999-C572-4FDF-9E06-D754ACFE8243}" type="presParOf" srcId="{78BD3B16-41CB-452A-BF08-B7CB914F1950}" destId="{714210E8-F6E3-41D7-8E4E-7A5BAA1CB55B}" srcOrd="1" destOrd="0" presId="urn:microsoft.com/office/officeart/2008/layout/LinedList"/>
    <dgm:cxn modelId="{A99C5B3E-39EB-44B4-B9D7-5426268C86FE}" type="presParOf" srcId="{5607A077-6F5E-4467-B8A5-994BB9475B13}" destId="{3707752F-4CA1-48B6-B015-D2665E9AB65E}" srcOrd="4" destOrd="0" presId="urn:microsoft.com/office/officeart/2008/layout/LinedList"/>
    <dgm:cxn modelId="{92F78C42-E055-42F7-AFC6-93F406773157}" type="presParOf" srcId="{5607A077-6F5E-4467-B8A5-994BB9475B13}" destId="{CDDE827E-1FE9-4C99-8428-E3BB1A99A864}" srcOrd="5" destOrd="0" presId="urn:microsoft.com/office/officeart/2008/layout/LinedList"/>
    <dgm:cxn modelId="{85F620A0-52D0-4312-B311-4F43B7365240}" type="presParOf" srcId="{CDDE827E-1FE9-4C99-8428-E3BB1A99A864}" destId="{9CA9E955-FB54-4FFC-A509-A9B4A2FBF37D}" srcOrd="0" destOrd="0" presId="urn:microsoft.com/office/officeart/2008/layout/LinedList"/>
    <dgm:cxn modelId="{EB204778-DCC1-4E31-9EDA-8AA6C88179A8}" type="presParOf" srcId="{CDDE827E-1FE9-4C99-8428-E3BB1A99A864}" destId="{9DC1F19E-8564-4FE1-BA5B-9D2F556C4ABC}" srcOrd="1" destOrd="0" presId="urn:microsoft.com/office/officeart/2008/layout/LinedList"/>
    <dgm:cxn modelId="{CB5052AE-54EF-406D-9228-D66737FAEDE2}" type="presParOf" srcId="{5607A077-6F5E-4467-B8A5-994BB9475B13}" destId="{72504EA3-6D06-4A22-B4E7-70FEC8697455}" srcOrd="6" destOrd="0" presId="urn:microsoft.com/office/officeart/2008/layout/LinedList"/>
    <dgm:cxn modelId="{8BBDE60A-A0A2-45A7-98B5-5043A187CF60}" type="presParOf" srcId="{5607A077-6F5E-4467-B8A5-994BB9475B13}" destId="{68B9B4D6-2068-4AD5-B113-215311027438}" srcOrd="7" destOrd="0" presId="urn:microsoft.com/office/officeart/2008/layout/LinedList"/>
    <dgm:cxn modelId="{79737185-423C-4E4F-BD72-A892919F3D3F}" type="presParOf" srcId="{68B9B4D6-2068-4AD5-B113-215311027438}" destId="{0CAF2D23-2A4A-49A5-BAB4-AB7832E2B129}" srcOrd="0" destOrd="0" presId="urn:microsoft.com/office/officeart/2008/layout/LinedList"/>
    <dgm:cxn modelId="{1C5A3937-1F3A-47C5-933F-0B73F6103ECD}" type="presParOf" srcId="{68B9B4D6-2068-4AD5-B113-215311027438}" destId="{DD651073-C0AF-4902-96B1-98FE70CD7DED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16FBA90-AD43-461A-BA0F-84FDA08A2646}" type="doc">
      <dgm:prSet loTypeId="urn:microsoft.com/office/officeart/2005/8/layout/default" loCatId="list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E1B6637A-D071-4A42-8158-BE2DCAA7CDC0}">
      <dgm:prSet/>
      <dgm:spPr>
        <a:solidFill>
          <a:schemeClr val="accent1"/>
        </a:solidFill>
      </dgm:spPr>
      <dgm:t>
        <a:bodyPr/>
        <a:lstStyle/>
        <a:p>
          <a:r>
            <a:rPr lang="en-US" b="1" dirty="0"/>
            <a:t>Legal and financial risks</a:t>
          </a:r>
        </a:p>
      </dgm:t>
    </dgm:pt>
    <dgm:pt modelId="{85DD2446-0552-4F7D-88C0-5C42053483BA}" type="parTrans" cxnId="{EAE03CDB-7BF3-492D-914F-1C70354262D2}">
      <dgm:prSet/>
      <dgm:spPr/>
      <dgm:t>
        <a:bodyPr/>
        <a:lstStyle/>
        <a:p>
          <a:endParaRPr lang="en-US"/>
        </a:p>
      </dgm:t>
    </dgm:pt>
    <dgm:pt modelId="{0D3FF3D7-F652-42A2-92E9-0B3D8B87FF95}" type="sibTrans" cxnId="{EAE03CDB-7BF3-492D-914F-1C70354262D2}">
      <dgm:prSet/>
      <dgm:spPr/>
      <dgm:t>
        <a:bodyPr/>
        <a:lstStyle/>
        <a:p>
          <a:endParaRPr lang="en-US"/>
        </a:p>
      </dgm:t>
    </dgm:pt>
    <dgm:pt modelId="{202CE922-A73D-49B2-8618-69C31CEE1EA3}">
      <dgm:prSet/>
      <dgm:spPr>
        <a:solidFill>
          <a:schemeClr val="accent3"/>
        </a:solidFill>
      </dgm:spPr>
      <dgm:t>
        <a:bodyPr/>
        <a:lstStyle/>
        <a:p>
          <a:r>
            <a:rPr lang="en-US" b="1" dirty="0"/>
            <a:t>Reputation Damage</a:t>
          </a:r>
        </a:p>
      </dgm:t>
    </dgm:pt>
    <dgm:pt modelId="{768ADD27-39CA-4524-B7EF-F3102C951A3F}" type="parTrans" cxnId="{1A3B9808-9BC5-420F-AAE9-27945FFC4557}">
      <dgm:prSet/>
      <dgm:spPr/>
      <dgm:t>
        <a:bodyPr/>
        <a:lstStyle/>
        <a:p>
          <a:endParaRPr lang="en-US"/>
        </a:p>
      </dgm:t>
    </dgm:pt>
    <dgm:pt modelId="{C816116C-6316-429A-99F6-246665A0A240}" type="sibTrans" cxnId="{1A3B9808-9BC5-420F-AAE9-27945FFC4557}">
      <dgm:prSet/>
      <dgm:spPr/>
      <dgm:t>
        <a:bodyPr/>
        <a:lstStyle/>
        <a:p>
          <a:endParaRPr lang="en-US"/>
        </a:p>
      </dgm:t>
    </dgm:pt>
    <dgm:pt modelId="{647B0DA4-7661-4CEC-BFF0-D42DC5539A76}">
      <dgm:prSet/>
      <dgm:spPr>
        <a:solidFill>
          <a:schemeClr val="accent1"/>
        </a:solidFill>
      </dgm:spPr>
      <dgm:t>
        <a:bodyPr/>
        <a:lstStyle/>
        <a:p>
          <a:r>
            <a:rPr lang="en-US" b="1" dirty="0"/>
            <a:t>Difficulty attracting and retaining talent</a:t>
          </a:r>
        </a:p>
      </dgm:t>
    </dgm:pt>
    <dgm:pt modelId="{6ED49FA6-9738-4CDD-8FCC-2EDAF7DA8CCB}" type="parTrans" cxnId="{8D9373B8-1064-4922-BB1D-B3B7AA140EAB}">
      <dgm:prSet/>
      <dgm:spPr/>
      <dgm:t>
        <a:bodyPr/>
        <a:lstStyle/>
        <a:p>
          <a:endParaRPr lang="en-US"/>
        </a:p>
      </dgm:t>
    </dgm:pt>
    <dgm:pt modelId="{D92FFD57-2EDD-4B5F-901E-8C6CD5611DD1}" type="sibTrans" cxnId="{8D9373B8-1064-4922-BB1D-B3B7AA140EAB}">
      <dgm:prSet/>
      <dgm:spPr/>
      <dgm:t>
        <a:bodyPr/>
        <a:lstStyle/>
        <a:p>
          <a:endParaRPr lang="en-US"/>
        </a:p>
      </dgm:t>
    </dgm:pt>
    <dgm:pt modelId="{49D9BD67-00E6-466F-9174-E752D3CB25BF}">
      <dgm:prSet/>
      <dgm:spPr>
        <a:solidFill>
          <a:schemeClr val="accent3"/>
        </a:solidFill>
      </dgm:spPr>
      <dgm:t>
        <a:bodyPr/>
        <a:lstStyle/>
        <a:p>
          <a:r>
            <a:rPr lang="en-US" b="1" dirty="0"/>
            <a:t>Damage to brand image</a:t>
          </a:r>
        </a:p>
      </dgm:t>
    </dgm:pt>
    <dgm:pt modelId="{9A109E33-1872-405C-90CF-362FE9655375}" type="parTrans" cxnId="{EF5863F8-F7CB-498C-A0C8-062996C0C5A0}">
      <dgm:prSet/>
      <dgm:spPr/>
      <dgm:t>
        <a:bodyPr/>
        <a:lstStyle/>
        <a:p>
          <a:endParaRPr lang="en-US"/>
        </a:p>
      </dgm:t>
    </dgm:pt>
    <dgm:pt modelId="{FB809473-A5C6-4851-9D85-D3A6B3E441C4}" type="sibTrans" cxnId="{EF5863F8-F7CB-498C-A0C8-062996C0C5A0}">
      <dgm:prSet/>
      <dgm:spPr/>
      <dgm:t>
        <a:bodyPr/>
        <a:lstStyle/>
        <a:p>
          <a:endParaRPr lang="en-US"/>
        </a:p>
      </dgm:t>
    </dgm:pt>
    <dgm:pt modelId="{C857ADA2-E043-478B-B618-12EB2487369D}">
      <dgm:prSet/>
      <dgm:spPr>
        <a:solidFill>
          <a:schemeClr val="accent3"/>
        </a:solidFill>
      </dgm:spPr>
      <dgm:t>
        <a:bodyPr/>
        <a:lstStyle/>
        <a:p>
          <a:r>
            <a:rPr lang="en-US" b="1" dirty="0"/>
            <a:t>Reduced employee morale and productivity</a:t>
          </a:r>
        </a:p>
      </dgm:t>
    </dgm:pt>
    <dgm:pt modelId="{F97E71E9-B809-4DB1-B7EE-72C585B3906D}" type="parTrans" cxnId="{B3A601AF-E419-48AB-9A57-001C1630E3CF}">
      <dgm:prSet/>
      <dgm:spPr/>
      <dgm:t>
        <a:bodyPr/>
        <a:lstStyle/>
        <a:p>
          <a:endParaRPr lang="en-US"/>
        </a:p>
      </dgm:t>
    </dgm:pt>
    <dgm:pt modelId="{58615372-B42B-4046-B2A4-ED2E249C2188}" type="sibTrans" cxnId="{B3A601AF-E419-48AB-9A57-001C1630E3CF}">
      <dgm:prSet/>
      <dgm:spPr/>
      <dgm:t>
        <a:bodyPr/>
        <a:lstStyle/>
        <a:p>
          <a:endParaRPr lang="en-US"/>
        </a:p>
      </dgm:t>
    </dgm:pt>
    <dgm:pt modelId="{E612A0F3-0DCC-4FC3-A9A8-A20038D548EA}">
      <dgm:prSet/>
      <dgm:spPr>
        <a:solidFill>
          <a:schemeClr val="accent1"/>
        </a:solidFill>
      </dgm:spPr>
      <dgm:t>
        <a:bodyPr/>
        <a:lstStyle/>
        <a:p>
          <a:r>
            <a:rPr lang="en-US" b="1" dirty="0"/>
            <a:t>High turnover rates</a:t>
          </a:r>
        </a:p>
      </dgm:t>
    </dgm:pt>
    <dgm:pt modelId="{1F3ED3B6-EDFA-4AEB-BAFE-E9DF51D100A8}" type="parTrans" cxnId="{1F6CDF07-63F0-481A-A8FA-034E76F6DFC2}">
      <dgm:prSet/>
      <dgm:spPr/>
      <dgm:t>
        <a:bodyPr/>
        <a:lstStyle/>
        <a:p>
          <a:endParaRPr lang="en-US"/>
        </a:p>
      </dgm:t>
    </dgm:pt>
    <dgm:pt modelId="{0FE42452-F777-4055-85A9-F877C55686E9}" type="sibTrans" cxnId="{1F6CDF07-63F0-481A-A8FA-034E76F6DFC2}">
      <dgm:prSet/>
      <dgm:spPr/>
      <dgm:t>
        <a:bodyPr/>
        <a:lstStyle/>
        <a:p>
          <a:endParaRPr lang="en-US"/>
        </a:p>
      </dgm:t>
    </dgm:pt>
    <dgm:pt modelId="{B7749419-9D0B-4E83-874D-CF552064DF47}">
      <dgm:prSet/>
      <dgm:spPr>
        <a:solidFill>
          <a:schemeClr val="accent3"/>
        </a:solidFill>
      </dgm:spPr>
      <dgm:t>
        <a:bodyPr/>
        <a:lstStyle/>
        <a:p>
          <a:r>
            <a:rPr lang="en-US" b="1" dirty="0"/>
            <a:t>Reduced innovation and creativity</a:t>
          </a:r>
        </a:p>
      </dgm:t>
    </dgm:pt>
    <dgm:pt modelId="{43C97F64-7EFD-4B60-910C-35180A92E37B}" type="parTrans" cxnId="{35EA2133-D060-4AAF-A232-0A495197F238}">
      <dgm:prSet/>
      <dgm:spPr/>
      <dgm:t>
        <a:bodyPr/>
        <a:lstStyle/>
        <a:p>
          <a:endParaRPr lang="en-US"/>
        </a:p>
      </dgm:t>
    </dgm:pt>
    <dgm:pt modelId="{E2A1248E-14E0-4C5B-B93B-12C631A951E5}" type="sibTrans" cxnId="{35EA2133-D060-4AAF-A232-0A495197F238}">
      <dgm:prSet/>
      <dgm:spPr/>
      <dgm:t>
        <a:bodyPr/>
        <a:lstStyle/>
        <a:p>
          <a:endParaRPr lang="en-US"/>
        </a:p>
      </dgm:t>
    </dgm:pt>
    <dgm:pt modelId="{7CCA2B7C-8834-4D66-8114-278DC72C856F}">
      <dgm:prSet/>
      <dgm:spPr>
        <a:solidFill>
          <a:schemeClr val="accent1"/>
        </a:solidFill>
      </dgm:spPr>
      <dgm:t>
        <a:bodyPr/>
        <a:lstStyle/>
        <a:p>
          <a:r>
            <a:rPr lang="en-US" b="1" dirty="0"/>
            <a:t>Missed opportunities</a:t>
          </a:r>
        </a:p>
      </dgm:t>
    </dgm:pt>
    <dgm:pt modelId="{4D04364B-E844-42B6-B8D6-EBDAA5AC66A9}" type="parTrans" cxnId="{89BAB3F0-7D76-4457-995D-EF70AD6CD5E5}">
      <dgm:prSet/>
      <dgm:spPr/>
      <dgm:t>
        <a:bodyPr/>
        <a:lstStyle/>
        <a:p>
          <a:endParaRPr lang="en-US"/>
        </a:p>
      </dgm:t>
    </dgm:pt>
    <dgm:pt modelId="{BEF72306-D0A0-4955-89B2-1A5697A2D366}" type="sibTrans" cxnId="{89BAB3F0-7D76-4457-995D-EF70AD6CD5E5}">
      <dgm:prSet/>
      <dgm:spPr/>
      <dgm:t>
        <a:bodyPr/>
        <a:lstStyle/>
        <a:p>
          <a:endParaRPr lang="en-US"/>
        </a:p>
      </dgm:t>
    </dgm:pt>
    <dgm:pt modelId="{D82CCD36-E593-4647-8080-6FA20962BB19}">
      <dgm:prSet/>
      <dgm:spPr>
        <a:solidFill>
          <a:schemeClr val="accent1"/>
        </a:solidFill>
      </dgm:spPr>
      <dgm:t>
        <a:bodyPr/>
        <a:lstStyle/>
        <a:p>
          <a:r>
            <a:rPr lang="en-US" b="1" dirty="0"/>
            <a:t>Reduced customer base</a:t>
          </a:r>
        </a:p>
      </dgm:t>
    </dgm:pt>
    <dgm:pt modelId="{8483AC9C-CCCE-4391-A522-337F77C2E9E3}" type="parTrans" cxnId="{8F4A36AF-BD92-48D9-AAE2-CCEFB6E71472}">
      <dgm:prSet/>
      <dgm:spPr/>
      <dgm:t>
        <a:bodyPr/>
        <a:lstStyle/>
        <a:p>
          <a:endParaRPr lang="en-US"/>
        </a:p>
      </dgm:t>
    </dgm:pt>
    <dgm:pt modelId="{5AC5F0F8-40A9-40C1-966A-A82B863FDE44}" type="sibTrans" cxnId="{8F4A36AF-BD92-48D9-AAE2-CCEFB6E71472}">
      <dgm:prSet/>
      <dgm:spPr/>
      <dgm:t>
        <a:bodyPr/>
        <a:lstStyle/>
        <a:p>
          <a:endParaRPr lang="en-US"/>
        </a:p>
      </dgm:t>
    </dgm:pt>
    <dgm:pt modelId="{FDBCB109-1EA1-4FBF-B552-859A184D6B6A}">
      <dgm:prSet/>
      <dgm:spPr>
        <a:solidFill>
          <a:schemeClr val="accent3"/>
        </a:solidFill>
      </dgm:spPr>
      <dgm:t>
        <a:bodyPr/>
        <a:lstStyle/>
        <a:p>
          <a:r>
            <a:rPr lang="en-US" b="1" dirty="0"/>
            <a:t>Hostile work environment</a:t>
          </a:r>
        </a:p>
      </dgm:t>
    </dgm:pt>
    <dgm:pt modelId="{B34A799D-87CB-4D7E-B181-50872726BF1B}" type="parTrans" cxnId="{C458ED8C-7F9D-422F-9C74-9348DF965200}">
      <dgm:prSet/>
      <dgm:spPr/>
      <dgm:t>
        <a:bodyPr/>
        <a:lstStyle/>
        <a:p>
          <a:endParaRPr lang="en-US"/>
        </a:p>
      </dgm:t>
    </dgm:pt>
    <dgm:pt modelId="{3942652A-890E-43C9-BAAB-93D991D00328}" type="sibTrans" cxnId="{C458ED8C-7F9D-422F-9C74-9348DF965200}">
      <dgm:prSet/>
      <dgm:spPr/>
      <dgm:t>
        <a:bodyPr/>
        <a:lstStyle/>
        <a:p>
          <a:endParaRPr lang="en-US"/>
        </a:p>
      </dgm:t>
    </dgm:pt>
    <dgm:pt modelId="{B6190534-0E71-4CE9-BD9D-70AFB04680C3}">
      <dgm:prSet/>
      <dgm:spPr>
        <a:solidFill>
          <a:schemeClr val="accent1"/>
        </a:solidFill>
      </dgm:spPr>
      <dgm:t>
        <a:bodyPr/>
        <a:lstStyle/>
        <a:p>
          <a:r>
            <a:rPr lang="en-US" b="1" dirty="0"/>
            <a:t>Public backlash</a:t>
          </a:r>
        </a:p>
      </dgm:t>
    </dgm:pt>
    <dgm:pt modelId="{1E1601BB-17F2-460E-814C-6CB1775AE028}" type="parTrans" cxnId="{05EDA068-292E-4D36-9D06-56A8611B3EF6}">
      <dgm:prSet/>
      <dgm:spPr/>
      <dgm:t>
        <a:bodyPr/>
        <a:lstStyle/>
        <a:p>
          <a:endParaRPr lang="en-US"/>
        </a:p>
      </dgm:t>
    </dgm:pt>
    <dgm:pt modelId="{71C5737F-7238-4C61-9172-9C56C8D77F37}" type="sibTrans" cxnId="{05EDA068-292E-4D36-9D06-56A8611B3EF6}">
      <dgm:prSet/>
      <dgm:spPr/>
      <dgm:t>
        <a:bodyPr/>
        <a:lstStyle/>
        <a:p>
          <a:endParaRPr lang="en-US"/>
        </a:p>
      </dgm:t>
    </dgm:pt>
    <dgm:pt modelId="{AA42F2D4-D730-4B75-B1AE-2852FD9FDCE5}">
      <dgm:prSet/>
      <dgm:spPr>
        <a:solidFill>
          <a:schemeClr val="accent3"/>
        </a:solidFill>
      </dgm:spPr>
      <dgm:t>
        <a:bodyPr/>
        <a:lstStyle/>
        <a:p>
          <a:r>
            <a:rPr lang="en-US" b="1" dirty="0"/>
            <a:t>Decreased profits</a:t>
          </a:r>
        </a:p>
      </dgm:t>
    </dgm:pt>
    <dgm:pt modelId="{FFC37CEB-18E0-4964-9CC3-93EF1DB6899E}" type="parTrans" cxnId="{AE58A8D5-203F-432E-951C-519D53D9CEB4}">
      <dgm:prSet/>
      <dgm:spPr/>
      <dgm:t>
        <a:bodyPr/>
        <a:lstStyle/>
        <a:p>
          <a:endParaRPr lang="en-US"/>
        </a:p>
      </dgm:t>
    </dgm:pt>
    <dgm:pt modelId="{545D25ED-1DFF-48A0-AD89-8B116D171EA4}" type="sibTrans" cxnId="{AE58A8D5-203F-432E-951C-519D53D9CEB4}">
      <dgm:prSet/>
      <dgm:spPr/>
      <dgm:t>
        <a:bodyPr/>
        <a:lstStyle/>
        <a:p>
          <a:endParaRPr lang="en-US"/>
        </a:p>
      </dgm:t>
    </dgm:pt>
    <dgm:pt modelId="{BC6361D8-772B-4223-AC37-2B30BAB8ADF2}" type="pres">
      <dgm:prSet presAssocID="{516FBA90-AD43-461A-BA0F-84FDA08A2646}" presName="diagram" presStyleCnt="0">
        <dgm:presLayoutVars>
          <dgm:dir/>
          <dgm:resizeHandles val="exact"/>
        </dgm:presLayoutVars>
      </dgm:prSet>
      <dgm:spPr/>
    </dgm:pt>
    <dgm:pt modelId="{6D6D8D07-E037-40F3-8A40-694DCF7E9D1C}" type="pres">
      <dgm:prSet presAssocID="{E1B6637A-D071-4A42-8158-BE2DCAA7CDC0}" presName="node" presStyleLbl="node1" presStyleIdx="0" presStyleCnt="12">
        <dgm:presLayoutVars>
          <dgm:bulletEnabled val="1"/>
        </dgm:presLayoutVars>
      </dgm:prSet>
      <dgm:spPr/>
    </dgm:pt>
    <dgm:pt modelId="{82766300-1738-4DCD-8E53-FE5BC6924479}" type="pres">
      <dgm:prSet presAssocID="{0D3FF3D7-F652-42A2-92E9-0B3D8B87FF95}" presName="sibTrans" presStyleCnt="0"/>
      <dgm:spPr/>
    </dgm:pt>
    <dgm:pt modelId="{533D6146-B292-4AF0-9BE7-B1D05CB1A97A}" type="pres">
      <dgm:prSet presAssocID="{202CE922-A73D-49B2-8618-69C31CEE1EA3}" presName="node" presStyleLbl="node1" presStyleIdx="1" presStyleCnt="12">
        <dgm:presLayoutVars>
          <dgm:bulletEnabled val="1"/>
        </dgm:presLayoutVars>
      </dgm:prSet>
      <dgm:spPr/>
    </dgm:pt>
    <dgm:pt modelId="{9C80CE7A-598D-47AE-B0C3-026E7492AE67}" type="pres">
      <dgm:prSet presAssocID="{C816116C-6316-429A-99F6-246665A0A240}" presName="sibTrans" presStyleCnt="0"/>
      <dgm:spPr/>
    </dgm:pt>
    <dgm:pt modelId="{2F7A5F4D-2FAA-4BBE-BDB1-F80897F4F79F}" type="pres">
      <dgm:prSet presAssocID="{647B0DA4-7661-4CEC-BFF0-D42DC5539A76}" presName="node" presStyleLbl="node1" presStyleIdx="2" presStyleCnt="12">
        <dgm:presLayoutVars>
          <dgm:bulletEnabled val="1"/>
        </dgm:presLayoutVars>
      </dgm:prSet>
      <dgm:spPr/>
    </dgm:pt>
    <dgm:pt modelId="{002B305A-45A6-4534-AAFD-978C7D335246}" type="pres">
      <dgm:prSet presAssocID="{D92FFD57-2EDD-4B5F-901E-8C6CD5611DD1}" presName="sibTrans" presStyleCnt="0"/>
      <dgm:spPr/>
    </dgm:pt>
    <dgm:pt modelId="{11CA8700-7A53-4033-A57B-00C2070F666B}" type="pres">
      <dgm:prSet presAssocID="{49D9BD67-00E6-466F-9174-E752D3CB25BF}" presName="node" presStyleLbl="node1" presStyleIdx="3" presStyleCnt="12">
        <dgm:presLayoutVars>
          <dgm:bulletEnabled val="1"/>
        </dgm:presLayoutVars>
      </dgm:prSet>
      <dgm:spPr/>
    </dgm:pt>
    <dgm:pt modelId="{1352F886-3EC5-45D3-9202-2D75FE2F5088}" type="pres">
      <dgm:prSet presAssocID="{FB809473-A5C6-4851-9D85-D3A6B3E441C4}" presName="sibTrans" presStyleCnt="0"/>
      <dgm:spPr/>
    </dgm:pt>
    <dgm:pt modelId="{A2358AE5-1B7C-4D42-8D8C-FB5C56E40410}" type="pres">
      <dgm:prSet presAssocID="{C857ADA2-E043-478B-B618-12EB2487369D}" presName="node" presStyleLbl="node1" presStyleIdx="4" presStyleCnt="12">
        <dgm:presLayoutVars>
          <dgm:bulletEnabled val="1"/>
        </dgm:presLayoutVars>
      </dgm:prSet>
      <dgm:spPr/>
    </dgm:pt>
    <dgm:pt modelId="{7DA64D6F-C145-44CC-9EF9-972325FE4A30}" type="pres">
      <dgm:prSet presAssocID="{58615372-B42B-4046-B2A4-ED2E249C2188}" presName="sibTrans" presStyleCnt="0"/>
      <dgm:spPr/>
    </dgm:pt>
    <dgm:pt modelId="{6A087580-A8F3-4DCE-9F8A-8437B0382913}" type="pres">
      <dgm:prSet presAssocID="{E612A0F3-0DCC-4FC3-A9A8-A20038D548EA}" presName="node" presStyleLbl="node1" presStyleIdx="5" presStyleCnt="12">
        <dgm:presLayoutVars>
          <dgm:bulletEnabled val="1"/>
        </dgm:presLayoutVars>
      </dgm:prSet>
      <dgm:spPr/>
    </dgm:pt>
    <dgm:pt modelId="{A6065AD2-3F61-495B-9FAB-EC17AAB1AD64}" type="pres">
      <dgm:prSet presAssocID="{0FE42452-F777-4055-85A9-F877C55686E9}" presName="sibTrans" presStyleCnt="0"/>
      <dgm:spPr/>
    </dgm:pt>
    <dgm:pt modelId="{E3F3E7B0-4522-46B6-8AE6-426B2D243EE6}" type="pres">
      <dgm:prSet presAssocID="{B7749419-9D0B-4E83-874D-CF552064DF47}" presName="node" presStyleLbl="node1" presStyleIdx="6" presStyleCnt="12">
        <dgm:presLayoutVars>
          <dgm:bulletEnabled val="1"/>
        </dgm:presLayoutVars>
      </dgm:prSet>
      <dgm:spPr/>
    </dgm:pt>
    <dgm:pt modelId="{11950C92-9A7F-4AC6-9D4E-0C4CD8D9B425}" type="pres">
      <dgm:prSet presAssocID="{E2A1248E-14E0-4C5B-B93B-12C631A951E5}" presName="sibTrans" presStyleCnt="0"/>
      <dgm:spPr/>
    </dgm:pt>
    <dgm:pt modelId="{74BB26E5-E49D-4B14-A067-3D9E8B256837}" type="pres">
      <dgm:prSet presAssocID="{7CCA2B7C-8834-4D66-8114-278DC72C856F}" presName="node" presStyleLbl="node1" presStyleIdx="7" presStyleCnt="12">
        <dgm:presLayoutVars>
          <dgm:bulletEnabled val="1"/>
        </dgm:presLayoutVars>
      </dgm:prSet>
      <dgm:spPr/>
    </dgm:pt>
    <dgm:pt modelId="{59B6301B-55C8-4BCE-B088-3F35099B973C}" type="pres">
      <dgm:prSet presAssocID="{BEF72306-D0A0-4955-89B2-1A5697A2D366}" presName="sibTrans" presStyleCnt="0"/>
      <dgm:spPr/>
    </dgm:pt>
    <dgm:pt modelId="{4E1811F1-6BFC-4003-9739-0923B986A105}" type="pres">
      <dgm:prSet presAssocID="{D82CCD36-E593-4647-8080-6FA20962BB19}" presName="node" presStyleLbl="node1" presStyleIdx="8" presStyleCnt="12">
        <dgm:presLayoutVars>
          <dgm:bulletEnabled val="1"/>
        </dgm:presLayoutVars>
      </dgm:prSet>
      <dgm:spPr/>
    </dgm:pt>
    <dgm:pt modelId="{B8705749-1D5B-4C95-95F9-6733DB7368DF}" type="pres">
      <dgm:prSet presAssocID="{5AC5F0F8-40A9-40C1-966A-A82B863FDE44}" presName="sibTrans" presStyleCnt="0"/>
      <dgm:spPr/>
    </dgm:pt>
    <dgm:pt modelId="{F0102DE9-333A-4D98-A507-856997CC942C}" type="pres">
      <dgm:prSet presAssocID="{FDBCB109-1EA1-4FBF-B552-859A184D6B6A}" presName="node" presStyleLbl="node1" presStyleIdx="9" presStyleCnt="12" custLinFactNeighborY="2832">
        <dgm:presLayoutVars>
          <dgm:bulletEnabled val="1"/>
        </dgm:presLayoutVars>
      </dgm:prSet>
      <dgm:spPr/>
    </dgm:pt>
    <dgm:pt modelId="{BBFEFD50-2EB2-4988-AA01-C1438FCD5BF6}" type="pres">
      <dgm:prSet presAssocID="{3942652A-890E-43C9-BAAB-93D991D00328}" presName="sibTrans" presStyleCnt="0"/>
      <dgm:spPr/>
    </dgm:pt>
    <dgm:pt modelId="{FDC6A726-D53D-4AAC-A032-8998DC712217}" type="pres">
      <dgm:prSet presAssocID="{B6190534-0E71-4CE9-BD9D-70AFB04680C3}" presName="node" presStyleLbl="node1" presStyleIdx="10" presStyleCnt="12">
        <dgm:presLayoutVars>
          <dgm:bulletEnabled val="1"/>
        </dgm:presLayoutVars>
      </dgm:prSet>
      <dgm:spPr/>
    </dgm:pt>
    <dgm:pt modelId="{D7E1A143-2EF7-474E-BA73-FC8BF9E9637A}" type="pres">
      <dgm:prSet presAssocID="{71C5737F-7238-4C61-9172-9C56C8D77F37}" presName="sibTrans" presStyleCnt="0"/>
      <dgm:spPr/>
    </dgm:pt>
    <dgm:pt modelId="{950FFBF3-85DE-4584-BA14-A294384F060F}" type="pres">
      <dgm:prSet presAssocID="{AA42F2D4-D730-4B75-B1AE-2852FD9FDCE5}" presName="node" presStyleLbl="node1" presStyleIdx="11" presStyleCnt="12">
        <dgm:presLayoutVars>
          <dgm:bulletEnabled val="1"/>
        </dgm:presLayoutVars>
      </dgm:prSet>
      <dgm:spPr/>
    </dgm:pt>
  </dgm:ptLst>
  <dgm:cxnLst>
    <dgm:cxn modelId="{1F6CDF07-63F0-481A-A8FA-034E76F6DFC2}" srcId="{516FBA90-AD43-461A-BA0F-84FDA08A2646}" destId="{E612A0F3-0DCC-4FC3-A9A8-A20038D548EA}" srcOrd="5" destOrd="0" parTransId="{1F3ED3B6-EDFA-4AEB-BAFE-E9DF51D100A8}" sibTransId="{0FE42452-F777-4055-85A9-F877C55686E9}"/>
    <dgm:cxn modelId="{1A3B9808-9BC5-420F-AAE9-27945FFC4557}" srcId="{516FBA90-AD43-461A-BA0F-84FDA08A2646}" destId="{202CE922-A73D-49B2-8618-69C31CEE1EA3}" srcOrd="1" destOrd="0" parTransId="{768ADD27-39CA-4524-B7EF-F3102C951A3F}" sibTransId="{C816116C-6316-429A-99F6-246665A0A240}"/>
    <dgm:cxn modelId="{6E250D1A-D6C2-4F54-B95E-7C6809105C52}" type="presOf" srcId="{516FBA90-AD43-461A-BA0F-84FDA08A2646}" destId="{BC6361D8-772B-4223-AC37-2B30BAB8ADF2}" srcOrd="0" destOrd="0" presId="urn:microsoft.com/office/officeart/2005/8/layout/default"/>
    <dgm:cxn modelId="{35EA2133-D060-4AAF-A232-0A495197F238}" srcId="{516FBA90-AD43-461A-BA0F-84FDA08A2646}" destId="{B7749419-9D0B-4E83-874D-CF552064DF47}" srcOrd="6" destOrd="0" parTransId="{43C97F64-7EFD-4B60-910C-35180A92E37B}" sibTransId="{E2A1248E-14E0-4C5B-B93B-12C631A951E5}"/>
    <dgm:cxn modelId="{3375605D-33A8-483B-8991-201239C2A7A5}" type="presOf" srcId="{E1B6637A-D071-4A42-8158-BE2DCAA7CDC0}" destId="{6D6D8D07-E037-40F3-8A40-694DCF7E9D1C}" srcOrd="0" destOrd="0" presId="urn:microsoft.com/office/officeart/2005/8/layout/default"/>
    <dgm:cxn modelId="{BFB73265-A4EA-4D9A-99DB-F4233812E3F5}" type="presOf" srcId="{FDBCB109-1EA1-4FBF-B552-859A184D6B6A}" destId="{F0102DE9-333A-4D98-A507-856997CC942C}" srcOrd="0" destOrd="0" presId="urn:microsoft.com/office/officeart/2005/8/layout/default"/>
    <dgm:cxn modelId="{7804D447-81CD-4355-BB14-6CC8752DCDD2}" type="presOf" srcId="{C857ADA2-E043-478B-B618-12EB2487369D}" destId="{A2358AE5-1B7C-4D42-8D8C-FB5C56E40410}" srcOrd="0" destOrd="0" presId="urn:microsoft.com/office/officeart/2005/8/layout/default"/>
    <dgm:cxn modelId="{05EDA068-292E-4D36-9D06-56A8611B3EF6}" srcId="{516FBA90-AD43-461A-BA0F-84FDA08A2646}" destId="{B6190534-0E71-4CE9-BD9D-70AFB04680C3}" srcOrd="10" destOrd="0" parTransId="{1E1601BB-17F2-460E-814C-6CB1775AE028}" sibTransId="{71C5737F-7238-4C61-9172-9C56C8D77F37}"/>
    <dgm:cxn modelId="{4AEBA14F-A140-4457-98CA-197C680756D6}" type="presOf" srcId="{B6190534-0E71-4CE9-BD9D-70AFB04680C3}" destId="{FDC6A726-D53D-4AAC-A032-8998DC712217}" srcOrd="0" destOrd="0" presId="urn:microsoft.com/office/officeart/2005/8/layout/default"/>
    <dgm:cxn modelId="{F8D9C153-93A9-46EE-A151-CB876B0F68B9}" type="presOf" srcId="{E612A0F3-0DCC-4FC3-A9A8-A20038D548EA}" destId="{6A087580-A8F3-4DCE-9F8A-8437B0382913}" srcOrd="0" destOrd="0" presId="urn:microsoft.com/office/officeart/2005/8/layout/default"/>
    <dgm:cxn modelId="{074A6E58-42BF-490E-B1CE-556D05E3F4D2}" type="presOf" srcId="{AA42F2D4-D730-4B75-B1AE-2852FD9FDCE5}" destId="{950FFBF3-85DE-4584-BA14-A294384F060F}" srcOrd="0" destOrd="0" presId="urn:microsoft.com/office/officeart/2005/8/layout/default"/>
    <dgm:cxn modelId="{87435F79-69B6-4D2D-BDCD-55C88DABE575}" type="presOf" srcId="{B7749419-9D0B-4E83-874D-CF552064DF47}" destId="{E3F3E7B0-4522-46B6-8AE6-426B2D243EE6}" srcOrd="0" destOrd="0" presId="urn:microsoft.com/office/officeart/2005/8/layout/default"/>
    <dgm:cxn modelId="{3FF9FB7E-40BC-4707-91C5-7F24089EFCEE}" type="presOf" srcId="{7CCA2B7C-8834-4D66-8114-278DC72C856F}" destId="{74BB26E5-E49D-4B14-A067-3D9E8B256837}" srcOrd="0" destOrd="0" presId="urn:microsoft.com/office/officeart/2005/8/layout/default"/>
    <dgm:cxn modelId="{C458ED8C-7F9D-422F-9C74-9348DF965200}" srcId="{516FBA90-AD43-461A-BA0F-84FDA08A2646}" destId="{FDBCB109-1EA1-4FBF-B552-859A184D6B6A}" srcOrd="9" destOrd="0" parTransId="{B34A799D-87CB-4D7E-B181-50872726BF1B}" sibTransId="{3942652A-890E-43C9-BAAB-93D991D00328}"/>
    <dgm:cxn modelId="{82444A98-16AC-4F1C-821E-9574C6B2A5C1}" type="presOf" srcId="{202CE922-A73D-49B2-8618-69C31CEE1EA3}" destId="{533D6146-B292-4AF0-9BE7-B1D05CB1A97A}" srcOrd="0" destOrd="0" presId="urn:microsoft.com/office/officeart/2005/8/layout/default"/>
    <dgm:cxn modelId="{B3A601AF-E419-48AB-9A57-001C1630E3CF}" srcId="{516FBA90-AD43-461A-BA0F-84FDA08A2646}" destId="{C857ADA2-E043-478B-B618-12EB2487369D}" srcOrd="4" destOrd="0" parTransId="{F97E71E9-B809-4DB1-B7EE-72C585B3906D}" sibTransId="{58615372-B42B-4046-B2A4-ED2E249C2188}"/>
    <dgm:cxn modelId="{8F4A36AF-BD92-48D9-AAE2-CCEFB6E71472}" srcId="{516FBA90-AD43-461A-BA0F-84FDA08A2646}" destId="{D82CCD36-E593-4647-8080-6FA20962BB19}" srcOrd="8" destOrd="0" parTransId="{8483AC9C-CCCE-4391-A522-337F77C2E9E3}" sibTransId="{5AC5F0F8-40A9-40C1-966A-A82B863FDE44}"/>
    <dgm:cxn modelId="{8D9373B8-1064-4922-BB1D-B3B7AA140EAB}" srcId="{516FBA90-AD43-461A-BA0F-84FDA08A2646}" destId="{647B0DA4-7661-4CEC-BFF0-D42DC5539A76}" srcOrd="2" destOrd="0" parTransId="{6ED49FA6-9738-4CDD-8FCC-2EDAF7DA8CCB}" sibTransId="{D92FFD57-2EDD-4B5F-901E-8C6CD5611DD1}"/>
    <dgm:cxn modelId="{4E1DA4C3-C2C0-463E-947A-4FE2B727536D}" type="presOf" srcId="{647B0DA4-7661-4CEC-BFF0-D42DC5539A76}" destId="{2F7A5F4D-2FAA-4BBE-BDB1-F80897F4F79F}" srcOrd="0" destOrd="0" presId="urn:microsoft.com/office/officeart/2005/8/layout/default"/>
    <dgm:cxn modelId="{AE58A8D5-203F-432E-951C-519D53D9CEB4}" srcId="{516FBA90-AD43-461A-BA0F-84FDA08A2646}" destId="{AA42F2D4-D730-4B75-B1AE-2852FD9FDCE5}" srcOrd="11" destOrd="0" parTransId="{FFC37CEB-18E0-4964-9CC3-93EF1DB6899E}" sibTransId="{545D25ED-1DFF-48A0-AD89-8B116D171EA4}"/>
    <dgm:cxn modelId="{DD8D01D6-E150-46DC-BA44-58136CCA2BA2}" type="presOf" srcId="{D82CCD36-E593-4647-8080-6FA20962BB19}" destId="{4E1811F1-6BFC-4003-9739-0923B986A105}" srcOrd="0" destOrd="0" presId="urn:microsoft.com/office/officeart/2005/8/layout/default"/>
    <dgm:cxn modelId="{A80A05D6-A745-43D3-988F-DD89E2E50F22}" type="presOf" srcId="{49D9BD67-00E6-466F-9174-E752D3CB25BF}" destId="{11CA8700-7A53-4033-A57B-00C2070F666B}" srcOrd="0" destOrd="0" presId="urn:microsoft.com/office/officeart/2005/8/layout/default"/>
    <dgm:cxn modelId="{EAE03CDB-7BF3-492D-914F-1C70354262D2}" srcId="{516FBA90-AD43-461A-BA0F-84FDA08A2646}" destId="{E1B6637A-D071-4A42-8158-BE2DCAA7CDC0}" srcOrd="0" destOrd="0" parTransId="{85DD2446-0552-4F7D-88C0-5C42053483BA}" sibTransId="{0D3FF3D7-F652-42A2-92E9-0B3D8B87FF95}"/>
    <dgm:cxn modelId="{89BAB3F0-7D76-4457-995D-EF70AD6CD5E5}" srcId="{516FBA90-AD43-461A-BA0F-84FDA08A2646}" destId="{7CCA2B7C-8834-4D66-8114-278DC72C856F}" srcOrd="7" destOrd="0" parTransId="{4D04364B-E844-42B6-B8D6-EBDAA5AC66A9}" sibTransId="{BEF72306-D0A0-4955-89B2-1A5697A2D366}"/>
    <dgm:cxn modelId="{EF5863F8-F7CB-498C-A0C8-062996C0C5A0}" srcId="{516FBA90-AD43-461A-BA0F-84FDA08A2646}" destId="{49D9BD67-00E6-466F-9174-E752D3CB25BF}" srcOrd="3" destOrd="0" parTransId="{9A109E33-1872-405C-90CF-362FE9655375}" sibTransId="{FB809473-A5C6-4851-9D85-D3A6B3E441C4}"/>
    <dgm:cxn modelId="{A0A6999F-09E7-4267-A519-A7CA1D0A4B34}" type="presParOf" srcId="{BC6361D8-772B-4223-AC37-2B30BAB8ADF2}" destId="{6D6D8D07-E037-40F3-8A40-694DCF7E9D1C}" srcOrd="0" destOrd="0" presId="urn:microsoft.com/office/officeart/2005/8/layout/default"/>
    <dgm:cxn modelId="{39DC3E61-FC08-4031-A119-B23FB4DD8B01}" type="presParOf" srcId="{BC6361D8-772B-4223-AC37-2B30BAB8ADF2}" destId="{82766300-1738-4DCD-8E53-FE5BC6924479}" srcOrd="1" destOrd="0" presId="urn:microsoft.com/office/officeart/2005/8/layout/default"/>
    <dgm:cxn modelId="{ECC95907-75C2-4D4B-90DC-87A9E18DE4CA}" type="presParOf" srcId="{BC6361D8-772B-4223-AC37-2B30BAB8ADF2}" destId="{533D6146-B292-4AF0-9BE7-B1D05CB1A97A}" srcOrd="2" destOrd="0" presId="urn:microsoft.com/office/officeart/2005/8/layout/default"/>
    <dgm:cxn modelId="{2B48912A-32CF-447F-B964-06539400C3F8}" type="presParOf" srcId="{BC6361D8-772B-4223-AC37-2B30BAB8ADF2}" destId="{9C80CE7A-598D-47AE-B0C3-026E7492AE67}" srcOrd="3" destOrd="0" presId="urn:microsoft.com/office/officeart/2005/8/layout/default"/>
    <dgm:cxn modelId="{D2D21E59-EDF8-42CF-B354-F95A2CFFBA11}" type="presParOf" srcId="{BC6361D8-772B-4223-AC37-2B30BAB8ADF2}" destId="{2F7A5F4D-2FAA-4BBE-BDB1-F80897F4F79F}" srcOrd="4" destOrd="0" presId="urn:microsoft.com/office/officeart/2005/8/layout/default"/>
    <dgm:cxn modelId="{9F017B1C-5FED-4ED6-B5CA-08848DD68353}" type="presParOf" srcId="{BC6361D8-772B-4223-AC37-2B30BAB8ADF2}" destId="{002B305A-45A6-4534-AAFD-978C7D335246}" srcOrd="5" destOrd="0" presId="urn:microsoft.com/office/officeart/2005/8/layout/default"/>
    <dgm:cxn modelId="{4EA71DD2-5507-4B49-B857-D0BEDC863B80}" type="presParOf" srcId="{BC6361D8-772B-4223-AC37-2B30BAB8ADF2}" destId="{11CA8700-7A53-4033-A57B-00C2070F666B}" srcOrd="6" destOrd="0" presId="urn:microsoft.com/office/officeart/2005/8/layout/default"/>
    <dgm:cxn modelId="{77256B82-C995-4349-AE3E-D642973A68E8}" type="presParOf" srcId="{BC6361D8-772B-4223-AC37-2B30BAB8ADF2}" destId="{1352F886-3EC5-45D3-9202-2D75FE2F5088}" srcOrd="7" destOrd="0" presId="urn:microsoft.com/office/officeart/2005/8/layout/default"/>
    <dgm:cxn modelId="{A69E0D34-04F3-4E01-A121-4CD7A723DCE2}" type="presParOf" srcId="{BC6361D8-772B-4223-AC37-2B30BAB8ADF2}" destId="{A2358AE5-1B7C-4D42-8D8C-FB5C56E40410}" srcOrd="8" destOrd="0" presId="urn:microsoft.com/office/officeart/2005/8/layout/default"/>
    <dgm:cxn modelId="{ACB73E55-9E85-4E18-A77B-CC0EF36E11AA}" type="presParOf" srcId="{BC6361D8-772B-4223-AC37-2B30BAB8ADF2}" destId="{7DA64D6F-C145-44CC-9EF9-972325FE4A30}" srcOrd="9" destOrd="0" presId="urn:microsoft.com/office/officeart/2005/8/layout/default"/>
    <dgm:cxn modelId="{ACABBDA2-B413-48ED-9041-B513B06140E4}" type="presParOf" srcId="{BC6361D8-772B-4223-AC37-2B30BAB8ADF2}" destId="{6A087580-A8F3-4DCE-9F8A-8437B0382913}" srcOrd="10" destOrd="0" presId="urn:microsoft.com/office/officeart/2005/8/layout/default"/>
    <dgm:cxn modelId="{DE92D2A7-69EB-4A5C-B86F-3F9B0BDADFA5}" type="presParOf" srcId="{BC6361D8-772B-4223-AC37-2B30BAB8ADF2}" destId="{A6065AD2-3F61-495B-9FAB-EC17AAB1AD64}" srcOrd="11" destOrd="0" presId="urn:microsoft.com/office/officeart/2005/8/layout/default"/>
    <dgm:cxn modelId="{1E50E069-6C40-47A1-A0B5-EBB1ADDC1F30}" type="presParOf" srcId="{BC6361D8-772B-4223-AC37-2B30BAB8ADF2}" destId="{E3F3E7B0-4522-46B6-8AE6-426B2D243EE6}" srcOrd="12" destOrd="0" presId="urn:microsoft.com/office/officeart/2005/8/layout/default"/>
    <dgm:cxn modelId="{437DC5DB-5524-4F31-8FF6-F9758E2B15AF}" type="presParOf" srcId="{BC6361D8-772B-4223-AC37-2B30BAB8ADF2}" destId="{11950C92-9A7F-4AC6-9D4E-0C4CD8D9B425}" srcOrd="13" destOrd="0" presId="urn:microsoft.com/office/officeart/2005/8/layout/default"/>
    <dgm:cxn modelId="{0EF2F171-614C-4DC5-A4C2-5363B3BA577E}" type="presParOf" srcId="{BC6361D8-772B-4223-AC37-2B30BAB8ADF2}" destId="{74BB26E5-E49D-4B14-A067-3D9E8B256837}" srcOrd="14" destOrd="0" presId="urn:microsoft.com/office/officeart/2005/8/layout/default"/>
    <dgm:cxn modelId="{45607E78-15A0-4AD6-8ECE-A07C1B6AECB2}" type="presParOf" srcId="{BC6361D8-772B-4223-AC37-2B30BAB8ADF2}" destId="{59B6301B-55C8-4BCE-B088-3F35099B973C}" srcOrd="15" destOrd="0" presId="urn:microsoft.com/office/officeart/2005/8/layout/default"/>
    <dgm:cxn modelId="{5D673B65-A3F3-4041-B80A-3A8EB65856F9}" type="presParOf" srcId="{BC6361D8-772B-4223-AC37-2B30BAB8ADF2}" destId="{4E1811F1-6BFC-4003-9739-0923B986A105}" srcOrd="16" destOrd="0" presId="urn:microsoft.com/office/officeart/2005/8/layout/default"/>
    <dgm:cxn modelId="{2555D419-3108-45D1-9137-C96BEAEA9F4D}" type="presParOf" srcId="{BC6361D8-772B-4223-AC37-2B30BAB8ADF2}" destId="{B8705749-1D5B-4C95-95F9-6733DB7368DF}" srcOrd="17" destOrd="0" presId="urn:microsoft.com/office/officeart/2005/8/layout/default"/>
    <dgm:cxn modelId="{65C03B1E-CC83-4FE7-884A-53D1BB3EFA28}" type="presParOf" srcId="{BC6361D8-772B-4223-AC37-2B30BAB8ADF2}" destId="{F0102DE9-333A-4D98-A507-856997CC942C}" srcOrd="18" destOrd="0" presId="urn:microsoft.com/office/officeart/2005/8/layout/default"/>
    <dgm:cxn modelId="{A43DDA1E-393A-41E0-8162-B7CDBC17A34A}" type="presParOf" srcId="{BC6361D8-772B-4223-AC37-2B30BAB8ADF2}" destId="{BBFEFD50-2EB2-4988-AA01-C1438FCD5BF6}" srcOrd="19" destOrd="0" presId="urn:microsoft.com/office/officeart/2005/8/layout/default"/>
    <dgm:cxn modelId="{191FCCE0-85B1-4A3C-A40D-9A1EAD254194}" type="presParOf" srcId="{BC6361D8-772B-4223-AC37-2B30BAB8ADF2}" destId="{FDC6A726-D53D-4AAC-A032-8998DC712217}" srcOrd="20" destOrd="0" presId="urn:microsoft.com/office/officeart/2005/8/layout/default"/>
    <dgm:cxn modelId="{9138C42F-4B61-485B-9064-A89F451FCA5F}" type="presParOf" srcId="{BC6361D8-772B-4223-AC37-2B30BAB8ADF2}" destId="{D7E1A143-2EF7-474E-BA73-FC8BF9E9637A}" srcOrd="21" destOrd="0" presId="urn:microsoft.com/office/officeart/2005/8/layout/default"/>
    <dgm:cxn modelId="{0746A033-5044-484C-B201-66F8FAB542A0}" type="presParOf" srcId="{BC6361D8-772B-4223-AC37-2B30BAB8ADF2}" destId="{950FFBF3-85DE-4584-BA14-A294384F060F}" srcOrd="2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5A28754-6056-4811-BB36-0E94AAAA68A2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8F586C7-D961-49E6-B316-857220368AFF}">
      <dgm:prSet custT="1"/>
      <dgm:spPr/>
      <dgm:t>
        <a:bodyPr/>
        <a:lstStyle/>
        <a:p>
          <a:r>
            <a:rPr lang="en-US" sz="1600" b="0" dirty="0">
              <a:solidFill>
                <a:srgbClr val="000000"/>
              </a:solidFill>
            </a:rPr>
            <a:t>Become </a:t>
          </a:r>
          <a:r>
            <a:rPr lang="en-US" sz="1600" b="1" dirty="0">
              <a:solidFill>
                <a:srgbClr val="000000"/>
              </a:solidFill>
            </a:rPr>
            <a:t>aware of our own biases</a:t>
          </a:r>
          <a:r>
            <a:rPr lang="en-US" sz="1600" b="0" dirty="0">
              <a:solidFill>
                <a:srgbClr val="000000"/>
              </a:solidFill>
            </a:rPr>
            <a:t> and how they may impact our interactions with others. </a:t>
          </a:r>
          <a:endParaRPr lang="en-US" sz="1600" dirty="0"/>
        </a:p>
      </dgm:t>
    </dgm:pt>
    <dgm:pt modelId="{0519AFF0-5D68-4DA4-8C4F-47790E22C92B}" type="parTrans" cxnId="{3215D19F-25FB-452A-9AB5-8DBDD226A2C1}">
      <dgm:prSet/>
      <dgm:spPr/>
      <dgm:t>
        <a:bodyPr/>
        <a:lstStyle/>
        <a:p>
          <a:endParaRPr lang="en-US"/>
        </a:p>
      </dgm:t>
    </dgm:pt>
    <dgm:pt modelId="{B2D528E4-5B4E-4765-918E-0D0D4377708A}" type="sibTrans" cxnId="{3215D19F-25FB-452A-9AB5-8DBDD226A2C1}">
      <dgm:prSet/>
      <dgm:spPr/>
      <dgm:t>
        <a:bodyPr/>
        <a:lstStyle/>
        <a:p>
          <a:endParaRPr lang="en-US"/>
        </a:p>
      </dgm:t>
    </dgm:pt>
    <dgm:pt modelId="{7F563563-628D-43F7-832B-A8C5AD2AFC03}">
      <dgm:prSet custT="1"/>
      <dgm:spPr/>
      <dgm:t>
        <a:bodyPr/>
        <a:lstStyle/>
        <a:p>
          <a:r>
            <a:rPr lang="en-US" sz="1600" b="1" dirty="0">
              <a:solidFill>
                <a:srgbClr val="000000"/>
              </a:solidFill>
            </a:rPr>
            <a:t>Validate</a:t>
          </a:r>
          <a:r>
            <a:rPr lang="en-US" sz="1600" dirty="0">
              <a:solidFill>
                <a:srgbClr val="000000"/>
              </a:solidFill>
            </a:rPr>
            <a:t> the experience of the incident, communicate their value as a person, affirm their identity, etc. </a:t>
          </a:r>
          <a:endParaRPr lang="en-US" sz="1600" dirty="0"/>
        </a:p>
      </dgm:t>
    </dgm:pt>
    <dgm:pt modelId="{DF3BD201-FD01-4976-AA85-E643BDD94F00}" type="parTrans" cxnId="{D0FE696E-35B4-4F94-908A-1144F5E3B70F}">
      <dgm:prSet/>
      <dgm:spPr/>
      <dgm:t>
        <a:bodyPr/>
        <a:lstStyle/>
        <a:p>
          <a:endParaRPr lang="en-US"/>
        </a:p>
      </dgm:t>
    </dgm:pt>
    <dgm:pt modelId="{D3DF4ABF-B48C-4B9C-9D77-5CAA9558B994}" type="sibTrans" cxnId="{D0FE696E-35B4-4F94-908A-1144F5E3B70F}">
      <dgm:prSet/>
      <dgm:spPr/>
      <dgm:t>
        <a:bodyPr/>
        <a:lstStyle/>
        <a:p>
          <a:endParaRPr lang="en-US"/>
        </a:p>
      </dgm:t>
    </dgm:pt>
    <dgm:pt modelId="{4C9D53FA-E08E-4E13-9D32-673576CACC02}" type="pres">
      <dgm:prSet presAssocID="{55A28754-6056-4811-BB36-0E94AAAA68A2}" presName="linear" presStyleCnt="0">
        <dgm:presLayoutVars>
          <dgm:animLvl val="lvl"/>
          <dgm:resizeHandles val="exact"/>
        </dgm:presLayoutVars>
      </dgm:prSet>
      <dgm:spPr/>
    </dgm:pt>
    <dgm:pt modelId="{A01C6871-6252-4711-99BF-F2385073D670}" type="pres">
      <dgm:prSet presAssocID="{28F586C7-D961-49E6-B316-857220368AFF}" presName="parentText" presStyleLbl="node1" presStyleIdx="0" presStyleCnt="2" custScaleY="43395" custLinFactNeighborX="0" custLinFactNeighborY="-70564">
        <dgm:presLayoutVars>
          <dgm:chMax val="0"/>
          <dgm:bulletEnabled val="1"/>
        </dgm:presLayoutVars>
      </dgm:prSet>
      <dgm:spPr/>
    </dgm:pt>
    <dgm:pt modelId="{9072BDD2-8F71-4FBF-B1B6-E4BC64F2FBD1}" type="pres">
      <dgm:prSet presAssocID="{B2D528E4-5B4E-4765-918E-0D0D4377708A}" presName="spacer" presStyleCnt="0"/>
      <dgm:spPr/>
    </dgm:pt>
    <dgm:pt modelId="{96D1B169-9026-496C-A9C8-7FF4E7405508}" type="pres">
      <dgm:prSet presAssocID="{7F563563-628D-43F7-832B-A8C5AD2AFC03}" presName="parentText" presStyleLbl="node1" presStyleIdx="1" presStyleCnt="2" custScaleY="54998">
        <dgm:presLayoutVars>
          <dgm:chMax val="0"/>
          <dgm:bulletEnabled val="1"/>
        </dgm:presLayoutVars>
      </dgm:prSet>
      <dgm:spPr/>
    </dgm:pt>
  </dgm:ptLst>
  <dgm:cxnLst>
    <dgm:cxn modelId="{35AABF3F-9079-436F-9071-6C69DB1541ED}" type="presOf" srcId="{7F563563-628D-43F7-832B-A8C5AD2AFC03}" destId="{96D1B169-9026-496C-A9C8-7FF4E7405508}" srcOrd="0" destOrd="0" presId="urn:microsoft.com/office/officeart/2005/8/layout/vList2"/>
    <dgm:cxn modelId="{D0FE696E-35B4-4F94-908A-1144F5E3B70F}" srcId="{55A28754-6056-4811-BB36-0E94AAAA68A2}" destId="{7F563563-628D-43F7-832B-A8C5AD2AFC03}" srcOrd="1" destOrd="0" parTransId="{DF3BD201-FD01-4976-AA85-E643BDD94F00}" sibTransId="{D3DF4ABF-B48C-4B9C-9D77-5CAA9558B994}"/>
    <dgm:cxn modelId="{D5F4ED76-0CC8-4AE7-B4F6-B76F389A3D15}" type="presOf" srcId="{55A28754-6056-4811-BB36-0E94AAAA68A2}" destId="{4C9D53FA-E08E-4E13-9D32-673576CACC02}" srcOrd="0" destOrd="0" presId="urn:microsoft.com/office/officeart/2005/8/layout/vList2"/>
    <dgm:cxn modelId="{3215D19F-25FB-452A-9AB5-8DBDD226A2C1}" srcId="{55A28754-6056-4811-BB36-0E94AAAA68A2}" destId="{28F586C7-D961-49E6-B316-857220368AFF}" srcOrd="0" destOrd="0" parTransId="{0519AFF0-5D68-4DA4-8C4F-47790E22C92B}" sibTransId="{B2D528E4-5B4E-4765-918E-0D0D4377708A}"/>
    <dgm:cxn modelId="{693666A7-529F-45C9-B02D-9CB75E338B3D}" type="presOf" srcId="{28F586C7-D961-49E6-B316-857220368AFF}" destId="{A01C6871-6252-4711-99BF-F2385073D670}" srcOrd="0" destOrd="0" presId="urn:microsoft.com/office/officeart/2005/8/layout/vList2"/>
    <dgm:cxn modelId="{277E9305-60CF-4539-B2DE-437F82D6D45D}" type="presParOf" srcId="{4C9D53FA-E08E-4E13-9D32-673576CACC02}" destId="{A01C6871-6252-4711-99BF-F2385073D670}" srcOrd="0" destOrd="0" presId="urn:microsoft.com/office/officeart/2005/8/layout/vList2"/>
    <dgm:cxn modelId="{FCD69755-EE0D-42B1-A91F-00BE087789ED}" type="presParOf" srcId="{4C9D53FA-E08E-4E13-9D32-673576CACC02}" destId="{9072BDD2-8F71-4FBF-B1B6-E4BC64F2FBD1}" srcOrd="1" destOrd="0" presId="urn:microsoft.com/office/officeart/2005/8/layout/vList2"/>
    <dgm:cxn modelId="{5298772C-2FB8-4BDE-B23E-2CABA86A4507}" type="presParOf" srcId="{4C9D53FA-E08E-4E13-9D32-673576CACC02}" destId="{96D1B169-9026-496C-A9C8-7FF4E7405508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5A28754-6056-4811-BB36-0E94AAAA68A2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8F586C7-D961-49E6-B316-857220368AFF}">
      <dgm:prSet custT="1"/>
      <dgm:spPr/>
      <dgm:t>
        <a:bodyPr/>
        <a:lstStyle/>
        <a:p>
          <a:r>
            <a:rPr lang="en-US" sz="1600" b="1" dirty="0">
              <a:solidFill>
                <a:srgbClr val="000000"/>
              </a:solidFill>
            </a:rPr>
            <a:t>Use surveys, discussions, and meetings to get to know and colleagues.</a:t>
          </a:r>
          <a:br>
            <a:rPr lang="en-US" sz="1600" dirty="0">
              <a:solidFill>
                <a:srgbClr val="000000"/>
              </a:solidFill>
            </a:rPr>
          </a:br>
          <a:r>
            <a:rPr lang="en-US" sz="1600" dirty="0">
              <a:solidFill>
                <a:srgbClr val="000000"/>
              </a:solidFill>
            </a:rPr>
            <a:t>Surveys can also be used to gain colleague feedback on inclusive practices.</a:t>
          </a:r>
          <a:endParaRPr lang="en-US" sz="1600" dirty="0"/>
        </a:p>
      </dgm:t>
    </dgm:pt>
    <dgm:pt modelId="{0519AFF0-5D68-4DA4-8C4F-47790E22C92B}" type="parTrans" cxnId="{3215D19F-25FB-452A-9AB5-8DBDD226A2C1}">
      <dgm:prSet/>
      <dgm:spPr/>
      <dgm:t>
        <a:bodyPr/>
        <a:lstStyle/>
        <a:p>
          <a:endParaRPr lang="en-US"/>
        </a:p>
      </dgm:t>
    </dgm:pt>
    <dgm:pt modelId="{B2D528E4-5B4E-4765-918E-0D0D4377708A}" type="sibTrans" cxnId="{3215D19F-25FB-452A-9AB5-8DBDD226A2C1}">
      <dgm:prSet/>
      <dgm:spPr/>
      <dgm:t>
        <a:bodyPr/>
        <a:lstStyle/>
        <a:p>
          <a:endParaRPr lang="en-US"/>
        </a:p>
      </dgm:t>
    </dgm:pt>
    <dgm:pt modelId="{7F563563-628D-43F7-832B-A8C5AD2AFC03}">
      <dgm:prSet custT="1"/>
      <dgm:spPr/>
      <dgm:t>
        <a:bodyPr/>
        <a:lstStyle/>
        <a:p>
          <a:r>
            <a:rPr lang="en-US" sz="1600" b="1" kern="1200" dirty="0">
              <a:solidFill>
                <a:srgbClr val="000000"/>
              </a:solidFill>
              <a:latin typeface="Calibri" panose="020F0502020204030204"/>
              <a:ea typeface="+mn-ea"/>
              <a:cs typeface="+mn-cs"/>
            </a:rPr>
            <a:t>View others through an asset-based mindset.</a:t>
          </a:r>
          <a:br>
            <a:rPr lang="en-US" sz="1600" kern="1200" dirty="0">
              <a:solidFill>
                <a:srgbClr val="000000"/>
              </a:solidFill>
              <a:latin typeface="Calibri" panose="020F0502020204030204"/>
              <a:ea typeface="+mn-ea"/>
              <a:cs typeface="+mn-cs"/>
            </a:rPr>
          </a:br>
          <a:r>
            <a:rPr lang="en-US" sz="1600" kern="1200" dirty="0">
              <a:solidFill>
                <a:srgbClr val="000000"/>
              </a:solidFill>
              <a:latin typeface="Calibri" panose="020F0502020204030204"/>
              <a:ea typeface="+mn-ea"/>
              <a:cs typeface="+mn-cs"/>
            </a:rPr>
            <a:t>We should view characteristics such as culture, sexuality, language, disability, socioeconomic status, immigration status, gender, etc., as valuable additions to the business and community.</a:t>
          </a:r>
        </a:p>
      </dgm:t>
    </dgm:pt>
    <dgm:pt modelId="{DF3BD201-FD01-4976-AA85-E643BDD94F00}" type="parTrans" cxnId="{D0FE696E-35B4-4F94-908A-1144F5E3B70F}">
      <dgm:prSet/>
      <dgm:spPr/>
      <dgm:t>
        <a:bodyPr/>
        <a:lstStyle/>
        <a:p>
          <a:endParaRPr lang="en-US"/>
        </a:p>
      </dgm:t>
    </dgm:pt>
    <dgm:pt modelId="{D3DF4ABF-B48C-4B9C-9D77-5CAA9558B994}" type="sibTrans" cxnId="{D0FE696E-35B4-4F94-908A-1144F5E3B70F}">
      <dgm:prSet/>
      <dgm:spPr/>
      <dgm:t>
        <a:bodyPr/>
        <a:lstStyle/>
        <a:p>
          <a:endParaRPr lang="en-US"/>
        </a:p>
      </dgm:t>
    </dgm:pt>
    <dgm:pt modelId="{4C9D53FA-E08E-4E13-9D32-673576CACC02}" type="pres">
      <dgm:prSet presAssocID="{55A28754-6056-4811-BB36-0E94AAAA68A2}" presName="linear" presStyleCnt="0">
        <dgm:presLayoutVars>
          <dgm:animLvl val="lvl"/>
          <dgm:resizeHandles val="exact"/>
        </dgm:presLayoutVars>
      </dgm:prSet>
      <dgm:spPr/>
    </dgm:pt>
    <dgm:pt modelId="{A01C6871-6252-4711-99BF-F2385073D670}" type="pres">
      <dgm:prSet presAssocID="{28F586C7-D961-49E6-B316-857220368AFF}" presName="parentText" presStyleLbl="node1" presStyleIdx="0" presStyleCnt="2" custScaleY="67693" custLinFactY="59806" custLinFactNeighborY="100000">
        <dgm:presLayoutVars>
          <dgm:chMax val="0"/>
          <dgm:bulletEnabled val="1"/>
        </dgm:presLayoutVars>
      </dgm:prSet>
      <dgm:spPr/>
    </dgm:pt>
    <dgm:pt modelId="{9072BDD2-8F71-4FBF-B1B6-E4BC64F2FBD1}" type="pres">
      <dgm:prSet presAssocID="{B2D528E4-5B4E-4765-918E-0D0D4377708A}" presName="spacer" presStyleCnt="0"/>
      <dgm:spPr/>
    </dgm:pt>
    <dgm:pt modelId="{96D1B169-9026-496C-A9C8-7FF4E7405508}" type="pres">
      <dgm:prSet presAssocID="{7F563563-628D-43F7-832B-A8C5AD2AFC03}" presName="parentText" presStyleLbl="node1" presStyleIdx="1" presStyleCnt="2" custScaleY="80409" custLinFactY="-99811" custLinFactNeighborX="1646" custLinFactNeighborY="-100000">
        <dgm:presLayoutVars>
          <dgm:chMax val="0"/>
          <dgm:bulletEnabled val="1"/>
        </dgm:presLayoutVars>
      </dgm:prSet>
      <dgm:spPr/>
    </dgm:pt>
  </dgm:ptLst>
  <dgm:cxnLst>
    <dgm:cxn modelId="{35AABF3F-9079-436F-9071-6C69DB1541ED}" type="presOf" srcId="{7F563563-628D-43F7-832B-A8C5AD2AFC03}" destId="{96D1B169-9026-496C-A9C8-7FF4E7405508}" srcOrd="0" destOrd="0" presId="urn:microsoft.com/office/officeart/2005/8/layout/vList2"/>
    <dgm:cxn modelId="{D0FE696E-35B4-4F94-908A-1144F5E3B70F}" srcId="{55A28754-6056-4811-BB36-0E94AAAA68A2}" destId="{7F563563-628D-43F7-832B-A8C5AD2AFC03}" srcOrd="1" destOrd="0" parTransId="{DF3BD201-FD01-4976-AA85-E643BDD94F00}" sibTransId="{D3DF4ABF-B48C-4B9C-9D77-5CAA9558B994}"/>
    <dgm:cxn modelId="{D5F4ED76-0CC8-4AE7-B4F6-B76F389A3D15}" type="presOf" srcId="{55A28754-6056-4811-BB36-0E94AAAA68A2}" destId="{4C9D53FA-E08E-4E13-9D32-673576CACC02}" srcOrd="0" destOrd="0" presId="urn:microsoft.com/office/officeart/2005/8/layout/vList2"/>
    <dgm:cxn modelId="{3215D19F-25FB-452A-9AB5-8DBDD226A2C1}" srcId="{55A28754-6056-4811-BB36-0E94AAAA68A2}" destId="{28F586C7-D961-49E6-B316-857220368AFF}" srcOrd="0" destOrd="0" parTransId="{0519AFF0-5D68-4DA4-8C4F-47790E22C92B}" sibTransId="{B2D528E4-5B4E-4765-918E-0D0D4377708A}"/>
    <dgm:cxn modelId="{693666A7-529F-45C9-B02D-9CB75E338B3D}" type="presOf" srcId="{28F586C7-D961-49E6-B316-857220368AFF}" destId="{A01C6871-6252-4711-99BF-F2385073D670}" srcOrd="0" destOrd="0" presId="urn:microsoft.com/office/officeart/2005/8/layout/vList2"/>
    <dgm:cxn modelId="{277E9305-60CF-4539-B2DE-437F82D6D45D}" type="presParOf" srcId="{4C9D53FA-E08E-4E13-9D32-673576CACC02}" destId="{A01C6871-6252-4711-99BF-F2385073D670}" srcOrd="0" destOrd="0" presId="urn:microsoft.com/office/officeart/2005/8/layout/vList2"/>
    <dgm:cxn modelId="{FCD69755-EE0D-42B1-A91F-00BE087789ED}" type="presParOf" srcId="{4C9D53FA-E08E-4E13-9D32-673576CACC02}" destId="{9072BDD2-8F71-4FBF-B1B6-E4BC64F2FBD1}" srcOrd="1" destOrd="0" presId="urn:microsoft.com/office/officeart/2005/8/layout/vList2"/>
    <dgm:cxn modelId="{5298772C-2FB8-4BDE-B23E-2CABA86A4507}" type="presParOf" srcId="{4C9D53FA-E08E-4E13-9D32-673576CACC02}" destId="{96D1B169-9026-496C-A9C8-7FF4E7405508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5A28754-6056-4811-BB36-0E94AAAA68A2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8F586C7-D961-49E6-B316-857220368AFF}">
      <dgm:prSet custT="1"/>
      <dgm:spPr/>
      <dgm:t>
        <a:bodyPr/>
        <a:lstStyle/>
        <a:p>
          <a:r>
            <a:rPr lang="en-US" sz="1600" b="1" dirty="0">
              <a:solidFill>
                <a:srgbClr val="000000"/>
              </a:solidFill>
            </a:rPr>
            <a:t>Use fair evaluation practices, </a:t>
          </a:r>
          <a:r>
            <a:rPr lang="en-US" sz="1600" b="0" dirty="0">
              <a:solidFill>
                <a:srgbClr val="000000"/>
              </a:solidFill>
            </a:rPr>
            <a:t>focusing on responsibilities to ensure equity and professional growth.</a:t>
          </a:r>
          <a:endParaRPr lang="en-US" sz="1600" b="0" dirty="0"/>
        </a:p>
      </dgm:t>
    </dgm:pt>
    <dgm:pt modelId="{0519AFF0-5D68-4DA4-8C4F-47790E22C92B}" type="parTrans" cxnId="{3215D19F-25FB-452A-9AB5-8DBDD226A2C1}">
      <dgm:prSet/>
      <dgm:spPr/>
      <dgm:t>
        <a:bodyPr/>
        <a:lstStyle/>
        <a:p>
          <a:endParaRPr lang="en-US"/>
        </a:p>
      </dgm:t>
    </dgm:pt>
    <dgm:pt modelId="{B2D528E4-5B4E-4765-918E-0D0D4377708A}" type="sibTrans" cxnId="{3215D19F-25FB-452A-9AB5-8DBDD226A2C1}">
      <dgm:prSet/>
      <dgm:spPr/>
      <dgm:t>
        <a:bodyPr/>
        <a:lstStyle/>
        <a:p>
          <a:endParaRPr lang="en-US"/>
        </a:p>
      </dgm:t>
    </dgm:pt>
    <dgm:pt modelId="{7F563563-628D-43F7-832B-A8C5AD2AFC03}">
      <dgm:prSet custT="1"/>
      <dgm:spPr/>
      <dgm:t>
        <a:bodyPr/>
        <a:lstStyle/>
        <a:p>
          <a:r>
            <a:rPr lang="en-US" sz="1600" b="1" kern="1200" dirty="0">
              <a:solidFill>
                <a:srgbClr val="000000"/>
              </a:solidFill>
            </a:rPr>
            <a:t>Design policies that reflect an understanding of the values and staff</a:t>
          </a:r>
          <a:br>
            <a:rPr lang="en-US" sz="1600" kern="1200" dirty="0">
              <a:solidFill>
                <a:srgbClr val="000000"/>
              </a:solidFill>
            </a:rPr>
          </a:br>
          <a:r>
            <a:rPr lang="en-US" sz="1600" kern="1200" dirty="0">
              <a:solidFill>
                <a:srgbClr val="000000"/>
              </a:solidFill>
            </a:rPr>
            <a:t>Develop a caring, empathetic environment that provides colleagues with a sense that they belong.</a:t>
          </a:r>
          <a:endParaRPr lang="en-US" sz="1600" kern="1200" dirty="0">
            <a:solidFill>
              <a:srgbClr val="000000"/>
            </a:solidFill>
            <a:latin typeface="Calibri" panose="020F0502020204030204"/>
            <a:ea typeface="+mn-ea"/>
            <a:cs typeface="+mn-cs"/>
          </a:endParaRPr>
        </a:p>
      </dgm:t>
    </dgm:pt>
    <dgm:pt modelId="{DF3BD201-FD01-4976-AA85-E643BDD94F00}" type="parTrans" cxnId="{D0FE696E-35B4-4F94-908A-1144F5E3B70F}">
      <dgm:prSet/>
      <dgm:spPr/>
      <dgm:t>
        <a:bodyPr/>
        <a:lstStyle/>
        <a:p>
          <a:endParaRPr lang="en-US"/>
        </a:p>
      </dgm:t>
    </dgm:pt>
    <dgm:pt modelId="{D3DF4ABF-B48C-4B9C-9D77-5CAA9558B994}" type="sibTrans" cxnId="{D0FE696E-35B4-4F94-908A-1144F5E3B70F}">
      <dgm:prSet/>
      <dgm:spPr/>
      <dgm:t>
        <a:bodyPr/>
        <a:lstStyle/>
        <a:p>
          <a:endParaRPr lang="en-US"/>
        </a:p>
      </dgm:t>
    </dgm:pt>
    <dgm:pt modelId="{4C9D53FA-E08E-4E13-9D32-673576CACC02}" type="pres">
      <dgm:prSet presAssocID="{55A28754-6056-4811-BB36-0E94AAAA68A2}" presName="linear" presStyleCnt="0">
        <dgm:presLayoutVars>
          <dgm:animLvl val="lvl"/>
          <dgm:resizeHandles val="exact"/>
        </dgm:presLayoutVars>
      </dgm:prSet>
      <dgm:spPr/>
    </dgm:pt>
    <dgm:pt modelId="{A01C6871-6252-4711-99BF-F2385073D670}" type="pres">
      <dgm:prSet presAssocID="{28F586C7-D961-49E6-B316-857220368AFF}" presName="parentText" presStyleLbl="node1" presStyleIdx="0" presStyleCnt="2" custScaleY="67693" custLinFactY="59806" custLinFactNeighborY="100000">
        <dgm:presLayoutVars>
          <dgm:chMax val="0"/>
          <dgm:bulletEnabled val="1"/>
        </dgm:presLayoutVars>
      </dgm:prSet>
      <dgm:spPr/>
    </dgm:pt>
    <dgm:pt modelId="{9072BDD2-8F71-4FBF-B1B6-E4BC64F2FBD1}" type="pres">
      <dgm:prSet presAssocID="{B2D528E4-5B4E-4765-918E-0D0D4377708A}" presName="spacer" presStyleCnt="0"/>
      <dgm:spPr/>
    </dgm:pt>
    <dgm:pt modelId="{96D1B169-9026-496C-A9C8-7FF4E7405508}" type="pres">
      <dgm:prSet presAssocID="{7F563563-628D-43F7-832B-A8C5AD2AFC03}" presName="parentText" presStyleLbl="node1" presStyleIdx="1" presStyleCnt="2" custScaleY="80409" custLinFactY="-99811" custLinFactNeighborX="1646" custLinFactNeighborY="-100000">
        <dgm:presLayoutVars>
          <dgm:chMax val="0"/>
          <dgm:bulletEnabled val="1"/>
        </dgm:presLayoutVars>
      </dgm:prSet>
      <dgm:spPr/>
    </dgm:pt>
  </dgm:ptLst>
  <dgm:cxnLst>
    <dgm:cxn modelId="{35AABF3F-9079-436F-9071-6C69DB1541ED}" type="presOf" srcId="{7F563563-628D-43F7-832B-A8C5AD2AFC03}" destId="{96D1B169-9026-496C-A9C8-7FF4E7405508}" srcOrd="0" destOrd="0" presId="urn:microsoft.com/office/officeart/2005/8/layout/vList2"/>
    <dgm:cxn modelId="{D0FE696E-35B4-4F94-908A-1144F5E3B70F}" srcId="{55A28754-6056-4811-BB36-0E94AAAA68A2}" destId="{7F563563-628D-43F7-832B-A8C5AD2AFC03}" srcOrd="1" destOrd="0" parTransId="{DF3BD201-FD01-4976-AA85-E643BDD94F00}" sibTransId="{D3DF4ABF-B48C-4B9C-9D77-5CAA9558B994}"/>
    <dgm:cxn modelId="{D5F4ED76-0CC8-4AE7-B4F6-B76F389A3D15}" type="presOf" srcId="{55A28754-6056-4811-BB36-0E94AAAA68A2}" destId="{4C9D53FA-E08E-4E13-9D32-673576CACC02}" srcOrd="0" destOrd="0" presId="urn:microsoft.com/office/officeart/2005/8/layout/vList2"/>
    <dgm:cxn modelId="{3215D19F-25FB-452A-9AB5-8DBDD226A2C1}" srcId="{55A28754-6056-4811-BB36-0E94AAAA68A2}" destId="{28F586C7-D961-49E6-B316-857220368AFF}" srcOrd="0" destOrd="0" parTransId="{0519AFF0-5D68-4DA4-8C4F-47790E22C92B}" sibTransId="{B2D528E4-5B4E-4765-918E-0D0D4377708A}"/>
    <dgm:cxn modelId="{693666A7-529F-45C9-B02D-9CB75E338B3D}" type="presOf" srcId="{28F586C7-D961-49E6-B316-857220368AFF}" destId="{A01C6871-6252-4711-99BF-F2385073D670}" srcOrd="0" destOrd="0" presId="urn:microsoft.com/office/officeart/2005/8/layout/vList2"/>
    <dgm:cxn modelId="{277E9305-60CF-4539-B2DE-437F82D6D45D}" type="presParOf" srcId="{4C9D53FA-E08E-4E13-9D32-673576CACC02}" destId="{A01C6871-6252-4711-99BF-F2385073D670}" srcOrd="0" destOrd="0" presId="urn:microsoft.com/office/officeart/2005/8/layout/vList2"/>
    <dgm:cxn modelId="{FCD69755-EE0D-42B1-A91F-00BE087789ED}" type="presParOf" srcId="{4C9D53FA-E08E-4E13-9D32-673576CACC02}" destId="{9072BDD2-8F71-4FBF-B1B6-E4BC64F2FBD1}" srcOrd="1" destOrd="0" presId="urn:microsoft.com/office/officeart/2005/8/layout/vList2"/>
    <dgm:cxn modelId="{5298772C-2FB8-4BDE-B23E-2CABA86A4507}" type="presParOf" srcId="{4C9D53FA-E08E-4E13-9D32-673576CACC02}" destId="{96D1B169-9026-496C-A9C8-7FF4E7405508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0EC257F-BD4B-4FB0-A6B5-CA8279074DE1}" type="doc">
      <dgm:prSet loTypeId="urn:microsoft.com/office/officeart/2005/8/layout/vList5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3416822-BC47-4BA2-A12F-38529D7DEFB4}">
      <dgm:prSet/>
      <dgm:spPr/>
      <dgm:t>
        <a:bodyPr/>
        <a:lstStyle/>
        <a:p>
          <a:r>
            <a:rPr lang="en-US" b="1" dirty="0"/>
            <a:t>S1: Colleague with a Different           Gender Identity</a:t>
          </a:r>
          <a:r>
            <a:rPr lang="en-US" dirty="0"/>
            <a:t> </a:t>
          </a:r>
        </a:p>
      </dgm:t>
    </dgm:pt>
    <dgm:pt modelId="{F9D5CA80-18F6-4D18-8223-8AB45772F74C}" type="parTrans" cxnId="{6D608B0F-BB97-486E-8369-5DDCC46987CA}">
      <dgm:prSet/>
      <dgm:spPr/>
      <dgm:t>
        <a:bodyPr/>
        <a:lstStyle/>
        <a:p>
          <a:endParaRPr lang="en-US"/>
        </a:p>
      </dgm:t>
    </dgm:pt>
    <dgm:pt modelId="{5810E5DC-EC5C-49A3-BD6E-55B4DAF8135E}" type="sibTrans" cxnId="{6D608B0F-BB97-486E-8369-5DDCC46987CA}">
      <dgm:prSet/>
      <dgm:spPr/>
      <dgm:t>
        <a:bodyPr/>
        <a:lstStyle/>
        <a:p>
          <a:endParaRPr lang="en-US"/>
        </a:p>
      </dgm:t>
    </dgm:pt>
    <dgm:pt modelId="{A65CC3D6-4485-4A19-B424-F1F3393E7694}">
      <dgm:prSet/>
      <dgm:spPr/>
      <dgm:t>
        <a:bodyPr/>
        <a:lstStyle/>
        <a:p>
          <a:r>
            <a:rPr lang="en-US" b="1"/>
            <a:t>DEI-Focused Response:</a:t>
          </a:r>
          <a:r>
            <a:rPr lang="en-US"/>
            <a:t> "I'm sorry if I used the wrong pronoun. I'm happy to use the pronoun that you prefer. How would you like me to address you?“</a:t>
          </a:r>
        </a:p>
      </dgm:t>
    </dgm:pt>
    <dgm:pt modelId="{C1D143AE-C229-45A0-9A03-C5C50372D1BD}" type="parTrans" cxnId="{A3114C66-7766-4BF5-A0F3-A215D317DA8D}">
      <dgm:prSet/>
      <dgm:spPr/>
      <dgm:t>
        <a:bodyPr/>
        <a:lstStyle/>
        <a:p>
          <a:endParaRPr lang="en-US"/>
        </a:p>
      </dgm:t>
    </dgm:pt>
    <dgm:pt modelId="{AC4946DA-DAD6-4DCA-B566-74E26904704C}" type="sibTrans" cxnId="{A3114C66-7766-4BF5-A0F3-A215D317DA8D}">
      <dgm:prSet/>
      <dgm:spPr/>
      <dgm:t>
        <a:bodyPr/>
        <a:lstStyle/>
        <a:p>
          <a:endParaRPr lang="en-US"/>
        </a:p>
      </dgm:t>
    </dgm:pt>
    <dgm:pt modelId="{C96846C9-235C-44EB-8A02-F3BECCE0226F}">
      <dgm:prSet/>
      <dgm:spPr/>
      <dgm:t>
        <a:bodyPr/>
        <a:lstStyle/>
        <a:p>
          <a:r>
            <a:rPr lang="en-US" dirty="0"/>
            <a:t>S2: </a:t>
          </a:r>
          <a:r>
            <a:rPr lang="en-US" b="1" dirty="0"/>
            <a:t>Customer with a Different          Cultural Background</a:t>
          </a:r>
          <a:r>
            <a:rPr lang="en-US" dirty="0"/>
            <a:t> </a:t>
          </a:r>
        </a:p>
      </dgm:t>
    </dgm:pt>
    <dgm:pt modelId="{C5FFF99C-E018-453A-B6D2-85793124136C}" type="parTrans" cxnId="{15E1956A-B1D1-40B5-8BAB-5A926E0CCA29}">
      <dgm:prSet/>
      <dgm:spPr/>
      <dgm:t>
        <a:bodyPr/>
        <a:lstStyle/>
        <a:p>
          <a:endParaRPr lang="en-US"/>
        </a:p>
      </dgm:t>
    </dgm:pt>
    <dgm:pt modelId="{2006D451-3FED-4E9B-A90B-D0C512404323}" type="sibTrans" cxnId="{15E1956A-B1D1-40B5-8BAB-5A926E0CCA29}">
      <dgm:prSet/>
      <dgm:spPr/>
      <dgm:t>
        <a:bodyPr/>
        <a:lstStyle/>
        <a:p>
          <a:endParaRPr lang="en-US"/>
        </a:p>
      </dgm:t>
    </dgm:pt>
    <dgm:pt modelId="{9E3B6181-C9D4-4944-936F-F9F44C38FD75}">
      <dgm:prSet/>
      <dgm:spPr/>
      <dgm:t>
        <a:bodyPr/>
        <a:lstStyle/>
        <a:p>
          <a:r>
            <a:rPr lang="en-US" b="1"/>
            <a:t>DEI-Focused Response:</a:t>
          </a:r>
          <a:r>
            <a:rPr lang="en-US"/>
            <a:t> "I'm happy to help clarify any questions you have. Could you please share what's unclear to you? I'll do my best to explain it in a way that's easy to understand.“</a:t>
          </a:r>
        </a:p>
      </dgm:t>
    </dgm:pt>
    <dgm:pt modelId="{6EB058F6-64B8-4F6F-A339-97A1CB92E8C3}" type="parTrans" cxnId="{E6FD7413-AAC8-4562-A1B0-BEE8A68E3C36}">
      <dgm:prSet/>
      <dgm:spPr/>
      <dgm:t>
        <a:bodyPr/>
        <a:lstStyle/>
        <a:p>
          <a:endParaRPr lang="en-US"/>
        </a:p>
      </dgm:t>
    </dgm:pt>
    <dgm:pt modelId="{05387644-EDEA-4641-82D2-0EAC8233542B}" type="sibTrans" cxnId="{E6FD7413-AAC8-4562-A1B0-BEE8A68E3C36}">
      <dgm:prSet/>
      <dgm:spPr/>
      <dgm:t>
        <a:bodyPr/>
        <a:lstStyle/>
        <a:p>
          <a:endParaRPr lang="en-US"/>
        </a:p>
      </dgm:t>
    </dgm:pt>
    <dgm:pt modelId="{4D768AA6-315D-4C4F-877C-790E9C28AB1A}">
      <dgm:prSet/>
      <dgm:spPr/>
      <dgm:t>
        <a:bodyPr/>
        <a:lstStyle/>
        <a:p>
          <a:r>
            <a:rPr lang="en-US" dirty="0"/>
            <a:t>S3: </a:t>
          </a:r>
          <a:r>
            <a:rPr lang="en-US" b="1" dirty="0"/>
            <a:t>New Employee from a               Different Age Group</a:t>
          </a:r>
          <a:r>
            <a:rPr lang="en-US" dirty="0"/>
            <a:t> </a:t>
          </a:r>
        </a:p>
      </dgm:t>
    </dgm:pt>
    <dgm:pt modelId="{54D6165B-23DA-48AC-AB08-BA8C881499DA}" type="parTrans" cxnId="{9002816C-9B04-4F36-BAC3-255CF87C5EA6}">
      <dgm:prSet/>
      <dgm:spPr/>
      <dgm:t>
        <a:bodyPr/>
        <a:lstStyle/>
        <a:p>
          <a:endParaRPr lang="en-US"/>
        </a:p>
      </dgm:t>
    </dgm:pt>
    <dgm:pt modelId="{ECA66462-4BB7-4E9F-9E77-3BED4017AD39}" type="sibTrans" cxnId="{9002816C-9B04-4F36-BAC3-255CF87C5EA6}">
      <dgm:prSet/>
      <dgm:spPr/>
      <dgm:t>
        <a:bodyPr/>
        <a:lstStyle/>
        <a:p>
          <a:endParaRPr lang="en-US"/>
        </a:p>
      </dgm:t>
    </dgm:pt>
    <dgm:pt modelId="{CF9299D5-A09F-47B9-9BCC-01E7CF7D1E7C}">
      <dgm:prSet/>
      <dgm:spPr/>
      <dgm:t>
        <a:bodyPr/>
        <a:lstStyle/>
        <a:p>
          <a:r>
            <a:rPr lang="en-US" b="1"/>
            <a:t>DEI-Focused Response:</a:t>
          </a:r>
          <a:r>
            <a:rPr lang="en-US"/>
            <a:t> "I understand that this process can be confusing. Let's break it down step-by-step, and I'll be glad to answer any questions you have along the way.“</a:t>
          </a:r>
        </a:p>
      </dgm:t>
    </dgm:pt>
    <dgm:pt modelId="{830536E6-646E-44E7-99E0-875E9518CC43}" type="parTrans" cxnId="{0ABB5D33-D395-4797-9F8F-8A4B805E1D1F}">
      <dgm:prSet/>
      <dgm:spPr/>
      <dgm:t>
        <a:bodyPr/>
        <a:lstStyle/>
        <a:p>
          <a:endParaRPr lang="en-US"/>
        </a:p>
      </dgm:t>
    </dgm:pt>
    <dgm:pt modelId="{26F057AE-AF24-41CA-A0AF-E839951FBD0D}" type="sibTrans" cxnId="{0ABB5D33-D395-4797-9F8F-8A4B805E1D1F}">
      <dgm:prSet/>
      <dgm:spPr/>
      <dgm:t>
        <a:bodyPr/>
        <a:lstStyle/>
        <a:p>
          <a:endParaRPr lang="en-US"/>
        </a:p>
      </dgm:t>
    </dgm:pt>
    <dgm:pt modelId="{EDF15D0C-8228-4A4F-8512-F7E238133C7A}">
      <dgm:prSet/>
      <dgm:spPr/>
      <dgm:t>
        <a:bodyPr/>
        <a:lstStyle/>
        <a:p>
          <a:r>
            <a:rPr lang="en-US" b="1" dirty="0"/>
            <a:t>S4: Customer with a Disability            Needs Assistance</a:t>
          </a:r>
          <a:r>
            <a:rPr lang="en-US" dirty="0"/>
            <a:t> </a:t>
          </a:r>
        </a:p>
      </dgm:t>
    </dgm:pt>
    <dgm:pt modelId="{05B1A792-6FDF-400C-8783-55F7BFC31FB9}" type="parTrans" cxnId="{C441AD72-528C-4FA6-BBBA-9E0D9368BDC9}">
      <dgm:prSet/>
      <dgm:spPr/>
      <dgm:t>
        <a:bodyPr/>
        <a:lstStyle/>
        <a:p>
          <a:endParaRPr lang="en-US"/>
        </a:p>
      </dgm:t>
    </dgm:pt>
    <dgm:pt modelId="{A5D1CA6A-B87F-4087-9FF4-BE5B1DB7115B}" type="sibTrans" cxnId="{C441AD72-528C-4FA6-BBBA-9E0D9368BDC9}">
      <dgm:prSet/>
      <dgm:spPr/>
      <dgm:t>
        <a:bodyPr/>
        <a:lstStyle/>
        <a:p>
          <a:endParaRPr lang="en-US"/>
        </a:p>
      </dgm:t>
    </dgm:pt>
    <dgm:pt modelId="{80457A6D-DA98-4F2C-84D8-B8BA9D510D43}">
      <dgm:prSet/>
      <dgm:spPr/>
      <dgm:t>
        <a:bodyPr/>
        <a:lstStyle/>
        <a:p>
          <a:r>
            <a:rPr lang="en-US" b="1"/>
            <a:t>DEI-Focused Response:</a:t>
          </a:r>
          <a:r>
            <a:rPr lang="en-US"/>
            <a:t> "I understand you're having trouble accessing the product information on our website. I can read the details to you over the phone, or we can explore alternative ways to access the product information, such as sending you a PDF with a description.“</a:t>
          </a:r>
        </a:p>
      </dgm:t>
    </dgm:pt>
    <dgm:pt modelId="{DC1AE357-00F0-4089-B232-DB7B1AA2C610}" type="parTrans" cxnId="{AA7A558F-5C78-4F7B-9CF7-414DB3D1AE2B}">
      <dgm:prSet/>
      <dgm:spPr/>
      <dgm:t>
        <a:bodyPr/>
        <a:lstStyle/>
        <a:p>
          <a:endParaRPr lang="en-US"/>
        </a:p>
      </dgm:t>
    </dgm:pt>
    <dgm:pt modelId="{BF3A90B2-7829-4A0B-9767-7E9807EACA81}" type="sibTrans" cxnId="{AA7A558F-5C78-4F7B-9CF7-414DB3D1AE2B}">
      <dgm:prSet/>
      <dgm:spPr/>
      <dgm:t>
        <a:bodyPr/>
        <a:lstStyle/>
        <a:p>
          <a:endParaRPr lang="en-US"/>
        </a:p>
      </dgm:t>
    </dgm:pt>
    <dgm:pt modelId="{B4C34401-1EB8-46A3-BCD1-2D1F38576CCA}">
      <dgm:prSet/>
      <dgm:spPr/>
      <dgm:t>
        <a:bodyPr/>
        <a:lstStyle/>
        <a:p>
          <a:r>
            <a:rPr lang="en-US" dirty="0"/>
            <a:t>S5: A customer calls with a different language, and the agent is not fluent           in that language.</a:t>
          </a:r>
        </a:p>
      </dgm:t>
    </dgm:pt>
    <dgm:pt modelId="{F3CE40F3-0C3A-4B92-AF8A-AD5322BC8137}" type="parTrans" cxnId="{BFB4BDA4-D952-4291-8C73-8F09BCF1FAFD}">
      <dgm:prSet/>
      <dgm:spPr/>
      <dgm:t>
        <a:bodyPr/>
        <a:lstStyle/>
        <a:p>
          <a:endParaRPr lang="en-US"/>
        </a:p>
      </dgm:t>
    </dgm:pt>
    <dgm:pt modelId="{5BA7268F-BF90-4CE1-A421-B0B5A1D81B0A}" type="sibTrans" cxnId="{BFB4BDA4-D952-4291-8C73-8F09BCF1FAFD}">
      <dgm:prSet/>
      <dgm:spPr/>
      <dgm:t>
        <a:bodyPr/>
        <a:lstStyle/>
        <a:p>
          <a:endParaRPr lang="en-US"/>
        </a:p>
      </dgm:t>
    </dgm:pt>
    <dgm:pt modelId="{D846DBD2-3563-4849-BE7A-24772668B812}">
      <dgm:prSet/>
      <dgm:spPr/>
      <dgm:t>
        <a:bodyPr/>
        <a:lstStyle/>
        <a:p>
          <a:r>
            <a:rPr lang="en-US" b="1"/>
            <a:t>DEI-Focused Response: </a:t>
          </a:r>
          <a:r>
            <a:rPr lang="en-US"/>
            <a:t>"I'm sorry, I don't speak that language. Can I transfer you to someone who can assist you in your language, or would you prefer to use a translation tool?"</a:t>
          </a:r>
        </a:p>
      </dgm:t>
    </dgm:pt>
    <dgm:pt modelId="{62EDA0F6-8CC7-4D88-B5E2-FAC0E0FB9D4C}" type="parTrans" cxnId="{0F1D1CC3-23F1-43F7-92D0-D2F5AF508DD5}">
      <dgm:prSet/>
      <dgm:spPr/>
      <dgm:t>
        <a:bodyPr/>
        <a:lstStyle/>
        <a:p>
          <a:endParaRPr lang="en-US"/>
        </a:p>
      </dgm:t>
    </dgm:pt>
    <dgm:pt modelId="{FA63D431-96BF-4E11-B059-F8CEB912CB9D}" type="sibTrans" cxnId="{0F1D1CC3-23F1-43F7-92D0-D2F5AF508DD5}">
      <dgm:prSet/>
      <dgm:spPr/>
      <dgm:t>
        <a:bodyPr/>
        <a:lstStyle/>
        <a:p>
          <a:endParaRPr lang="en-US"/>
        </a:p>
      </dgm:t>
    </dgm:pt>
    <dgm:pt modelId="{FAD22EBF-9E78-4C33-BF46-929747125CE0}" type="pres">
      <dgm:prSet presAssocID="{60EC257F-BD4B-4FB0-A6B5-CA8279074DE1}" presName="Name0" presStyleCnt="0">
        <dgm:presLayoutVars>
          <dgm:dir/>
          <dgm:animLvl val="lvl"/>
          <dgm:resizeHandles val="exact"/>
        </dgm:presLayoutVars>
      </dgm:prSet>
      <dgm:spPr/>
    </dgm:pt>
    <dgm:pt modelId="{4B20BEC5-5C6F-4038-A8A5-559716EE9E90}" type="pres">
      <dgm:prSet presAssocID="{53416822-BC47-4BA2-A12F-38529D7DEFB4}" presName="linNode" presStyleCnt="0"/>
      <dgm:spPr/>
    </dgm:pt>
    <dgm:pt modelId="{64CF6E94-FE39-42A1-AE58-E99BFDA777A9}" type="pres">
      <dgm:prSet presAssocID="{53416822-BC47-4BA2-A12F-38529D7DEFB4}" presName="parentText" presStyleLbl="node1" presStyleIdx="0" presStyleCnt="5">
        <dgm:presLayoutVars>
          <dgm:chMax val="1"/>
          <dgm:bulletEnabled val="1"/>
        </dgm:presLayoutVars>
      </dgm:prSet>
      <dgm:spPr/>
    </dgm:pt>
    <dgm:pt modelId="{2E697387-A61A-4936-8E2C-041327F3D401}" type="pres">
      <dgm:prSet presAssocID="{53416822-BC47-4BA2-A12F-38529D7DEFB4}" presName="descendantText" presStyleLbl="alignAccFollowNode1" presStyleIdx="0" presStyleCnt="5">
        <dgm:presLayoutVars>
          <dgm:bulletEnabled val="1"/>
        </dgm:presLayoutVars>
      </dgm:prSet>
      <dgm:spPr/>
    </dgm:pt>
    <dgm:pt modelId="{CB60B498-F876-4601-8953-BD4CA0B9BBA9}" type="pres">
      <dgm:prSet presAssocID="{5810E5DC-EC5C-49A3-BD6E-55B4DAF8135E}" presName="sp" presStyleCnt="0"/>
      <dgm:spPr/>
    </dgm:pt>
    <dgm:pt modelId="{DE6F21E5-152E-44CB-BB24-88777E30169B}" type="pres">
      <dgm:prSet presAssocID="{C96846C9-235C-44EB-8A02-F3BECCE0226F}" presName="linNode" presStyleCnt="0"/>
      <dgm:spPr/>
    </dgm:pt>
    <dgm:pt modelId="{81F3C00C-5444-4F52-8034-DA0392E38B06}" type="pres">
      <dgm:prSet presAssocID="{C96846C9-235C-44EB-8A02-F3BECCE0226F}" presName="parentText" presStyleLbl="node1" presStyleIdx="1" presStyleCnt="5">
        <dgm:presLayoutVars>
          <dgm:chMax val="1"/>
          <dgm:bulletEnabled val="1"/>
        </dgm:presLayoutVars>
      </dgm:prSet>
      <dgm:spPr/>
    </dgm:pt>
    <dgm:pt modelId="{737FAB88-FB68-4EDD-A588-C57D1A556904}" type="pres">
      <dgm:prSet presAssocID="{C96846C9-235C-44EB-8A02-F3BECCE0226F}" presName="descendantText" presStyleLbl="alignAccFollowNode1" presStyleIdx="1" presStyleCnt="5">
        <dgm:presLayoutVars>
          <dgm:bulletEnabled val="1"/>
        </dgm:presLayoutVars>
      </dgm:prSet>
      <dgm:spPr/>
    </dgm:pt>
    <dgm:pt modelId="{16CEDEC7-CAF7-4C38-BD49-67283F599143}" type="pres">
      <dgm:prSet presAssocID="{2006D451-3FED-4E9B-A90B-D0C512404323}" presName="sp" presStyleCnt="0"/>
      <dgm:spPr/>
    </dgm:pt>
    <dgm:pt modelId="{06C935A8-3DEA-453D-AC6C-66E804B2F11E}" type="pres">
      <dgm:prSet presAssocID="{4D768AA6-315D-4C4F-877C-790E9C28AB1A}" presName="linNode" presStyleCnt="0"/>
      <dgm:spPr/>
    </dgm:pt>
    <dgm:pt modelId="{6D1878CF-23B6-468D-9C02-E5079DA30BEF}" type="pres">
      <dgm:prSet presAssocID="{4D768AA6-315D-4C4F-877C-790E9C28AB1A}" presName="parentText" presStyleLbl="node1" presStyleIdx="2" presStyleCnt="5">
        <dgm:presLayoutVars>
          <dgm:chMax val="1"/>
          <dgm:bulletEnabled val="1"/>
        </dgm:presLayoutVars>
      </dgm:prSet>
      <dgm:spPr/>
    </dgm:pt>
    <dgm:pt modelId="{5CFF5744-7001-4B73-92C8-7BB09F5D4102}" type="pres">
      <dgm:prSet presAssocID="{4D768AA6-315D-4C4F-877C-790E9C28AB1A}" presName="descendantText" presStyleLbl="alignAccFollowNode1" presStyleIdx="2" presStyleCnt="5">
        <dgm:presLayoutVars>
          <dgm:bulletEnabled val="1"/>
        </dgm:presLayoutVars>
      </dgm:prSet>
      <dgm:spPr/>
    </dgm:pt>
    <dgm:pt modelId="{C7E5CD0C-4425-4C99-A956-BD1E421C5B3C}" type="pres">
      <dgm:prSet presAssocID="{ECA66462-4BB7-4E9F-9E77-3BED4017AD39}" presName="sp" presStyleCnt="0"/>
      <dgm:spPr/>
    </dgm:pt>
    <dgm:pt modelId="{C3346E02-7B9E-4F12-8C16-9ACAC0A22840}" type="pres">
      <dgm:prSet presAssocID="{EDF15D0C-8228-4A4F-8512-F7E238133C7A}" presName="linNode" presStyleCnt="0"/>
      <dgm:spPr/>
    </dgm:pt>
    <dgm:pt modelId="{73B597C4-A8EF-47FD-AD9A-FBEED8D1FC12}" type="pres">
      <dgm:prSet presAssocID="{EDF15D0C-8228-4A4F-8512-F7E238133C7A}" presName="parentText" presStyleLbl="node1" presStyleIdx="3" presStyleCnt="5">
        <dgm:presLayoutVars>
          <dgm:chMax val="1"/>
          <dgm:bulletEnabled val="1"/>
        </dgm:presLayoutVars>
      </dgm:prSet>
      <dgm:spPr/>
    </dgm:pt>
    <dgm:pt modelId="{9AB408BB-EE9B-4471-A5F2-FB52F1FEF092}" type="pres">
      <dgm:prSet presAssocID="{EDF15D0C-8228-4A4F-8512-F7E238133C7A}" presName="descendantText" presStyleLbl="alignAccFollowNode1" presStyleIdx="3" presStyleCnt="5">
        <dgm:presLayoutVars>
          <dgm:bulletEnabled val="1"/>
        </dgm:presLayoutVars>
      </dgm:prSet>
      <dgm:spPr/>
    </dgm:pt>
    <dgm:pt modelId="{5D1C0017-3F2A-4889-ADED-EC2DF1B91611}" type="pres">
      <dgm:prSet presAssocID="{A5D1CA6A-B87F-4087-9FF4-BE5B1DB7115B}" presName="sp" presStyleCnt="0"/>
      <dgm:spPr/>
    </dgm:pt>
    <dgm:pt modelId="{C6737492-51FA-4B34-AD7A-0E1E2556EB69}" type="pres">
      <dgm:prSet presAssocID="{B4C34401-1EB8-46A3-BCD1-2D1F38576CCA}" presName="linNode" presStyleCnt="0"/>
      <dgm:spPr/>
    </dgm:pt>
    <dgm:pt modelId="{BEDF3BEF-5EA6-4CEA-BE35-702BBC100914}" type="pres">
      <dgm:prSet presAssocID="{B4C34401-1EB8-46A3-BCD1-2D1F38576CCA}" presName="parentText" presStyleLbl="node1" presStyleIdx="4" presStyleCnt="5">
        <dgm:presLayoutVars>
          <dgm:chMax val="1"/>
          <dgm:bulletEnabled val="1"/>
        </dgm:presLayoutVars>
      </dgm:prSet>
      <dgm:spPr/>
    </dgm:pt>
    <dgm:pt modelId="{9DB52D8E-B017-4BAA-9038-9237F460F75E}" type="pres">
      <dgm:prSet presAssocID="{B4C34401-1EB8-46A3-BCD1-2D1F38576CCA}" presName="descendantText" presStyleLbl="alignAccFollowNode1" presStyleIdx="4" presStyleCnt="5">
        <dgm:presLayoutVars>
          <dgm:bulletEnabled val="1"/>
        </dgm:presLayoutVars>
      </dgm:prSet>
      <dgm:spPr/>
    </dgm:pt>
  </dgm:ptLst>
  <dgm:cxnLst>
    <dgm:cxn modelId="{577E4801-EB9D-4635-BDE5-AF71664C0DFE}" type="presOf" srcId="{53416822-BC47-4BA2-A12F-38529D7DEFB4}" destId="{64CF6E94-FE39-42A1-AE58-E99BFDA777A9}" srcOrd="0" destOrd="0" presId="urn:microsoft.com/office/officeart/2005/8/layout/vList5"/>
    <dgm:cxn modelId="{CD70F104-2280-40F0-A27F-ADE86C4E3C46}" type="presOf" srcId="{9E3B6181-C9D4-4944-936F-F9F44C38FD75}" destId="{737FAB88-FB68-4EDD-A588-C57D1A556904}" srcOrd="0" destOrd="0" presId="urn:microsoft.com/office/officeart/2005/8/layout/vList5"/>
    <dgm:cxn modelId="{7C2F3F05-16D9-40F0-A48E-1B61F9075DFD}" type="presOf" srcId="{4D768AA6-315D-4C4F-877C-790E9C28AB1A}" destId="{6D1878CF-23B6-468D-9C02-E5079DA30BEF}" srcOrd="0" destOrd="0" presId="urn:microsoft.com/office/officeart/2005/8/layout/vList5"/>
    <dgm:cxn modelId="{6D608B0F-BB97-486E-8369-5DDCC46987CA}" srcId="{60EC257F-BD4B-4FB0-A6B5-CA8279074DE1}" destId="{53416822-BC47-4BA2-A12F-38529D7DEFB4}" srcOrd="0" destOrd="0" parTransId="{F9D5CA80-18F6-4D18-8223-8AB45772F74C}" sibTransId="{5810E5DC-EC5C-49A3-BD6E-55B4DAF8135E}"/>
    <dgm:cxn modelId="{E6FD7413-AAC8-4562-A1B0-BEE8A68E3C36}" srcId="{C96846C9-235C-44EB-8A02-F3BECCE0226F}" destId="{9E3B6181-C9D4-4944-936F-F9F44C38FD75}" srcOrd="0" destOrd="0" parTransId="{6EB058F6-64B8-4F6F-A339-97A1CB92E8C3}" sibTransId="{05387644-EDEA-4641-82D2-0EAC8233542B}"/>
    <dgm:cxn modelId="{E1DD2323-2162-49C1-AB01-131C7B454C3E}" type="presOf" srcId="{D846DBD2-3563-4849-BE7A-24772668B812}" destId="{9DB52D8E-B017-4BAA-9038-9237F460F75E}" srcOrd="0" destOrd="0" presId="urn:microsoft.com/office/officeart/2005/8/layout/vList5"/>
    <dgm:cxn modelId="{FE0E1A25-BD87-4130-8681-00FD835C27CA}" type="presOf" srcId="{60EC257F-BD4B-4FB0-A6B5-CA8279074DE1}" destId="{FAD22EBF-9E78-4C33-BF46-929747125CE0}" srcOrd="0" destOrd="0" presId="urn:microsoft.com/office/officeart/2005/8/layout/vList5"/>
    <dgm:cxn modelId="{0ABB5D33-D395-4797-9F8F-8A4B805E1D1F}" srcId="{4D768AA6-315D-4C4F-877C-790E9C28AB1A}" destId="{CF9299D5-A09F-47B9-9BCC-01E7CF7D1E7C}" srcOrd="0" destOrd="0" parTransId="{830536E6-646E-44E7-99E0-875E9518CC43}" sibTransId="{26F057AE-AF24-41CA-A0AF-E839951FBD0D}"/>
    <dgm:cxn modelId="{CB51DB5F-8359-40C6-8C12-961B510159AA}" type="presOf" srcId="{CF9299D5-A09F-47B9-9BCC-01E7CF7D1E7C}" destId="{5CFF5744-7001-4B73-92C8-7BB09F5D4102}" srcOrd="0" destOrd="0" presId="urn:microsoft.com/office/officeart/2005/8/layout/vList5"/>
    <dgm:cxn modelId="{39563942-8BDF-4541-B6A9-D242B65C9A48}" type="presOf" srcId="{80457A6D-DA98-4F2C-84D8-B8BA9D510D43}" destId="{9AB408BB-EE9B-4471-A5F2-FB52F1FEF092}" srcOrd="0" destOrd="0" presId="urn:microsoft.com/office/officeart/2005/8/layout/vList5"/>
    <dgm:cxn modelId="{A3114C66-7766-4BF5-A0F3-A215D317DA8D}" srcId="{53416822-BC47-4BA2-A12F-38529D7DEFB4}" destId="{A65CC3D6-4485-4A19-B424-F1F3393E7694}" srcOrd="0" destOrd="0" parTransId="{C1D143AE-C229-45A0-9A03-C5C50372D1BD}" sibTransId="{AC4946DA-DAD6-4DCA-B566-74E26904704C}"/>
    <dgm:cxn modelId="{15E1956A-B1D1-40B5-8BAB-5A926E0CCA29}" srcId="{60EC257F-BD4B-4FB0-A6B5-CA8279074DE1}" destId="{C96846C9-235C-44EB-8A02-F3BECCE0226F}" srcOrd="1" destOrd="0" parTransId="{C5FFF99C-E018-453A-B6D2-85793124136C}" sibTransId="{2006D451-3FED-4E9B-A90B-D0C512404323}"/>
    <dgm:cxn modelId="{9002816C-9B04-4F36-BAC3-255CF87C5EA6}" srcId="{60EC257F-BD4B-4FB0-A6B5-CA8279074DE1}" destId="{4D768AA6-315D-4C4F-877C-790E9C28AB1A}" srcOrd="2" destOrd="0" parTransId="{54D6165B-23DA-48AC-AB08-BA8C881499DA}" sibTransId="{ECA66462-4BB7-4E9F-9E77-3BED4017AD39}"/>
    <dgm:cxn modelId="{C441AD72-528C-4FA6-BBBA-9E0D9368BDC9}" srcId="{60EC257F-BD4B-4FB0-A6B5-CA8279074DE1}" destId="{EDF15D0C-8228-4A4F-8512-F7E238133C7A}" srcOrd="3" destOrd="0" parTransId="{05B1A792-6FDF-400C-8783-55F7BFC31FB9}" sibTransId="{A5D1CA6A-B87F-4087-9FF4-BE5B1DB7115B}"/>
    <dgm:cxn modelId="{3DE67C8D-3F7B-4F53-A440-95650CA4A793}" type="presOf" srcId="{C96846C9-235C-44EB-8A02-F3BECCE0226F}" destId="{81F3C00C-5444-4F52-8034-DA0392E38B06}" srcOrd="0" destOrd="0" presId="urn:microsoft.com/office/officeart/2005/8/layout/vList5"/>
    <dgm:cxn modelId="{AA7A558F-5C78-4F7B-9CF7-414DB3D1AE2B}" srcId="{EDF15D0C-8228-4A4F-8512-F7E238133C7A}" destId="{80457A6D-DA98-4F2C-84D8-B8BA9D510D43}" srcOrd="0" destOrd="0" parTransId="{DC1AE357-00F0-4089-B232-DB7B1AA2C610}" sibTransId="{BF3A90B2-7829-4A0B-9767-7E9807EACA81}"/>
    <dgm:cxn modelId="{77B9969A-5586-4061-8986-B0C0B2872AB0}" type="presOf" srcId="{EDF15D0C-8228-4A4F-8512-F7E238133C7A}" destId="{73B597C4-A8EF-47FD-AD9A-FBEED8D1FC12}" srcOrd="0" destOrd="0" presId="urn:microsoft.com/office/officeart/2005/8/layout/vList5"/>
    <dgm:cxn modelId="{BFB4BDA4-D952-4291-8C73-8F09BCF1FAFD}" srcId="{60EC257F-BD4B-4FB0-A6B5-CA8279074DE1}" destId="{B4C34401-1EB8-46A3-BCD1-2D1F38576CCA}" srcOrd="4" destOrd="0" parTransId="{F3CE40F3-0C3A-4B92-AF8A-AD5322BC8137}" sibTransId="{5BA7268F-BF90-4CE1-A421-B0B5A1D81B0A}"/>
    <dgm:cxn modelId="{9D927CB3-1EF3-45F8-A035-B62E01874214}" type="presOf" srcId="{A65CC3D6-4485-4A19-B424-F1F3393E7694}" destId="{2E697387-A61A-4936-8E2C-041327F3D401}" srcOrd="0" destOrd="0" presId="urn:microsoft.com/office/officeart/2005/8/layout/vList5"/>
    <dgm:cxn modelId="{0F1D1CC3-23F1-43F7-92D0-D2F5AF508DD5}" srcId="{B4C34401-1EB8-46A3-BCD1-2D1F38576CCA}" destId="{D846DBD2-3563-4849-BE7A-24772668B812}" srcOrd="0" destOrd="0" parTransId="{62EDA0F6-8CC7-4D88-B5E2-FAC0E0FB9D4C}" sibTransId="{FA63D431-96BF-4E11-B059-F8CEB912CB9D}"/>
    <dgm:cxn modelId="{4129C6F1-47DC-4819-B296-9578C9F1DC34}" type="presOf" srcId="{B4C34401-1EB8-46A3-BCD1-2D1F38576CCA}" destId="{BEDF3BEF-5EA6-4CEA-BE35-702BBC100914}" srcOrd="0" destOrd="0" presId="urn:microsoft.com/office/officeart/2005/8/layout/vList5"/>
    <dgm:cxn modelId="{7C891661-9069-439E-9094-27CAA74E09D5}" type="presParOf" srcId="{FAD22EBF-9E78-4C33-BF46-929747125CE0}" destId="{4B20BEC5-5C6F-4038-A8A5-559716EE9E90}" srcOrd="0" destOrd="0" presId="urn:microsoft.com/office/officeart/2005/8/layout/vList5"/>
    <dgm:cxn modelId="{C5539040-E92D-49B1-AB64-63083B566192}" type="presParOf" srcId="{4B20BEC5-5C6F-4038-A8A5-559716EE9E90}" destId="{64CF6E94-FE39-42A1-AE58-E99BFDA777A9}" srcOrd="0" destOrd="0" presId="urn:microsoft.com/office/officeart/2005/8/layout/vList5"/>
    <dgm:cxn modelId="{AB0E524D-A7F7-4178-AE44-72AB5EB3EDDB}" type="presParOf" srcId="{4B20BEC5-5C6F-4038-A8A5-559716EE9E90}" destId="{2E697387-A61A-4936-8E2C-041327F3D401}" srcOrd="1" destOrd="0" presId="urn:microsoft.com/office/officeart/2005/8/layout/vList5"/>
    <dgm:cxn modelId="{A98ABC86-8297-4A85-B6F5-15E0B04DD90F}" type="presParOf" srcId="{FAD22EBF-9E78-4C33-BF46-929747125CE0}" destId="{CB60B498-F876-4601-8953-BD4CA0B9BBA9}" srcOrd="1" destOrd="0" presId="urn:microsoft.com/office/officeart/2005/8/layout/vList5"/>
    <dgm:cxn modelId="{0AB16D0A-F1BE-425C-8A91-69C5BDBAA0FB}" type="presParOf" srcId="{FAD22EBF-9E78-4C33-BF46-929747125CE0}" destId="{DE6F21E5-152E-44CB-BB24-88777E30169B}" srcOrd="2" destOrd="0" presId="urn:microsoft.com/office/officeart/2005/8/layout/vList5"/>
    <dgm:cxn modelId="{25410AE5-ED7B-4539-B235-5E8E1AB0265D}" type="presParOf" srcId="{DE6F21E5-152E-44CB-BB24-88777E30169B}" destId="{81F3C00C-5444-4F52-8034-DA0392E38B06}" srcOrd="0" destOrd="0" presId="urn:microsoft.com/office/officeart/2005/8/layout/vList5"/>
    <dgm:cxn modelId="{4B28B064-6CA6-4BB1-B0A2-BF051178C85C}" type="presParOf" srcId="{DE6F21E5-152E-44CB-BB24-88777E30169B}" destId="{737FAB88-FB68-4EDD-A588-C57D1A556904}" srcOrd="1" destOrd="0" presId="urn:microsoft.com/office/officeart/2005/8/layout/vList5"/>
    <dgm:cxn modelId="{33103D62-7758-4BD5-BE95-5C84214BC6BC}" type="presParOf" srcId="{FAD22EBF-9E78-4C33-BF46-929747125CE0}" destId="{16CEDEC7-CAF7-4C38-BD49-67283F599143}" srcOrd="3" destOrd="0" presId="urn:microsoft.com/office/officeart/2005/8/layout/vList5"/>
    <dgm:cxn modelId="{0139A07A-6B44-4F55-8F4A-C82314265ECC}" type="presParOf" srcId="{FAD22EBF-9E78-4C33-BF46-929747125CE0}" destId="{06C935A8-3DEA-453D-AC6C-66E804B2F11E}" srcOrd="4" destOrd="0" presId="urn:microsoft.com/office/officeart/2005/8/layout/vList5"/>
    <dgm:cxn modelId="{A12DC5B8-F58A-493A-8F91-CA44451BC029}" type="presParOf" srcId="{06C935A8-3DEA-453D-AC6C-66E804B2F11E}" destId="{6D1878CF-23B6-468D-9C02-E5079DA30BEF}" srcOrd="0" destOrd="0" presId="urn:microsoft.com/office/officeart/2005/8/layout/vList5"/>
    <dgm:cxn modelId="{B5E0B515-2660-4AC1-9304-0088C91D17AE}" type="presParOf" srcId="{06C935A8-3DEA-453D-AC6C-66E804B2F11E}" destId="{5CFF5744-7001-4B73-92C8-7BB09F5D4102}" srcOrd="1" destOrd="0" presId="urn:microsoft.com/office/officeart/2005/8/layout/vList5"/>
    <dgm:cxn modelId="{2F9E6BFB-35FD-4A55-845E-9859CBB70C5C}" type="presParOf" srcId="{FAD22EBF-9E78-4C33-BF46-929747125CE0}" destId="{C7E5CD0C-4425-4C99-A956-BD1E421C5B3C}" srcOrd="5" destOrd="0" presId="urn:microsoft.com/office/officeart/2005/8/layout/vList5"/>
    <dgm:cxn modelId="{B2EECE6A-01AC-4B8C-A1B9-23EBEACCE507}" type="presParOf" srcId="{FAD22EBF-9E78-4C33-BF46-929747125CE0}" destId="{C3346E02-7B9E-4F12-8C16-9ACAC0A22840}" srcOrd="6" destOrd="0" presId="urn:microsoft.com/office/officeart/2005/8/layout/vList5"/>
    <dgm:cxn modelId="{86A00A01-9544-4BE5-BB60-5D7C59F1CA07}" type="presParOf" srcId="{C3346E02-7B9E-4F12-8C16-9ACAC0A22840}" destId="{73B597C4-A8EF-47FD-AD9A-FBEED8D1FC12}" srcOrd="0" destOrd="0" presId="urn:microsoft.com/office/officeart/2005/8/layout/vList5"/>
    <dgm:cxn modelId="{4CC68BDC-7700-4553-BDDA-0DA592DD5582}" type="presParOf" srcId="{C3346E02-7B9E-4F12-8C16-9ACAC0A22840}" destId="{9AB408BB-EE9B-4471-A5F2-FB52F1FEF092}" srcOrd="1" destOrd="0" presId="urn:microsoft.com/office/officeart/2005/8/layout/vList5"/>
    <dgm:cxn modelId="{DA8A33FA-6195-4D97-8B7B-844C6F930F28}" type="presParOf" srcId="{FAD22EBF-9E78-4C33-BF46-929747125CE0}" destId="{5D1C0017-3F2A-4889-ADED-EC2DF1B91611}" srcOrd="7" destOrd="0" presId="urn:microsoft.com/office/officeart/2005/8/layout/vList5"/>
    <dgm:cxn modelId="{FE7B6E5A-DE9F-47D5-B264-6879FCC17D4F}" type="presParOf" srcId="{FAD22EBF-9E78-4C33-BF46-929747125CE0}" destId="{C6737492-51FA-4B34-AD7A-0E1E2556EB69}" srcOrd="8" destOrd="0" presId="urn:microsoft.com/office/officeart/2005/8/layout/vList5"/>
    <dgm:cxn modelId="{A0B432CA-34F4-4DFB-8CFA-5A95EC83E0DC}" type="presParOf" srcId="{C6737492-51FA-4B34-AD7A-0E1E2556EB69}" destId="{BEDF3BEF-5EA6-4CEA-BE35-702BBC100914}" srcOrd="0" destOrd="0" presId="urn:microsoft.com/office/officeart/2005/8/layout/vList5"/>
    <dgm:cxn modelId="{15EC135E-318D-4003-B8A8-25DB34FC3F76}" type="presParOf" srcId="{C6737492-51FA-4B34-AD7A-0E1E2556EB69}" destId="{9DB52D8E-B017-4BAA-9038-9237F460F75E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0EC257F-BD4B-4FB0-A6B5-CA8279074DE1}" type="doc">
      <dgm:prSet loTypeId="urn:microsoft.com/office/officeart/2005/8/layout/vList5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3416822-BC47-4BA2-A12F-38529D7DEFB4}">
      <dgm:prSet/>
      <dgm:spPr/>
      <dgm:t>
        <a:bodyPr/>
        <a:lstStyle/>
        <a:p>
          <a:r>
            <a:rPr lang="en-US" b="1" dirty="0"/>
            <a:t>S6: A customer expresses concerns about the price of a product or service.</a:t>
          </a:r>
        </a:p>
      </dgm:t>
    </dgm:pt>
    <dgm:pt modelId="{F9D5CA80-18F6-4D18-8223-8AB45772F74C}" type="parTrans" cxnId="{6D608B0F-BB97-486E-8369-5DDCC46987CA}">
      <dgm:prSet/>
      <dgm:spPr/>
      <dgm:t>
        <a:bodyPr/>
        <a:lstStyle/>
        <a:p>
          <a:endParaRPr lang="en-US"/>
        </a:p>
      </dgm:t>
    </dgm:pt>
    <dgm:pt modelId="{5810E5DC-EC5C-49A3-BD6E-55B4DAF8135E}" type="sibTrans" cxnId="{6D608B0F-BB97-486E-8369-5DDCC46987CA}">
      <dgm:prSet/>
      <dgm:spPr/>
      <dgm:t>
        <a:bodyPr/>
        <a:lstStyle/>
        <a:p>
          <a:endParaRPr lang="en-US"/>
        </a:p>
      </dgm:t>
    </dgm:pt>
    <dgm:pt modelId="{A65CC3D6-4485-4A19-B424-F1F3393E7694}">
      <dgm:prSet/>
      <dgm:spPr/>
      <dgm:t>
        <a:bodyPr/>
        <a:lstStyle/>
        <a:p>
          <a:r>
            <a:rPr lang="en-US" b="1" dirty="0"/>
            <a:t>DEI-Focused Response:</a:t>
          </a:r>
          <a:r>
            <a:rPr lang="en-US" dirty="0"/>
            <a:t> "I understand your concern. Let's see if we can find a solution that works for you. Are there any alternatives or options we can explore that would fit your budget?"</a:t>
          </a:r>
        </a:p>
      </dgm:t>
    </dgm:pt>
    <dgm:pt modelId="{C1D143AE-C229-45A0-9A03-C5C50372D1BD}" type="parTrans" cxnId="{A3114C66-7766-4BF5-A0F3-A215D317DA8D}">
      <dgm:prSet/>
      <dgm:spPr/>
      <dgm:t>
        <a:bodyPr/>
        <a:lstStyle/>
        <a:p>
          <a:endParaRPr lang="en-US"/>
        </a:p>
      </dgm:t>
    </dgm:pt>
    <dgm:pt modelId="{AC4946DA-DAD6-4DCA-B566-74E26904704C}" type="sibTrans" cxnId="{A3114C66-7766-4BF5-A0F3-A215D317DA8D}">
      <dgm:prSet/>
      <dgm:spPr/>
      <dgm:t>
        <a:bodyPr/>
        <a:lstStyle/>
        <a:p>
          <a:endParaRPr lang="en-US"/>
        </a:p>
      </dgm:t>
    </dgm:pt>
    <dgm:pt modelId="{C96846C9-235C-44EB-8A02-F3BECCE0226F}">
      <dgm:prSet/>
      <dgm:spPr/>
      <dgm:t>
        <a:bodyPr/>
        <a:lstStyle/>
        <a:p>
          <a:r>
            <a:rPr lang="en-US" b="1" dirty="0"/>
            <a:t>S7: It was brought to your attention that employees were saying the reason a Hispanic female received a promotion was to show diversity and not because of her skills and work ethic.</a:t>
          </a:r>
        </a:p>
      </dgm:t>
    </dgm:pt>
    <dgm:pt modelId="{C5FFF99C-E018-453A-B6D2-85793124136C}" type="parTrans" cxnId="{15E1956A-B1D1-40B5-8BAB-5A926E0CCA29}">
      <dgm:prSet/>
      <dgm:spPr/>
      <dgm:t>
        <a:bodyPr/>
        <a:lstStyle/>
        <a:p>
          <a:endParaRPr lang="en-US"/>
        </a:p>
      </dgm:t>
    </dgm:pt>
    <dgm:pt modelId="{2006D451-3FED-4E9B-A90B-D0C512404323}" type="sibTrans" cxnId="{15E1956A-B1D1-40B5-8BAB-5A926E0CCA29}">
      <dgm:prSet/>
      <dgm:spPr/>
      <dgm:t>
        <a:bodyPr/>
        <a:lstStyle/>
        <a:p>
          <a:endParaRPr lang="en-US"/>
        </a:p>
      </dgm:t>
    </dgm:pt>
    <dgm:pt modelId="{9E3B6181-C9D4-4944-936F-F9F44C38FD75}">
      <dgm:prSet/>
      <dgm:spPr/>
      <dgm:t>
        <a:bodyPr/>
        <a:lstStyle/>
        <a:p>
          <a:r>
            <a:rPr lang="en-US" b="1" dirty="0"/>
            <a:t>DEI-Focused Response:</a:t>
          </a:r>
          <a:r>
            <a:rPr lang="en-US" dirty="0"/>
            <a:t> Meet with employees and discuss their concerns, and provide solid examples of her work ethic, training, and knowledge/experience deserving of the promotion.</a:t>
          </a:r>
        </a:p>
      </dgm:t>
    </dgm:pt>
    <dgm:pt modelId="{6EB058F6-64B8-4F6F-A339-97A1CB92E8C3}" type="parTrans" cxnId="{E6FD7413-AAC8-4562-A1B0-BEE8A68E3C36}">
      <dgm:prSet/>
      <dgm:spPr/>
      <dgm:t>
        <a:bodyPr/>
        <a:lstStyle/>
        <a:p>
          <a:endParaRPr lang="en-US"/>
        </a:p>
      </dgm:t>
    </dgm:pt>
    <dgm:pt modelId="{05387644-EDEA-4641-82D2-0EAC8233542B}" type="sibTrans" cxnId="{E6FD7413-AAC8-4562-A1B0-BEE8A68E3C36}">
      <dgm:prSet/>
      <dgm:spPr/>
      <dgm:t>
        <a:bodyPr/>
        <a:lstStyle/>
        <a:p>
          <a:endParaRPr lang="en-US"/>
        </a:p>
      </dgm:t>
    </dgm:pt>
    <dgm:pt modelId="{4D768AA6-315D-4C4F-877C-790E9C28AB1A}">
      <dgm:prSet/>
      <dgm:spPr/>
      <dgm:t>
        <a:bodyPr/>
        <a:lstStyle/>
        <a:p>
          <a:r>
            <a:rPr lang="en-US" b="1" dirty="0"/>
            <a:t>S8: You are meeting with an </a:t>
          </a:r>
          <a:r>
            <a:rPr lang="en-US" b="1"/>
            <a:t>interview committee </a:t>
          </a:r>
          <a:r>
            <a:rPr lang="en-US" b="1" dirty="0"/>
            <a:t>going over resumes submitted for an open position</a:t>
          </a:r>
          <a:r>
            <a:rPr lang="en-US" b="1"/>
            <a:t>. One </a:t>
          </a:r>
          <a:r>
            <a:rPr lang="en-US" b="1" dirty="0"/>
            <a:t>person comments on the applicant’s name              and suggests we “pass on them.”</a:t>
          </a:r>
        </a:p>
      </dgm:t>
    </dgm:pt>
    <dgm:pt modelId="{54D6165B-23DA-48AC-AB08-BA8C881499DA}" type="parTrans" cxnId="{9002816C-9B04-4F36-BAC3-255CF87C5EA6}">
      <dgm:prSet/>
      <dgm:spPr/>
      <dgm:t>
        <a:bodyPr/>
        <a:lstStyle/>
        <a:p>
          <a:endParaRPr lang="en-US"/>
        </a:p>
      </dgm:t>
    </dgm:pt>
    <dgm:pt modelId="{ECA66462-4BB7-4E9F-9E77-3BED4017AD39}" type="sibTrans" cxnId="{9002816C-9B04-4F36-BAC3-255CF87C5EA6}">
      <dgm:prSet/>
      <dgm:spPr/>
      <dgm:t>
        <a:bodyPr/>
        <a:lstStyle/>
        <a:p>
          <a:endParaRPr lang="en-US"/>
        </a:p>
      </dgm:t>
    </dgm:pt>
    <dgm:pt modelId="{CF9299D5-A09F-47B9-9BCC-01E7CF7D1E7C}">
      <dgm:prSet/>
      <dgm:spPr/>
      <dgm:t>
        <a:bodyPr/>
        <a:lstStyle/>
        <a:p>
          <a:r>
            <a:rPr lang="en-US" b="1" dirty="0"/>
            <a:t>DEI-Focused Response:</a:t>
          </a:r>
          <a:r>
            <a:rPr lang="en-US" dirty="0"/>
            <a:t> “My understanding is our goal is to bring in the best candidates to interview. I’d like to take a look at the person’s qualifications versus passing them by because of their name. Otherwise, we may be passing by the perfect person for this position.”</a:t>
          </a:r>
        </a:p>
      </dgm:t>
    </dgm:pt>
    <dgm:pt modelId="{830536E6-646E-44E7-99E0-875E9518CC43}" type="parTrans" cxnId="{0ABB5D33-D395-4797-9F8F-8A4B805E1D1F}">
      <dgm:prSet/>
      <dgm:spPr/>
      <dgm:t>
        <a:bodyPr/>
        <a:lstStyle/>
        <a:p>
          <a:endParaRPr lang="en-US"/>
        </a:p>
      </dgm:t>
    </dgm:pt>
    <dgm:pt modelId="{26F057AE-AF24-41CA-A0AF-E839951FBD0D}" type="sibTrans" cxnId="{0ABB5D33-D395-4797-9F8F-8A4B805E1D1F}">
      <dgm:prSet/>
      <dgm:spPr/>
      <dgm:t>
        <a:bodyPr/>
        <a:lstStyle/>
        <a:p>
          <a:endParaRPr lang="en-US"/>
        </a:p>
      </dgm:t>
    </dgm:pt>
    <dgm:pt modelId="{FAD22EBF-9E78-4C33-BF46-929747125CE0}" type="pres">
      <dgm:prSet presAssocID="{60EC257F-BD4B-4FB0-A6B5-CA8279074DE1}" presName="Name0" presStyleCnt="0">
        <dgm:presLayoutVars>
          <dgm:dir/>
          <dgm:animLvl val="lvl"/>
          <dgm:resizeHandles val="exact"/>
        </dgm:presLayoutVars>
      </dgm:prSet>
      <dgm:spPr/>
    </dgm:pt>
    <dgm:pt modelId="{4B20BEC5-5C6F-4038-A8A5-559716EE9E90}" type="pres">
      <dgm:prSet presAssocID="{53416822-BC47-4BA2-A12F-38529D7DEFB4}" presName="linNode" presStyleCnt="0"/>
      <dgm:spPr/>
    </dgm:pt>
    <dgm:pt modelId="{64CF6E94-FE39-42A1-AE58-E99BFDA777A9}" type="pres">
      <dgm:prSet presAssocID="{53416822-BC47-4BA2-A12F-38529D7DEFB4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2E697387-A61A-4936-8E2C-041327F3D401}" type="pres">
      <dgm:prSet presAssocID="{53416822-BC47-4BA2-A12F-38529D7DEFB4}" presName="descendantText" presStyleLbl="alignAccFollowNode1" presStyleIdx="0" presStyleCnt="3">
        <dgm:presLayoutVars>
          <dgm:bulletEnabled val="1"/>
        </dgm:presLayoutVars>
      </dgm:prSet>
      <dgm:spPr/>
    </dgm:pt>
    <dgm:pt modelId="{CB60B498-F876-4601-8953-BD4CA0B9BBA9}" type="pres">
      <dgm:prSet presAssocID="{5810E5DC-EC5C-49A3-BD6E-55B4DAF8135E}" presName="sp" presStyleCnt="0"/>
      <dgm:spPr/>
    </dgm:pt>
    <dgm:pt modelId="{DE6F21E5-152E-44CB-BB24-88777E30169B}" type="pres">
      <dgm:prSet presAssocID="{C96846C9-235C-44EB-8A02-F3BECCE0226F}" presName="linNode" presStyleCnt="0"/>
      <dgm:spPr/>
    </dgm:pt>
    <dgm:pt modelId="{81F3C00C-5444-4F52-8034-DA0392E38B06}" type="pres">
      <dgm:prSet presAssocID="{C96846C9-235C-44EB-8A02-F3BECCE0226F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737FAB88-FB68-4EDD-A588-C57D1A556904}" type="pres">
      <dgm:prSet presAssocID="{C96846C9-235C-44EB-8A02-F3BECCE0226F}" presName="descendantText" presStyleLbl="alignAccFollowNode1" presStyleIdx="1" presStyleCnt="3">
        <dgm:presLayoutVars>
          <dgm:bulletEnabled val="1"/>
        </dgm:presLayoutVars>
      </dgm:prSet>
      <dgm:spPr/>
    </dgm:pt>
    <dgm:pt modelId="{16CEDEC7-CAF7-4C38-BD49-67283F599143}" type="pres">
      <dgm:prSet presAssocID="{2006D451-3FED-4E9B-A90B-D0C512404323}" presName="sp" presStyleCnt="0"/>
      <dgm:spPr/>
    </dgm:pt>
    <dgm:pt modelId="{06C935A8-3DEA-453D-AC6C-66E804B2F11E}" type="pres">
      <dgm:prSet presAssocID="{4D768AA6-315D-4C4F-877C-790E9C28AB1A}" presName="linNode" presStyleCnt="0"/>
      <dgm:spPr/>
    </dgm:pt>
    <dgm:pt modelId="{6D1878CF-23B6-468D-9C02-E5079DA30BEF}" type="pres">
      <dgm:prSet presAssocID="{4D768AA6-315D-4C4F-877C-790E9C28AB1A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5CFF5744-7001-4B73-92C8-7BB09F5D4102}" type="pres">
      <dgm:prSet presAssocID="{4D768AA6-315D-4C4F-877C-790E9C28AB1A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577E4801-EB9D-4635-BDE5-AF71664C0DFE}" type="presOf" srcId="{53416822-BC47-4BA2-A12F-38529D7DEFB4}" destId="{64CF6E94-FE39-42A1-AE58-E99BFDA777A9}" srcOrd="0" destOrd="0" presId="urn:microsoft.com/office/officeart/2005/8/layout/vList5"/>
    <dgm:cxn modelId="{CD70F104-2280-40F0-A27F-ADE86C4E3C46}" type="presOf" srcId="{9E3B6181-C9D4-4944-936F-F9F44C38FD75}" destId="{737FAB88-FB68-4EDD-A588-C57D1A556904}" srcOrd="0" destOrd="0" presId="urn:microsoft.com/office/officeart/2005/8/layout/vList5"/>
    <dgm:cxn modelId="{7C2F3F05-16D9-40F0-A48E-1B61F9075DFD}" type="presOf" srcId="{4D768AA6-315D-4C4F-877C-790E9C28AB1A}" destId="{6D1878CF-23B6-468D-9C02-E5079DA30BEF}" srcOrd="0" destOrd="0" presId="urn:microsoft.com/office/officeart/2005/8/layout/vList5"/>
    <dgm:cxn modelId="{6D608B0F-BB97-486E-8369-5DDCC46987CA}" srcId="{60EC257F-BD4B-4FB0-A6B5-CA8279074DE1}" destId="{53416822-BC47-4BA2-A12F-38529D7DEFB4}" srcOrd="0" destOrd="0" parTransId="{F9D5CA80-18F6-4D18-8223-8AB45772F74C}" sibTransId="{5810E5DC-EC5C-49A3-BD6E-55B4DAF8135E}"/>
    <dgm:cxn modelId="{E6FD7413-AAC8-4562-A1B0-BEE8A68E3C36}" srcId="{C96846C9-235C-44EB-8A02-F3BECCE0226F}" destId="{9E3B6181-C9D4-4944-936F-F9F44C38FD75}" srcOrd="0" destOrd="0" parTransId="{6EB058F6-64B8-4F6F-A339-97A1CB92E8C3}" sibTransId="{05387644-EDEA-4641-82D2-0EAC8233542B}"/>
    <dgm:cxn modelId="{FE0E1A25-BD87-4130-8681-00FD835C27CA}" type="presOf" srcId="{60EC257F-BD4B-4FB0-A6B5-CA8279074DE1}" destId="{FAD22EBF-9E78-4C33-BF46-929747125CE0}" srcOrd="0" destOrd="0" presId="urn:microsoft.com/office/officeart/2005/8/layout/vList5"/>
    <dgm:cxn modelId="{0ABB5D33-D395-4797-9F8F-8A4B805E1D1F}" srcId="{4D768AA6-315D-4C4F-877C-790E9C28AB1A}" destId="{CF9299D5-A09F-47B9-9BCC-01E7CF7D1E7C}" srcOrd="0" destOrd="0" parTransId="{830536E6-646E-44E7-99E0-875E9518CC43}" sibTransId="{26F057AE-AF24-41CA-A0AF-E839951FBD0D}"/>
    <dgm:cxn modelId="{CB51DB5F-8359-40C6-8C12-961B510159AA}" type="presOf" srcId="{CF9299D5-A09F-47B9-9BCC-01E7CF7D1E7C}" destId="{5CFF5744-7001-4B73-92C8-7BB09F5D4102}" srcOrd="0" destOrd="0" presId="urn:microsoft.com/office/officeart/2005/8/layout/vList5"/>
    <dgm:cxn modelId="{A3114C66-7766-4BF5-A0F3-A215D317DA8D}" srcId="{53416822-BC47-4BA2-A12F-38529D7DEFB4}" destId="{A65CC3D6-4485-4A19-B424-F1F3393E7694}" srcOrd="0" destOrd="0" parTransId="{C1D143AE-C229-45A0-9A03-C5C50372D1BD}" sibTransId="{AC4946DA-DAD6-4DCA-B566-74E26904704C}"/>
    <dgm:cxn modelId="{15E1956A-B1D1-40B5-8BAB-5A926E0CCA29}" srcId="{60EC257F-BD4B-4FB0-A6B5-CA8279074DE1}" destId="{C96846C9-235C-44EB-8A02-F3BECCE0226F}" srcOrd="1" destOrd="0" parTransId="{C5FFF99C-E018-453A-B6D2-85793124136C}" sibTransId="{2006D451-3FED-4E9B-A90B-D0C512404323}"/>
    <dgm:cxn modelId="{9002816C-9B04-4F36-BAC3-255CF87C5EA6}" srcId="{60EC257F-BD4B-4FB0-A6B5-CA8279074DE1}" destId="{4D768AA6-315D-4C4F-877C-790E9C28AB1A}" srcOrd="2" destOrd="0" parTransId="{54D6165B-23DA-48AC-AB08-BA8C881499DA}" sibTransId="{ECA66462-4BB7-4E9F-9E77-3BED4017AD39}"/>
    <dgm:cxn modelId="{3DE67C8D-3F7B-4F53-A440-95650CA4A793}" type="presOf" srcId="{C96846C9-235C-44EB-8A02-F3BECCE0226F}" destId="{81F3C00C-5444-4F52-8034-DA0392E38B06}" srcOrd="0" destOrd="0" presId="urn:microsoft.com/office/officeart/2005/8/layout/vList5"/>
    <dgm:cxn modelId="{9D927CB3-1EF3-45F8-A035-B62E01874214}" type="presOf" srcId="{A65CC3D6-4485-4A19-B424-F1F3393E7694}" destId="{2E697387-A61A-4936-8E2C-041327F3D401}" srcOrd="0" destOrd="0" presId="urn:microsoft.com/office/officeart/2005/8/layout/vList5"/>
    <dgm:cxn modelId="{7C891661-9069-439E-9094-27CAA74E09D5}" type="presParOf" srcId="{FAD22EBF-9E78-4C33-BF46-929747125CE0}" destId="{4B20BEC5-5C6F-4038-A8A5-559716EE9E90}" srcOrd="0" destOrd="0" presId="urn:microsoft.com/office/officeart/2005/8/layout/vList5"/>
    <dgm:cxn modelId="{C5539040-E92D-49B1-AB64-63083B566192}" type="presParOf" srcId="{4B20BEC5-5C6F-4038-A8A5-559716EE9E90}" destId="{64CF6E94-FE39-42A1-AE58-E99BFDA777A9}" srcOrd="0" destOrd="0" presId="urn:microsoft.com/office/officeart/2005/8/layout/vList5"/>
    <dgm:cxn modelId="{AB0E524D-A7F7-4178-AE44-72AB5EB3EDDB}" type="presParOf" srcId="{4B20BEC5-5C6F-4038-A8A5-559716EE9E90}" destId="{2E697387-A61A-4936-8E2C-041327F3D401}" srcOrd="1" destOrd="0" presId="urn:microsoft.com/office/officeart/2005/8/layout/vList5"/>
    <dgm:cxn modelId="{A98ABC86-8297-4A85-B6F5-15E0B04DD90F}" type="presParOf" srcId="{FAD22EBF-9E78-4C33-BF46-929747125CE0}" destId="{CB60B498-F876-4601-8953-BD4CA0B9BBA9}" srcOrd="1" destOrd="0" presId="urn:microsoft.com/office/officeart/2005/8/layout/vList5"/>
    <dgm:cxn modelId="{0AB16D0A-F1BE-425C-8A91-69C5BDBAA0FB}" type="presParOf" srcId="{FAD22EBF-9E78-4C33-BF46-929747125CE0}" destId="{DE6F21E5-152E-44CB-BB24-88777E30169B}" srcOrd="2" destOrd="0" presId="urn:microsoft.com/office/officeart/2005/8/layout/vList5"/>
    <dgm:cxn modelId="{25410AE5-ED7B-4539-B235-5E8E1AB0265D}" type="presParOf" srcId="{DE6F21E5-152E-44CB-BB24-88777E30169B}" destId="{81F3C00C-5444-4F52-8034-DA0392E38B06}" srcOrd="0" destOrd="0" presId="urn:microsoft.com/office/officeart/2005/8/layout/vList5"/>
    <dgm:cxn modelId="{4B28B064-6CA6-4BB1-B0A2-BF051178C85C}" type="presParOf" srcId="{DE6F21E5-152E-44CB-BB24-88777E30169B}" destId="{737FAB88-FB68-4EDD-A588-C57D1A556904}" srcOrd="1" destOrd="0" presId="urn:microsoft.com/office/officeart/2005/8/layout/vList5"/>
    <dgm:cxn modelId="{33103D62-7758-4BD5-BE95-5C84214BC6BC}" type="presParOf" srcId="{FAD22EBF-9E78-4C33-BF46-929747125CE0}" destId="{16CEDEC7-CAF7-4C38-BD49-67283F599143}" srcOrd="3" destOrd="0" presId="urn:microsoft.com/office/officeart/2005/8/layout/vList5"/>
    <dgm:cxn modelId="{0139A07A-6B44-4F55-8F4A-C82314265ECC}" type="presParOf" srcId="{FAD22EBF-9E78-4C33-BF46-929747125CE0}" destId="{06C935A8-3DEA-453D-AC6C-66E804B2F11E}" srcOrd="4" destOrd="0" presId="urn:microsoft.com/office/officeart/2005/8/layout/vList5"/>
    <dgm:cxn modelId="{A12DC5B8-F58A-493A-8F91-CA44451BC029}" type="presParOf" srcId="{06C935A8-3DEA-453D-AC6C-66E804B2F11E}" destId="{6D1878CF-23B6-468D-9C02-E5079DA30BEF}" srcOrd="0" destOrd="0" presId="urn:microsoft.com/office/officeart/2005/8/layout/vList5"/>
    <dgm:cxn modelId="{B5E0B515-2660-4AC1-9304-0088C91D17AE}" type="presParOf" srcId="{06C935A8-3DEA-453D-AC6C-66E804B2F11E}" destId="{5CFF5744-7001-4B73-92C8-7BB09F5D4102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0212CD-D0C1-4B09-AFDE-9F75B8F082BB}">
      <dsp:nvSpPr>
        <dsp:cNvPr id="0" name=""/>
        <dsp:cNvSpPr/>
      </dsp:nvSpPr>
      <dsp:spPr>
        <a:xfrm>
          <a:off x="0" y="0"/>
          <a:ext cx="697118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15A1A5-4200-4028-A35B-E0D414656BB2}">
      <dsp:nvSpPr>
        <dsp:cNvPr id="0" name=""/>
        <dsp:cNvSpPr/>
      </dsp:nvSpPr>
      <dsp:spPr>
        <a:xfrm>
          <a:off x="0" y="0"/>
          <a:ext cx="6971184" cy="13572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i="1" kern="1200"/>
            <a:t>We remark to someone, “You speak really good English,” or we say, “Where are you from?” based on their appearance or name.</a:t>
          </a:r>
          <a:br>
            <a:rPr lang="en-US" sz="2100" i="1" kern="1200"/>
          </a:br>
          <a:endParaRPr lang="en-US" sz="2100" kern="1200"/>
        </a:p>
      </dsp:txBody>
      <dsp:txXfrm>
        <a:off x="0" y="0"/>
        <a:ext cx="6971184" cy="1357262"/>
      </dsp:txXfrm>
    </dsp:sp>
    <dsp:sp modelId="{9CF4D36A-D042-4C4B-BF73-E41A13A9DC34}">
      <dsp:nvSpPr>
        <dsp:cNvPr id="0" name=""/>
        <dsp:cNvSpPr/>
      </dsp:nvSpPr>
      <dsp:spPr>
        <a:xfrm>
          <a:off x="0" y="1357262"/>
          <a:ext cx="697118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84BDA8-242F-4578-8F14-FCA86AAA30DD}">
      <dsp:nvSpPr>
        <dsp:cNvPr id="0" name=""/>
        <dsp:cNvSpPr/>
      </dsp:nvSpPr>
      <dsp:spPr>
        <a:xfrm>
          <a:off x="0" y="1357262"/>
          <a:ext cx="6971184" cy="13572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i="1" kern="1200" dirty="0">
              <a:latin typeface="Aptos" panose="020B0004020202020204" pitchFamily="34" charset="0"/>
            </a:rPr>
            <a:t>Congratulating a Black student or colleague for being “articulate and well-reasoned.”</a:t>
          </a:r>
          <a:br>
            <a:rPr lang="en-US" sz="2100" i="1" kern="1200" dirty="0"/>
          </a:br>
          <a:endParaRPr lang="en-US" sz="2100" kern="1200" dirty="0"/>
        </a:p>
      </dsp:txBody>
      <dsp:txXfrm>
        <a:off x="0" y="1357262"/>
        <a:ext cx="6971184" cy="1357262"/>
      </dsp:txXfrm>
    </dsp:sp>
    <dsp:sp modelId="{3707752F-4CA1-48B6-B015-D2665E9AB65E}">
      <dsp:nvSpPr>
        <dsp:cNvPr id="0" name=""/>
        <dsp:cNvSpPr/>
      </dsp:nvSpPr>
      <dsp:spPr>
        <a:xfrm>
          <a:off x="0" y="2714524"/>
          <a:ext cx="697118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A9E955-FB54-4FFC-A509-A9B4A2FBF37D}">
      <dsp:nvSpPr>
        <dsp:cNvPr id="0" name=""/>
        <dsp:cNvSpPr/>
      </dsp:nvSpPr>
      <dsp:spPr>
        <a:xfrm>
          <a:off x="0" y="2714524"/>
          <a:ext cx="6971184" cy="13572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i="1" kern="1200" dirty="0">
              <a:latin typeface="Aptos" panose="020B0004020202020204" pitchFamily="34" charset="0"/>
            </a:rPr>
            <a:t>Continuing to mispronounce someone's name after having been corrected or using a nickname they have not asked you to use.</a:t>
          </a:r>
          <a:endParaRPr lang="en-US" sz="2100" kern="1200" dirty="0"/>
        </a:p>
      </dsp:txBody>
      <dsp:txXfrm>
        <a:off x="0" y="2714524"/>
        <a:ext cx="6971184" cy="1357262"/>
      </dsp:txXfrm>
    </dsp:sp>
    <dsp:sp modelId="{72504EA3-6D06-4A22-B4E7-70FEC8697455}">
      <dsp:nvSpPr>
        <dsp:cNvPr id="0" name=""/>
        <dsp:cNvSpPr/>
      </dsp:nvSpPr>
      <dsp:spPr>
        <a:xfrm>
          <a:off x="0" y="4071787"/>
          <a:ext cx="697118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AF2D23-2A4A-49A5-BAB4-AB7832E2B129}">
      <dsp:nvSpPr>
        <dsp:cNvPr id="0" name=""/>
        <dsp:cNvSpPr/>
      </dsp:nvSpPr>
      <dsp:spPr>
        <a:xfrm>
          <a:off x="0" y="4071787"/>
          <a:ext cx="6971184" cy="13572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i="0" kern="1200" dirty="0">
              <a:solidFill>
                <a:schemeClr val="tx1"/>
              </a:solidFill>
              <a:latin typeface="Aptos" panose="020B0004020202020204" pitchFamily="34" charset="0"/>
              <a:cs typeface="Times New Roman" panose="02020603050405020304" pitchFamily="18" charset="0"/>
            </a:rPr>
            <a:t>Breakout Room Discussion</a:t>
          </a:r>
        </a:p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i="0" kern="1200" dirty="0">
              <a:solidFill>
                <a:schemeClr val="accent1"/>
              </a:solidFill>
              <a:latin typeface="Aptos" panose="020B0004020202020204" pitchFamily="34" charset="0"/>
              <a:cs typeface="Times New Roman" panose="02020603050405020304" pitchFamily="18" charset="0"/>
            </a:rPr>
            <a:t>What other examples can you give that are said or demonstrated nonverbally?</a:t>
          </a:r>
          <a:endParaRPr lang="en-US" sz="2100" b="1" i="0" kern="1200" dirty="0">
            <a:solidFill>
              <a:schemeClr val="accent1"/>
            </a:solidFill>
          </a:endParaRPr>
        </a:p>
      </dsp:txBody>
      <dsp:txXfrm>
        <a:off x="0" y="4071787"/>
        <a:ext cx="6971184" cy="13572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6D8D07-E037-40F3-8A40-694DCF7E9D1C}">
      <dsp:nvSpPr>
        <dsp:cNvPr id="0" name=""/>
        <dsp:cNvSpPr/>
      </dsp:nvSpPr>
      <dsp:spPr>
        <a:xfrm>
          <a:off x="582645" y="1178"/>
          <a:ext cx="2174490" cy="1304694"/>
        </a:xfrm>
        <a:prstGeom prst="rect">
          <a:avLst/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/>
            <a:t>Legal and financial risks</a:t>
          </a:r>
        </a:p>
      </dsp:txBody>
      <dsp:txXfrm>
        <a:off x="582645" y="1178"/>
        <a:ext cx="2174490" cy="1304694"/>
      </dsp:txXfrm>
    </dsp:sp>
    <dsp:sp modelId="{533D6146-B292-4AF0-9BE7-B1D05CB1A97A}">
      <dsp:nvSpPr>
        <dsp:cNvPr id="0" name=""/>
        <dsp:cNvSpPr/>
      </dsp:nvSpPr>
      <dsp:spPr>
        <a:xfrm>
          <a:off x="2974584" y="1178"/>
          <a:ext cx="2174490" cy="1304694"/>
        </a:xfrm>
        <a:prstGeom prst="rect">
          <a:avLst/>
        </a:prstGeom>
        <a:solidFill>
          <a:schemeClr val="accent3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/>
            <a:t>Reputation Damage</a:t>
          </a:r>
        </a:p>
      </dsp:txBody>
      <dsp:txXfrm>
        <a:off x="2974584" y="1178"/>
        <a:ext cx="2174490" cy="1304694"/>
      </dsp:txXfrm>
    </dsp:sp>
    <dsp:sp modelId="{2F7A5F4D-2FAA-4BBE-BDB1-F80897F4F79F}">
      <dsp:nvSpPr>
        <dsp:cNvPr id="0" name=""/>
        <dsp:cNvSpPr/>
      </dsp:nvSpPr>
      <dsp:spPr>
        <a:xfrm>
          <a:off x="5366524" y="1178"/>
          <a:ext cx="2174490" cy="1304694"/>
        </a:xfrm>
        <a:prstGeom prst="rect">
          <a:avLst/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/>
            <a:t>Difficulty attracting and retaining talent</a:t>
          </a:r>
        </a:p>
      </dsp:txBody>
      <dsp:txXfrm>
        <a:off x="5366524" y="1178"/>
        <a:ext cx="2174490" cy="1304694"/>
      </dsp:txXfrm>
    </dsp:sp>
    <dsp:sp modelId="{11CA8700-7A53-4033-A57B-00C2070F666B}">
      <dsp:nvSpPr>
        <dsp:cNvPr id="0" name=""/>
        <dsp:cNvSpPr/>
      </dsp:nvSpPr>
      <dsp:spPr>
        <a:xfrm>
          <a:off x="7758464" y="1178"/>
          <a:ext cx="2174490" cy="1304694"/>
        </a:xfrm>
        <a:prstGeom prst="rect">
          <a:avLst/>
        </a:prstGeom>
        <a:solidFill>
          <a:schemeClr val="accent3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/>
            <a:t>Damage to brand image</a:t>
          </a:r>
        </a:p>
      </dsp:txBody>
      <dsp:txXfrm>
        <a:off x="7758464" y="1178"/>
        <a:ext cx="2174490" cy="1304694"/>
      </dsp:txXfrm>
    </dsp:sp>
    <dsp:sp modelId="{A2358AE5-1B7C-4D42-8D8C-FB5C56E40410}">
      <dsp:nvSpPr>
        <dsp:cNvPr id="0" name=""/>
        <dsp:cNvSpPr/>
      </dsp:nvSpPr>
      <dsp:spPr>
        <a:xfrm>
          <a:off x="582645" y="1523321"/>
          <a:ext cx="2174490" cy="1304694"/>
        </a:xfrm>
        <a:prstGeom prst="rect">
          <a:avLst/>
        </a:prstGeom>
        <a:solidFill>
          <a:schemeClr val="accent3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/>
            <a:t>Reduced employee morale and productivity</a:t>
          </a:r>
        </a:p>
      </dsp:txBody>
      <dsp:txXfrm>
        <a:off x="582645" y="1523321"/>
        <a:ext cx="2174490" cy="1304694"/>
      </dsp:txXfrm>
    </dsp:sp>
    <dsp:sp modelId="{6A087580-A8F3-4DCE-9F8A-8437B0382913}">
      <dsp:nvSpPr>
        <dsp:cNvPr id="0" name=""/>
        <dsp:cNvSpPr/>
      </dsp:nvSpPr>
      <dsp:spPr>
        <a:xfrm>
          <a:off x="2974584" y="1523321"/>
          <a:ext cx="2174490" cy="1304694"/>
        </a:xfrm>
        <a:prstGeom prst="rect">
          <a:avLst/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/>
            <a:t>High turnover rates</a:t>
          </a:r>
        </a:p>
      </dsp:txBody>
      <dsp:txXfrm>
        <a:off x="2974584" y="1523321"/>
        <a:ext cx="2174490" cy="1304694"/>
      </dsp:txXfrm>
    </dsp:sp>
    <dsp:sp modelId="{E3F3E7B0-4522-46B6-8AE6-426B2D243EE6}">
      <dsp:nvSpPr>
        <dsp:cNvPr id="0" name=""/>
        <dsp:cNvSpPr/>
      </dsp:nvSpPr>
      <dsp:spPr>
        <a:xfrm>
          <a:off x="5366524" y="1523321"/>
          <a:ext cx="2174490" cy="1304694"/>
        </a:xfrm>
        <a:prstGeom prst="rect">
          <a:avLst/>
        </a:prstGeom>
        <a:solidFill>
          <a:schemeClr val="accent3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/>
            <a:t>Reduced innovation and creativity</a:t>
          </a:r>
        </a:p>
      </dsp:txBody>
      <dsp:txXfrm>
        <a:off x="5366524" y="1523321"/>
        <a:ext cx="2174490" cy="1304694"/>
      </dsp:txXfrm>
    </dsp:sp>
    <dsp:sp modelId="{74BB26E5-E49D-4B14-A067-3D9E8B256837}">
      <dsp:nvSpPr>
        <dsp:cNvPr id="0" name=""/>
        <dsp:cNvSpPr/>
      </dsp:nvSpPr>
      <dsp:spPr>
        <a:xfrm>
          <a:off x="7758464" y="1523321"/>
          <a:ext cx="2174490" cy="1304694"/>
        </a:xfrm>
        <a:prstGeom prst="rect">
          <a:avLst/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/>
            <a:t>Missed opportunities</a:t>
          </a:r>
        </a:p>
      </dsp:txBody>
      <dsp:txXfrm>
        <a:off x="7758464" y="1523321"/>
        <a:ext cx="2174490" cy="1304694"/>
      </dsp:txXfrm>
    </dsp:sp>
    <dsp:sp modelId="{4E1811F1-6BFC-4003-9739-0923B986A105}">
      <dsp:nvSpPr>
        <dsp:cNvPr id="0" name=""/>
        <dsp:cNvSpPr/>
      </dsp:nvSpPr>
      <dsp:spPr>
        <a:xfrm>
          <a:off x="582645" y="3045465"/>
          <a:ext cx="2174490" cy="1304694"/>
        </a:xfrm>
        <a:prstGeom prst="rect">
          <a:avLst/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/>
            <a:t>Reduced customer base</a:t>
          </a:r>
        </a:p>
      </dsp:txBody>
      <dsp:txXfrm>
        <a:off x="582645" y="3045465"/>
        <a:ext cx="2174490" cy="1304694"/>
      </dsp:txXfrm>
    </dsp:sp>
    <dsp:sp modelId="{F0102DE9-333A-4D98-A507-856997CC942C}">
      <dsp:nvSpPr>
        <dsp:cNvPr id="0" name=""/>
        <dsp:cNvSpPr/>
      </dsp:nvSpPr>
      <dsp:spPr>
        <a:xfrm>
          <a:off x="2974584" y="3046643"/>
          <a:ext cx="2174490" cy="1304694"/>
        </a:xfrm>
        <a:prstGeom prst="rect">
          <a:avLst/>
        </a:prstGeom>
        <a:solidFill>
          <a:schemeClr val="accent3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/>
            <a:t>Hostile work environment</a:t>
          </a:r>
        </a:p>
      </dsp:txBody>
      <dsp:txXfrm>
        <a:off x="2974584" y="3046643"/>
        <a:ext cx="2174490" cy="1304694"/>
      </dsp:txXfrm>
    </dsp:sp>
    <dsp:sp modelId="{FDC6A726-D53D-4AAC-A032-8998DC712217}">
      <dsp:nvSpPr>
        <dsp:cNvPr id="0" name=""/>
        <dsp:cNvSpPr/>
      </dsp:nvSpPr>
      <dsp:spPr>
        <a:xfrm>
          <a:off x="5366524" y="3045465"/>
          <a:ext cx="2174490" cy="1304694"/>
        </a:xfrm>
        <a:prstGeom prst="rect">
          <a:avLst/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/>
            <a:t>Public backlash</a:t>
          </a:r>
        </a:p>
      </dsp:txBody>
      <dsp:txXfrm>
        <a:off x="5366524" y="3045465"/>
        <a:ext cx="2174490" cy="1304694"/>
      </dsp:txXfrm>
    </dsp:sp>
    <dsp:sp modelId="{950FFBF3-85DE-4584-BA14-A294384F060F}">
      <dsp:nvSpPr>
        <dsp:cNvPr id="0" name=""/>
        <dsp:cNvSpPr/>
      </dsp:nvSpPr>
      <dsp:spPr>
        <a:xfrm>
          <a:off x="7758464" y="3045465"/>
          <a:ext cx="2174490" cy="1304694"/>
        </a:xfrm>
        <a:prstGeom prst="rect">
          <a:avLst/>
        </a:prstGeom>
        <a:solidFill>
          <a:schemeClr val="accent3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/>
            <a:t>Decreased profits</a:t>
          </a:r>
        </a:p>
      </dsp:txBody>
      <dsp:txXfrm>
        <a:off x="7758464" y="3045465"/>
        <a:ext cx="2174490" cy="130469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1C6871-6252-4711-99BF-F2385073D670}">
      <dsp:nvSpPr>
        <dsp:cNvPr id="0" name=""/>
        <dsp:cNvSpPr/>
      </dsp:nvSpPr>
      <dsp:spPr>
        <a:xfrm>
          <a:off x="0" y="0"/>
          <a:ext cx="6172199" cy="51990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rgbClr val="000000"/>
              </a:solidFill>
            </a:rPr>
            <a:t>Become </a:t>
          </a:r>
          <a:r>
            <a:rPr lang="en-US" sz="1600" b="1" kern="1200" dirty="0">
              <a:solidFill>
                <a:srgbClr val="000000"/>
              </a:solidFill>
            </a:rPr>
            <a:t>aware of our own biases</a:t>
          </a:r>
          <a:r>
            <a:rPr lang="en-US" sz="1600" b="0" kern="1200" dirty="0">
              <a:solidFill>
                <a:srgbClr val="000000"/>
              </a:solidFill>
            </a:rPr>
            <a:t> and how they may impact our interactions with others. </a:t>
          </a:r>
          <a:endParaRPr lang="en-US" sz="1600" kern="1200" dirty="0"/>
        </a:p>
      </dsp:txBody>
      <dsp:txXfrm>
        <a:off x="25380" y="25380"/>
        <a:ext cx="6121439" cy="469146"/>
      </dsp:txXfrm>
    </dsp:sp>
    <dsp:sp modelId="{96D1B169-9026-496C-A9C8-7FF4E7405508}">
      <dsp:nvSpPr>
        <dsp:cNvPr id="0" name=""/>
        <dsp:cNvSpPr/>
      </dsp:nvSpPr>
      <dsp:spPr>
        <a:xfrm>
          <a:off x="0" y="775848"/>
          <a:ext cx="6172199" cy="6589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rgbClr val="000000"/>
              </a:solidFill>
            </a:rPr>
            <a:t>Validate</a:t>
          </a:r>
          <a:r>
            <a:rPr lang="en-US" sz="1600" kern="1200" dirty="0">
              <a:solidFill>
                <a:srgbClr val="000000"/>
              </a:solidFill>
            </a:rPr>
            <a:t> the experience of the incident, communicate their value as a person, affirm their identity, etc. </a:t>
          </a:r>
          <a:endParaRPr lang="en-US" sz="1600" kern="1200" dirty="0"/>
        </a:p>
      </dsp:txBody>
      <dsp:txXfrm>
        <a:off x="32166" y="808014"/>
        <a:ext cx="6107867" cy="59458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1C6871-6252-4711-99BF-F2385073D670}">
      <dsp:nvSpPr>
        <dsp:cNvPr id="0" name=""/>
        <dsp:cNvSpPr/>
      </dsp:nvSpPr>
      <dsp:spPr>
        <a:xfrm>
          <a:off x="0" y="1080657"/>
          <a:ext cx="6172199" cy="81101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rgbClr val="000000"/>
              </a:solidFill>
            </a:rPr>
            <a:t>Use surveys, discussions, and meetings to get to know and colleagues.</a:t>
          </a:r>
          <a:br>
            <a:rPr lang="en-US" sz="1600" kern="1200" dirty="0">
              <a:solidFill>
                <a:srgbClr val="000000"/>
              </a:solidFill>
            </a:rPr>
          </a:br>
          <a:r>
            <a:rPr lang="en-US" sz="1600" kern="1200" dirty="0">
              <a:solidFill>
                <a:srgbClr val="000000"/>
              </a:solidFill>
            </a:rPr>
            <a:t>Surveys can also be used to gain colleague feedback on inclusive practices.</a:t>
          </a:r>
          <a:endParaRPr lang="en-US" sz="1600" kern="1200" dirty="0"/>
        </a:p>
      </dsp:txBody>
      <dsp:txXfrm>
        <a:off x="39591" y="1120248"/>
        <a:ext cx="6093017" cy="731834"/>
      </dsp:txXfrm>
    </dsp:sp>
    <dsp:sp modelId="{96D1B169-9026-496C-A9C8-7FF4E7405508}">
      <dsp:nvSpPr>
        <dsp:cNvPr id="0" name=""/>
        <dsp:cNvSpPr/>
      </dsp:nvSpPr>
      <dsp:spPr>
        <a:xfrm>
          <a:off x="0" y="0"/>
          <a:ext cx="6172199" cy="96336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rgbClr val="000000"/>
              </a:solidFill>
              <a:latin typeface="Calibri" panose="020F0502020204030204"/>
              <a:ea typeface="+mn-ea"/>
              <a:cs typeface="+mn-cs"/>
            </a:rPr>
            <a:t>View others through an asset-based mindset.</a:t>
          </a:r>
          <a:br>
            <a:rPr lang="en-US" sz="1600" kern="1200" dirty="0">
              <a:solidFill>
                <a:srgbClr val="000000"/>
              </a:solidFill>
              <a:latin typeface="Calibri" panose="020F0502020204030204"/>
              <a:ea typeface="+mn-ea"/>
              <a:cs typeface="+mn-cs"/>
            </a:rPr>
          </a:br>
          <a:r>
            <a:rPr lang="en-US" sz="1600" kern="1200" dirty="0">
              <a:solidFill>
                <a:srgbClr val="000000"/>
              </a:solidFill>
              <a:latin typeface="Calibri" panose="020F0502020204030204"/>
              <a:ea typeface="+mn-ea"/>
              <a:cs typeface="+mn-cs"/>
            </a:rPr>
            <a:t>We should view characteristics such as culture, sexuality, language, disability, socioeconomic status, immigration status, gender, etc., as valuable additions to the business and community.</a:t>
          </a:r>
        </a:p>
      </dsp:txBody>
      <dsp:txXfrm>
        <a:off x="47028" y="47028"/>
        <a:ext cx="6078143" cy="86930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1C6871-6252-4711-99BF-F2385073D670}">
      <dsp:nvSpPr>
        <dsp:cNvPr id="0" name=""/>
        <dsp:cNvSpPr/>
      </dsp:nvSpPr>
      <dsp:spPr>
        <a:xfrm>
          <a:off x="0" y="1079430"/>
          <a:ext cx="6172199" cy="82368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rgbClr val="000000"/>
              </a:solidFill>
            </a:rPr>
            <a:t>Use fair evaluation practices, </a:t>
          </a:r>
          <a:r>
            <a:rPr lang="en-US" sz="1600" b="0" kern="1200" dirty="0">
              <a:solidFill>
                <a:srgbClr val="000000"/>
              </a:solidFill>
            </a:rPr>
            <a:t>focusing on responsibilities to ensure equity and professional growth.</a:t>
          </a:r>
          <a:endParaRPr lang="en-US" sz="1600" b="0" kern="1200" dirty="0"/>
        </a:p>
      </dsp:txBody>
      <dsp:txXfrm>
        <a:off x="40209" y="1119639"/>
        <a:ext cx="6091781" cy="743270"/>
      </dsp:txXfrm>
    </dsp:sp>
    <dsp:sp modelId="{96D1B169-9026-496C-A9C8-7FF4E7405508}">
      <dsp:nvSpPr>
        <dsp:cNvPr id="0" name=""/>
        <dsp:cNvSpPr/>
      </dsp:nvSpPr>
      <dsp:spPr>
        <a:xfrm>
          <a:off x="0" y="0"/>
          <a:ext cx="6172199" cy="97841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rgbClr val="000000"/>
              </a:solidFill>
            </a:rPr>
            <a:t>Design policies that reflect an understanding of the values and staff</a:t>
          </a:r>
          <a:br>
            <a:rPr lang="en-US" sz="1600" kern="1200" dirty="0">
              <a:solidFill>
                <a:srgbClr val="000000"/>
              </a:solidFill>
            </a:rPr>
          </a:br>
          <a:r>
            <a:rPr lang="en-US" sz="1600" kern="1200" dirty="0">
              <a:solidFill>
                <a:srgbClr val="000000"/>
              </a:solidFill>
            </a:rPr>
            <a:t>Develop a caring, empathetic environment that provides colleagues with a sense that they belong.</a:t>
          </a:r>
          <a:endParaRPr lang="en-US" sz="1600" kern="1200" dirty="0">
            <a:solidFill>
              <a:srgbClr val="000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47762" y="47762"/>
        <a:ext cx="6076675" cy="88289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697387-A61A-4936-8E2C-041327F3D401}">
      <dsp:nvSpPr>
        <dsp:cNvPr id="0" name=""/>
        <dsp:cNvSpPr/>
      </dsp:nvSpPr>
      <dsp:spPr>
        <a:xfrm rot="5400000">
          <a:off x="6816183" y="-2945049"/>
          <a:ext cx="668848" cy="672998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b="1" kern="1200"/>
            <a:t>DEI-Focused Response:</a:t>
          </a:r>
          <a:r>
            <a:rPr lang="en-US" sz="1300" kern="1200"/>
            <a:t> "I'm sorry if I used the wrong pronoun. I'm happy to use the pronoun that you prefer. How would you like me to address you?“</a:t>
          </a:r>
        </a:p>
      </dsp:txBody>
      <dsp:txXfrm rot="-5400000">
        <a:off x="3785615" y="118169"/>
        <a:ext cx="6697334" cy="603548"/>
      </dsp:txXfrm>
    </dsp:sp>
    <dsp:sp modelId="{64CF6E94-FE39-42A1-AE58-E99BFDA777A9}">
      <dsp:nvSpPr>
        <dsp:cNvPr id="0" name=""/>
        <dsp:cNvSpPr/>
      </dsp:nvSpPr>
      <dsp:spPr>
        <a:xfrm>
          <a:off x="0" y="1912"/>
          <a:ext cx="3785616" cy="8360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S1: Colleague with a Different           Gender Identity</a:t>
          </a:r>
          <a:r>
            <a:rPr lang="en-US" sz="1600" kern="1200" dirty="0"/>
            <a:t> </a:t>
          </a:r>
        </a:p>
      </dsp:txBody>
      <dsp:txXfrm>
        <a:off x="40813" y="42725"/>
        <a:ext cx="3703990" cy="754434"/>
      </dsp:txXfrm>
    </dsp:sp>
    <dsp:sp modelId="{737FAB88-FB68-4EDD-A588-C57D1A556904}">
      <dsp:nvSpPr>
        <dsp:cNvPr id="0" name=""/>
        <dsp:cNvSpPr/>
      </dsp:nvSpPr>
      <dsp:spPr>
        <a:xfrm rot="5400000">
          <a:off x="6816183" y="-2067186"/>
          <a:ext cx="668848" cy="672998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b="1" kern="1200"/>
            <a:t>DEI-Focused Response:</a:t>
          </a:r>
          <a:r>
            <a:rPr lang="en-US" sz="1300" kern="1200"/>
            <a:t> "I'm happy to help clarify any questions you have. Could you please share what's unclear to you? I'll do my best to explain it in a way that's easy to understand.“</a:t>
          </a:r>
        </a:p>
      </dsp:txBody>
      <dsp:txXfrm rot="-5400000">
        <a:off x="3785615" y="996032"/>
        <a:ext cx="6697334" cy="603548"/>
      </dsp:txXfrm>
    </dsp:sp>
    <dsp:sp modelId="{81F3C00C-5444-4F52-8034-DA0392E38B06}">
      <dsp:nvSpPr>
        <dsp:cNvPr id="0" name=""/>
        <dsp:cNvSpPr/>
      </dsp:nvSpPr>
      <dsp:spPr>
        <a:xfrm>
          <a:off x="0" y="879775"/>
          <a:ext cx="3785616" cy="8360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S2: </a:t>
          </a:r>
          <a:r>
            <a:rPr lang="en-US" sz="1600" b="1" kern="1200" dirty="0"/>
            <a:t>Customer with a Different          Cultural Background</a:t>
          </a:r>
          <a:r>
            <a:rPr lang="en-US" sz="1600" kern="1200" dirty="0"/>
            <a:t> </a:t>
          </a:r>
        </a:p>
      </dsp:txBody>
      <dsp:txXfrm>
        <a:off x="40813" y="920588"/>
        <a:ext cx="3703990" cy="754434"/>
      </dsp:txXfrm>
    </dsp:sp>
    <dsp:sp modelId="{5CFF5744-7001-4B73-92C8-7BB09F5D4102}">
      <dsp:nvSpPr>
        <dsp:cNvPr id="0" name=""/>
        <dsp:cNvSpPr/>
      </dsp:nvSpPr>
      <dsp:spPr>
        <a:xfrm rot="5400000">
          <a:off x="6816183" y="-1189323"/>
          <a:ext cx="668848" cy="672998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b="1" kern="1200"/>
            <a:t>DEI-Focused Response:</a:t>
          </a:r>
          <a:r>
            <a:rPr lang="en-US" sz="1300" kern="1200"/>
            <a:t> "I understand that this process can be confusing. Let's break it down step-by-step, and I'll be glad to answer any questions you have along the way.“</a:t>
          </a:r>
        </a:p>
      </dsp:txBody>
      <dsp:txXfrm rot="-5400000">
        <a:off x="3785615" y="1873895"/>
        <a:ext cx="6697334" cy="603548"/>
      </dsp:txXfrm>
    </dsp:sp>
    <dsp:sp modelId="{6D1878CF-23B6-468D-9C02-E5079DA30BEF}">
      <dsp:nvSpPr>
        <dsp:cNvPr id="0" name=""/>
        <dsp:cNvSpPr/>
      </dsp:nvSpPr>
      <dsp:spPr>
        <a:xfrm>
          <a:off x="0" y="1757638"/>
          <a:ext cx="3785616" cy="8360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S3: </a:t>
          </a:r>
          <a:r>
            <a:rPr lang="en-US" sz="1600" b="1" kern="1200" dirty="0"/>
            <a:t>New Employee from a               Different Age Group</a:t>
          </a:r>
          <a:r>
            <a:rPr lang="en-US" sz="1600" kern="1200" dirty="0"/>
            <a:t> </a:t>
          </a:r>
        </a:p>
      </dsp:txBody>
      <dsp:txXfrm>
        <a:off x="40813" y="1798451"/>
        <a:ext cx="3703990" cy="754434"/>
      </dsp:txXfrm>
    </dsp:sp>
    <dsp:sp modelId="{9AB408BB-EE9B-4471-A5F2-FB52F1FEF092}">
      <dsp:nvSpPr>
        <dsp:cNvPr id="0" name=""/>
        <dsp:cNvSpPr/>
      </dsp:nvSpPr>
      <dsp:spPr>
        <a:xfrm rot="5400000">
          <a:off x="6816183" y="-311459"/>
          <a:ext cx="668848" cy="672998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b="1" kern="1200"/>
            <a:t>DEI-Focused Response:</a:t>
          </a:r>
          <a:r>
            <a:rPr lang="en-US" sz="1300" kern="1200"/>
            <a:t> "I understand you're having trouble accessing the product information on our website. I can read the details to you over the phone, or we can explore alternative ways to access the product information, such as sending you a PDF with a description.“</a:t>
          </a:r>
        </a:p>
      </dsp:txBody>
      <dsp:txXfrm rot="-5400000">
        <a:off x="3785615" y="2751759"/>
        <a:ext cx="6697334" cy="603548"/>
      </dsp:txXfrm>
    </dsp:sp>
    <dsp:sp modelId="{73B597C4-A8EF-47FD-AD9A-FBEED8D1FC12}">
      <dsp:nvSpPr>
        <dsp:cNvPr id="0" name=""/>
        <dsp:cNvSpPr/>
      </dsp:nvSpPr>
      <dsp:spPr>
        <a:xfrm>
          <a:off x="0" y="2635502"/>
          <a:ext cx="3785616" cy="8360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S4: Customer with a Disability            Needs Assistance</a:t>
          </a:r>
          <a:r>
            <a:rPr lang="en-US" sz="1600" kern="1200" dirty="0"/>
            <a:t> </a:t>
          </a:r>
        </a:p>
      </dsp:txBody>
      <dsp:txXfrm>
        <a:off x="40813" y="2676315"/>
        <a:ext cx="3703990" cy="754434"/>
      </dsp:txXfrm>
    </dsp:sp>
    <dsp:sp modelId="{9DB52D8E-B017-4BAA-9038-9237F460F75E}">
      <dsp:nvSpPr>
        <dsp:cNvPr id="0" name=""/>
        <dsp:cNvSpPr/>
      </dsp:nvSpPr>
      <dsp:spPr>
        <a:xfrm rot="5400000">
          <a:off x="6816183" y="566403"/>
          <a:ext cx="668848" cy="672998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b="1" kern="1200"/>
            <a:t>DEI-Focused Response: </a:t>
          </a:r>
          <a:r>
            <a:rPr lang="en-US" sz="1300" kern="1200"/>
            <a:t>"I'm sorry, I don't speak that language. Can I transfer you to someone who can assist you in your language, or would you prefer to use a translation tool?"</a:t>
          </a:r>
        </a:p>
      </dsp:txBody>
      <dsp:txXfrm rot="-5400000">
        <a:off x="3785615" y="3629621"/>
        <a:ext cx="6697334" cy="603548"/>
      </dsp:txXfrm>
    </dsp:sp>
    <dsp:sp modelId="{BEDF3BEF-5EA6-4CEA-BE35-702BBC100914}">
      <dsp:nvSpPr>
        <dsp:cNvPr id="0" name=""/>
        <dsp:cNvSpPr/>
      </dsp:nvSpPr>
      <dsp:spPr>
        <a:xfrm>
          <a:off x="0" y="3513365"/>
          <a:ext cx="3785616" cy="8360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S5: A customer calls with a different language, and the agent is not fluent           in that language.</a:t>
          </a:r>
        </a:p>
      </dsp:txBody>
      <dsp:txXfrm>
        <a:off x="40813" y="3554178"/>
        <a:ext cx="3703990" cy="75443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697387-A61A-4936-8E2C-041327F3D401}">
      <dsp:nvSpPr>
        <dsp:cNvPr id="0" name=""/>
        <dsp:cNvSpPr/>
      </dsp:nvSpPr>
      <dsp:spPr>
        <a:xfrm rot="5400000">
          <a:off x="6589693" y="-2661723"/>
          <a:ext cx="1121829" cy="672998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/>
            <a:t>DEI-Focused Response:</a:t>
          </a:r>
          <a:r>
            <a:rPr lang="en-US" sz="1600" kern="1200" dirty="0"/>
            <a:t> "I understand your concern. Let's see if we can find a solution that works for you. Are there any alternatives or options we can explore that would fit your budget?"</a:t>
          </a:r>
        </a:p>
      </dsp:txBody>
      <dsp:txXfrm rot="-5400000">
        <a:off x="3785616" y="197117"/>
        <a:ext cx="6675221" cy="1012303"/>
      </dsp:txXfrm>
    </dsp:sp>
    <dsp:sp modelId="{64CF6E94-FE39-42A1-AE58-E99BFDA777A9}">
      <dsp:nvSpPr>
        <dsp:cNvPr id="0" name=""/>
        <dsp:cNvSpPr/>
      </dsp:nvSpPr>
      <dsp:spPr>
        <a:xfrm>
          <a:off x="0" y="2124"/>
          <a:ext cx="3785616" cy="140228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S6: A customer expresses concerns about the price of a product or service.</a:t>
          </a:r>
        </a:p>
      </dsp:txBody>
      <dsp:txXfrm>
        <a:off x="68454" y="70578"/>
        <a:ext cx="3648708" cy="1265378"/>
      </dsp:txXfrm>
    </dsp:sp>
    <dsp:sp modelId="{737FAB88-FB68-4EDD-A588-C57D1A556904}">
      <dsp:nvSpPr>
        <dsp:cNvPr id="0" name=""/>
        <dsp:cNvSpPr/>
      </dsp:nvSpPr>
      <dsp:spPr>
        <a:xfrm rot="5400000">
          <a:off x="6589693" y="-1189323"/>
          <a:ext cx="1121829" cy="672998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/>
            <a:t>DEI-Focused Response:</a:t>
          </a:r>
          <a:r>
            <a:rPr lang="en-US" sz="1600" kern="1200" dirty="0"/>
            <a:t> Meet with employees and discuss their concerns, and provide solid examples of her work ethic, training, and knowledge/experience deserving of the promotion.</a:t>
          </a:r>
        </a:p>
      </dsp:txBody>
      <dsp:txXfrm rot="-5400000">
        <a:off x="3785616" y="1669517"/>
        <a:ext cx="6675221" cy="1012303"/>
      </dsp:txXfrm>
    </dsp:sp>
    <dsp:sp modelId="{81F3C00C-5444-4F52-8034-DA0392E38B06}">
      <dsp:nvSpPr>
        <dsp:cNvPr id="0" name=""/>
        <dsp:cNvSpPr/>
      </dsp:nvSpPr>
      <dsp:spPr>
        <a:xfrm>
          <a:off x="0" y="1474525"/>
          <a:ext cx="3785616" cy="140228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S7: It was brought to your attention that employees were saying the reason a Hispanic female received a promotion was to show diversity and not because of her skills and work ethic.</a:t>
          </a:r>
        </a:p>
      </dsp:txBody>
      <dsp:txXfrm>
        <a:off x="68454" y="1542979"/>
        <a:ext cx="3648708" cy="1265378"/>
      </dsp:txXfrm>
    </dsp:sp>
    <dsp:sp modelId="{5CFF5744-7001-4B73-92C8-7BB09F5D4102}">
      <dsp:nvSpPr>
        <dsp:cNvPr id="0" name=""/>
        <dsp:cNvSpPr/>
      </dsp:nvSpPr>
      <dsp:spPr>
        <a:xfrm rot="5400000">
          <a:off x="6589693" y="283077"/>
          <a:ext cx="1121829" cy="672998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/>
            <a:t>DEI-Focused Response:</a:t>
          </a:r>
          <a:r>
            <a:rPr lang="en-US" sz="1600" kern="1200" dirty="0"/>
            <a:t> “My understanding is our goal is to bring in the best candidates to interview. I’d like to take a look at the person’s qualifications versus passing them by because of their name. Otherwise, we may be passing by the perfect person for this position.”</a:t>
          </a:r>
        </a:p>
      </dsp:txBody>
      <dsp:txXfrm rot="-5400000">
        <a:off x="3785616" y="3141918"/>
        <a:ext cx="6675221" cy="1012303"/>
      </dsp:txXfrm>
    </dsp:sp>
    <dsp:sp modelId="{6D1878CF-23B6-468D-9C02-E5079DA30BEF}">
      <dsp:nvSpPr>
        <dsp:cNvPr id="0" name=""/>
        <dsp:cNvSpPr/>
      </dsp:nvSpPr>
      <dsp:spPr>
        <a:xfrm>
          <a:off x="0" y="2946926"/>
          <a:ext cx="3785616" cy="140228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S8: You are meeting with an </a:t>
          </a:r>
          <a:r>
            <a:rPr lang="en-US" sz="1600" b="1" kern="1200"/>
            <a:t>interview committee </a:t>
          </a:r>
          <a:r>
            <a:rPr lang="en-US" sz="1600" b="1" kern="1200" dirty="0"/>
            <a:t>going over resumes submitted for an open position</a:t>
          </a:r>
          <a:r>
            <a:rPr lang="en-US" sz="1600" b="1" kern="1200"/>
            <a:t>. One </a:t>
          </a:r>
          <a:r>
            <a:rPr lang="en-US" sz="1600" b="1" kern="1200" dirty="0"/>
            <a:t>person comments on the applicant’s name              and suggests we “pass on them.”</a:t>
          </a:r>
        </a:p>
      </dsp:txBody>
      <dsp:txXfrm>
        <a:off x="68454" y="3015380"/>
        <a:ext cx="3648708" cy="12653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1077DB-935E-4A0A-947A-D283B9F9F452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2C0B10-7CAE-41E4-AB02-7E8B1FF2B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9EC30E-1A71-4188-9BE7-E2A64929A436}" type="datetimeFigureOut">
              <a:rPr lang="en-US" noProof="0" smtClean="0"/>
              <a:t>4/8/2025</a:t>
            </a:fld>
            <a:endParaRPr lang="en-US" noProof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30193B-564F-4854-8A52-728F3FB19C85}" type="slidenum">
              <a:rPr lang="en-US" noProof="0" smtClean="0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03816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0193B-564F-4854-8A52-728F3FB19C85}" type="slidenum">
              <a:rPr lang="en-US" noProof="0" smtClean="0"/>
              <a:t>2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8314112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0193B-564F-4854-8A52-728F3FB19C85}" type="slidenum">
              <a:rPr lang="en-US" noProof="0" smtClean="0"/>
              <a:t>7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1523141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0193B-564F-4854-8A52-728F3FB19C85}" type="slidenum">
              <a:rPr lang="en-US" noProof="0" smtClean="0"/>
              <a:t>11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8425474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74B2F3-3DE9-B723-DA78-2E9E330F29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6FF9535-99EE-17A9-F8A4-AA8C9BF5D1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7E4984-5C86-F625-A82B-25BD938199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984C46-DDAF-5CC6-6BFE-9B4ABA3481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0193B-564F-4854-8A52-728F3FB19C85}" type="slidenum">
              <a:rPr lang="en-US" noProof="0" smtClean="0"/>
              <a:t>12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532567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F860C97-2A67-04B8-17CB-5AB70F02D667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C670D47-C4E8-1433-2CB1-5747E638FA8C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0F045BD-EA18-78A2-1DBB-28C1FC9F72E6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89C9E7A-0E61-1C80-4485-B97AF2274E99}"/>
              </a:ext>
            </a:extLst>
          </p:cNvPr>
          <p:cNvSpPr/>
          <p:nvPr userDrawn="1"/>
        </p:nvSpPr>
        <p:spPr>
          <a:xfrm>
            <a:off x="9780588" y="2698612"/>
            <a:ext cx="2411412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21401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Add a footer</a:t>
            </a:r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30605831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Add a footer</a:t>
            </a:r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11716031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 with Imag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588" cy="6804025"/>
          </a:xfrm>
          <a:solidFill>
            <a:schemeClr val="bg1">
              <a:lumMod val="85000"/>
            </a:schemeClr>
          </a:solidFill>
        </p:spPr>
        <p:txBody>
          <a:bodyPr tIns="172800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Photo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00400" y="2811053"/>
            <a:ext cx="8991600" cy="1261295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defRPr lang="en-ZA" sz="6000" b="1" spc="-300" dirty="0"/>
            </a:lvl1pPr>
          </a:lstStyle>
          <a:p>
            <a:pPr lvl="0" algn="r"/>
            <a:r>
              <a:rPr lang="en-US" noProof="0"/>
              <a:t>Click to edit 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00400" y="4061039"/>
            <a:ext cx="6580188" cy="580921"/>
          </a:xfrm>
          <a:solidFill>
            <a:schemeClr val="tx1">
              <a:alpha val="80000"/>
            </a:schemeClr>
          </a:solidFill>
        </p:spPr>
        <p:txBody>
          <a:bodyPr vert="horz" lIns="180000" tIns="180000" rIns="180000" bIns="180000" rtlCol="0">
            <a:noAutofit/>
          </a:bodyPr>
          <a:lstStyle>
            <a:lvl1pPr marL="0" indent="0" algn="r">
              <a:buNone/>
              <a:defRPr lang="en-ZA" dirty="0">
                <a:solidFill>
                  <a:schemeClr val="bg1"/>
                </a:solidFill>
              </a:defRPr>
            </a:lvl1pPr>
          </a:lstStyle>
          <a:p>
            <a:pPr marL="266700" lvl="0" indent="-266700" algn="ctr"/>
            <a:r>
              <a:rPr lang="en-US" noProof="0"/>
              <a:t>Click to edit Master subtitle style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9780588" y="2698612"/>
            <a:ext cx="2411412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605295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Imag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-1"/>
            <a:ext cx="6096000" cy="6371351"/>
          </a:xfrm>
          <a:solidFill>
            <a:schemeClr val="bg1">
              <a:lumMod val="95000"/>
            </a:schemeClr>
          </a:solidFill>
        </p:spPr>
        <p:txBody>
          <a:bodyPr tIns="158400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11800" y="3802899"/>
            <a:ext cx="4648200" cy="985000"/>
          </a:xfrm>
          <a:solidFill>
            <a:schemeClr val="bg1"/>
          </a:solidFill>
        </p:spPr>
        <p:txBody>
          <a:bodyPr lIns="180000" tIns="180000" rIns="180000" bIns="180000"/>
          <a:lstStyle>
            <a:lvl1pPr algn="r">
              <a:defRPr sz="6000" b="1" spc="-3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Edit page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111800" y="4787900"/>
            <a:ext cx="4648200" cy="1162800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2668686"/>
            <a:ext cx="5472000" cy="2999426"/>
          </a:xfrm>
        </p:spPr>
        <p:txBody>
          <a:bodyPr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508F53F-6AA2-4060-904A-BC90211DC043}"/>
              </a:ext>
            </a:extLst>
          </p:cNvPr>
          <p:cNvSpPr/>
          <p:nvPr userDrawn="1"/>
        </p:nvSpPr>
        <p:spPr>
          <a:xfrm>
            <a:off x="9348588" y="3700775"/>
            <a:ext cx="2411412" cy="1148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397077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Imag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-1"/>
            <a:ext cx="6096000" cy="6371351"/>
          </a:xfrm>
          <a:solidFill>
            <a:schemeClr val="bg1">
              <a:lumMod val="95000"/>
            </a:schemeClr>
          </a:solidFill>
        </p:spPr>
        <p:txBody>
          <a:bodyPr tIns="158400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8100" y="1869795"/>
            <a:ext cx="6641900" cy="1124345"/>
          </a:xfrm>
          <a:solidFill>
            <a:schemeClr val="bg1">
              <a:lumMod val="95000"/>
            </a:schemeClr>
          </a:solidFill>
        </p:spPr>
        <p:txBody>
          <a:bodyPr lIns="180000" tIns="180000" rIns="180000" bIns="180000"/>
          <a:lstStyle>
            <a:lvl1pPr algn="l">
              <a:defRPr sz="6000" b="1" spc="-3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118334" y="2994141"/>
            <a:ext cx="6641626" cy="590155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8000" y="3763648"/>
            <a:ext cx="5472000" cy="242835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A5285E0-8F27-49C4-AADF-92A3B72D41FD}"/>
              </a:ext>
            </a:extLst>
          </p:cNvPr>
          <p:cNvSpPr/>
          <p:nvPr userDrawn="1"/>
        </p:nvSpPr>
        <p:spPr>
          <a:xfrm>
            <a:off x="9775824" y="1762069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960357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er Slide 2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11412" y="0"/>
            <a:ext cx="9780588" cy="6371351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</a:t>
            </a:r>
            <a:br>
              <a:rPr lang="en-US" noProof="0" dirty="0"/>
            </a:br>
            <a:r>
              <a:rPr lang="en-US" noProof="0" dirty="0"/>
              <a:t>your Photo Here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473AB13-DFF9-4538-9907-E261659E0E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700" y="2156226"/>
            <a:ext cx="5958000" cy="1958400"/>
          </a:xfrm>
          <a:solidFill>
            <a:schemeClr val="bg1"/>
          </a:solidFill>
        </p:spPr>
        <p:txBody>
          <a:bodyPr lIns="252000" tIns="180000" rIns="180000" bIns="180000"/>
          <a:lstStyle>
            <a:lvl1pPr>
              <a:defRPr sz="6000" b="1" spc="-3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 noProof="0"/>
              <a:t>Click to edit section divider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E4D4535-D519-40ED-B8A4-2EA1276BB6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4110760"/>
            <a:ext cx="5956300" cy="1100565"/>
          </a:xfrm>
          <a:solidFill>
            <a:schemeClr val="tx1">
              <a:alpha val="80000"/>
            </a:schemeClr>
          </a:solidFill>
        </p:spPr>
        <p:txBody>
          <a:bodyPr lIns="252000" tIns="180000" rIns="180000" bIns="180000"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266700" indent="0" algn="r">
              <a:buNone/>
              <a:defRPr sz="1800">
                <a:solidFill>
                  <a:schemeClr val="bg1"/>
                </a:solidFill>
              </a:defRPr>
            </a:lvl2pPr>
            <a:lvl3pPr marL="542925" indent="0" algn="r">
              <a:buNone/>
              <a:defRPr sz="1800">
                <a:solidFill>
                  <a:schemeClr val="bg1"/>
                </a:solidFill>
              </a:defRPr>
            </a:lvl3pPr>
            <a:lvl4pPr marL="809625" indent="0" algn="r">
              <a:buNone/>
              <a:defRPr sz="1800">
                <a:solidFill>
                  <a:schemeClr val="bg1"/>
                </a:solidFill>
              </a:defRPr>
            </a:lvl4pPr>
            <a:lvl5pPr marL="1076325" indent="0" algn="r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16FE98-6A12-44EC-8485-8B5EFABDF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0" y="5209682"/>
            <a:ext cx="2411412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0EF489-F21B-4E7C-9A44-D3CC8DC3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291200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ison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4633398-8EC3-417B-BEA6-101D8F2246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mparison Left Placeholder 1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2307689"/>
            <a:ext cx="5472000" cy="3600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2815037"/>
            <a:ext cx="5472000" cy="3376963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Comparison Left Placeholder 2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00000" y="2308214"/>
            <a:ext cx="5472000" cy="358775"/>
          </a:xfrm>
        </p:spPr>
        <p:txBody>
          <a:bodyPr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2812214"/>
            <a:ext cx="5472113" cy="3379036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733E7E-50D2-4F6C-9DF2-CF4C98C4B84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0" name="Rectangle 9" descr="Accent block left">
            <a:extLst>
              <a:ext uri="{FF2B5EF4-FFF2-40B4-BE49-F238E27FC236}">
                <a16:creationId xmlns:a16="http://schemas.microsoft.com/office/drawing/2014/main" id="{BBC0CAF5-0DE6-4BEA-824E-124A54A76A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31800" y="2100317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1" name="Rectangle 10" descr="Accent bar right&#10;">
            <a:extLst>
              <a:ext uri="{FF2B5EF4-FFF2-40B4-BE49-F238E27FC236}">
                <a16:creationId xmlns:a16="http://schemas.microsoft.com/office/drawing/2014/main" id="{ED008080-B2F5-441A-8B15-30AE86BBF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99887" y="2100317"/>
            <a:ext cx="1984175" cy="1148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934138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 You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102" cy="6804025"/>
          </a:xfrm>
          <a:solidFill>
            <a:schemeClr val="bg1">
              <a:lumMod val="85000"/>
            </a:schemeClr>
          </a:solidFill>
        </p:spPr>
        <p:txBody>
          <a:bodyPr tIns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Photo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58200" y="2798354"/>
            <a:ext cx="3733800" cy="1013684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defRPr lang="en-ZA" sz="6000" b="1" spc="-300" dirty="0"/>
            </a:lvl1pPr>
          </a:lstStyle>
          <a:p>
            <a:pPr lvl="0" algn="r"/>
            <a:r>
              <a:rPr lang="en-US" noProof="0"/>
              <a:t>Thank You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52FA7FC9-E40E-4144-84E4-34E3722E9A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58200" y="3957705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97289182-4FE6-4A18-9775-4588D5801CF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306722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Phone Number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BD4E94C7-6CAF-4FEE-9E02-D3D3A2AC5E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58200" y="4655739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Email or Social Media Handle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0DE421A3-3C59-48FC-BC3B-007ADFBEB4F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58200" y="5004756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Company Website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8458200" y="2685912"/>
            <a:ext cx="3733800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2FB6A7-1E80-487C-93E6-DCAA8751EF2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0524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 1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588" cy="6371351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</a:t>
            </a:r>
            <a:br>
              <a:rPr lang="en-US" noProof="0" dirty="0"/>
            </a:br>
            <a:r>
              <a:rPr lang="en-US" noProof="0" dirty="0"/>
              <a:t>your Photo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5700" y="2204792"/>
            <a:ext cx="5956300" cy="1944000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defRPr lang="en-ZA" sz="6000" b="1" spc="-300" dirty="0"/>
            </a:lvl1pPr>
          </a:lstStyle>
          <a:p>
            <a:pPr lvl="0" algn="r"/>
            <a:r>
              <a:rPr lang="en-US" noProof="0"/>
              <a:t>Click to edit section divider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E4D4535-D519-40ED-B8A4-2EA1276BB6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5700" y="4148860"/>
            <a:ext cx="5956300" cy="1100565"/>
          </a:xfrm>
          <a:solidFill>
            <a:schemeClr val="tx1">
              <a:alpha val="80000"/>
            </a:schemeClr>
          </a:solidFill>
        </p:spPr>
        <p:txBody>
          <a:bodyPr lIns="180000" tIns="180000" rIns="252000" bIns="180000"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266700" indent="0" algn="r">
              <a:buNone/>
              <a:defRPr sz="1800">
                <a:solidFill>
                  <a:schemeClr val="bg1"/>
                </a:solidFill>
              </a:defRPr>
            </a:lvl2pPr>
            <a:lvl3pPr marL="542925" indent="0" algn="r">
              <a:buNone/>
              <a:defRPr sz="1800">
                <a:solidFill>
                  <a:schemeClr val="bg1"/>
                </a:solidFill>
              </a:defRPr>
            </a:lvl3pPr>
            <a:lvl4pPr marL="809625" indent="0" algn="r">
              <a:buNone/>
              <a:defRPr sz="1800">
                <a:solidFill>
                  <a:schemeClr val="bg1"/>
                </a:solidFill>
              </a:defRPr>
            </a:lvl4pPr>
            <a:lvl5pPr marL="1076325" indent="0" algn="r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16FE98-6A12-44EC-8485-8B5EFABDF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9780588" y="5247782"/>
            <a:ext cx="2411412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0EF489-F21B-4E7C-9A44-D3CC8DC3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098865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97A9A62-1AA6-47A9-A1A0-54196823744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DE0AAD-6FBD-416B-A91A-21F2B737919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Add a footer</a:t>
            </a:r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177774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7DEBF36F-ADC5-48FF-BFAF-3BED06924FD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512000"/>
            <a:ext cx="5472000" cy="468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867C73D-EE16-41D1-B7CE-A35C765E3B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1511250"/>
            <a:ext cx="5472113" cy="46800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915521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F94EB5D3-F8CB-4E76-8D7E-FF441818EEC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12000"/>
            <a:ext cx="3600000" cy="467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01550" y="1511476"/>
            <a:ext cx="3600450" cy="4679249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71550" y="1511475"/>
            <a:ext cx="3600450" cy="467925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4BCA97-F31B-451D-82F8-6E000DF2118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7AAC4-A657-4D75-A527-0307AFF2B17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D7ACCB5-9A86-4F46-89E2-B79F48C9EC1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12000"/>
            <a:ext cx="2160000" cy="467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26412" y="1512000"/>
            <a:ext cx="2160588" cy="467925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21412" y="1512000"/>
            <a:ext cx="2160588" cy="467925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6412" y="1507535"/>
            <a:ext cx="2160588" cy="467925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11412" y="1507535"/>
            <a:ext cx="2160588" cy="468371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09234E-176D-4BBF-9391-7B6F018C51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9ABD5E-B8F1-4246-B167-09138760AD7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00400" y="2811053"/>
            <a:ext cx="8991600" cy="1261295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defRPr lang="en-ZA" sz="6000" b="1" spc="-300" dirty="0"/>
            </a:lvl1pPr>
          </a:lstStyle>
          <a:p>
            <a:pPr lvl="0" algn="r"/>
            <a:r>
              <a:rPr lang="en-US" noProof="0"/>
              <a:t>Click to edit 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00400" y="4061039"/>
            <a:ext cx="6580188" cy="580921"/>
          </a:xfrm>
          <a:solidFill>
            <a:schemeClr val="tx1">
              <a:alpha val="80000"/>
            </a:schemeClr>
          </a:solidFill>
        </p:spPr>
        <p:txBody>
          <a:bodyPr vert="horz" lIns="180000" tIns="180000" rIns="180000" bIns="180000" rtlCol="0">
            <a:noAutofit/>
          </a:bodyPr>
          <a:lstStyle>
            <a:lvl1pPr marL="0" indent="0" algn="r">
              <a:buNone/>
              <a:defRPr lang="en-ZA" dirty="0">
                <a:solidFill>
                  <a:schemeClr val="bg1"/>
                </a:solidFill>
              </a:defRPr>
            </a:lvl1pPr>
          </a:lstStyle>
          <a:p>
            <a:pPr marL="266700" lvl="0" indent="-266700" algn="ctr"/>
            <a:r>
              <a:rPr lang="en-US" noProof="0"/>
              <a:t>Click to edit Master subtitle style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9780588" y="2698612"/>
            <a:ext cx="2411412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577601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473AB13-DFF9-4538-9907-E261659E0E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700" y="2156226"/>
            <a:ext cx="5958000" cy="1958400"/>
          </a:xfrm>
          <a:solidFill>
            <a:schemeClr val="bg1"/>
          </a:solidFill>
        </p:spPr>
        <p:txBody>
          <a:bodyPr lIns="252000" tIns="180000" rIns="180000" bIns="180000"/>
          <a:lstStyle>
            <a:lvl1pPr>
              <a:defRPr sz="6000" b="1" spc="-3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 noProof="0"/>
              <a:t>Click to edit section divider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16FE98-6A12-44EC-8485-8B5EFABDF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0" y="5209682"/>
            <a:ext cx="2411412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0EF489-F21B-4E7C-9A44-D3CC8DC3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4B95064-E6BF-43CD-ACBD-6363E8D9BF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4114627"/>
            <a:ext cx="5956300" cy="1095056"/>
          </a:xfrm>
          <a:solidFill>
            <a:schemeClr val="tx1">
              <a:alpha val="80000"/>
            </a:schemeClr>
          </a:solidFill>
        </p:spPr>
        <p:txBody>
          <a:bodyPr vert="horz" lIns="252000" tIns="180000" rIns="180000" bIns="180000" rtlCol="0">
            <a:noAutofit/>
          </a:bodyPr>
          <a:lstStyle>
            <a:lvl1pPr marL="0" indent="0" algn="l">
              <a:buNone/>
              <a:defRPr lang="en-US">
                <a:solidFill>
                  <a:schemeClr val="bg1"/>
                </a:solidFill>
              </a:defRPr>
            </a:lvl1pPr>
          </a:lstStyle>
          <a:p>
            <a:pPr marL="266700" lvl="0" indent="-26670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825637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008000"/>
            <a:ext cx="11328000" cy="5183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DE0AAD-6FBD-416B-A91A-21F2B737919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762075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EE1E0B79-3CC8-4DCF-8AEC-AC43BC9A30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1886" y="1007250"/>
            <a:ext cx="5460114" cy="5169713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5546508-E26C-46CD-8939-D20E71BF4E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1999" y="1007250"/>
            <a:ext cx="5448115" cy="5169713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155533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Rectangle 10" descr="Accent block left">
            <a:extLst>
              <a:ext uri="{FF2B5EF4-FFF2-40B4-BE49-F238E27FC236}">
                <a16:creationId xmlns:a16="http://schemas.microsoft.com/office/drawing/2014/main" id="{48A1A904-FE62-4BE3-BAE9-0EEAE7B1E3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31800" y="1016231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2" name="Rectangle 11" descr="Accent bar right&#10;">
            <a:extLst>
              <a:ext uri="{FF2B5EF4-FFF2-40B4-BE49-F238E27FC236}">
                <a16:creationId xmlns:a16="http://schemas.microsoft.com/office/drawing/2014/main" id="{3E8A46E0-47C2-4441-B7DD-F621A80F1F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99887" y="1016231"/>
            <a:ext cx="1984175" cy="1148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D902C307-6561-4E11-9899-1F34830AE8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1800" y="1224128"/>
            <a:ext cx="5448115" cy="3587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CD73439B-6B1B-47C5-B2B0-409015FB33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12086" y="1224128"/>
            <a:ext cx="5447914" cy="3587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12AC6878-44C6-4445-A225-70C0DC482E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99886" y="1955731"/>
            <a:ext cx="5447914" cy="4233932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6D675DA8-374F-4915-973A-53612A41FF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1800" y="1943031"/>
            <a:ext cx="5447914" cy="4246632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253150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3932037" cy="1411276"/>
          </a:xfrm>
        </p:spPr>
        <p:txBody>
          <a:bodyPr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Rectangle 10" descr="Accent block left">
            <a:extLst>
              <a:ext uri="{FF2B5EF4-FFF2-40B4-BE49-F238E27FC236}">
                <a16:creationId xmlns:a16="http://schemas.microsoft.com/office/drawing/2014/main" id="{48A1A904-FE62-4BE3-BAE9-0EEAE7B1E3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31800" y="1892926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5B68CA9-AC4C-4D15-9BA1-A9F1AC5606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8816" y="432001"/>
            <a:ext cx="6971184" cy="542905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29B24D8A-D8A5-4F57-A260-A4CF75FCB3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200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14327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3932037" cy="1411276"/>
          </a:xfrm>
        </p:spPr>
        <p:txBody>
          <a:bodyPr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Rectangle 10" descr="Accent block left">
            <a:extLst>
              <a:ext uri="{FF2B5EF4-FFF2-40B4-BE49-F238E27FC236}">
                <a16:creationId xmlns:a16="http://schemas.microsoft.com/office/drawing/2014/main" id="{48A1A904-FE62-4BE3-BAE9-0EEAE7B1E3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31800" y="1892926"/>
            <a:ext cx="1984175" cy="1148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3E50A411-2E68-4F4D-B4BC-62E87C6336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200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2FBF39A8-0BD5-48FD-9993-F595D4F727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788816" y="432001"/>
            <a:ext cx="6971184" cy="54290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40633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Add a footer</a:t>
            </a:r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2D037A-AA55-13CB-E4B5-5EC517388C5B}"/>
              </a:ext>
            </a:extLst>
          </p:cNvPr>
          <p:cNvSpPr/>
          <p:nvPr userDrawn="1"/>
        </p:nvSpPr>
        <p:spPr>
          <a:xfrm>
            <a:off x="0" y="5209682"/>
            <a:ext cx="2411412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616831-E11C-CA51-738C-E7BC916980E3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95DA02-4B8F-B567-23E2-EF8478610587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390B02E-463F-10D1-EC40-D0E9196C377D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018524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5CDFA7-DEA3-4BBE-8D70-0AF654A1E6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0694D9D-C633-4D52-965E-E5BBD9883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397670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5CDFA7-DEA3-4BBE-8D70-0AF654A1E6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00433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Add a footer</a:t>
            </a:r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85351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4/8/2025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Add a footer</a:t>
            </a:r>
            <a:endParaRPr lang="en-US" noProof="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0" name="Rectangle 9" descr="Accent block left">
            <a:extLst>
              <a:ext uri="{FF2B5EF4-FFF2-40B4-BE49-F238E27FC236}">
                <a16:creationId xmlns:a16="http://schemas.microsoft.com/office/drawing/2014/main" id="{026A3A6F-24B1-04AB-B451-AAFA92D80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31800" y="1016231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1" name="Rectangle 10" descr="Accent bar right&#10;">
            <a:extLst>
              <a:ext uri="{FF2B5EF4-FFF2-40B4-BE49-F238E27FC236}">
                <a16:creationId xmlns:a16="http://schemas.microsoft.com/office/drawing/2014/main" id="{D78E11A0-2ECF-B624-DCB3-69B15F8976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99887" y="1016231"/>
            <a:ext cx="1984175" cy="1148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56854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Add a footer</a:t>
            </a:r>
            <a:endParaRPr lang="en-US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59200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4/8/2025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Add a footer</a:t>
            </a: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628359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Add a footer</a:t>
            </a:r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Rectangle 7" descr="Accent block left">
            <a:extLst>
              <a:ext uri="{FF2B5EF4-FFF2-40B4-BE49-F238E27FC236}">
                <a16:creationId xmlns:a16="http://schemas.microsoft.com/office/drawing/2014/main" id="{5E65634B-685B-A33E-EA13-E389440D9F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31800" y="1892926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00628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Add a footer</a:t>
            </a:r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Rectangle 7" descr="Accent block left">
            <a:extLst>
              <a:ext uri="{FF2B5EF4-FFF2-40B4-BE49-F238E27FC236}">
                <a16:creationId xmlns:a16="http://schemas.microsoft.com/office/drawing/2014/main" id="{6BB1C4BA-0DA6-8479-CF34-3A967BB4EF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31800" y="1892926"/>
            <a:ext cx="1984175" cy="1148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96666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4/8/2025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noProof="0"/>
              <a:t>Add a footer</a:t>
            </a:r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CD37F85-CE3F-F0E7-C8C7-9375F845913C}"/>
              </a:ext>
            </a:extLst>
          </p:cNvPr>
          <p:cNvSpPr/>
          <p:nvPr userDrawn="1"/>
        </p:nvSpPr>
        <p:spPr>
          <a:xfrm>
            <a:off x="9780101" y="6371351"/>
            <a:ext cx="1979897" cy="4319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56E7A8-2BCD-75DF-3551-8A2BC40EE178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9A4A226F-99CC-E896-E1F9-59BD4498E057}"/>
              </a:ext>
            </a:extLst>
          </p:cNvPr>
          <p:cNvSpPr/>
          <p:nvPr userDrawn="1"/>
        </p:nvSpPr>
        <p:spPr>
          <a:xfrm>
            <a:off x="0" y="6371351"/>
            <a:ext cx="9780102" cy="432000"/>
          </a:xfrm>
          <a:custGeom>
            <a:avLst/>
            <a:gdLst>
              <a:gd name="connsiteX0" fmla="*/ 0 w 9780102"/>
              <a:gd name="connsiteY0" fmla="*/ 0 h 432000"/>
              <a:gd name="connsiteX1" fmla="*/ 9780102 w 9780102"/>
              <a:gd name="connsiteY1" fmla="*/ 0 h 432000"/>
              <a:gd name="connsiteX2" fmla="*/ 9780102 w 9780102"/>
              <a:gd name="connsiteY2" fmla="*/ 432000 h 432000"/>
              <a:gd name="connsiteX3" fmla="*/ 0 w 9780102"/>
              <a:gd name="connsiteY3" fmla="*/ 432000 h 4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80102" h="432000">
                <a:moveTo>
                  <a:pt x="0" y="0"/>
                </a:moveTo>
                <a:lnTo>
                  <a:pt x="9780102" y="0"/>
                </a:lnTo>
                <a:lnTo>
                  <a:pt x="9780102" y="432000"/>
                </a:lnTo>
                <a:lnTo>
                  <a:pt x="0" y="432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9AFD47-8BFE-5196-4A3A-8556A73A5426}"/>
              </a:ext>
            </a:extLst>
          </p:cNvPr>
          <p:cNvSpPr txBox="1"/>
          <p:nvPr userDrawn="1"/>
        </p:nvSpPr>
        <p:spPr>
          <a:xfrm>
            <a:off x="10243100" y="6422491"/>
            <a:ext cx="1053900" cy="380860"/>
          </a:xfrm>
          <a:prstGeom prst="rect">
            <a:avLst/>
          </a:prstGeom>
          <a:noFill/>
        </p:spPr>
        <p:txBody>
          <a:bodyPr wrap="square" tIns="108000" bIns="0" rtlCol="0" anchor="ctr">
            <a:spAutoFit/>
          </a:bodyPr>
          <a:lstStyle/>
          <a:p>
            <a:pPr algn="r">
              <a:lnSpc>
                <a:spcPts val="1000"/>
              </a:lnSpc>
            </a:pPr>
            <a:r>
              <a:rPr lang="en-US" sz="2500" b="1" i="0" spc="-100" baseline="0" noProof="0" dirty="0">
                <a:solidFill>
                  <a:schemeClr val="accent1"/>
                </a:solidFill>
                <a:latin typeface="+mj-lt"/>
              </a:rPr>
              <a:t>TREY</a:t>
            </a:r>
            <a:r>
              <a:rPr lang="en-US" sz="1600" b="1" i="0" spc="-100" baseline="0" noProof="0" dirty="0">
                <a:solidFill>
                  <a:schemeClr val="accent1"/>
                </a:solidFill>
                <a:latin typeface="+mj-lt"/>
              </a:rPr>
              <a:t> </a:t>
            </a:r>
            <a:br>
              <a:rPr lang="en-US" sz="1600" b="1" i="0" spc="-100" baseline="0" noProof="0" dirty="0">
                <a:solidFill>
                  <a:schemeClr val="accent1"/>
                </a:solidFill>
                <a:latin typeface="+mj-lt"/>
              </a:rPr>
            </a:br>
            <a:r>
              <a:rPr lang="en-US" sz="1200" b="0" i="0" spc="140" baseline="0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research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A9268B4-20B5-7FC2-2ED9-BD96D99A2A25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6E22A7E-AD47-CF0B-7289-521B9F1238D9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CA2A074-B7D5-F844-7921-39C7F239CC6B}"/>
              </a:ext>
            </a:extLst>
          </p:cNvPr>
          <p:cNvCxnSpPr>
            <a:cxnSpLocks/>
          </p:cNvCxnSpPr>
          <p:nvPr userDrawn="1"/>
        </p:nvCxnSpPr>
        <p:spPr>
          <a:xfrm flipH="1">
            <a:off x="1" y="6371351"/>
            <a:ext cx="12191999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461555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  <p:sldLayoutId id="2147483717" r:id="rId17"/>
    <p:sldLayoutId id="2147483691" r:id="rId18"/>
    <p:sldLayoutId id="2147483650" r:id="rId19"/>
    <p:sldLayoutId id="2147483652" r:id="rId20"/>
    <p:sldLayoutId id="2147483656" r:id="rId21"/>
    <p:sldLayoutId id="2147483657" r:id="rId22"/>
    <p:sldLayoutId id="2147483667" r:id="rId23"/>
    <p:sldLayoutId id="2147483668" r:id="rId24"/>
    <p:sldLayoutId id="2147483669" r:id="rId25"/>
    <p:sldLayoutId id="2147483670" r:id="rId26"/>
    <p:sldLayoutId id="2147483671" r:id="rId27"/>
    <p:sldLayoutId id="2147483673" r:id="rId28"/>
    <p:sldLayoutId id="2147483674" r:id="rId29"/>
    <p:sldLayoutId id="2147483655" r:id="rId30"/>
    <p:sldLayoutId id="2147483672" r:id="rId3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Sguud-t1kc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13" Type="http://schemas.openxmlformats.org/officeDocument/2006/relationships/diagramLayout" Target="../diagrams/layout5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12" Type="http://schemas.openxmlformats.org/officeDocument/2006/relationships/diagramData" Target="../diagrams/data5.xml"/><Relationship Id="rId2" Type="http://schemas.openxmlformats.org/officeDocument/2006/relationships/diagramData" Target="../diagrams/data3.xml"/><Relationship Id="rId16" Type="http://schemas.microsoft.com/office/2007/relationships/diagramDrawing" Target="../diagrams/drawing5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5" Type="http://schemas.openxmlformats.org/officeDocument/2006/relationships/diagramColors" Target="../diagrams/colors5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Relationship Id="rId14" Type="http://schemas.openxmlformats.org/officeDocument/2006/relationships/diagramQuickStyle" Target="../diagrams/quickStyl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Hands coming together in circle">
            <a:extLst>
              <a:ext uri="{FF2B5EF4-FFF2-40B4-BE49-F238E27FC236}">
                <a16:creationId xmlns:a16="http://schemas.microsoft.com/office/drawing/2014/main" id="{AA8A1CBA-9BB5-2246-9F4B-98EAD7C9015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" b="7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00400" y="2367707"/>
            <a:ext cx="8991600" cy="1261295"/>
          </a:xfrm>
        </p:spPr>
        <p:txBody>
          <a:bodyPr/>
          <a:lstStyle/>
          <a:p>
            <a:r>
              <a:rPr lang="en-US" sz="5400" dirty="0"/>
              <a:t>Diversity, Equity, and Inclusion</a:t>
            </a:r>
            <a:endParaRPr lang="en-US" sz="8000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11812" y="3629002"/>
            <a:ext cx="6580188" cy="972913"/>
          </a:xfrm>
        </p:spPr>
        <p:txBody>
          <a:bodyPr>
            <a:spAutoFit/>
          </a:bodyPr>
          <a:lstStyle/>
          <a:p>
            <a:r>
              <a:rPr lang="en-US" sz="4400" dirty="0"/>
              <a:t>in the </a:t>
            </a:r>
            <a:r>
              <a:rPr lang="en-US" sz="4000" dirty="0"/>
              <a:t>Workplace</a:t>
            </a:r>
            <a:r>
              <a:rPr lang="en-US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899232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4776D-9FBE-5B27-38D7-817185F8D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anchor="ctr">
            <a:noAutofit/>
          </a:bodyPr>
          <a:lstStyle/>
          <a:p>
            <a:r>
              <a:rPr lang="en-US" sz="3600" b="1" dirty="0"/>
              <a:t>SCENARIOS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CDF0949-8055-9E35-B935-75771EE13EE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9B51A1E-902D-48AF-9020-955120F399B6}" type="slidenum">
              <a:rPr lang="en-US" noProof="0" smtClean="0"/>
              <a:pPr>
                <a:spcAft>
                  <a:spcPts val="600"/>
                </a:spcAft>
              </a:pPr>
              <a:t>10</a:t>
            </a:fld>
            <a:endParaRPr lang="en-US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8BF03B-7DC8-729A-E201-8F29D7F75D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1886" y="1007250"/>
            <a:ext cx="5460114" cy="51697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b="1" dirty="0">
                <a:solidFill>
                  <a:schemeClr val="accent1"/>
                </a:solidFill>
              </a:rPr>
              <a:t>DEI Scenario Worksheet</a:t>
            </a:r>
          </a:p>
          <a:p>
            <a:r>
              <a:rPr lang="en-US" sz="2600" b="1" dirty="0"/>
              <a:t>Read through each scenario.</a:t>
            </a:r>
          </a:p>
          <a:p>
            <a:r>
              <a:rPr lang="en-US" sz="2600" b="1" dirty="0"/>
              <a:t>Answer each with: what would you do, what would you say, or how would you handle this?</a:t>
            </a:r>
          </a:p>
          <a:p>
            <a:r>
              <a:rPr lang="en-US" sz="2600" b="1" dirty="0"/>
              <a:t>Why did you choose to approach it the way you did – what was your goal?</a:t>
            </a:r>
          </a:p>
          <a:p>
            <a:r>
              <a:rPr lang="en-US" sz="2600" b="1" dirty="0"/>
              <a:t>What is the potential outcome/consequence because of the way you handled it?</a:t>
            </a:r>
          </a:p>
          <a:p>
            <a:r>
              <a:rPr lang="en-US" sz="2600" b="1" dirty="0"/>
              <a:t>Be prepared to discuss with class.</a:t>
            </a:r>
          </a:p>
        </p:txBody>
      </p:sp>
      <p:pic>
        <p:nvPicPr>
          <p:cNvPr id="11" name="Picture 10" descr="Women holding hands">
            <a:extLst>
              <a:ext uri="{FF2B5EF4-FFF2-40B4-BE49-F238E27FC236}">
                <a16:creationId xmlns:a16="http://schemas.microsoft.com/office/drawing/2014/main" id="{445ED6AE-57D7-1FD1-9AA8-0A7BE62D584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062" r="20971" b="2"/>
          <a:stretch/>
        </p:blipFill>
        <p:spPr>
          <a:xfrm>
            <a:off x="431999" y="1007250"/>
            <a:ext cx="5448115" cy="5169713"/>
          </a:xfrm>
          <a:prstGeom prst="rect">
            <a:avLst/>
          </a:prstGeom>
          <a:noFill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738809E-CA40-2C89-F431-F8EE404B0188}"/>
              </a:ext>
            </a:extLst>
          </p:cNvPr>
          <p:cNvSpPr txBox="1"/>
          <p:nvPr/>
        </p:nvSpPr>
        <p:spPr>
          <a:xfrm>
            <a:off x="10344728" y="6420971"/>
            <a:ext cx="124690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86168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A502A-6A59-754A-3689-4267960F0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b="1"/>
              <a:t>DEI-Focused Responses to Scenarios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5B67B5-3D9F-3CF8-57FE-49BECF3FB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86795" y="6356350"/>
            <a:ext cx="1883121" cy="433749"/>
          </a:xfrm>
          <a:solidFill>
            <a:schemeClr val="bg1"/>
          </a:solidFill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9B51A1E-902D-48AF-9020-955120F399B6}" type="slidenum">
              <a:rPr lang="en-US" noProof="0" smtClean="0"/>
              <a:pPr>
                <a:spcAft>
                  <a:spcPts val="600"/>
                </a:spcAft>
              </a:pPr>
              <a:t>11</a:t>
            </a:fld>
            <a:endParaRPr lang="en-US" noProof="0"/>
          </a:p>
        </p:txBody>
      </p:sp>
      <p:graphicFrame>
        <p:nvGraphicFramePr>
          <p:cNvPr id="16" name="Content Placeholder 2">
            <a:extLst>
              <a:ext uri="{FF2B5EF4-FFF2-40B4-BE49-F238E27FC236}">
                <a16:creationId xmlns:a16="http://schemas.microsoft.com/office/drawing/2014/main" id="{144EE30D-E7AA-B3FA-A0F1-724035A9E0F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8354273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038936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28405E-22DF-412E-EB01-1BA05C01B4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F4D18-F76E-2A5C-228F-B11CE0572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b="1"/>
              <a:t>DEI-Focused Responses to Scenarios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270B6A-B76E-B718-E41E-2F4A7C670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86795" y="6356350"/>
            <a:ext cx="1883121" cy="433749"/>
          </a:xfrm>
          <a:solidFill>
            <a:schemeClr val="bg1"/>
          </a:solidFill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9B51A1E-902D-48AF-9020-955120F399B6}" type="slidenum">
              <a:rPr lang="en-US" noProof="0" smtClean="0"/>
              <a:pPr>
                <a:spcAft>
                  <a:spcPts val="600"/>
                </a:spcAft>
              </a:pPr>
              <a:t>12</a:t>
            </a:fld>
            <a:endParaRPr lang="en-US" noProof="0"/>
          </a:p>
        </p:txBody>
      </p:sp>
      <p:graphicFrame>
        <p:nvGraphicFramePr>
          <p:cNvPr id="16" name="Content Placeholder 2">
            <a:extLst>
              <a:ext uri="{FF2B5EF4-FFF2-40B4-BE49-F238E27FC236}">
                <a16:creationId xmlns:a16="http://schemas.microsoft.com/office/drawing/2014/main" id="{10B018C6-3F64-44CE-41A2-18D44B02C41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548266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542343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Placeholder 31" descr="hand clapping">
            <a:extLst>
              <a:ext uri="{FF2B5EF4-FFF2-40B4-BE49-F238E27FC236}">
                <a16:creationId xmlns:a16="http://schemas.microsoft.com/office/drawing/2014/main" id="{AAB6EE12-FEF8-FB41-A909-0DA61D7725C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" r="7"/>
          <a:stretch>
            <a:fillRect/>
          </a:stretch>
        </p:blipFill>
        <p:spPr>
          <a:xfrm>
            <a:off x="0" y="0"/>
            <a:ext cx="7056582" cy="6804025"/>
          </a:xfr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91814EC9-246A-4C6E-941E-5774FE72F08E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9780102" y="6438900"/>
            <a:ext cx="2411897" cy="365125"/>
          </a:xfrm>
          <a:solidFill>
            <a:schemeClr val="bg1"/>
          </a:solidFill>
        </p:spPr>
        <p:txBody>
          <a:bodyPr/>
          <a:lstStyle/>
          <a:p>
            <a:fld id="{19B51A1E-902D-48AF-9020-955120F399B6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32ECDD5-507D-1FEF-06D0-07D38E33098B}"/>
              </a:ext>
            </a:extLst>
          </p:cNvPr>
          <p:cNvSpPr txBox="1"/>
          <p:nvPr/>
        </p:nvSpPr>
        <p:spPr>
          <a:xfrm>
            <a:off x="7583055" y="369455"/>
            <a:ext cx="4276436" cy="40011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IN CONCLUSION…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E1B2EA5-38BA-B4F1-17B9-329BEC94FC5F}"/>
              </a:ext>
            </a:extLst>
          </p:cNvPr>
          <p:cNvSpPr txBox="1"/>
          <p:nvPr/>
        </p:nvSpPr>
        <p:spPr>
          <a:xfrm>
            <a:off x="7583055" y="1145309"/>
            <a:ext cx="420254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In the upcoming weeks, what one action will you commit to that promotes diversity, equity, and inclusion?</a:t>
            </a:r>
          </a:p>
          <a:p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FB7866D-CCF8-4F9A-1EEF-48D6CCDD66FF}"/>
              </a:ext>
            </a:extLst>
          </p:cNvPr>
          <p:cNvSpPr txBox="1"/>
          <p:nvPr/>
        </p:nvSpPr>
        <p:spPr>
          <a:xfrm>
            <a:off x="7948943" y="3865830"/>
            <a:ext cx="3585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41536783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Handing touching mobile phone">
            <a:extLst>
              <a:ext uri="{FF2B5EF4-FFF2-40B4-BE49-F238E27FC236}">
                <a16:creationId xmlns:a16="http://schemas.microsoft.com/office/drawing/2014/main" id="{A9A75888-22E3-1D43-9112-DA02186070B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60F281-4FF6-4617-A809-AC9C15ECF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509" y="376208"/>
            <a:ext cx="4648200" cy="985000"/>
          </a:xfrm>
        </p:spPr>
        <p:txBody>
          <a:bodyPr>
            <a:normAutofit fontScale="90000"/>
          </a:bodyPr>
          <a:lstStyle/>
          <a:p>
            <a:r>
              <a:rPr lang="en-US" dirty="0"/>
              <a:t>Overview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1DC577-0A95-47D0-95D9-5F8DA763D46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32000" y="1361208"/>
            <a:ext cx="4648200" cy="1162800"/>
          </a:xfrm>
        </p:spPr>
        <p:txBody>
          <a:bodyPr/>
          <a:lstStyle/>
          <a:p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ndara"/>
                <a:ea typeface="+mn-ea"/>
                <a:cs typeface="+mn-cs"/>
              </a:rPr>
              <a:t>This session will act as a micro-sensitivity training on diversity, equity, and inclusion in the workplace</a:t>
            </a:r>
            <a:r>
              <a:rPr lang="en-US" sz="1900" b="1" dirty="0"/>
              <a:t>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55C61F-C8F1-4977-8E1F-F16C0D9EA8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2668686"/>
            <a:ext cx="4751710" cy="2999426"/>
          </a:xfrm>
        </p:spPr>
        <p:txBody>
          <a:bodyPr anchor="ctr" anchorCtr="0"/>
          <a:lstStyle/>
          <a:p>
            <a:pPr marL="0" indent="0">
              <a:buNone/>
            </a:pPr>
            <a:r>
              <a:rPr lang="en-US" sz="2400" b="1" dirty="0"/>
              <a:t>Participants will gain insight into the intersection of social and professional identities and their impact on workplace spaces.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FA08948-2B6F-46B1-9D2D-8D7B2B3FB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668788" y="318796"/>
            <a:ext cx="2411412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7A8CCB-E6A3-CB01-E43A-44D62FF16C21}"/>
              </a:ext>
            </a:extLst>
          </p:cNvPr>
          <p:cNvSpPr txBox="1"/>
          <p:nvPr/>
        </p:nvSpPr>
        <p:spPr>
          <a:xfrm>
            <a:off x="10266629" y="6402685"/>
            <a:ext cx="105925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97466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 descr="Hand writing on post-it note">
            <a:extLst>
              <a:ext uri="{FF2B5EF4-FFF2-40B4-BE49-F238E27FC236}">
                <a16:creationId xmlns:a16="http://schemas.microsoft.com/office/drawing/2014/main" id="{7E468295-904F-0743-AD06-67DA21353B9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" r="5"/>
          <a:stretch/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60F281-4FF6-4617-A809-AC9C15ECF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OBJECTIVES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1DC577-0A95-47D0-95D9-5F8DA763D46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b="1" dirty="0"/>
              <a:t>Participants will…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55C61F-C8F1-4977-8E1F-F16C0D9EA88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Describe the impact of intersectionality on stereotypes, insensitive language, and bias behaviors. </a:t>
            </a:r>
          </a:p>
          <a:p>
            <a:r>
              <a:rPr lang="en-US" dirty="0"/>
              <a:t>Recognize actions, language, and behavior that excludes and/or intimidates others.</a:t>
            </a:r>
          </a:p>
          <a:p>
            <a:r>
              <a:rPr lang="en-US" dirty="0"/>
              <a:t>Demonstrate skills and competencies that promote and manage a diverse workplace community.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FA08948-2B6F-46B1-9D2D-8D7B2B3FB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775824" y="1762069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32CCA9-BA74-762F-A549-04B86D693F35}"/>
              </a:ext>
            </a:extLst>
          </p:cNvPr>
          <p:cNvSpPr txBox="1"/>
          <p:nvPr/>
        </p:nvSpPr>
        <p:spPr>
          <a:xfrm>
            <a:off x="10372436" y="6402685"/>
            <a:ext cx="1016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0987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Desk with computer, phone, books, etc.">
            <a:extLst>
              <a:ext uri="{FF2B5EF4-FFF2-40B4-BE49-F238E27FC236}">
                <a16:creationId xmlns:a16="http://schemas.microsoft.com/office/drawing/2014/main" id="{2E7ADBC3-DECA-9F4C-9289-9E43C727592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" r="6"/>
          <a:stretch/>
        </p:blipFill>
        <p:spPr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dirty="0"/>
              <a:t>IDENTITY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278402B-CA7D-4F5B-B3FA-ED74AB3CFB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1700"/>
              <a:t>  	The collective aspect of a set of characteristics 		by which a person is recognized or known 	as an individual or a group member</a:t>
            </a: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12F7BECA-564A-EE28-E828-9554ECA09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noProof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D5A594-D852-43BB-B591-E9D902725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9B51A1E-902D-48AF-9020-955120F399B6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E4C4E5-4ACB-C641-C1A4-4ABCE8AA18B9}"/>
              </a:ext>
            </a:extLst>
          </p:cNvPr>
          <p:cNvSpPr txBox="1"/>
          <p:nvPr/>
        </p:nvSpPr>
        <p:spPr>
          <a:xfrm>
            <a:off x="10418618" y="6402685"/>
            <a:ext cx="95134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6746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04E83-A4F0-49C5-BB01-F5773509A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b="1" dirty="0"/>
              <a:t>IDENTITY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A42D59-EAD6-4F95-84F1-32A30F057856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35710" y="1008000"/>
            <a:ext cx="11235604" cy="360000"/>
          </a:xfrm>
        </p:spPr>
        <p:txBody>
          <a:bodyPr>
            <a:noAutofit/>
          </a:bodyPr>
          <a:lstStyle/>
          <a:p>
            <a:r>
              <a:rPr lang="en-US" b="1" i="1" dirty="0">
                <a:solidFill>
                  <a:schemeClr val="accent3"/>
                </a:solidFill>
              </a:rPr>
              <a:t>Self Reflection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B259A0-0017-492F-A0DC-4B70C7052A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2215141"/>
            <a:ext cx="5386908" cy="657368"/>
          </a:xfrm>
        </p:spPr>
        <p:txBody>
          <a:bodyPr>
            <a:noAutofit/>
          </a:bodyPr>
          <a:lstStyle/>
          <a:p>
            <a:r>
              <a:rPr lang="en-US" dirty="0"/>
              <a:t>Identities are based on a range of factors, including: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EEB3BAE-C0B2-447C-B8BE-96C6BD84D6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2950768"/>
            <a:ext cx="5472000" cy="3475232"/>
          </a:xfrm>
        </p:spPr>
        <p:txBody>
          <a:bodyPr>
            <a:normAutofit/>
          </a:bodyPr>
          <a:lstStyle/>
          <a:p>
            <a:pPr lvl="1"/>
            <a:r>
              <a:rPr lang="en-US" sz="2300" dirty="0"/>
              <a:t>Race</a:t>
            </a:r>
          </a:p>
          <a:p>
            <a:pPr lvl="1"/>
            <a:r>
              <a:rPr lang="en-US" sz="2300" dirty="0"/>
              <a:t>Sexual orientation</a:t>
            </a:r>
          </a:p>
          <a:p>
            <a:pPr lvl="1"/>
            <a:r>
              <a:rPr lang="en-US" sz="2300" dirty="0"/>
              <a:t>Disability</a:t>
            </a:r>
          </a:p>
          <a:p>
            <a:pPr lvl="1"/>
            <a:r>
              <a:rPr lang="en-US" sz="2300" dirty="0"/>
              <a:t>Ethnicity, </a:t>
            </a:r>
          </a:p>
          <a:p>
            <a:pPr lvl="1"/>
            <a:r>
              <a:rPr lang="en-US" sz="2300" dirty="0"/>
              <a:t>Religion</a:t>
            </a:r>
          </a:p>
          <a:p>
            <a:pPr lvl="1"/>
            <a:r>
              <a:rPr lang="en-US" sz="2300" dirty="0"/>
              <a:t>Gender</a:t>
            </a:r>
          </a:p>
          <a:p>
            <a:pPr lvl="1"/>
            <a:r>
              <a:rPr lang="en-US" sz="2300" dirty="0"/>
              <a:t>Socioeconomic status</a:t>
            </a:r>
          </a:p>
          <a:p>
            <a:pPr lvl="1"/>
            <a:r>
              <a:rPr lang="en-US" sz="2300" dirty="0"/>
              <a:t>Other personal characteristics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237D1CA-B91A-410E-A968-D017BBE99F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00000" y="2443459"/>
            <a:ext cx="5472000" cy="358775"/>
          </a:xfrm>
        </p:spPr>
        <p:txBody>
          <a:bodyPr>
            <a:noAutofit/>
          </a:bodyPr>
          <a:lstStyle/>
          <a:p>
            <a:r>
              <a:rPr lang="en-US" b="1" i="1" dirty="0">
                <a:solidFill>
                  <a:schemeClr val="accent1"/>
                </a:solidFill>
              </a:rPr>
              <a:t>How do you identify yourself?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6A87885-D672-4CF9-A78D-CFE98385B03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2947459"/>
            <a:ext cx="5472113" cy="276061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On a sheet of paper,  </a:t>
            </a:r>
          </a:p>
          <a:p>
            <a:pPr lvl="1"/>
            <a:r>
              <a:rPr lang="en-US" dirty="0"/>
              <a:t>Copy the list to the left.</a:t>
            </a:r>
          </a:p>
          <a:p>
            <a:pPr lvl="1"/>
            <a:r>
              <a:rPr lang="en-US" dirty="0"/>
              <a:t>Answer each about yourself.</a:t>
            </a:r>
          </a:p>
          <a:p>
            <a:pPr lvl="1"/>
            <a:r>
              <a:rPr lang="en-US" dirty="0"/>
              <a:t>Add other personal characteristics that are part of your identity.</a:t>
            </a:r>
          </a:p>
          <a:p>
            <a:pPr lvl="1"/>
            <a:r>
              <a:rPr lang="en-US" dirty="0"/>
              <a:t>List any advantages and disadvantages you’ve personally experienced below each one.</a:t>
            </a:r>
          </a:p>
          <a:p>
            <a:pPr lvl="1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65E93D-09FF-42EE-B9DD-7506389666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31800" y="2100317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A563457-1EC8-4978-BCCB-AFD88C9ED0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6096000" y="2363035"/>
            <a:ext cx="0" cy="241133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A7CD04AE-9A8B-4DED-855D-F51B510D0B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99887" y="2100317"/>
            <a:ext cx="1984175" cy="1148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48A798-3BE0-E648-0321-13A0545FE5FE}"/>
              </a:ext>
            </a:extLst>
          </p:cNvPr>
          <p:cNvSpPr txBox="1"/>
          <p:nvPr/>
        </p:nvSpPr>
        <p:spPr>
          <a:xfrm>
            <a:off x="10321047" y="6387089"/>
            <a:ext cx="106193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88378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One in a crowd">
            <a:extLst>
              <a:ext uri="{FF2B5EF4-FFF2-40B4-BE49-F238E27FC236}">
                <a16:creationId xmlns:a16="http://schemas.microsoft.com/office/drawing/2014/main" id="{789DBA70-DA00-5838-18BF-75D305B7A85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216" r="10026" b="1"/>
          <a:stretch/>
        </p:blipFill>
        <p:spPr>
          <a:xfrm>
            <a:off x="6096000" y="-1"/>
            <a:ext cx="6096000" cy="6371351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330FEE-E1EC-9382-40DA-F89A4D5FE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1800" y="3802899"/>
            <a:ext cx="4648200" cy="985000"/>
          </a:xfrm>
        </p:spPr>
        <p:txBody>
          <a:bodyPr anchor="ctr">
            <a:normAutofit/>
          </a:bodyPr>
          <a:lstStyle/>
          <a:p>
            <a:r>
              <a:rPr lang="en-US" sz="4200"/>
              <a:t>IMPLICIT BIAS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5CFB99E0-DB8F-8196-06BC-0626BB19C16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111800" y="4787900"/>
            <a:ext cx="4648200" cy="1162800"/>
          </a:xfrm>
        </p:spPr>
        <p:txBody>
          <a:bodyPr>
            <a:normAutofit/>
          </a:bodyPr>
          <a:lstStyle/>
          <a:p>
            <a:r>
              <a:rPr lang="en-US" sz="1500" dirty="0"/>
              <a:t>When we make assumptions about a person, customer, or colleague’s behaviors and their capability for success that are tied to their identities and/or backgrounds. </a:t>
            </a:r>
          </a:p>
          <a:p>
            <a:endParaRPr lang="en-US" sz="1500" dirty="0"/>
          </a:p>
        </p:txBody>
      </p:sp>
      <p:sp>
        <p:nvSpPr>
          <p:cNvPr id="38" name="Content Placeholder 37">
            <a:extLst>
              <a:ext uri="{FF2B5EF4-FFF2-40B4-BE49-F238E27FC236}">
                <a16:creationId xmlns:a16="http://schemas.microsoft.com/office/drawing/2014/main" id="{F5F32EF7-80C7-9EF2-7FA4-CD20699138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791855"/>
            <a:ext cx="5472000" cy="3876257"/>
          </a:xfrm>
        </p:spPr>
        <p:txBody>
          <a:bodyPr anchor="b">
            <a:normAutofit lnSpcReduction="10000"/>
          </a:bodyPr>
          <a:lstStyle/>
          <a:p>
            <a:r>
              <a:rPr lang="en-US" sz="2200" b="1" i="1" dirty="0">
                <a:solidFill>
                  <a:schemeClr val="accent1"/>
                </a:solidFill>
              </a:rPr>
              <a:t>What forms our subconscious implicit biases?</a:t>
            </a:r>
          </a:p>
          <a:p>
            <a:r>
              <a:rPr lang="en-US" sz="2200" dirty="0"/>
              <a:t>Biases can influence how we interact with, evaluate, or judge others (Deady, 2020).</a:t>
            </a:r>
          </a:p>
          <a:p>
            <a:r>
              <a:rPr lang="en-US" sz="2200" dirty="0"/>
              <a:t>Reflect on how your identities and implicit biases may impact your interactions. </a:t>
            </a:r>
          </a:p>
          <a:p>
            <a:r>
              <a:rPr lang="en-US" sz="2200" b="1" i="1" dirty="0">
                <a:solidFill>
                  <a:schemeClr val="accent1"/>
                </a:solidFill>
              </a:rPr>
              <a:t>How does your identity and background influence my thoughts and beliefs about others?</a:t>
            </a:r>
          </a:p>
          <a:p>
            <a:endParaRPr lang="en-US" sz="2200" i="1" dirty="0">
              <a:solidFill>
                <a:schemeClr val="tx1"/>
              </a:solidFill>
            </a:endParaRPr>
          </a:p>
          <a:p>
            <a:r>
              <a:rPr lang="en-US" sz="2200" u="sng" kern="100" dirty="0">
                <a:solidFill>
                  <a:schemeClr val="tx1"/>
                </a:solidFill>
                <a:effectLst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Implicit Bias Video</a:t>
            </a:r>
            <a:endParaRPr lang="en-US" sz="2200" kern="100" dirty="0">
              <a:solidFill>
                <a:schemeClr val="tx1"/>
              </a:solidFill>
              <a:effectLst/>
            </a:endParaRPr>
          </a:p>
          <a:p>
            <a:pPr marL="0" indent="0">
              <a:buNone/>
            </a:pPr>
            <a:endParaRPr lang="en-US" sz="22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3E566C-197D-7BBD-C748-5C573856294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38600" y="6356350"/>
            <a:ext cx="411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noProof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BB2BCF-2663-E83E-C7C8-B872C78102D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9B51A1E-902D-48AF-9020-955120F399B6}" type="slidenum">
              <a:rPr lang="en-US" noProof="0" smtClean="0"/>
              <a:pPr>
                <a:spcAft>
                  <a:spcPts val="600"/>
                </a:spcAft>
              </a:pPr>
              <a:t>6</a:t>
            </a:fld>
            <a:endParaRPr lang="en-US" noProof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BD1FE2-0A35-02DA-D3FD-DE30BAAAD158}"/>
              </a:ext>
            </a:extLst>
          </p:cNvPr>
          <p:cNvSpPr txBox="1"/>
          <p:nvPr/>
        </p:nvSpPr>
        <p:spPr>
          <a:xfrm>
            <a:off x="10261600" y="6356350"/>
            <a:ext cx="1549400" cy="5016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4E127A-FFD9-140F-67E6-91B88881883B}"/>
              </a:ext>
            </a:extLst>
          </p:cNvPr>
          <p:cNvSpPr txBox="1"/>
          <p:nvPr/>
        </p:nvSpPr>
        <p:spPr>
          <a:xfrm>
            <a:off x="5180012" y="530601"/>
            <a:ext cx="61722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300" dirty="0"/>
              <a:t> </a:t>
            </a:r>
            <a:endParaRPr lang="en-US" sz="23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C8F0E9-CD25-D940-9A19-2F494F094D21}"/>
              </a:ext>
            </a:extLst>
          </p:cNvPr>
          <p:cNvSpPr txBox="1"/>
          <p:nvPr/>
        </p:nvSpPr>
        <p:spPr>
          <a:xfrm>
            <a:off x="4788616" y="2629957"/>
            <a:ext cx="6834909" cy="951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837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0880C-E4FE-CDCF-FC93-62303E350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3932037" cy="1411276"/>
          </a:xfrm>
        </p:spPr>
        <p:txBody>
          <a:bodyPr anchor="b">
            <a:normAutofit/>
          </a:bodyPr>
          <a:lstStyle/>
          <a:p>
            <a:r>
              <a:rPr lang="en-US" b="1"/>
              <a:t>Example of implicit bias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6D04B5-0FDF-B536-D61D-CDEB112D3F32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9B51A1E-902D-48AF-9020-955120F399B6}" type="slidenum">
              <a:rPr lang="en-US" noProof="0" smtClean="0"/>
              <a:pPr>
                <a:spcAft>
                  <a:spcPts val="600"/>
                </a:spcAft>
              </a:pPr>
              <a:t>7</a:t>
            </a:fld>
            <a:endParaRPr lang="en-US" noProof="0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DEDACC0B-2124-23EC-1000-325FE3980A3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31356575"/>
              </p:ext>
            </p:extLst>
          </p:nvPr>
        </p:nvGraphicFramePr>
        <p:xfrm>
          <a:off x="4788816" y="432001"/>
          <a:ext cx="6971184" cy="5429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7" descr="Person on busy street">
            <a:extLst>
              <a:ext uri="{FF2B5EF4-FFF2-40B4-BE49-F238E27FC236}">
                <a16:creationId xmlns:a16="http://schemas.microsoft.com/office/drawing/2014/main" id="{47CD4F4F-57A5-6C34-275C-C488D821DE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3350" y="2092224"/>
            <a:ext cx="4109336" cy="28736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F1B19D0-C103-3A26-2AD9-1343F48073CC}"/>
              </a:ext>
            </a:extLst>
          </p:cNvPr>
          <p:cNvSpPr txBox="1"/>
          <p:nvPr/>
        </p:nvSpPr>
        <p:spPr>
          <a:xfrm>
            <a:off x="10077856" y="6425999"/>
            <a:ext cx="159533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F574CC-CB67-74CB-158E-F93124744471}"/>
              </a:ext>
            </a:extLst>
          </p:cNvPr>
          <p:cNvSpPr txBox="1"/>
          <p:nvPr/>
        </p:nvSpPr>
        <p:spPr>
          <a:xfrm>
            <a:off x="232499" y="4965884"/>
            <a:ext cx="413153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latin typeface="Aptos" panose="020B0004020202020204" pitchFamily="34" charset="0"/>
                <a:cs typeface="Times New Roman" panose="02020603050405020304" pitchFamily="18" charset="0"/>
              </a:rPr>
              <a:t>Research shows that these subtle, everyday occurrences have a powerful impact on the psychological well-being of marginalized groups and affect their standard of living by creating inequities in health care, education, and employment.</a:t>
            </a:r>
          </a:p>
        </p:txBody>
      </p:sp>
    </p:spTree>
    <p:extLst>
      <p:ext uri="{BB962C8B-B14F-4D97-AF65-F5344CB8AC3E}">
        <p14:creationId xmlns:p14="http://schemas.microsoft.com/office/powerpoint/2010/main" val="21942995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31B1D-C0B2-FE03-1B23-429F843AA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pPr algn="ctr"/>
            <a:r>
              <a:rPr lang="en-US" b="1" dirty="0"/>
              <a:t>Consequences of Poor DEI Business Practices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D2C9A5-CFDF-DBB1-228C-321FD0AB4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9B51A1E-902D-48AF-9020-955120F399B6}" type="slidenum">
              <a:rPr lang="en-US" noProof="0" smtClean="0"/>
              <a:pPr>
                <a:spcAft>
                  <a:spcPts val="600"/>
                </a:spcAft>
              </a:pPr>
              <a:t>8</a:t>
            </a:fld>
            <a:endParaRPr lang="en-US" noProof="0"/>
          </a:p>
        </p:txBody>
      </p:sp>
      <p:graphicFrame>
        <p:nvGraphicFramePr>
          <p:cNvPr id="8" name="Content Placeholder 4">
            <a:extLst>
              <a:ext uri="{FF2B5EF4-FFF2-40B4-BE49-F238E27FC236}">
                <a16:creationId xmlns:a16="http://schemas.microsoft.com/office/drawing/2014/main" id="{15C5DC7E-68FE-C326-E136-9236C76B15F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73567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C0762B83-99C2-DCF3-7DAF-52FA93F078FD}"/>
              </a:ext>
            </a:extLst>
          </p:cNvPr>
          <p:cNvSpPr txBox="1"/>
          <p:nvPr/>
        </p:nvSpPr>
        <p:spPr>
          <a:xfrm>
            <a:off x="10420927" y="6356350"/>
            <a:ext cx="1078345" cy="5016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25613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0C554-1C23-ACC0-ABD0-93A6E0D5D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624" y="454530"/>
            <a:ext cx="3932237" cy="1112838"/>
          </a:xfrm>
        </p:spPr>
        <p:txBody>
          <a:bodyPr anchor="b">
            <a:normAutofit/>
          </a:bodyPr>
          <a:lstStyle/>
          <a:p>
            <a:r>
              <a:rPr lang="en-US" sz="3600" b="1" dirty="0"/>
              <a:t>How can we manage implicit bias?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19BA4A9-72DD-AA10-4DF9-3958168548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2624" y="2065338"/>
            <a:ext cx="3932237" cy="3328698"/>
          </a:xfrm>
        </p:spPr>
        <p:txBody>
          <a:bodyPr>
            <a:normAutofit fontScale="40000" lnSpcReduction="20000"/>
          </a:bodyPr>
          <a:lstStyle/>
          <a:p>
            <a:pPr>
              <a:lnSpc>
                <a:spcPct val="170000"/>
              </a:lnSpc>
            </a:pPr>
            <a:r>
              <a:rPr lang="en-US" sz="4300" dirty="0"/>
              <a:t>These assumptions can impede a person, customer, or colleague’s growth, loyalty, and willingness to do business with you.</a:t>
            </a:r>
          </a:p>
          <a:p>
            <a:endParaRPr lang="en-US" sz="3100" dirty="0"/>
          </a:p>
          <a:p>
            <a:pPr>
              <a:lnSpc>
                <a:spcPct val="170000"/>
              </a:lnSpc>
            </a:pPr>
            <a:r>
              <a:rPr lang="en-US" sz="4300" dirty="0"/>
              <a:t>As professionals committed to creating an inclusive and safe environment, reflecting on our identities and how they may affect our interactions with others is helpful.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51CF38-C056-5258-155A-E37C203F9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9B51A1E-902D-48AF-9020-955120F399B6}" type="slidenum">
              <a:rPr lang="en-US" noProof="0" smtClean="0"/>
              <a:pPr>
                <a:spcAft>
                  <a:spcPts val="600"/>
                </a:spcAft>
              </a:pPr>
              <a:t>9</a:t>
            </a:fld>
            <a:endParaRPr lang="en-US" noProof="0"/>
          </a:p>
        </p:txBody>
      </p:sp>
      <p:graphicFrame>
        <p:nvGraphicFramePr>
          <p:cNvPr id="8" name="Text Placeholder 5">
            <a:extLst>
              <a:ext uri="{FF2B5EF4-FFF2-40B4-BE49-F238E27FC236}">
                <a16:creationId xmlns:a16="http://schemas.microsoft.com/office/drawing/2014/main" id="{D6CF388D-6238-27AD-9342-A74FEB8054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13546324"/>
              </p:ext>
            </p:extLst>
          </p:nvPr>
        </p:nvGraphicFramePr>
        <p:xfrm>
          <a:off x="5294024" y="257754"/>
          <a:ext cx="6172200" cy="15063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0" name="Text Placeholder 5">
            <a:extLst>
              <a:ext uri="{FF2B5EF4-FFF2-40B4-BE49-F238E27FC236}">
                <a16:creationId xmlns:a16="http://schemas.microsoft.com/office/drawing/2014/main" id="{8543BDD0-273F-3DF1-2C0D-085849C855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81274025"/>
              </p:ext>
            </p:extLst>
          </p:nvPr>
        </p:nvGraphicFramePr>
        <p:xfrm>
          <a:off x="5294024" y="1911926"/>
          <a:ext cx="6172200" cy="2318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1" name="Text Placeholder 5">
            <a:extLst>
              <a:ext uri="{FF2B5EF4-FFF2-40B4-BE49-F238E27FC236}">
                <a16:creationId xmlns:a16="http://schemas.microsoft.com/office/drawing/2014/main" id="{95AA87C6-7086-A23D-8DC6-13A80C8A004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47244287"/>
              </p:ext>
            </p:extLst>
          </p:nvPr>
        </p:nvGraphicFramePr>
        <p:xfrm>
          <a:off x="5294024" y="3996459"/>
          <a:ext cx="6172200" cy="2318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7C93B435-B2D1-43FA-9495-B4A01A119F2B}"/>
              </a:ext>
            </a:extLst>
          </p:cNvPr>
          <p:cNvSpPr txBox="1"/>
          <p:nvPr/>
        </p:nvSpPr>
        <p:spPr>
          <a:xfrm>
            <a:off x="10409382" y="6408799"/>
            <a:ext cx="105684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8665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2EDB5DD7-8DCC-4069-9EB3-5D098186652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8E15EA0-2F38-456B-B156-038699A5D17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F90D0D0-7C1D-47FF-A2F0-9937AA567A3D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386</TotalTime>
  <Words>1225</Words>
  <Application>Microsoft Office PowerPoint</Application>
  <PresentationFormat>Widescreen</PresentationFormat>
  <Paragraphs>111</Paragraphs>
  <Slides>13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Aptos</vt:lpstr>
      <vt:lpstr>Arial</vt:lpstr>
      <vt:lpstr>Calibri</vt:lpstr>
      <vt:lpstr>Calibri Light</vt:lpstr>
      <vt:lpstr>Candara</vt:lpstr>
      <vt:lpstr>Times New Roman</vt:lpstr>
      <vt:lpstr>Office 2013 - 2022 Theme</vt:lpstr>
      <vt:lpstr>Diversity, Equity, and Inclusion</vt:lpstr>
      <vt:lpstr>Overview</vt:lpstr>
      <vt:lpstr>OBJECTIVES</vt:lpstr>
      <vt:lpstr>IDENTITY</vt:lpstr>
      <vt:lpstr>IDENTITY</vt:lpstr>
      <vt:lpstr>IMPLICIT BIAS</vt:lpstr>
      <vt:lpstr>Example of implicit bias</vt:lpstr>
      <vt:lpstr>Consequences of Poor DEI Business Practices</vt:lpstr>
      <vt:lpstr>How can we manage implicit bias?</vt:lpstr>
      <vt:lpstr>SCENARIOS</vt:lpstr>
      <vt:lpstr>DEI-Focused Responses to Scenarios</vt:lpstr>
      <vt:lpstr>DEI-Focused Responses to Scenarios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Lea Fairall</dc:creator>
  <cp:lastModifiedBy>Lea Fairall</cp:lastModifiedBy>
  <cp:revision>1</cp:revision>
  <dcterms:created xsi:type="dcterms:W3CDTF">2025-04-07T15:14:21Z</dcterms:created>
  <dcterms:modified xsi:type="dcterms:W3CDTF">2025-04-08T17:16:38Z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