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 id="263" r:id="rId8"/>
    <p:sldId id="264" r:id="rId9"/>
    <p:sldId id="265" r:id="rId10"/>
    <p:sldId id="267" r:id="rId11"/>
    <p:sldId id="268" r:id="rId12"/>
    <p:sldId id="269" r:id="rId13"/>
    <p:sldId id="270" r:id="rId14"/>
    <p:sldId id="271" r:id="rId15"/>
    <p:sldId id="272"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69A5D-D483-4EFD-A1F8-241D9E377AA6}" v="82" dt="2025-03-11T15:53:20.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9" d="100"/>
          <a:sy n="99" d="100"/>
        </p:scale>
        <p:origin x="9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on Cooper" userId="29d14d85-5b7e-4801-8114-cace08378f18" providerId="ADAL" clId="{DDB69A5D-D483-4EFD-A1F8-241D9E377AA6}"/>
    <pc:docChg chg="undo custSel delSld modSld sldOrd">
      <pc:chgData name="Jonathon Cooper" userId="29d14d85-5b7e-4801-8114-cace08378f18" providerId="ADAL" clId="{DDB69A5D-D483-4EFD-A1F8-241D9E377AA6}" dt="2025-03-11T15:55:45.273" v="1199" actId="26606"/>
      <pc:docMkLst>
        <pc:docMk/>
      </pc:docMkLst>
      <pc:sldChg chg="addSp delSp modSp mod">
        <pc:chgData name="Jonathon Cooper" userId="29d14d85-5b7e-4801-8114-cace08378f18" providerId="ADAL" clId="{DDB69A5D-D483-4EFD-A1F8-241D9E377AA6}" dt="2025-03-11T15:23:58.448" v="2" actId="26606"/>
        <pc:sldMkLst>
          <pc:docMk/>
          <pc:sldMk cId="2366431565" sldId="258"/>
        </pc:sldMkLst>
        <pc:spChg chg="mod">
          <ac:chgData name="Jonathon Cooper" userId="29d14d85-5b7e-4801-8114-cace08378f18" providerId="ADAL" clId="{DDB69A5D-D483-4EFD-A1F8-241D9E377AA6}" dt="2025-03-11T15:23:58.448" v="2" actId="26606"/>
          <ac:spMkLst>
            <pc:docMk/>
            <pc:sldMk cId="2366431565" sldId="258"/>
            <ac:spMk id="2" creationId="{02403C13-EBA7-74F3-457B-BBA9CD3F7633}"/>
          </ac:spMkLst>
        </pc:spChg>
        <pc:spChg chg="del">
          <ac:chgData name="Jonathon Cooper" userId="29d14d85-5b7e-4801-8114-cace08378f18" providerId="ADAL" clId="{DDB69A5D-D483-4EFD-A1F8-241D9E377AA6}" dt="2025-03-11T15:23:46.166" v="0" actId="26606"/>
          <ac:spMkLst>
            <pc:docMk/>
            <pc:sldMk cId="2366431565" sldId="258"/>
            <ac:spMk id="16" creationId="{FFD48BC7-DC40-47DE-87EE-9F4B6ECB9ABB}"/>
          </ac:spMkLst>
        </pc:spChg>
        <pc:spChg chg="del">
          <ac:chgData name="Jonathon Cooper" userId="29d14d85-5b7e-4801-8114-cace08378f18" providerId="ADAL" clId="{DDB69A5D-D483-4EFD-A1F8-241D9E377AA6}" dt="2025-03-11T15:23:46.166" v="0" actId="26606"/>
          <ac:spMkLst>
            <pc:docMk/>
            <pc:sldMk cId="2366431565" sldId="258"/>
            <ac:spMk id="18" creationId="{E502BBC7-2C76-46F3-BC24-5985BC13DB88}"/>
          </ac:spMkLst>
        </pc:spChg>
        <pc:spChg chg="del">
          <ac:chgData name="Jonathon Cooper" userId="29d14d85-5b7e-4801-8114-cace08378f18" providerId="ADAL" clId="{DDB69A5D-D483-4EFD-A1F8-241D9E377AA6}" dt="2025-03-11T15:23:46.166" v="0" actId="26606"/>
          <ac:spMkLst>
            <pc:docMk/>
            <pc:sldMk cId="2366431565" sldId="258"/>
            <ac:spMk id="20" creationId="{C7F28D52-2A5F-4D23-81AE-7CB8B591C7AF}"/>
          </ac:spMkLst>
        </pc:spChg>
        <pc:spChg chg="del">
          <ac:chgData name="Jonathon Cooper" userId="29d14d85-5b7e-4801-8114-cace08378f18" providerId="ADAL" clId="{DDB69A5D-D483-4EFD-A1F8-241D9E377AA6}" dt="2025-03-11T15:23:46.166" v="0" actId="26606"/>
          <ac:spMkLst>
            <pc:docMk/>
            <pc:sldMk cId="2366431565" sldId="258"/>
            <ac:spMk id="22" creationId="{3629484E-3792-4B3D-89AD-7C8A1ED0E0D4}"/>
          </ac:spMkLst>
        </pc:spChg>
        <pc:spChg chg="add del">
          <ac:chgData name="Jonathon Cooper" userId="29d14d85-5b7e-4801-8114-cace08378f18" providerId="ADAL" clId="{DDB69A5D-D483-4EFD-A1F8-241D9E377AA6}" dt="2025-03-11T15:23:58.448" v="2" actId="26606"/>
          <ac:spMkLst>
            <pc:docMk/>
            <pc:sldMk cId="2366431565" sldId="258"/>
            <ac:spMk id="29" creationId="{A3363022-C969-41E9-8EB2-E4C94908C1FA}"/>
          </ac:spMkLst>
        </pc:spChg>
        <pc:spChg chg="add del">
          <ac:chgData name="Jonathon Cooper" userId="29d14d85-5b7e-4801-8114-cace08378f18" providerId="ADAL" clId="{DDB69A5D-D483-4EFD-A1F8-241D9E377AA6}" dt="2025-03-11T15:23:58.448" v="2" actId="26606"/>
          <ac:spMkLst>
            <pc:docMk/>
            <pc:sldMk cId="2366431565" sldId="258"/>
            <ac:spMk id="31" creationId="{8D1AD6B3-BE88-4CEB-BA17-790657CC4729}"/>
          </ac:spMkLst>
        </pc:spChg>
        <pc:spChg chg="add">
          <ac:chgData name="Jonathon Cooper" userId="29d14d85-5b7e-4801-8114-cace08378f18" providerId="ADAL" clId="{DDB69A5D-D483-4EFD-A1F8-241D9E377AA6}" dt="2025-03-11T15:23:58.448" v="2" actId="26606"/>
          <ac:spMkLst>
            <pc:docMk/>
            <pc:sldMk cId="2366431565" sldId="258"/>
            <ac:spMk id="41" creationId="{3301E07F-4F79-4B58-8698-EF24DC1ECDBF}"/>
          </ac:spMkLst>
        </pc:spChg>
        <pc:spChg chg="add">
          <ac:chgData name="Jonathon Cooper" userId="29d14d85-5b7e-4801-8114-cace08378f18" providerId="ADAL" clId="{DDB69A5D-D483-4EFD-A1F8-241D9E377AA6}" dt="2025-03-11T15:23:58.448" v="2" actId="26606"/>
          <ac:spMkLst>
            <pc:docMk/>
            <pc:sldMk cId="2366431565" sldId="258"/>
            <ac:spMk id="43" creationId="{E58B2195-5055-402F-A3E7-53FF0E4980C3}"/>
          </ac:spMkLst>
        </pc:spChg>
        <pc:spChg chg="add">
          <ac:chgData name="Jonathon Cooper" userId="29d14d85-5b7e-4801-8114-cace08378f18" providerId="ADAL" clId="{DDB69A5D-D483-4EFD-A1F8-241D9E377AA6}" dt="2025-03-11T15:23:58.448" v="2" actId="26606"/>
          <ac:spMkLst>
            <pc:docMk/>
            <pc:sldMk cId="2366431565" sldId="258"/>
            <ac:spMk id="45" creationId="{9EE6F773-742A-491A-9A00-A2A150DF500A}"/>
          </ac:spMkLst>
        </pc:spChg>
        <pc:grpChg chg="add del">
          <ac:chgData name="Jonathon Cooper" userId="29d14d85-5b7e-4801-8114-cace08378f18" providerId="ADAL" clId="{DDB69A5D-D483-4EFD-A1F8-241D9E377AA6}" dt="2025-03-11T15:23:58.448" v="2" actId="26606"/>
          <ac:grpSpMkLst>
            <pc:docMk/>
            <pc:sldMk cId="2366431565" sldId="258"/>
            <ac:grpSpMk id="33" creationId="{89D1390B-7E13-4B4F-9CB2-391063412E54}"/>
          </ac:grpSpMkLst>
        </pc:grpChg>
        <pc:picChg chg="add mod">
          <ac:chgData name="Jonathon Cooper" userId="29d14d85-5b7e-4801-8114-cace08378f18" providerId="ADAL" clId="{DDB69A5D-D483-4EFD-A1F8-241D9E377AA6}" dt="2025-03-11T15:23:58.448" v="2" actId="26606"/>
          <ac:picMkLst>
            <pc:docMk/>
            <pc:sldMk cId="2366431565" sldId="258"/>
            <ac:picMk id="26" creationId="{98C998B4-6072-F92C-5560-BBDBEE7492E6}"/>
          </ac:picMkLst>
        </pc:picChg>
      </pc:sldChg>
      <pc:sldChg chg="addSp modSp mod setBg">
        <pc:chgData name="Jonathon Cooper" userId="29d14d85-5b7e-4801-8114-cace08378f18" providerId="ADAL" clId="{DDB69A5D-D483-4EFD-A1F8-241D9E377AA6}" dt="2025-03-11T15:25:59.433" v="134" actId="26606"/>
        <pc:sldMkLst>
          <pc:docMk/>
          <pc:sldMk cId="2565965256" sldId="259"/>
        </pc:sldMkLst>
        <pc:spChg chg="mod">
          <ac:chgData name="Jonathon Cooper" userId="29d14d85-5b7e-4801-8114-cace08378f18" providerId="ADAL" clId="{DDB69A5D-D483-4EFD-A1F8-241D9E377AA6}" dt="2025-03-11T15:25:59.433" v="134" actId="26606"/>
          <ac:spMkLst>
            <pc:docMk/>
            <pc:sldMk cId="2565965256" sldId="259"/>
            <ac:spMk id="2" creationId="{7C6C2895-841F-B82F-5E3D-5398925FED8C}"/>
          </ac:spMkLst>
        </pc:spChg>
        <pc:spChg chg="mod">
          <ac:chgData name="Jonathon Cooper" userId="29d14d85-5b7e-4801-8114-cace08378f18" providerId="ADAL" clId="{DDB69A5D-D483-4EFD-A1F8-241D9E377AA6}" dt="2025-03-11T15:25:59.433" v="134" actId="26606"/>
          <ac:spMkLst>
            <pc:docMk/>
            <pc:sldMk cId="2565965256" sldId="259"/>
            <ac:spMk id="3" creationId="{408391AF-B862-6B5F-FC67-AFBCE998F79D}"/>
          </ac:spMkLst>
        </pc:spChg>
        <pc:spChg chg="add">
          <ac:chgData name="Jonathon Cooper" userId="29d14d85-5b7e-4801-8114-cace08378f18" providerId="ADAL" clId="{DDB69A5D-D483-4EFD-A1F8-241D9E377AA6}" dt="2025-03-11T15:25:59.433" v="134" actId="26606"/>
          <ac:spMkLst>
            <pc:docMk/>
            <pc:sldMk cId="2565965256" sldId="259"/>
            <ac:spMk id="9" creationId="{C0763A76-9F1C-4FC5-82B7-DD475DA461B2}"/>
          </ac:spMkLst>
        </pc:spChg>
        <pc:spChg chg="add">
          <ac:chgData name="Jonathon Cooper" userId="29d14d85-5b7e-4801-8114-cace08378f18" providerId="ADAL" clId="{DDB69A5D-D483-4EFD-A1F8-241D9E377AA6}" dt="2025-03-11T15:25:59.433" v="134" actId="26606"/>
          <ac:spMkLst>
            <pc:docMk/>
            <pc:sldMk cId="2565965256" sldId="259"/>
            <ac:spMk id="11" creationId="{E81BF4F6-F2CF-4984-9D14-D6966D92F99F}"/>
          </ac:spMkLst>
        </pc:spChg>
        <pc:picChg chg="add">
          <ac:chgData name="Jonathon Cooper" userId="29d14d85-5b7e-4801-8114-cace08378f18" providerId="ADAL" clId="{DDB69A5D-D483-4EFD-A1F8-241D9E377AA6}" dt="2025-03-11T15:25:59.433" v="134" actId="26606"/>
          <ac:picMkLst>
            <pc:docMk/>
            <pc:sldMk cId="2565965256" sldId="259"/>
            <ac:picMk id="5" creationId="{04EE89A5-9EE0-704A-E9BA-B98A09D9FADC}"/>
          </ac:picMkLst>
        </pc:picChg>
      </pc:sldChg>
      <pc:sldChg chg="addSp modSp mod ord setBg">
        <pc:chgData name="Jonathon Cooper" userId="29d14d85-5b7e-4801-8114-cace08378f18" providerId="ADAL" clId="{DDB69A5D-D483-4EFD-A1F8-241D9E377AA6}" dt="2025-03-11T15:26:31.976" v="144" actId="26606"/>
        <pc:sldMkLst>
          <pc:docMk/>
          <pc:sldMk cId="140409064" sldId="260"/>
        </pc:sldMkLst>
        <pc:spChg chg="mod">
          <ac:chgData name="Jonathon Cooper" userId="29d14d85-5b7e-4801-8114-cace08378f18" providerId="ADAL" clId="{DDB69A5D-D483-4EFD-A1F8-241D9E377AA6}" dt="2025-03-11T15:26:31.976" v="144" actId="26606"/>
          <ac:spMkLst>
            <pc:docMk/>
            <pc:sldMk cId="140409064" sldId="260"/>
            <ac:spMk id="2" creationId="{2DEE7D58-B77D-A756-507F-2A94888396E7}"/>
          </ac:spMkLst>
        </pc:spChg>
        <pc:spChg chg="mod">
          <ac:chgData name="Jonathon Cooper" userId="29d14d85-5b7e-4801-8114-cace08378f18" providerId="ADAL" clId="{DDB69A5D-D483-4EFD-A1F8-241D9E377AA6}" dt="2025-03-11T15:26:31.976" v="144" actId="26606"/>
          <ac:spMkLst>
            <pc:docMk/>
            <pc:sldMk cId="140409064" sldId="260"/>
            <ac:spMk id="3" creationId="{708DF808-FF1B-4D6F-450F-FF769F323E8F}"/>
          </ac:spMkLst>
        </pc:spChg>
        <pc:spChg chg="add">
          <ac:chgData name="Jonathon Cooper" userId="29d14d85-5b7e-4801-8114-cace08378f18" providerId="ADAL" clId="{DDB69A5D-D483-4EFD-A1F8-241D9E377AA6}" dt="2025-03-11T15:26:31.976" v="144" actId="26606"/>
          <ac:spMkLst>
            <pc:docMk/>
            <pc:sldMk cId="140409064" sldId="260"/>
            <ac:spMk id="8" creationId="{C2554CA6-288E-4202-BC52-2E5A8F0C0AED}"/>
          </ac:spMkLst>
        </pc:spChg>
        <pc:spChg chg="add">
          <ac:chgData name="Jonathon Cooper" userId="29d14d85-5b7e-4801-8114-cace08378f18" providerId="ADAL" clId="{DDB69A5D-D483-4EFD-A1F8-241D9E377AA6}" dt="2025-03-11T15:26:31.976" v="144" actId="26606"/>
          <ac:spMkLst>
            <pc:docMk/>
            <pc:sldMk cId="140409064" sldId="260"/>
            <ac:spMk id="10" creationId="{B10BB131-AC8E-4A8E-A5D1-36260F720C3B}"/>
          </ac:spMkLst>
        </pc:spChg>
        <pc:spChg chg="add">
          <ac:chgData name="Jonathon Cooper" userId="29d14d85-5b7e-4801-8114-cace08378f18" providerId="ADAL" clId="{DDB69A5D-D483-4EFD-A1F8-241D9E377AA6}" dt="2025-03-11T15:26:31.976" v="144" actId="26606"/>
          <ac:spMkLst>
            <pc:docMk/>
            <pc:sldMk cId="140409064" sldId="260"/>
            <ac:spMk id="12" creationId="{5B7778FC-632E-4DCA-A7CB-0D7731CCF970}"/>
          </ac:spMkLst>
        </pc:spChg>
        <pc:spChg chg="add">
          <ac:chgData name="Jonathon Cooper" userId="29d14d85-5b7e-4801-8114-cace08378f18" providerId="ADAL" clId="{DDB69A5D-D483-4EFD-A1F8-241D9E377AA6}" dt="2025-03-11T15:26:31.976" v="144" actId="26606"/>
          <ac:spMkLst>
            <pc:docMk/>
            <pc:sldMk cId="140409064" sldId="260"/>
            <ac:spMk id="14" creationId="{FA23A907-97FB-4A8F-880A-DD77401C4296}"/>
          </ac:spMkLst>
        </pc:spChg>
      </pc:sldChg>
      <pc:sldChg chg="addSp delSp modSp mod setBg">
        <pc:chgData name="Jonathon Cooper" userId="29d14d85-5b7e-4801-8114-cace08378f18" providerId="ADAL" clId="{DDB69A5D-D483-4EFD-A1F8-241D9E377AA6}" dt="2025-03-11T15:31:14.080" v="266" actId="403"/>
        <pc:sldMkLst>
          <pc:docMk/>
          <pc:sldMk cId="413983686" sldId="261"/>
        </pc:sldMkLst>
        <pc:spChg chg="mod">
          <ac:chgData name="Jonathon Cooper" userId="29d14d85-5b7e-4801-8114-cace08378f18" providerId="ADAL" clId="{DDB69A5D-D483-4EFD-A1F8-241D9E377AA6}" dt="2025-03-11T15:30:56.500" v="261" actId="26606"/>
          <ac:spMkLst>
            <pc:docMk/>
            <pc:sldMk cId="413983686" sldId="261"/>
            <ac:spMk id="2" creationId="{01DE0279-DEF3-337F-F8D2-C6761E918D41}"/>
          </ac:spMkLst>
        </pc:spChg>
        <pc:spChg chg="mod">
          <ac:chgData name="Jonathon Cooper" userId="29d14d85-5b7e-4801-8114-cace08378f18" providerId="ADAL" clId="{DDB69A5D-D483-4EFD-A1F8-241D9E377AA6}" dt="2025-03-11T15:31:14.080" v="266" actId="403"/>
          <ac:spMkLst>
            <pc:docMk/>
            <pc:sldMk cId="413983686" sldId="261"/>
            <ac:spMk id="3" creationId="{58B483FA-458C-671D-8637-F2951C8590CC}"/>
          </ac:spMkLst>
        </pc:spChg>
        <pc:spChg chg="add del">
          <ac:chgData name="Jonathon Cooper" userId="29d14d85-5b7e-4801-8114-cace08378f18" providerId="ADAL" clId="{DDB69A5D-D483-4EFD-A1F8-241D9E377AA6}" dt="2025-03-11T15:30:22.022" v="252" actId="26606"/>
          <ac:spMkLst>
            <pc:docMk/>
            <pc:sldMk cId="413983686" sldId="261"/>
            <ac:spMk id="9" creationId="{9F7D5CDA-D291-4307-BF55-1381FED29634}"/>
          </ac:spMkLst>
        </pc:spChg>
        <pc:spChg chg="add del">
          <ac:chgData name="Jonathon Cooper" userId="29d14d85-5b7e-4801-8114-cace08378f18" providerId="ADAL" clId="{DDB69A5D-D483-4EFD-A1F8-241D9E377AA6}" dt="2025-03-11T15:30:56.500" v="261" actId="26606"/>
          <ac:spMkLst>
            <pc:docMk/>
            <pc:sldMk cId="413983686" sldId="261"/>
            <ac:spMk id="14" creationId="{C0763A76-9F1C-4FC5-82B7-DD475DA461B2}"/>
          </ac:spMkLst>
        </pc:spChg>
        <pc:spChg chg="add del">
          <ac:chgData name="Jonathon Cooper" userId="29d14d85-5b7e-4801-8114-cace08378f18" providerId="ADAL" clId="{DDB69A5D-D483-4EFD-A1F8-241D9E377AA6}" dt="2025-03-11T15:30:56.500" v="261" actId="26606"/>
          <ac:spMkLst>
            <pc:docMk/>
            <pc:sldMk cId="413983686" sldId="261"/>
            <ac:spMk id="16" creationId="{E81BF4F6-F2CF-4984-9D14-D6966D92F99F}"/>
          </ac:spMkLst>
        </pc:spChg>
        <pc:spChg chg="add">
          <ac:chgData name="Jonathon Cooper" userId="29d14d85-5b7e-4801-8114-cace08378f18" providerId="ADAL" clId="{DDB69A5D-D483-4EFD-A1F8-241D9E377AA6}" dt="2025-03-11T15:30:56.500" v="261" actId="26606"/>
          <ac:spMkLst>
            <pc:docMk/>
            <pc:sldMk cId="413983686" sldId="261"/>
            <ac:spMk id="21" creationId="{3ECBE1F1-D69B-4AFA-ABD5-8E41720EF6DE}"/>
          </ac:spMkLst>
        </pc:spChg>
        <pc:spChg chg="add">
          <ac:chgData name="Jonathon Cooper" userId="29d14d85-5b7e-4801-8114-cace08378f18" providerId="ADAL" clId="{DDB69A5D-D483-4EFD-A1F8-241D9E377AA6}" dt="2025-03-11T15:30:56.500" v="261" actId="26606"/>
          <ac:spMkLst>
            <pc:docMk/>
            <pc:sldMk cId="413983686" sldId="261"/>
            <ac:spMk id="23" creationId="{603A6265-E10C-4B85-9C20-E75FCAF9CC63}"/>
          </ac:spMkLst>
        </pc:spChg>
        <pc:picChg chg="add mod ord">
          <ac:chgData name="Jonathon Cooper" userId="29d14d85-5b7e-4801-8114-cace08378f18" providerId="ADAL" clId="{DDB69A5D-D483-4EFD-A1F8-241D9E377AA6}" dt="2025-03-11T15:30:56.500" v="261" actId="26606"/>
          <ac:picMkLst>
            <pc:docMk/>
            <pc:sldMk cId="413983686" sldId="261"/>
            <ac:picMk id="5" creationId="{022F867F-F1E1-418E-D023-9C1D6F949B71}"/>
          </ac:picMkLst>
        </pc:picChg>
      </pc:sldChg>
      <pc:sldChg chg="addSp delSp modSp mod setBg">
        <pc:chgData name="Jonathon Cooper" userId="29d14d85-5b7e-4801-8114-cace08378f18" providerId="ADAL" clId="{DDB69A5D-D483-4EFD-A1F8-241D9E377AA6}" dt="2025-03-11T15:34:52.445" v="476" actId="20577"/>
        <pc:sldMkLst>
          <pc:docMk/>
          <pc:sldMk cId="2082538829" sldId="262"/>
        </pc:sldMkLst>
        <pc:spChg chg="mod">
          <ac:chgData name="Jonathon Cooper" userId="29d14d85-5b7e-4801-8114-cace08378f18" providerId="ADAL" clId="{DDB69A5D-D483-4EFD-A1F8-241D9E377AA6}" dt="2025-03-11T15:33:56.300" v="378" actId="26606"/>
          <ac:spMkLst>
            <pc:docMk/>
            <pc:sldMk cId="2082538829" sldId="262"/>
            <ac:spMk id="2" creationId="{AEA53C89-F543-65CF-47AE-0785BBB5E2D6}"/>
          </ac:spMkLst>
        </pc:spChg>
        <pc:spChg chg="mod">
          <ac:chgData name="Jonathon Cooper" userId="29d14d85-5b7e-4801-8114-cace08378f18" providerId="ADAL" clId="{DDB69A5D-D483-4EFD-A1F8-241D9E377AA6}" dt="2025-03-11T15:34:52.445" v="476" actId="20577"/>
          <ac:spMkLst>
            <pc:docMk/>
            <pc:sldMk cId="2082538829" sldId="262"/>
            <ac:spMk id="3" creationId="{6ECD5299-9884-AF36-9FBE-9F9BE1A4B8A3}"/>
          </ac:spMkLst>
        </pc:spChg>
        <pc:spChg chg="add del">
          <ac:chgData name="Jonathon Cooper" userId="29d14d85-5b7e-4801-8114-cace08378f18" providerId="ADAL" clId="{DDB69A5D-D483-4EFD-A1F8-241D9E377AA6}" dt="2025-03-11T15:33:56.292" v="377" actId="26606"/>
          <ac:spMkLst>
            <pc:docMk/>
            <pc:sldMk cId="2082538829" sldId="262"/>
            <ac:spMk id="8" creationId="{C2554CA6-288E-4202-BC52-2E5A8F0C0AED}"/>
          </ac:spMkLst>
        </pc:spChg>
        <pc:spChg chg="add del">
          <ac:chgData name="Jonathon Cooper" userId="29d14d85-5b7e-4801-8114-cace08378f18" providerId="ADAL" clId="{DDB69A5D-D483-4EFD-A1F8-241D9E377AA6}" dt="2025-03-11T15:33:51.540" v="375" actId="26606"/>
          <ac:spMkLst>
            <pc:docMk/>
            <pc:sldMk cId="2082538829" sldId="262"/>
            <ac:spMk id="10" creationId="{245A9F99-D9B1-4094-A2E2-B90AC1DB7B9C}"/>
          </ac:spMkLst>
        </pc:spChg>
        <pc:spChg chg="add del">
          <ac:chgData name="Jonathon Cooper" userId="29d14d85-5b7e-4801-8114-cace08378f18" providerId="ADAL" clId="{DDB69A5D-D483-4EFD-A1F8-241D9E377AA6}" dt="2025-03-11T15:33:51.540" v="375" actId="26606"/>
          <ac:spMkLst>
            <pc:docMk/>
            <pc:sldMk cId="2082538829" sldId="262"/>
            <ac:spMk id="12" creationId="{B7FAF607-473A-4A43-A23D-BBFF5C4117BB}"/>
          </ac:spMkLst>
        </pc:spChg>
        <pc:spChg chg="add">
          <ac:chgData name="Jonathon Cooper" userId="29d14d85-5b7e-4801-8114-cace08378f18" providerId="ADAL" clId="{DDB69A5D-D483-4EFD-A1F8-241D9E377AA6}" dt="2025-03-11T15:33:56.300" v="378" actId="26606"/>
          <ac:spMkLst>
            <pc:docMk/>
            <pc:sldMk cId="2082538829" sldId="262"/>
            <ac:spMk id="16" creationId="{9F835A99-04AC-494A-A572-AFE8413CC938}"/>
          </ac:spMkLst>
        </pc:spChg>
        <pc:spChg chg="add">
          <ac:chgData name="Jonathon Cooper" userId="29d14d85-5b7e-4801-8114-cace08378f18" providerId="ADAL" clId="{DDB69A5D-D483-4EFD-A1F8-241D9E377AA6}" dt="2025-03-11T15:33:56.300" v="378" actId="26606"/>
          <ac:spMkLst>
            <pc:docMk/>
            <pc:sldMk cId="2082538829" sldId="262"/>
            <ac:spMk id="18" creationId="{7B786209-1B0B-4CA9-9BDD-F7327066A84D}"/>
          </ac:spMkLst>
        </pc:spChg>
        <pc:spChg chg="add del">
          <ac:chgData name="Jonathon Cooper" userId="29d14d85-5b7e-4801-8114-cace08378f18" providerId="ADAL" clId="{DDB69A5D-D483-4EFD-A1F8-241D9E377AA6}" dt="2025-03-11T15:33:56.292" v="377" actId="26606"/>
          <ac:spMkLst>
            <pc:docMk/>
            <pc:sldMk cId="2082538829" sldId="262"/>
            <ac:spMk id="19" creationId="{B10BB131-AC8E-4A8E-A5D1-36260F720C3B}"/>
          </ac:spMkLst>
        </pc:spChg>
        <pc:spChg chg="add del">
          <ac:chgData name="Jonathon Cooper" userId="29d14d85-5b7e-4801-8114-cace08378f18" providerId="ADAL" clId="{DDB69A5D-D483-4EFD-A1F8-241D9E377AA6}" dt="2025-03-11T15:33:56.292" v="377" actId="26606"/>
          <ac:spMkLst>
            <pc:docMk/>
            <pc:sldMk cId="2082538829" sldId="262"/>
            <ac:spMk id="20" creationId="{5B7778FC-632E-4DCA-A7CB-0D7731CCF970}"/>
          </ac:spMkLst>
        </pc:spChg>
        <pc:spChg chg="add del">
          <ac:chgData name="Jonathon Cooper" userId="29d14d85-5b7e-4801-8114-cace08378f18" providerId="ADAL" clId="{DDB69A5D-D483-4EFD-A1F8-241D9E377AA6}" dt="2025-03-11T15:33:56.292" v="377" actId="26606"/>
          <ac:spMkLst>
            <pc:docMk/>
            <pc:sldMk cId="2082538829" sldId="262"/>
            <ac:spMk id="21" creationId="{FA23A907-97FB-4A8F-880A-DD77401C4296}"/>
          </ac:spMkLst>
        </pc:spChg>
        <pc:spChg chg="add">
          <ac:chgData name="Jonathon Cooper" userId="29d14d85-5b7e-4801-8114-cace08378f18" providerId="ADAL" clId="{DDB69A5D-D483-4EFD-A1F8-241D9E377AA6}" dt="2025-03-11T15:33:56.300" v="378" actId="26606"/>
          <ac:spMkLst>
            <pc:docMk/>
            <pc:sldMk cId="2082538829" sldId="262"/>
            <ac:spMk id="22" creationId="{6691AC69-A76E-4DAB-B565-468B6B87ACF3}"/>
          </ac:spMkLst>
        </pc:spChg>
        <pc:spChg chg="add">
          <ac:chgData name="Jonathon Cooper" userId="29d14d85-5b7e-4801-8114-cace08378f18" providerId="ADAL" clId="{DDB69A5D-D483-4EFD-A1F8-241D9E377AA6}" dt="2025-03-11T15:33:56.300" v="378" actId="26606"/>
          <ac:spMkLst>
            <pc:docMk/>
            <pc:sldMk cId="2082538829" sldId="262"/>
            <ac:spMk id="23" creationId="{E92FEB64-6EEA-4759-B4A4-BD2C1E660BA8}"/>
          </ac:spMkLst>
        </pc:spChg>
        <pc:spChg chg="add">
          <ac:chgData name="Jonathon Cooper" userId="29d14d85-5b7e-4801-8114-cace08378f18" providerId="ADAL" clId="{DDB69A5D-D483-4EFD-A1F8-241D9E377AA6}" dt="2025-03-11T15:33:56.300" v="378" actId="26606"/>
          <ac:spMkLst>
            <pc:docMk/>
            <pc:sldMk cId="2082538829" sldId="262"/>
            <ac:spMk id="24" creationId="{B10BB131-AC8E-4A8E-A5D1-36260F720C3B}"/>
          </ac:spMkLst>
        </pc:spChg>
        <pc:spChg chg="add">
          <ac:chgData name="Jonathon Cooper" userId="29d14d85-5b7e-4801-8114-cace08378f18" providerId="ADAL" clId="{DDB69A5D-D483-4EFD-A1F8-241D9E377AA6}" dt="2025-03-11T15:33:56.300" v="378" actId="26606"/>
          <ac:spMkLst>
            <pc:docMk/>
            <pc:sldMk cId="2082538829" sldId="262"/>
            <ac:spMk id="25" creationId="{14847E93-7DC1-4D4B-8829-B19AA7137C50}"/>
          </ac:spMkLst>
        </pc:spChg>
        <pc:spChg chg="add">
          <ac:chgData name="Jonathon Cooper" userId="29d14d85-5b7e-4801-8114-cace08378f18" providerId="ADAL" clId="{DDB69A5D-D483-4EFD-A1F8-241D9E377AA6}" dt="2025-03-11T15:33:56.300" v="378" actId="26606"/>
          <ac:spMkLst>
            <pc:docMk/>
            <pc:sldMk cId="2082538829" sldId="262"/>
            <ac:spMk id="26" creationId="{5566D6E1-03A1-4D73-A4E0-35D74D568A04}"/>
          </ac:spMkLst>
        </pc:spChg>
        <pc:spChg chg="add">
          <ac:chgData name="Jonathon Cooper" userId="29d14d85-5b7e-4801-8114-cace08378f18" providerId="ADAL" clId="{DDB69A5D-D483-4EFD-A1F8-241D9E377AA6}" dt="2025-03-11T15:33:56.300" v="378" actId="26606"/>
          <ac:spMkLst>
            <pc:docMk/>
            <pc:sldMk cId="2082538829" sldId="262"/>
            <ac:spMk id="27" creationId="{2D2964BB-484D-45AE-AD66-D407D0629652}"/>
          </ac:spMkLst>
        </pc:spChg>
        <pc:grpChg chg="add del">
          <ac:chgData name="Jonathon Cooper" userId="29d14d85-5b7e-4801-8114-cace08378f18" providerId="ADAL" clId="{DDB69A5D-D483-4EFD-A1F8-241D9E377AA6}" dt="2025-03-11T15:33:51.540" v="375" actId="26606"/>
          <ac:grpSpMkLst>
            <pc:docMk/>
            <pc:sldMk cId="2082538829" sldId="262"/>
            <ac:grpSpMk id="14" creationId="{C5F6476F-D303-44D3-B30F-1BA348F0F64A}"/>
          </ac:grpSpMkLst>
        </pc:grpChg>
        <pc:picChg chg="add del">
          <ac:chgData name="Jonathon Cooper" userId="29d14d85-5b7e-4801-8114-cace08378f18" providerId="ADAL" clId="{DDB69A5D-D483-4EFD-A1F8-241D9E377AA6}" dt="2025-03-11T15:33:51.540" v="375" actId="26606"/>
          <ac:picMkLst>
            <pc:docMk/>
            <pc:sldMk cId="2082538829" sldId="262"/>
            <ac:picMk id="7" creationId="{9F93D730-81E7-3C1B-E064-6BEB96AEDE83}"/>
          </ac:picMkLst>
        </pc:picChg>
      </pc:sldChg>
      <pc:sldChg chg="addSp delSp modSp mod setBg">
        <pc:chgData name="Jonathon Cooper" userId="29d14d85-5b7e-4801-8114-cace08378f18" providerId="ADAL" clId="{DDB69A5D-D483-4EFD-A1F8-241D9E377AA6}" dt="2025-03-11T15:36:33.854" v="490" actId="5793"/>
        <pc:sldMkLst>
          <pc:docMk/>
          <pc:sldMk cId="368956235" sldId="263"/>
        </pc:sldMkLst>
        <pc:spChg chg="mod ord">
          <ac:chgData name="Jonathon Cooper" userId="29d14d85-5b7e-4801-8114-cace08378f18" providerId="ADAL" clId="{DDB69A5D-D483-4EFD-A1F8-241D9E377AA6}" dt="2025-03-11T15:36:31.184" v="489" actId="26606"/>
          <ac:spMkLst>
            <pc:docMk/>
            <pc:sldMk cId="368956235" sldId="263"/>
            <ac:spMk id="2" creationId="{78926EC2-B687-5A3A-0D11-CCE319F53D32}"/>
          </ac:spMkLst>
        </pc:spChg>
        <pc:spChg chg="mod ord">
          <ac:chgData name="Jonathon Cooper" userId="29d14d85-5b7e-4801-8114-cace08378f18" providerId="ADAL" clId="{DDB69A5D-D483-4EFD-A1F8-241D9E377AA6}" dt="2025-03-11T15:36:33.854" v="490" actId="5793"/>
          <ac:spMkLst>
            <pc:docMk/>
            <pc:sldMk cId="368956235" sldId="263"/>
            <ac:spMk id="3" creationId="{5142E733-427F-9F6C-DE02-8BD1E027746B}"/>
          </ac:spMkLst>
        </pc:spChg>
        <pc:spChg chg="add del">
          <ac:chgData name="Jonathon Cooper" userId="29d14d85-5b7e-4801-8114-cace08378f18" providerId="ADAL" clId="{DDB69A5D-D483-4EFD-A1F8-241D9E377AA6}" dt="2025-03-11T15:36:31.184" v="489" actId="26606"/>
          <ac:spMkLst>
            <pc:docMk/>
            <pc:sldMk cId="368956235" sldId="263"/>
            <ac:spMk id="8" creationId="{004A8AE1-9605-41DC-920F-A4B8E8F2391D}"/>
          </ac:spMkLst>
        </pc:spChg>
        <pc:spChg chg="add del">
          <ac:chgData name="Jonathon Cooper" userId="29d14d85-5b7e-4801-8114-cace08378f18" providerId="ADAL" clId="{DDB69A5D-D483-4EFD-A1F8-241D9E377AA6}" dt="2025-03-11T15:36:31.184" v="489" actId="26606"/>
          <ac:spMkLst>
            <pc:docMk/>
            <pc:sldMk cId="368956235" sldId="263"/>
            <ac:spMk id="10" creationId="{5B7778FC-632E-4DCA-A7CB-0D7731CCF970}"/>
          </ac:spMkLst>
        </pc:spChg>
        <pc:spChg chg="add del">
          <ac:chgData name="Jonathon Cooper" userId="29d14d85-5b7e-4801-8114-cace08378f18" providerId="ADAL" clId="{DDB69A5D-D483-4EFD-A1F8-241D9E377AA6}" dt="2025-03-11T15:36:31.184" v="489" actId="26606"/>
          <ac:spMkLst>
            <pc:docMk/>
            <pc:sldMk cId="368956235" sldId="263"/>
            <ac:spMk id="12" creationId="{B10BB131-AC8E-4A8E-A5D1-36260F720C3B}"/>
          </ac:spMkLst>
        </pc:spChg>
        <pc:spChg chg="add del">
          <ac:chgData name="Jonathon Cooper" userId="29d14d85-5b7e-4801-8114-cace08378f18" providerId="ADAL" clId="{DDB69A5D-D483-4EFD-A1F8-241D9E377AA6}" dt="2025-03-11T15:36:31.184" v="489" actId="26606"/>
          <ac:spMkLst>
            <pc:docMk/>
            <pc:sldMk cId="368956235" sldId="263"/>
            <ac:spMk id="14" creationId="{FA23A907-97FB-4A8F-880A-DD77401C4296}"/>
          </ac:spMkLst>
        </pc:spChg>
        <pc:spChg chg="add">
          <ac:chgData name="Jonathon Cooper" userId="29d14d85-5b7e-4801-8114-cace08378f18" providerId="ADAL" clId="{DDB69A5D-D483-4EFD-A1F8-241D9E377AA6}" dt="2025-03-11T15:36:31.184" v="489" actId="26606"/>
          <ac:spMkLst>
            <pc:docMk/>
            <pc:sldMk cId="368956235" sldId="263"/>
            <ac:spMk id="19" creationId="{907EF6B7-1338-4443-8C46-6A318D952DFD}"/>
          </ac:spMkLst>
        </pc:spChg>
        <pc:spChg chg="add">
          <ac:chgData name="Jonathon Cooper" userId="29d14d85-5b7e-4801-8114-cace08378f18" providerId="ADAL" clId="{DDB69A5D-D483-4EFD-A1F8-241D9E377AA6}" dt="2025-03-11T15:36:31.184" v="489" actId="26606"/>
          <ac:spMkLst>
            <pc:docMk/>
            <pc:sldMk cId="368956235" sldId="263"/>
            <ac:spMk id="21" creationId="{DAAE4CDD-124C-4DCF-9584-B6033B545DD5}"/>
          </ac:spMkLst>
        </pc:spChg>
        <pc:spChg chg="add">
          <ac:chgData name="Jonathon Cooper" userId="29d14d85-5b7e-4801-8114-cace08378f18" providerId="ADAL" clId="{DDB69A5D-D483-4EFD-A1F8-241D9E377AA6}" dt="2025-03-11T15:36:31.184" v="489" actId="26606"/>
          <ac:spMkLst>
            <pc:docMk/>
            <pc:sldMk cId="368956235" sldId="263"/>
            <ac:spMk id="23" creationId="{081E4A58-353D-44AE-B2FC-2A74E2E400F7}"/>
          </ac:spMkLst>
        </pc:spChg>
      </pc:sldChg>
      <pc:sldChg chg="addSp delSp modSp mod setBg">
        <pc:chgData name="Jonathon Cooper" userId="29d14d85-5b7e-4801-8114-cace08378f18" providerId="ADAL" clId="{DDB69A5D-D483-4EFD-A1F8-241D9E377AA6}" dt="2025-03-11T15:42:06.295" v="695" actId="14100"/>
        <pc:sldMkLst>
          <pc:docMk/>
          <pc:sldMk cId="3683537798" sldId="264"/>
        </pc:sldMkLst>
        <pc:spChg chg="mod">
          <ac:chgData name="Jonathon Cooper" userId="29d14d85-5b7e-4801-8114-cace08378f18" providerId="ADAL" clId="{DDB69A5D-D483-4EFD-A1F8-241D9E377AA6}" dt="2025-03-11T15:42:06.295" v="695" actId="14100"/>
          <ac:spMkLst>
            <pc:docMk/>
            <pc:sldMk cId="3683537798" sldId="264"/>
            <ac:spMk id="2" creationId="{EE909D1F-B0D3-0797-9BC0-AAC517ACE02E}"/>
          </ac:spMkLst>
        </pc:spChg>
        <pc:spChg chg="add del mod">
          <ac:chgData name="Jonathon Cooper" userId="29d14d85-5b7e-4801-8114-cace08378f18" providerId="ADAL" clId="{DDB69A5D-D483-4EFD-A1F8-241D9E377AA6}" dt="2025-03-11T15:39:05.440" v="564" actId="26606"/>
          <ac:spMkLst>
            <pc:docMk/>
            <pc:sldMk cId="3683537798" sldId="264"/>
            <ac:spMk id="3" creationId="{A613B68A-D304-651B-7834-28AB20AB445E}"/>
          </ac:spMkLst>
        </pc:spChg>
        <pc:spChg chg="add">
          <ac:chgData name="Jonathon Cooper" userId="29d14d85-5b7e-4801-8114-cace08378f18" providerId="ADAL" clId="{DDB69A5D-D483-4EFD-A1F8-241D9E377AA6}" dt="2025-03-11T15:38:13.872" v="543"/>
          <ac:spMkLst>
            <pc:docMk/>
            <pc:sldMk cId="3683537798" sldId="264"/>
            <ac:spMk id="4" creationId="{3D8D9C4C-33E4-6E20-0BC7-D695E31DC860}"/>
          </ac:spMkLst>
        </pc:spChg>
        <pc:spChg chg="add del mod">
          <ac:chgData name="Jonathon Cooper" userId="29d14d85-5b7e-4801-8114-cace08378f18" providerId="ADAL" clId="{DDB69A5D-D483-4EFD-A1F8-241D9E377AA6}" dt="2025-03-11T15:38:41.871" v="554" actId="47"/>
          <ac:spMkLst>
            <pc:docMk/>
            <pc:sldMk cId="3683537798" sldId="264"/>
            <ac:spMk id="5" creationId="{F50990AD-DA57-35D2-6965-9F23E0BDED35}"/>
          </ac:spMkLst>
        </pc:spChg>
        <pc:spChg chg="add del">
          <ac:chgData name="Jonathon Cooper" userId="29d14d85-5b7e-4801-8114-cace08378f18" providerId="ADAL" clId="{DDB69A5D-D483-4EFD-A1F8-241D9E377AA6}" dt="2025-03-11T15:38:57.749" v="561" actId="26606"/>
          <ac:spMkLst>
            <pc:docMk/>
            <pc:sldMk cId="3683537798" sldId="264"/>
            <ac:spMk id="11" creationId="{E51BA4DF-2BD4-4EC2-B1DB-B27C8AC71864}"/>
          </ac:spMkLst>
        </pc:spChg>
        <pc:spChg chg="add del">
          <ac:chgData name="Jonathon Cooper" userId="29d14d85-5b7e-4801-8114-cace08378f18" providerId="ADAL" clId="{DDB69A5D-D483-4EFD-A1F8-241D9E377AA6}" dt="2025-03-11T15:38:43.681" v="557" actId="26606"/>
          <ac:spMkLst>
            <pc:docMk/>
            <pc:sldMk cId="3683537798" sldId="264"/>
            <ac:spMk id="12" creationId="{E51BA4DF-2BD4-4EC2-B1DB-B27C8AC71864}"/>
          </ac:spMkLst>
        </pc:spChg>
        <pc:spChg chg="add del">
          <ac:chgData name="Jonathon Cooper" userId="29d14d85-5b7e-4801-8114-cace08378f18" providerId="ADAL" clId="{DDB69A5D-D483-4EFD-A1F8-241D9E377AA6}" dt="2025-03-11T15:39:05.416" v="563" actId="26606"/>
          <ac:spMkLst>
            <pc:docMk/>
            <pc:sldMk cId="3683537798" sldId="264"/>
            <ac:spMk id="13" creationId="{F68B3F68-107C-434F-AA38-110D5EA91B85}"/>
          </ac:spMkLst>
        </pc:spChg>
        <pc:spChg chg="add del">
          <ac:chgData name="Jonathon Cooper" userId="29d14d85-5b7e-4801-8114-cace08378f18" providerId="ADAL" clId="{DDB69A5D-D483-4EFD-A1F8-241D9E377AA6}" dt="2025-03-11T15:39:05.416" v="563" actId="26606"/>
          <ac:spMkLst>
            <pc:docMk/>
            <pc:sldMk cId="3683537798" sldId="264"/>
            <ac:spMk id="14" creationId="{BACC6370-2D7E-4714-9D71-7542949D7D5D}"/>
          </ac:spMkLst>
        </pc:spChg>
        <pc:spChg chg="add del">
          <ac:chgData name="Jonathon Cooper" userId="29d14d85-5b7e-4801-8114-cace08378f18" providerId="ADAL" clId="{DDB69A5D-D483-4EFD-A1F8-241D9E377AA6}" dt="2025-03-11T15:39:05.416" v="563" actId="26606"/>
          <ac:spMkLst>
            <pc:docMk/>
            <pc:sldMk cId="3683537798" sldId="264"/>
            <ac:spMk id="15" creationId="{AAD0DBB9-1A4B-4391-81D4-CB19F9AB918A}"/>
          </ac:spMkLst>
        </pc:spChg>
        <pc:spChg chg="add del">
          <ac:chgData name="Jonathon Cooper" userId="29d14d85-5b7e-4801-8114-cace08378f18" providerId="ADAL" clId="{DDB69A5D-D483-4EFD-A1F8-241D9E377AA6}" dt="2025-03-11T15:39:05.416" v="563" actId="26606"/>
          <ac:spMkLst>
            <pc:docMk/>
            <pc:sldMk cId="3683537798" sldId="264"/>
            <ac:spMk id="17" creationId="{063BBA22-50EA-4C4D-BE05-F1CE4E63AA56}"/>
          </ac:spMkLst>
        </pc:spChg>
        <pc:spChg chg="add">
          <ac:chgData name="Jonathon Cooper" userId="29d14d85-5b7e-4801-8114-cace08378f18" providerId="ADAL" clId="{DDB69A5D-D483-4EFD-A1F8-241D9E377AA6}" dt="2025-03-11T15:39:05.440" v="564" actId="26606"/>
          <ac:spMkLst>
            <pc:docMk/>
            <pc:sldMk cId="3683537798" sldId="264"/>
            <ac:spMk id="19" creationId="{E51BA4DF-2BD4-4EC2-B1DB-B27C8AC71864}"/>
          </ac:spMkLst>
        </pc:spChg>
        <pc:graphicFrameChg chg="add del mod">
          <ac:chgData name="Jonathon Cooper" userId="29d14d85-5b7e-4801-8114-cace08378f18" providerId="ADAL" clId="{DDB69A5D-D483-4EFD-A1F8-241D9E377AA6}" dt="2025-03-11T15:38:43.681" v="557" actId="26606"/>
          <ac:graphicFrameMkLst>
            <pc:docMk/>
            <pc:sldMk cId="3683537798" sldId="264"/>
            <ac:graphicFrameMk id="7" creationId="{F67E19AE-8230-C7B9-770A-04AC9E97163B}"/>
          </ac:graphicFrameMkLst>
        </pc:graphicFrameChg>
        <pc:graphicFrameChg chg="add del">
          <ac:chgData name="Jonathon Cooper" userId="29d14d85-5b7e-4801-8114-cace08378f18" providerId="ADAL" clId="{DDB69A5D-D483-4EFD-A1F8-241D9E377AA6}" dt="2025-03-11T15:39:05.416" v="563" actId="26606"/>
          <ac:graphicFrameMkLst>
            <pc:docMk/>
            <pc:sldMk cId="3683537798" sldId="264"/>
            <ac:graphicFrameMk id="16" creationId="{F2FD4748-7645-37CA-AD5E-525071D77B21}"/>
          </ac:graphicFrameMkLst>
        </pc:graphicFrameChg>
        <pc:graphicFrameChg chg="add">
          <ac:chgData name="Jonathon Cooper" userId="29d14d85-5b7e-4801-8114-cace08378f18" providerId="ADAL" clId="{DDB69A5D-D483-4EFD-A1F8-241D9E377AA6}" dt="2025-03-11T15:39:05.440" v="564" actId="26606"/>
          <ac:graphicFrameMkLst>
            <pc:docMk/>
            <pc:sldMk cId="3683537798" sldId="264"/>
            <ac:graphicFrameMk id="21" creationId="{21F84C48-AE82-54C6-1CF2-0F23C7A40AAC}"/>
          </ac:graphicFrameMkLst>
        </pc:graphicFrameChg>
        <pc:picChg chg="add del">
          <ac:chgData name="Jonathon Cooper" userId="29d14d85-5b7e-4801-8114-cace08378f18" providerId="ADAL" clId="{DDB69A5D-D483-4EFD-A1F8-241D9E377AA6}" dt="2025-03-11T15:38:43.681" v="557" actId="26606"/>
          <ac:picMkLst>
            <pc:docMk/>
            <pc:sldMk cId="3683537798" sldId="264"/>
            <ac:picMk id="8" creationId="{506C3774-2DE5-223E-9CA4-9CFD6AD34FAC}"/>
          </ac:picMkLst>
        </pc:picChg>
        <pc:picChg chg="add del">
          <ac:chgData name="Jonathon Cooper" userId="29d14d85-5b7e-4801-8114-cace08378f18" providerId="ADAL" clId="{DDB69A5D-D483-4EFD-A1F8-241D9E377AA6}" dt="2025-03-11T15:38:57.749" v="561" actId="26606"/>
          <ac:picMkLst>
            <pc:docMk/>
            <pc:sldMk cId="3683537798" sldId="264"/>
            <ac:picMk id="9" creationId="{121D1E63-4069-A84A-4CA3-B00FE17B65E1}"/>
          </ac:picMkLst>
        </pc:picChg>
        <pc:picChg chg="add">
          <ac:chgData name="Jonathon Cooper" userId="29d14d85-5b7e-4801-8114-cace08378f18" providerId="ADAL" clId="{DDB69A5D-D483-4EFD-A1F8-241D9E377AA6}" dt="2025-03-11T15:39:05.440" v="564" actId="26606"/>
          <ac:picMkLst>
            <pc:docMk/>
            <pc:sldMk cId="3683537798" sldId="264"/>
            <ac:picMk id="20" creationId="{4BE6FB1B-2705-0CCD-C9F1-D1E661AB4EF6}"/>
          </ac:picMkLst>
        </pc:picChg>
      </pc:sldChg>
      <pc:sldChg chg="addSp delSp modSp mod setBg">
        <pc:chgData name="Jonathon Cooper" userId="29d14d85-5b7e-4801-8114-cace08378f18" providerId="ADAL" clId="{DDB69A5D-D483-4EFD-A1F8-241D9E377AA6}" dt="2025-03-11T15:42:12.662" v="707" actId="14100"/>
        <pc:sldMkLst>
          <pc:docMk/>
          <pc:sldMk cId="2616891086" sldId="265"/>
        </pc:sldMkLst>
        <pc:spChg chg="mod">
          <ac:chgData name="Jonathon Cooper" userId="29d14d85-5b7e-4801-8114-cace08378f18" providerId="ADAL" clId="{DDB69A5D-D483-4EFD-A1F8-241D9E377AA6}" dt="2025-03-11T15:42:12.662" v="707" actId="14100"/>
          <ac:spMkLst>
            <pc:docMk/>
            <pc:sldMk cId="2616891086" sldId="265"/>
            <ac:spMk id="2" creationId="{8B2A1EA1-46BE-E076-861C-4AB4640B26DA}"/>
          </ac:spMkLst>
        </pc:spChg>
        <pc:spChg chg="mod">
          <ac:chgData name="Jonathon Cooper" userId="29d14d85-5b7e-4801-8114-cace08378f18" providerId="ADAL" clId="{DDB69A5D-D483-4EFD-A1F8-241D9E377AA6}" dt="2025-03-11T15:41:36.730" v="685" actId="14100"/>
          <ac:spMkLst>
            <pc:docMk/>
            <pc:sldMk cId="2616891086" sldId="265"/>
            <ac:spMk id="3" creationId="{3EBB869A-BD9A-B4CC-0D07-7B8A4911A7CD}"/>
          </ac:spMkLst>
        </pc:spChg>
        <pc:spChg chg="add mod">
          <ac:chgData name="Jonathon Cooper" userId="29d14d85-5b7e-4801-8114-cace08378f18" providerId="ADAL" clId="{DDB69A5D-D483-4EFD-A1F8-241D9E377AA6}" dt="2025-03-11T15:40:33.913" v="655" actId="21"/>
          <ac:spMkLst>
            <pc:docMk/>
            <pc:sldMk cId="2616891086" sldId="265"/>
            <ac:spMk id="4" creationId="{567A5F7F-A1B0-0D1A-43B3-6AE29F5AC354}"/>
          </ac:spMkLst>
        </pc:spChg>
        <pc:spChg chg="add del">
          <ac:chgData name="Jonathon Cooper" userId="29d14d85-5b7e-4801-8114-cace08378f18" providerId="ADAL" clId="{DDB69A5D-D483-4EFD-A1F8-241D9E377AA6}" dt="2025-03-11T15:40:52.507" v="669" actId="26606"/>
          <ac:spMkLst>
            <pc:docMk/>
            <pc:sldMk cId="2616891086" sldId="265"/>
            <ac:spMk id="10" creationId="{E51BA4DF-2BD4-4EC2-B1DB-B27C8AC71864}"/>
          </ac:spMkLst>
        </pc:spChg>
        <pc:spChg chg="add del">
          <ac:chgData name="Jonathon Cooper" userId="29d14d85-5b7e-4801-8114-cace08378f18" providerId="ADAL" clId="{DDB69A5D-D483-4EFD-A1F8-241D9E377AA6}" dt="2025-03-11T15:40:54.697" v="671" actId="26606"/>
          <ac:spMkLst>
            <pc:docMk/>
            <pc:sldMk cId="2616891086" sldId="265"/>
            <ac:spMk id="11" creationId="{245A9F99-D9B1-4094-A2E2-B90AC1DB7B9C}"/>
          </ac:spMkLst>
        </pc:spChg>
        <pc:spChg chg="add del">
          <ac:chgData name="Jonathon Cooper" userId="29d14d85-5b7e-4801-8114-cace08378f18" providerId="ADAL" clId="{DDB69A5D-D483-4EFD-A1F8-241D9E377AA6}" dt="2025-03-11T15:40:54.697" v="671" actId="26606"/>
          <ac:spMkLst>
            <pc:docMk/>
            <pc:sldMk cId="2616891086" sldId="265"/>
            <ac:spMk id="13" creationId="{B7FAF607-473A-4A43-A23D-BBFF5C4117BB}"/>
          </ac:spMkLst>
        </pc:spChg>
        <pc:spChg chg="add">
          <ac:chgData name="Jonathon Cooper" userId="29d14d85-5b7e-4801-8114-cace08378f18" providerId="ADAL" clId="{DDB69A5D-D483-4EFD-A1F8-241D9E377AA6}" dt="2025-03-11T15:40:54.708" v="672" actId="26606"/>
          <ac:spMkLst>
            <pc:docMk/>
            <pc:sldMk cId="2616891086" sldId="265"/>
            <ac:spMk id="20" creationId="{EDDBB197-D710-4A4F-A9CA-FD2177498BE8}"/>
          </ac:spMkLst>
        </pc:spChg>
        <pc:spChg chg="add">
          <ac:chgData name="Jonathon Cooper" userId="29d14d85-5b7e-4801-8114-cace08378f18" providerId="ADAL" clId="{DDB69A5D-D483-4EFD-A1F8-241D9E377AA6}" dt="2025-03-11T15:40:54.708" v="672" actId="26606"/>
          <ac:spMkLst>
            <pc:docMk/>
            <pc:sldMk cId="2616891086" sldId="265"/>
            <ac:spMk id="21" creationId="{975D1CFA-2CDB-4B64-BD9F-85744E8DA12F}"/>
          </ac:spMkLst>
        </pc:spChg>
        <pc:grpChg chg="add del">
          <ac:chgData name="Jonathon Cooper" userId="29d14d85-5b7e-4801-8114-cace08378f18" providerId="ADAL" clId="{DDB69A5D-D483-4EFD-A1F8-241D9E377AA6}" dt="2025-03-11T15:40:54.697" v="671" actId="26606"/>
          <ac:grpSpMkLst>
            <pc:docMk/>
            <pc:sldMk cId="2616891086" sldId="265"/>
            <ac:grpSpMk id="15" creationId="{C5F6476F-D303-44D3-B30F-1BA348F0F64A}"/>
          </ac:grpSpMkLst>
        </pc:grpChg>
        <pc:grpChg chg="add">
          <ac:chgData name="Jonathon Cooper" userId="29d14d85-5b7e-4801-8114-cace08378f18" providerId="ADAL" clId="{DDB69A5D-D483-4EFD-A1F8-241D9E377AA6}" dt="2025-03-11T15:40:54.708" v="672" actId="26606"/>
          <ac:grpSpMkLst>
            <pc:docMk/>
            <pc:sldMk cId="2616891086" sldId="265"/>
            <ac:grpSpMk id="22" creationId="{25EE5136-01F1-466C-962D-BA9B4C6757AA}"/>
          </ac:grpSpMkLst>
        </pc:grpChg>
        <pc:picChg chg="add del">
          <ac:chgData name="Jonathon Cooper" userId="29d14d85-5b7e-4801-8114-cace08378f18" providerId="ADAL" clId="{DDB69A5D-D483-4EFD-A1F8-241D9E377AA6}" dt="2025-03-11T15:40:52.507" v="669" actId="26606"/>
          <ac:picMkLst>
            <pc:docMk/>
            <pc:sldMk cId="2616891086" sldId="265"/>
            <ac:picMk id="6" creationId="{469A59F5-6057-F58F-09AA-7D5F45D739B8}"/>
          </ac:picMkLst>
        </pc:picChg>
        <pc:picChg chg="add del">
          <ac:chgData name="Jonathon Cooper" userId="29d14d85-5b7e-4801-8114-cace08378f18" providerId="ADAL" clId="{DDB69A5D-D483-4EFD-A1F8-241D9E377AA6}" dt="2025-03-11T15:40:54.697" v="671" actId="26606"/>
          <ac:picMkLst>
            <pc:docMk/>
            <pc:sldMk cId="2616891086" sldId="265"/>
            <ac:picMk id="8" creationId="{058EBB46-C160-8B82-64C5-1C248F1F205E}"/>
          </ac:picMkLst>
        </pc:picChg>
        <pc:picChg chg="add">
          <ac:chgData name="Jonathon Cooper" userId="29d14d85-5b7e-4801-8114-cace08378f18" providerId="ADAL" clId="{DDB69A5D-D483-4EFD-A1F8-241D9E377AA6}" dt="2025-03-11T15:40:54.708" v="672" actId="26606"/>
          <ac:picMkLst>
            <pc:docMk/>
            <pc:sldMk cId="2616891086" sldId="265"/>
            <ac:picMk id="26" creationId="{C45AC1DA-A2FD-1415-7973-0E264BAA9D3C}"/>
          </ac:picMkLst>
        </pc:picChg>
      </pc:sldChg>
      <pc:sldChg chg="modSp del mod">
        <pc:chgData name="Jonathon Cooper" userId="29d14d85-5b7e-4801-8114-cace08378f18" providerId="ADAL" clId="{DDB69A5D-D483-4EFD-A1F8-241D9E377AA6}" dt="2025-03-11T15:42:38.525" v="714" actId="47"/>
        <pc:sldMkLst>
          <pc:docMk/>
          <pc:sldMk cId="4292443695" sldId="266"/>
        </pc:sldMkLst>
        <pc:spChg chg="mod">
          <ac:chgData name="Jonathon Cooper" userId="29d14d85-5b7e-4801-8114-cace08378f18" providerId="ADAL" clId="{DDB69A5D-D483-4EFD-A1F8-241D9E377AA6}" dt="2025-03-11T15:42:28.176" v="711" actId="20577"/>
          <ac:spMkLst>
            <pc:docMk/>
            <pc:sldMk cId="4292443695" sldId="266"/>
            <ac:spMk id="2" creationId="{BA09F53A-AE87-5FBE-1F9A-A91E107B641D}"/>
          </ac:spMkLst>
        </pc:spChg>
        <pc:spChg chg="mod">
          <ac:chgData name="Jonathon Cooper" userId="29d14d85-5b7e-4801-8114-cace08378f18" providerId="ADAL" clId="{DDB69A5D-D483-4EFD-A1F8-241D9E377AA6}" dt="2025-03-11T15:42:31.150" v="713" actId="20577"/>
          <ac:spMkLst>
            <pc:docMk/>
            <pc:sldMk cId="4292443695" sldId="266"/>
            <ac:spMk id="3" creationId="{CD2ED31A-E026-3AA6-81BD-3529A875489C}"/>
          </ac:spMkLst>
        </pc:spChg>
      </pc:sldChg>
      <pc:sldChg chg="addSp delSp modSp mod setBg">
        <pc:chgData name="Jonathon Cooper" userId="29d14d85-5b7e-4801-8114-cace08378f18" providerId="ADAL" clId="{DDB69A5D-D483-4EFD-A1F8-241D9E377AA6}" dt="2025-03-11T15:43:36.176" v="738" actId="478"/>
        <pc:sldMkLst>
          <pc:docMk/>
          <pc:sldMk cId="1150414458" sldId="267"/>
        </pc:sldMkLst>
        <pc:spChg chg="mod">
          <ac:chgData name="Jonathon Cooper" userId="29d14d85-5b7e-4801-8114-cace08378f18" providerId="ADAL" clId="{DDB69A5D-D483-4EFD-A1F8-241D9E377AA6}" dt="2025-03-11T15:43:29.370" v="733" actId="26606"/>
          <ac:spMkLst>
            <pc:docMk/>
            <pc:sldMk cId="1150414458" sldId="267"/>
            <ac:spMk id="2" creationId="{8225F0EF-9FBD-C9DF-B2D4-36362B3D09AC}"/>
          </ac:spMkLst>
        </pc:spChg>
        <pc:spChg chg="del mod">
          <ac:chgData name="Jonathon Cooper" userId="29d14d85-5b7e-4801-8114-cace08378f18" providerId="ADAL" clId="{DDB69A5D-D483-4EFD-A1F8-241D9E377AA6}" dt="2025-03-11T15:43:29.370" v="733" actId="26606"/>
          <ac:spMkLst>
            <pc:docMk/>
            <pc:sldMk cId="1150414458" sldId="267"/>
            <ac:spMk id="3" creationId="{F447DE22-1B3C-63DB-70FA-43E0D94EC9F6}"/>
          </ac:spMkLst>
        </pc:spChg>
        <pc:spChg chg="add del mod">
          <ac:chgData name="Jonathon Cooper" userId="29d14d85-5b7e-4801-8114-cace08378f18" providerId="ADAL" clId="{DDB69A5D-D483-4EFD-A1F8-241D9E377AA6}" dt="2025-03-11T15:43:29.375" v="735"/>
          <ac:spMkLst>
            <pc:docMk/>
            <pc:sldMk cId="1150414458" sldId="267"/>
            <ac:spMk id="4" creationId="{E039C000-AE50-D201-0147-8BF84A03BFDF}"/>
          </ac:spMkLst>
        </pc:spChg>
        <pc:spChg chg="add">
          <ac:chgData name="Jonathon Cooper" userId="29d14d85-5b7e-4801-8114-cace08378f18" providerId="ADAL" clId="{DDB69A5D-D483-4EFD-A1F8-241D9E377AA6}" dt="2025-03-11T15:43:29.370" v="733" actId="26606"/>
          <ac:spMkLst>
            <pc:docMk/>
            <pc:sldMk cId="1150414458" sldId="267"/>
            <ac:spMk id="11" creationId="{4F7EBAE4-9945-4473-9E34-B2C66EA0F03D}"/>
          </ac:spMkLst>
        </pc:spChg>
        <pc:spChg chg="add">
          <ac:chgData name="Jonathon Cooper" userId="29d14d85-5b7e-4801-8114-cace08378f18" providerId="ADAL" clId="{DDB69A5D-D483-4EFD-A1F8-241D9E377AA6}" dt="2025-03-11T15:43:29.370" v="733" actId="26606"/>
          <ac:spMkLst>
            <pc:docMk/>
            <pc:sldMk cId="1150414458" sldId="267"/>
            <ac:spMk id="13" creationId="{70BEB1E7-2F88-40BC-B73D-42E5B6F80BFC}"/>
          </ac:spMkLst>
        </pc:spChg>
        <pc:spChg chg="add">
          <ac:chgData name="Jonathon Cooper" userId="29d14d85-5b7e-4801-8114-cace08378f18" providerId="ADAL" clId="{DDB69A5D-D483-4EFD-A1F8-241D9E377AA6}" dt="2025-03-11T15:43:29.370" v="733" actId="26606"/>
          <ac:spMkLst>
            <pc:docMk/>
            <pc:sldMk cId="1150414458" sldId="267"/>
            <ac:spMk id="15" creationId="{A7B99495-F43F-4D80-A44F-2CB4764EB90B}"/>
          </ac:spMkLst>
        </pc:spChg>
        <pc:graphicFrameChg chg="add mod">
          <ac:chgData name="Jonathon Cooper" userId="29d14d85-5b7e-4801-8114-cace08378f18" providerId="ADAL" clId="{DDB69A5D-D483-4EFD-A1F8-241D9E377AA6}" dt="2025-03-11T15:43:36.176" v="738" actId="478"/>
          <ac:graphicFrameMkLst>
            <pc:docMk/>
            <pc:sldMk cId="1150414458" sldId="267"/>
            <ac:graphicFrameMk id="6" creationId="{7F2A9264-263C-2577-01EF-CE588AB5778B}"/>
          </ac:graphicFrameMkLst>
        </pc:graphicFrameChg>
        <pc:picChg chg="add mod">
          <ac:chgData name="Jonathon Cooper" userId="29d14d85-5b7e-4801-8114-cace08378f18" providerId="ADAL" clId="{DDB69A5D-D483-4EFD-A1F8-241D9E377AA6}" dt="2025-03-11T15:43:29.728" v="736" actId="27614"/>
          <ac:picMkLst>
            <pc:docMk/>
            <pc:sldMk cId="1150414458" sldId="267"/>
            <ac:picMk id="7" creationId="{D213C077-0241-CCFC-FE1B-E498BCFF7782}"/>
          </ac:picMkLst>
        </pc:picChg>
      </pc:sldChg>
      <pc:sldChg chg="addSp delSp modSp mod">
        <pc:chgData name="Jonathon Cooper" userId="29d14d85-5b7e-4801-8114-cace08378f18" providerId="ADAL" clId="{DDB69A5D-D483-4EFD-A1F8-241D9E377AA6}" dt="2025-03-11T15:47:17.019" v="922" actId="20577"/>
        <pc:sldMkLst>
          <pc:docMk/>
          <pc:sldMk cId="3027196240" sldId="268"/>
        </pc:sldMkLst>
        <pc:spChg chg="mod">
          <ac:chgData name="Jonathon Cooper" userId="29d14d85-5b7e-4801-8114-cace08378f18" providerId="ADAL" clId="{DDB69A5D-D483-4EFD-A1F8-241D9E377AA6}" dt="2025-03-11T15:46:23.625" v="844" actId="20577"/>
          <ac:spMkLst>
            <pc:docMk/>
            <pc:sldMk cId="3027196240" sldId="268"/>
            <ac:spMk id="2" creationId="{218F974C-8F37-DA7B-A86B-48707830046B}"/>
          </ac:spMkLst>
        </pc:spChg>
        <pc:spChg chg="del mod">
          <ac:chgData name="Jonathon Cooper" userId="29d14d85-5b7e-4801-8114-cace08378f18" providerId="ADAL" clId="{DDB69A5D-D483-4EFD-A1F8-241D9E377AA6}" dt="2025-03-11T15:46:36.960" v="848" actId="26606"/>
          <ac:spMkLst>
            <pc:docMk/>
            <pc:sldMk cId="3027196240" sldId="268"/>
            <ac:spMk id="3" creationId="{98887553-0C8C-32D7-9E98-DA2CBCDC9EFB}"/>
          </ac:spMkLst>
        </pc:spChg>
        <pc:spChg chg="add del mod">
          <ac:chgData name="Jonathon Cooper" userId="29d14d85-5b7e-4801-8114-cace08378f18" providerId="ADAL" clId="{DDB69A5D-D483-4EFD-A1F8-241D9E377AA6}" dt="2025-03-11T15:46:49.957" v="854"/>
          <ac:spMkLst>
            <pc:docMk/>
            <pc:sldMk cId="3027196240" sldId="268"/>
            <ac:spMk id="4" creationId="{18A5AFF1-7D24-F334-6AD0-6B4F77F783D2}"/>
          </ac:spMkLst>
        </pc:spChg>
        <pc:spChg chg="add del mod">
          <ac:chgData name="Jonathon Cooper" userId="29d14d85-5b7e-4801-8114-cace08378f18" providerId="ADAL" clId="{DDB69A5D-D483-4EFD-A1F8-241D9E377AA6}" dt="2025-03-11T15:46:49.957" v="852"/>
          <ac:spMkLst>
            <pc:docMk/>
            <pc:sldMk cId="3027196240" sldId="268"/>
            <ac:spMk id="5" creationId="{DF367D45-8706-861C-9B9A-048DDFBA6D99}"/>
          </ac:spMkLst>
        </pc:spChg>
        <pc:spChg chg="add del mod">
          <ac:chgData name="Jonathon Cooper" userId="29d14d85-5b7e-4801-8114-cace08378f18" providerId="ADAL" clId="{DDB69A5D-D483-4EFD-A1F8-241D9E377AA6}" dt="2025-03-11T15:46:49.957" v="856"/>
          <ac:spMkLst>
            <pc:docMk/>
            <pc:sldMk cId="3027196240" sldId="268"/>
            <ac:spMk id="6" creationId="{62BC6E80-E745-B92E-19F8-2DDD871FBE49}"/>
          </ac:spMkLst>
        </pc:spChg>
        <pc:graphicFrameChg chg="add del mod">
          <ac:chgData name="Jonathon Cooper" userId="29d14d85-5b7e-4801-8114-cace08378f18" providerId="ADAL" clId="{DDB69A5D-D483-4EFD-A1F8-241D9E377AA6}" dt="2025-03-11T15:47:17.019" v="922" actId="20577"/>
          <ac:graphicFrameMkLst>
            <pc:docMk/>
            <pc:sldMk cId="3027196240" sldId="268"/>
            <ac:graphicFrameMk id="8" creationId="{ECFCD431-AA8D-E368-B3B7-75AAA5E594F1}"/>
          </ac:graphicFrameMkLst>
        </pc:graphicFrameChg>
      </pc:sldChg>
      <pc:sldChg chg="addSp delSp modSp mod setBg">
        <pc:chgData name="Jonathon Cooper" userId="29d14d85-5b7e-4801-8114-cace08378f18" providerId="ADAL" clId="{DDB69A5D-D483-4EFD-A1F8-241D9E377AA6}" dt="2025-03-11T15:49:24.780" v="966" actId="26606"/>
        <pc:sldMkLst>
          <pc:docMk/>
          <pc:sldMk cId="4195193074" sldId="269"/>
        </pc:sldMkLst>
        <pc:spChg chg="mod">
          <ac:chgData name="Jonathon Cooper" userId="29d14d85-5b7e-4801-8114-cace08378f18" providerId="ADAL" clId="{DDB69A5D-D483-4EFD-A1F8-241D9E377AA6}" dt="2025-03-11T15:49:24.780" v="966" actId="26606"/>
          <ac:spMkLst>
            <pc:docMk/>
            <pc:sldMk cId="4195193074" sldId="269"/>
            <ac:spMk id="2" creationId="{3E912129-EAD0-6574-6E4C-1D0B87259DA1}"/>
          </ac:spMkLst>
        </pc:spChg>
        <pc:spChg chg="add del mod">
          <ac:chgData name="Jonathon Cooper" userId="29d14d85-5b7e-4801-8114-cace08378f18" providerId="ADAL" clId="{DDB69A5D-D483-4EFD-A1F8-241D9E377AA6}" dt="2025-03-11T15:49:24.780" v="966" actId="26606"/>
          <ac:spMkLst>
            <pc:docMk/>
            <pc:sldMk cId="4195193074" sldId="269"/>
            <ac:spMk id="3" creationId="{4BD234D9-046D-7F93-2A60-19705AC8F046}"/>
          </ac:spMkLst>
        </pc:spChg>
        <pc:spChg chg="add">
          <ac:chgData name="Jonathon Cooper" userId="29d14d85-5b7e-4801-8114-cace08378f18" providerId="ADAL" clId="{DDB69A5D-D483-4EFD-A1F8-241D9E377AA6}" dt="2025-03-11T15:48:03.788" v="931"/>
          <ac:spMkLst>
            <pc:docMk/>
            <pc:sldMk cId="4195193074" sldId="269"/>
            <ac:spMk id="4" creationId="{F351610B-3712-AAAC-E788-A350E7392971}"/>
          </ac:spMkLst>
        </pc:spChg>
        <pc:spChg chg="add del mod">
          <ac:chgData name="Jonathon Cooper" userId="29d14d85-5b7e-4801-8114-cace08378f18" providerId="ADAL" clId="{DDB69A5D-D483-4EFD-A1F8-241D9E377AA6}" dt="2025-03-11T15:48:16.024" v="940"/>
          <ac:spMkLst>
            <pc:docMk/>
            <pc:sldMk cId="4195193074" sldId="269"/>
            <ac:spMk id="5" creationId="{44CAF3F3-C6DB-1FE1-2170-65DE423393C2}"/>
          </ac:spMkLst>
        </pc:spChg>
        <pc:spChg chg="add del">
          <ac:chgData name="Jonathon Cooper" userId="29d14d85-5b7e-4801-8114-cace08378f18" providerId="ADAL" clId="{DDB69A5D-D483-4EFD-A1F8-241D9E377AA6}" dt="2025-03-11T15:49:15.199" v="961" actId="26606"/>
          <ac:spMkLst>
            <pc:docMk/>
            <pc:sldMk cId="4195193074" sldId="269"/>
            <ac:spMk id="8" creationId="{907EF6B7-1338-4443-8C46-6A318D952DFD}"/>
          </ac:spMkLst>
        </pc:spChg>
        <pc:spChg chg="add del">
          <ac:chgData name="Jonathon Cooper" userId="29d14d85-5b7e-4801-8114-cace08378f18" providerId="ADAL" clId="{DDB69A5D-D483-4EFD-A1F8-241D9E377AA6}" dt="2025-03-11T15:49:07.709" v="959" actId="26606"/>
          <ac:spMkLst>
            <pc:docMk/>
            <pc:sldMk cId="4195193074" sldId="269"/>
            <ac:spMk id="9" creationId="{3ECBE1F1-D69B-4AFA-ABD5-8E41720EF6DE}"/>
          </ac:spMkLst>
        </pc:spChg>
        <pc:spChg chg="add del">
          <ac:chgData name="Jonathon Cooper" userId="29d14d85-5b7e-4801-8114-cace08378f18" providerId="ADAL" clId="{DDB69A5D-D483-4EFD-A1F8-241D9E377AA6}" dt="2025-03-11T15:49:15.199" v="961" actId="26606"/>
          <ac:spMkLst>
            <pc:docMk/>
            <pc:sldMk cId="4195193074" sldId="269"/>
            <ac:spMk id="10" creationId="{DAAE4CDD-124C-4DCF-9584-B6033B545DD5}"/>
          </ac:spMkLst>
        </pc:spChg>
        <pc:spChg chg="add del">
          <ac:chgData name="Jonathon Cooper" userId="29d14d85-5b7e-4801-8114-cace08378f18" providerId="ADAL" clId="{DDB69A5D-D483-4EFD-A1F8-241D9E377AA6}" dt="2025-03-11T15:49:07.709" v="959" actId="26606"/>
          <ac:spMkLst>
            <pc:docMk/>
            <pc:sldMk cId="4195193074" sldId="269"/>
            <ac:spMk id="11" creationId="{603A6265-E10C-4B85-9C20-E75FCAF9CC63}"/>
          </ac:spMkLst>
        </pc:spChg>
        <pc:spChg chg="add del">
          <ac:chgData name="Jonathon Cooper" userId="29d14d85-5b7e-4801-8114-cace08378f18" providerId="ADAL" clId="{DDB69A5D-D483-4EFD-A1F8-241D9E377AA6}" dt="2025-03-11T15:49:15.199" v="961" actId="26606"/>
          <ac:spMkLst>
            <pc:docMk/>
            <pc:sldMk cId="4195193074" sldId="269"/>
            <ac:spMk id="12" creationId="{081E4A58-353D-44AE-B2FC-2A74E2E400F7}"/>
          </ac:spMkLst>
        </pc:spChg>
        <pc:spChg chg="add del">
          <ac:chgData name="Jonathon Cooper" userId="29d14d85-5b7e-4801-8114-cace08378f18" providerId="ADAL" clId="{DDB69A5D-D483-4EFD-A1F8-241D9E377AA6}" dt="2025-03-11T15:49:24.776" v="965" actId="26606"/>
          <ac:spMkLst>
            <pc:docMk/>
            <pc:sldMk cId="4195193074" sldId="269"/>
            <ac:spMk id="17" creationId="{1BB867FF-FC45-48F7-8104-F89BE54909F1}"/>
          </ac:spMkLst>
        </pc:spChg>
        <pc:spChg chg="add del">
          <ac:chgData name="Jonathon Cooper" userId="29d14d85-5b7e-4801-8114-cace08378f18" providerId="ADAL" clId="{DDB69A5D-D483-4EFD-A1F8-241D9E377AA6}" dt="2025-03-11T15:49:24.776" v="965" actId="26606"/>
          <ac:spMkLst>
            <pc:docMk/>
            <pc:sldMk cId="4195193074" sldId="269"/>
            <ac:spMk id="18" creationId="{8BB56887-D0D5-4F0C-9E19-7247EB83C8B7}"/>
          </ac:spMkLst>
        </pc:spChg>
        <pc:spChg chg="add del">
          <ac:chgData name="Jonathon Cooper" userId="29d14d85-5b7e-4801-8114-cace08378f18" providerId="ADAL" clId="{DDB69A5D-D483-4EFD-A1F8-241D9E377AA6}" dt="2025-03-11T15:49:24.776" v="965" actId="26606"/>
          <ac:spMkLst>
            <pc:docMk/>
            <pc:sldMk cId="4195193074" sldId="269"/>
            <ac:spMk id="19" creationId="{081E4A58-353D-44AE-B2FC-2A74E2E400F7}"/>
          </ac:spMkLst>
        </pc:spChg>
        <pc:spChg chg="add">
          <ac:chgData name="Jonathon Cooper" userId="29d14d85-5b7e-4801-8114-cace08378f18" providerId="ADAL" clId="{DDB69A5D-D483-4EFD-A1F8-241D9E377AA6}" dt="2025-03-11T15:49:24.780" v="966" actId="26606"/>
          <ac:spMkLst>
            <pc:docMk/>
            <pc:sldMk cId="4195193074" sldId="269"/>
            <ac:spMk id="21" creationId="{C05CBC3C-2E5A-4839-8B9B-2E5A6ADF0F58}"/>
          </ac:spMkLst>
        </pc:spChg>
        <pc:spChg chg="add">
          <ac:chgData name="Jonathon Cooper" userId="29d14d85-5b7e-4801-8114-cace08378f18" providerId="ADAL" clId="{DDB69A5D-D483-4EFD-A1F8-241D9E377AA6}" dt="2025-03-11T15:49:24.780" v="966" actId="26606"/>
          <ac:spMkLst>
            <pc:docMk/>
            <pc:sldMk cId="4195193074" sldId="269"/>
            <ac:spMk id="22" creationId="{827FF362-FC97-4BF5-949B-D4ADFA26E457}"/>
          </ac:spMkLst>
        </pc:spChg>
        <pc:graphicFrameChg chg="add del">
          <ac:chgData name="Jonathon Cooper" userId="29d14d85-5b7e-4801-8114-cace08378f18" providerId="ADAL" clId="{DDB69A5D-D483-4EFD-A1F8-241D9E377AA6}" dt="2025-03-11T15:48:29.515" v="942" actId="26606"/>
          <ac:graphicFrameMkLst>
            <pc:docMk/>
            <pc:sldMk cId="4195193074" sldId="269"/>
            <ac:graphicFrameMk id="6" creationId="{D746421F-DB73-DFBF-2F52-F15CC2FA1095}"/>
          </ac:graphicFrameMkLst>
        </pc:graphicFrameChg>
        <pc:picChg chg="add del">
          <ac:chgData name="Jonathon Cooper" userId="29d14d85-5b7e-4801-8114-cace08378f18" providerId="ADAL" clId="{DDB69A5D-D483-4EFD-A1F8-241D9E377AA6}" dt="2025-03-11T15:49:07.709" v="959" actId="26606"/>
          <ac:picMkLst>
            <pc:docMk/>
            <pc:sldMk cId="4195193074" sldId="269"/>
            <ac:picMk id="7" creationId="{FBDDC1E9-9D38-D65B-8563-5D3AAFF46784}"/>
          </ac:picMkLst>
        </pc:picChg>
        <pc:picChg chg="add del">
          <ac:chgData name="Jonathon Cooper" userId="29d14d85-5b7e-4801-8114-cace08378f18" providerId="ADAL" clId="{DDB69A5D-D483-4EFD-A1F8-241D9E377AA6}" dt="2025-03-11T15:49:20.590" v="963" actId="26606"/>
          <ac:picMkLst>
            <pc:docMk/>
            <pc:sldMk cId="4195193074" sldId="269"/>
            <ac:picMk id="14" creationId="{CD12DFC6-58E9-9284-8B63-51138BAC2663}"/>
          </ac:picMkLst>
        </pc:picChg>
        <pc:cxnChg chg="add del">
          <ac:chgData name="Jonathon Cooper" userId="29d14d85-5b7e-4801-8114-cace08378f18" providerId="ADAL" clId="{DDB69A5D-D483-4EFD-A1F8-241D9E377AA6}" dt="2025-03-11T15:49:20.590" v="963" actId="26606"/>
          <ac:cxnSpMkLst>
            <pc:docMk/>
            <pc:sldMk cId="4195193074" sldId="269"/>
            <ac:cxnSpMk id="15" creationId="{1503BFE4-729B-D9D0-C17B-501E6AF1127A}"/>
          </ac:cxnSpMkLst>
        </pc:cxnChg>
      </pc:sldChg>
      <pc:sldChg chg="addSp delSp modSp mod setBg">
        <pc:chgData name="Jonathon Cooper" userId="29d14d85-5b7e-4801-8114-cace08378f18" providerId="ADAL" clId="{DDB69A5D-D483-4EFD-A1F8-241D9E377AA6}" dt="2025-03-11T15:50:54.474" v="995"/>
        <pc:sldMkLst>
          <pc:docMk/>
          <pc:sldMk cId="1446161777" sldId="270"/>
        </pc:sldMkLst>
        <pc:spChg chg="mod">
          <ac:chgData name="Jonathon Cooper" userId="29d14d85-5b7e-4801-8114-cace08378f18" providerId="ADAL" clId="{DDB69A5D-D483-4EFD-A1F8-241D9E377AA6}" dt="2025-03-11T15:50:44.595" v="992" actId="26606"/>
          <ac:spMkLst>
            <pc:docMk/>
            <pc:sldMk cId="1446161777" sldId="270"/>
            <ac:spMk id="2" creationId="{8B22D6A9-73ED-8DCA-F754-1753CC90B24E}"/>
          </ac:spMkLst>
        </pc:spChg>
        <pc:spChg chg="mod">
          <ac:chgData name="Jonathon Cooper" userId="29d14d85-5b7e-4801-8114-cace08378f18" providerId="ADAL" clId="{DDB69A5D-D483-4EFD-A1F8-241D9E377AA6}" dt="2025-03-11T15:50:50.754" v="993" actId="6549"/>
          <ac:spMkLst>
            <pc:docMk/>
            <pc:sldMk cId="1446161777" sldId="270"/>
            <ac:spMk id="3" creationId="{B1568FA4-AE71-87C9-3CF1-A2807148F07E}"/>
          </ac:spMkLst>
        </pc:spChg>
        <pc:spChg chg="add del mod">
          <ac:chgData name="Jonathon Cooper" userId="29d14d85-5b7e-4801-8114-cace08378f18" providerId="ADAL" clId="{DDB69A5D-D483-4EFD-A1F8-241D9E377AA6}" dt="2025-03-11T15:50:54.474" v="995"/>
          <ac:spMkLst>
            <pc:docMk/>
            <pc:sldMk cId="1446161777" sldId="270"/>
            <ac:spMk id="4" creationId="{7FBE58BD-4E7A-2478-E5ED-849928AC46FD}"/>
          </ac:spMkLst>
        </pc:spChg>
        <pc:spChg chg="add">
          <ac:chgData name="Jonathon Cooper" userId="29d14d85-5b7e-4801-8114-cace08378f18" providerId="ADAL" clId="{DDB69A5D-D483-4EFD-A1F8-241D9E377AA6}" dt="2025-03-11T15:50:44.595" v="992" actId="26606"/>
          <ac:spMkLst>
            <pc:docMk/>
            <pc:sldMk cId="1446161777" sldId="270"/>
            <ac:spMk id="9" creationId="{F837543A-6020-4505-A233-C9DB4BF74011}"/>
          </ac:spMkLst>
        </pc:spChg>
        <pc:spChg chg="add">
          <ac:chgData name="Jonathon Cooper" userId="29d14d85-5b7e-4801-8114-cace08378f18" providerId="ADAL" clId="{DDB69A5D-D483-4EFD-A1F8-241D9E377AA6}" dt="2025-03-11T15:50:44.595" v="992" actId="26606"/>
          <ac:spMkLst>
            <pc:docMk/>
            <pc:sldMk cId="1446161777" sldId="270"/>
            <ac:spMk id="11" creationId="{35B16301-FB18-48BA-A6DD-C37CAF6F9A18}"/>
          </ac:spMkLst>
        </pc:spChg>
        <pc:spChg chg="add">
          <ac:chgData name="Jonathon Cooper" userId="29d14d85-5b7e-4801-8114-cace08378f18" providerId="ADAL" clId="{DDB69A5D-D483-4EFD-A1F8-241D9E377AA6}" dt="2025-03-11T15:50:44.595" v="992" actId="26606"/>
          <ac:spMkLst>
            <pc:docMk/>
            <pc:sldMk cId="1446161777" sldId="270"/>
            <ac:spMk id="13" creationId="{C3C0D90E-074A-4F52-9B11-B52BEF4BCBE5}"/>
          </ac:spMkLst>
        </pc:spChg>
        <pc:spChg chg="add">
          <ac:chgData name="Jonathon Cooper" userId="29d14d85-5b7e-4801-8114-cace08378f18" providerId="ADAL" clId="{DDB69A5D-D483-4EFD-A1F8-241D9E377AA6}" dt="2025-03-11T15:50:44.595" v="992" actId="26606"/>
          <ac:spMkLst>
            <pc:docMk/>
            <pc:sldMk cId="1446161777" sldId="270"/>
            <ac:spMk id="15" creationId="{CABBD4C1-E6F8-46F6-8152-A8A97490BF4D}"/>
          </ac:spMkLst>
        </pc:spChg>
        <pc:spChg chg="add">
          <ac:chgData name="Jonathon Cooper" userId="29d14d85-5b7e-4801-8114-cace08378f18" providerId="ADAL" clId="{DDB69A5D-D483-4EFD-A1F8-241D9E377AA6}" dt="2025-03-11T15:50:44.595" v="992" actId="26606"/>
          <ac:spMkLst>
            <pc:docMk/>
            <pc:sldMk cId="1446161777" sldId="270"/>
            <ac:spMk id="17" creationId="{83BA5EF5-1FE9-4BF9-83BB-269BCDDF6156}"/>
          </ac:spMkLst>
        </pc:spChg>
        <pc:spChg chg="add">
          <ac:chgData name="Jonathon Cooper" userId="29d14d85-5b7e-4801-8114-cace08378f18" providerId="ADAL" clId="{DDB69A5D-D483-4EFD-A1F8-241D9E377AA6}" dt="2025-03-11T15:50:44.595" v="992" actId="26606"/>
          <ac:spMkLst>
            <pc:docMk/>
            <pc:sldMk cId="1446161777" sldId="270"/>
            <ac:spMk id="21" creationId="{88853921-7BC9-4BDE-ACAB-133C683C82D6}"/>
          </ac:spMkLst>
        </pc:spChg>
        <pc:spChg chg="add">
          <ac:chgData name="Jonathon Cooper" userId="29d14d85-5b7e-4801-8114-cace08378f18" providerId="ADAL" clId="{DDB69A5D-D483-4EFD-A1F8-241D9E377AA6}" dt="2025-03-11T15:50:44.595" v="992" actId="26606"/>
          <ac:spMkLst>
            <pc:docMk/>
            <pc:sldMk cId="1446161777" sldId="270"/>
            <ac:spMk id="23" creationId="{09192968-3AE7-4470-A61C-97294BB92731}"/>
          </ac:spMkLst>
        </pc:spChg>
        <pc:spChg chg="add">
          <ac:chgData name="Jonathon Cooper" userId="29d14d85-5b7e-4801-8114-cace08378f18" providerId="ADAL" clId="{DDB69A5D-D483-4EFD-A1F8-241D9E377AA6}" dt="2025-03-11T15:50:44.595" v="992" actId="26606"/>
          <ac:spMkLst>
            <pc:docMk/>
            <pc:sldMk cId="1446161777" sldId="270"/>
            <ac:spMk id="25" creationId="{3AB72E55-43E4-4356-BFE8-E2102CB0B505}"/>
          </ac:spMkLst>
        </pc:spChg>
      </pc:sldChg>
      <pc:sldChg chg="addSp modSp mod setBg">
        <pc:chgData name="Jonathon Cooper" userId="29d14d85-5b7e-4801-8114-cace08378f18" providerId="ADAL" clId="{DDB69A5D-D483-4EFD-A1F8-241D9E377AA6}" dt="2025-03-11T15:51:41.245" v="1123" actId="26606"/>
        <pc:sldMkLst>
          <pc:docMk/>
          <pc:sldMk cId="4044172899" sldId="271"/>
        </pc:sldMkLst>
        <pc:spChg chg="mod">
          <ac:chgData name="Jonathon Cooper" userId="29d14d85-5b7e-4801-8114-cace08378f18" providerId="ADAL" clId="{DDB69A5D-D483-4EFD-A1F8-241D9E377AA6}" dt="2025-03-11T15:51:41.245" v="1123" actId="26606"/>
          <ac:spMkLst>
            <pc:docMk/>
            <pc:sldMk cId="4044172899" sldId="271"/>
            <ac:spMk id="2" creationId="{A4837190-F458-5017-C1C4-B18879646A1C}"/>
          </ac:spMkLst>
        </pc:spChg>
        <pc:spChg chg="mod">
          <ac:chgData name="Jonathon Cooper" userId="29d14d85-5b7e-4801-8114-cace08378f18" providerId="ADAL" clId="{DDB69A5D-D483-4EFD-A1F8-241D9E377AA6}" dt="2025-03-11T15:51:41.245" v="1123" actId="26606"/>
          <ac:spMkLst>
            <pc:docMk/>
            <pc:sldMk cId="4044172899" sldId="271"/>
            <ac:spMk id="3" creationId="{90DA51E0-8E25-D28E-71C7-74C4DD529620}"/>
          </ac:spMkLst>
        </pc:spChg>
        <pc:spChg chg="add">
          <ac:chgData name="Jonathon Cooper" userId="29d14d85-5b7e-4801-8114-cace08378f18" providerId="ADAL" clId="{DDB69A5D-D483-4EFD-A1F8-241D9E377AA6}" dt="2025-03-11T15:51:41.245" v="1123" actId="26606"/>
          <ac:spMkLst>
            <pc:docMk/>
            <pc:sldMk cId="4044172899" sldId="271"/>
            <ac:spMk id="9" creationId="{E51BA4DF-2BD4-4EC2-B1DB-B27C8AC71864}"/>
          </ac:spMkLst>
        </pc:spChg>
        <pc:picChg chg="add">
          <ac:chgData name="Jonathon Cooper" userId="29d14d85-5b7e-4801-8114-cace08378f18" providerId="ADAL" clId="{DDB69A5D-D483-4EFD-A1F8-241D9E377AA6}" dt="2025-03-11T15:51:41.245" v="1123" actId="26606"/>
          <ac:picMkLst>
            <pc:docMk/>
            <pc:sldMk cId="4044172899" sldId="271"/>
            <ac:picMk id="5" creationId="{6D38BE2D-F58C-B838-5EB5-EB34DD9DDD9B}"/>
          </ac:picMkLst>
        </pc:picChg>
      </pc:sldChg>
      <pc:sldChg chg="addSp delSp modSp mod setBg">
        <pc:chgData name="Jonathon Cooper" userId="29d14d85-5b7e-4801-8114-cace08378f18" providerId="ADAL" clId="{DDB69A5D-D483-4EFD-A1F8-241D9E377AA6}" dt="2025-03-11T15:55:24.211" v="1195" actId="26606"/>
        <pc:sldMkLst>
          <pc:docMk/>
          <pc:sldMk cId="575709421" sldId="272"/>
        </pc:sldMkLst>
        <pc:spChg chg="mod">
          <ac:chgData name="Jonathon Cooper" userId="29d14d85-5b7e-4801-8114-cace08378f18" providerId="ADAL" clId="{DDB69A5D-D483-4EFD-A1F8-241D9E377AA6}" dt="2025-03-11T15:54:16.843" v="1154" actId="26606"/>
          <ac:spMkLst>
            <pc:docMk/>
            <pc:sldMk cId="575709421" sldId="272"/>
            <ac:spMk id="2" creationId="{7F8D8576-C00E-A4E0-0CC8-0EF175F1E23B}"/>
          </ac:spMkLst>
        </pc:spChg>
        <pc:spChg chg="del mod">
          <ac:chgData name="Jonathon Cooper" userId="29d14d85-5b7e-4801-8114-cace08378f18" providerId="ADAL" clId="{DDB69A5D-D483-4EFD-A1F8-241D9E377AA6}" dt="2025-03-11T15:53:00.665" v="1127"/>
          <ac:spMkLst>
            <pc:docMk/>
            <pc:sldMk cId="575709421" sldId="272"/>
            <ac:spMk id="3" creationId="{46E0A203-7B31-BACF-1B7C-61E840F4A86A}"/>
          </ac:spMkLst>
        </pc:spChg>
        <pc:spChg chg="add mod">
          <ac:chgData name="Jonathon Cooper" userId="29d14d85-5b7e-4801-8114-cace08378f18" providerId="ADAL" clId="{DDB69A5D-D483-4EFD-A1F8-241D9E377AA6}" dt="2025-03-11T15:55:17.403" v="1194" actId="20577"/>
          <ac:spMkLst>
            <pc:docMk/>
            <pc:sldMk cId="575709421" sldId="272"/>
            <ac:spMk id="4" creationId="{D0987BBB-6588-4F8D-48BE-0681406F1910}"/>
          </ac:spMkLst>
        </pc:spChg>
        <pc:spChg chg="add del">
          <ac:chgData name="Jonathon Cooper" userId="29d14d85-5b7e-4801-8114-cace08378f18" providerId="ADAL" clId="{DDB69A5D-D483-4EFD-A1F8-241D9E377AA6}" dt="2025-03-11T15:54:16.843" v="1154" actId="26606"/>
          <ac:spMkLst>
            <pc:docMk/>
            <pc:sldMk cId="575709421" sldId="272"/>
            <ac:spMk id="10" creationId="{E51BA4DF-2BD4-4EC2-B1DB-B27C8AC71864}"/>
          </ac:spMkLst>
        </pc:spChg>
        <pc:spChg chg="add del">
          <ac:chgData name="Jonathon Cooper" userId="29d14d85-5b7e-4801-8114-cace08378f18" providerId="ADAL" clId="{DDB69A5D-D483-4EFD-A1F8-241D9E377AA6}" dt="2025-03-11T15:55:24.211" v="1195" actId="26606"/>
          <ac:spMkLst>
            <pc:docMk/>
            <pc:sldMk cId="575709421" sldId="272"/>
            <ac:spMk id="15" creationId="{DB304A14-32D0-4873-B914-423ED7B8DAFD}"/>
          </ac:spMkLst>
        </pc:spChg>
        <pc:spChg chg="add del">
          <ac:chgData name="Jonathon Cooper" userId="29d14d85-5b7e-4801-8114-cace08378f18" providerId="ADAL" clId="{DDB69A5D-D483-4EFD-A1F8-241D9E377AA6}" dt="2025-03-11T15:55:24.211" v="1195" actId="26606"/>
          <ac:spMkLst>
            <pc:docMk/>
            <pc:sldMk cId="575709421" sldId="272"/>
            <ac:spMk id="17" creationId="{1D460C86-854F-4FB3-ABC2-E823D8FEB9DB}"/>
          </ac:spMkLst>
        </pc:spChg>
        <pc:spChg chg="add del">
          <ac:chgData name="Jonathon Cooper" userId="29d14d85-5b7e-4801-8114-cace08378f18" providerId="ADAL" clId="{DDB69A5D-D483-4EFD-A1F8-241D9E377AA6}" dt="2025-03-11T15:55:24.211" v="1195" actId="26606"/>
          <ac:spMkLst>
            <pc:docMk/>
            <pc:sldMk cId="575709421" sldId="272"/>
            <ac:spMk id="19" creationId="{BB48116A-278A-4CC5-89D3-9DE8E8FF1245}"/>
          </ac:spMkLst>
        </pc:spChg>
        <pc:spChg chg="add">
          <ac:chgData name="Jonathon Cooper" userId="29d14d85-5b7e-4801-8114-cace08378f18" providerId="ADAL" clId="{DDB69A5D-D483-4EFD-A1F8-241D9E377AA6}" dt="2025-03-11T15:55:24.211" v="1195" actId="26606"/>
          <ac:spMkLst>
            <pc:docMk/>
            <pc:sldMk cId="575709421" sldId="272"/>
            <ac:spMk id="24" creationId="{DB304A14-32D0-4873-B914-423ED7B8DAFD}"/>
          </ac:spMkLst>
        </pc:spChg>
        <pc:spChg chg="add">
          <ac:chgData name="Jonathon Cooper" userId="29d14d85-5b7e-4801-8114-cace08378f18" providerId="ADAL" clId="{DDB69A5D-D483-4EFD-A1F8-241D9E377AA6}" dt="2025-03-11T15:55:24.211" v="1195" actId="26606"/>
          <ac:spMkLst>
            <pc:docMk/>
            <pc:sldMk cId="575709421" sldId="272"/>
            <ac:spMk id="26" creationId="{1D460C86-854F-4FB3-ABC2-E823D8FEB9DB}"/>
          </ac:spMkLst>
        </pc:spChg>
        <pc:spChg chg="add">
          <ac:chgData name="Jonathon Cooper" userId="29d14d85-5b7e-4801-8114-cace08378f18" providerId="ADAL" clId="{DDB69A5D-D483-4EFD-A1F8-241D9E377AA6}" dt="2025-03-11T15:55:24.211" v="1195" actId="26606"/>
          <ac:spMkLst>
            <pc:docMk/>
            <pc:sldMk cId="575709421" sldId="272"/>
            <ac:spMk id="28" creationId="{BB48116A-278A-4CC5-89D3-9DE8E8FF1245}"/>
          </ac:spMkLst>
        </pc:spChg>
        <pc:picChg chg="add mod ord">
          <ac:chgData name="Jonathon Cooper" userId="29d14d85-5b7e-4801-8114-cace08378f18" providerId="ADAL" clId="{DDB69A5D-D483-4EFD-A1F8-241D9E377AA6}" dt="2025-03-11T15:54:16.843" v="1154" actId="26606"/>
          <ac:picMkLst>
            <pc:docMk/>
            <pc:sldMk cId="575709421" sldId="272"/>
            <ac:picMk id="6" creationId="{65CCDE89-DF90-8386-0676-1BC52669D35F}"/>
          </ac:picMkLst>
        </pc:picChg>
      </pc:sldChg>
      <pc:sldChg chg="del">
        <pc:chgData name="Jonathon Cooper" userId="29d14d85-5b7e-4801-8114-cace08378f18" providerId="ADAL" clId="{DDB69A5D-D483-4EFD-A1F8-241D9E377AA6}" dt="2025-03-11T15:55:29.639" v="1196" actId="47"/>
        <pc:sldMkLst>
          <pc:docMk/>
          <pc:sldMk cId="1235495636" sldId="273"/>
        </pc:sldMkLst>
      </pc:sldChg>
      <pc:sldChg chg="addSp delSp modSp mod setBg">
        <pc:chgData name="Jonathon Cooper" userId="29d14d85-5b7e-4801-8114-cace08378f18" providerId="ADAL" clId="{DDB69A5D-D483-4EFD-A1F8-241D9E377AA6}" dt="2025-03-11T15:55:45.273" v="1199" actId="26606"/>
        <pc:sldMkLst>
          <pc:docMk/>
          <pc:sldMk cId="1045598157" sldId="274"/>
        </pc:sldMkLst>
        <pc:spChg chg="mod">
          <ac:chgData name="Jonathon Cooper" userId="29d14d85-5b7e-4801-8114-cace08378f18" providerId="ADAL" clId="{DDB69A5D-D483-4EFD-A1F8-241D9E377AA6}" dt="2025-03-11T15:55:45.273" v="1199" actId="26606"/>
          <ac:spMkLst>
            <pc:docMk/>
            <pc:sldMk cId="1045598157" sldId="274"/>
            <ac:spMk id="2" creationId="{0062F64C-D046-13D1-8A84-3D7D50532DD4}"/>
          </ac:spMkLst>
        </pc:spChg>
        <pc:spChg chg="del">
          <ac:chgData name="Jonathon Cooper" userId="29d14d85-5b7e-4801-8114-cace08378f18" providerId="ADAL" clId="{DDB69A5D-D483-4EFD-A1F8-241D9E377AA6}" dt="2025-03-11T15:55:35.445" v="1198" actId="478"/>
          <ac:spMkLst>
            <pc:docMk/>
            <pc:sldMk cId="1045598157" sldId="274"/>
            <ac:spMk id="3" creationId="{A886DA8F-C49A-67B0-E22D-8438D5258BD6}"/>
          </ac:spMkLst>
        </pc:spChg>
        <pc:spChg chg="add del mod">
          <ac:chgData name="Jonathon Cooper" userId="29d14d85-5b7e-4801-8114-cace08378f18" providerId="ADAL" clId="{DDB69A5D-D483-4EFD-A1F8-241D9E377AA6}" dt="2025-03-11T15:55:45.273" v="1199" actId="26606"/>
          <ac:spMkLst>
            <pc:docMk/>
            <pc:sldMk cId="1045598157" sldId="274"/>
            <ac:spMk id="5" creationId="{DAA6EFE8-EB72-E7CA-1418-CD4203A8C79E}"/>
          </ac:spMkLst>
        </pc:spChg>
        <pc:spChg chg="add">
          <ac:chgData name="Jonathon Cooper" userId="29d14d85-5b7e-4801-8114-cace08378f18" providerId="ADAL" clId="{DDB69A5D-D483-4EFD-A1F8-241D9E377AA6}" dt="2025-03-11T15:55:45.273" v="1199" actId="26606"/>
          <ac:spMkLst>
            <pc:docMk/>
            <pc:sldMk cId="1045598157" sldId="274"/>
            <ac:spMk id="10" creationId="{D278ADA9-6383-4BDD-80D2-8899A402687B}"/>
          </ac:spMkLst>
        </pc:spChg>
        <pc:spChg chg="add">
          <ac:chgData name="Jonathon Cooper" userId="29d14d85-5b7e-4801-8114-cace08378f18" providerId="ADAL" clId="{DDB69A5D-D483-4EFD-A1F8-241D9E377AA6}" dt="2025-03-11T15:55:45.273" v="1199" actId="26606"/>
          <ac:spMkLst>
            <pc:docMk/>
            <pc:sldMk cId="1045598157" sldId="274"/>
            <ac:spMk id="12" creationId="{484B7147-B0F6-40ED-B5A2-FF72BC8198B6}"/>
          </ac:spMkLst>
        </pc:spChg>
        <pc:spChg chg="add">
          <ac:chgData name="Jonathon Cooper" userId="29d14d85-5b7e-4801-8114-cace08378f18" providerId="ADAL" clId="{DDB69A5D-D483-4EFD-A1F8-241D9E377AA6}" dt="2025-03-11T15:55:45.273" v="1199" actId="26606"/>
          <ac:spMkLst>
            <pc:docMk/>
            <pc:sldMk cId="1045598157" sldId="274"/>
            <ac:spMk id="14" creationId="{B36D2DE0-0628-4A9A-A59D-7BA8B5EB3022}"/>
          </ac:spMkLst>
        </pc:spChg>
        <pc:spChg chg="add">
          <ac:chgData name="Jonathon Cooper" userId="29d14d85-5b7e-4801-8114-cace08378f18" providerId="ADAL" clId="{DDB69A5D-D483-4EFD-A1F8-241D9E377AA6}" dt="2025-03-11T15:55:45.273" v="1199" actId="26606"/>
          <ac:spMkLst>
            <pc:docMk/>
            <pc:sldMk cId="1045598157" sldId="274"/>
            <ac:spMk id="16" creationId="{48E405C9-94BE-41DA-928C-DEC9A8550E9F}"/>
          </ac:spMkLst>
        </pc:spChg>
        <pc:spChg chg="add">
          <ac:chgData name="Jonathon Cooper" userId="29d14d85-5b7e-4801-8114-cace08378f18" providerId="ADAL" clId="{DDB69A5D-D483-4EFD-A1F8-241D9E377AA6}" dt="2025-03-11T15:55:45.273" v="1199" actId="26606"/>
          <ac:spMkLst>
            <pc:docMk/>
            <pc:sldMk cId="1045598157" sldId="274"/>
            <ac:spMk id="18" creationId="{D2091A72-D5BB-42AC-8FD3-F7747D90861E}"/>
          </ac:spMkLst>
        </pc:spChg>
        <pc:spChg chg="add">
          <ac:chgData name="Jonathon Cooper" userId="29d14d85-5b7e-4801-8114-cace08378f18" providerId="ADAL" clId="{DDB69A5D-D483-4EFD-A1F8-241D9E377AA6}" dt="2025-03-11T15:55:45.273" v="1199" actId="26606"/>
          <ac:spMkLst>
            <pc:docMk/>
            <pc:sldMk cId="1045598157" sldId="274"/>
            <ac:spMk id="20" creationId="{6ED12BFC-A737-46AF-8411-481112D54B0C}"/>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78460-D9B2-4123-8F1E-297E20B1CEA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D351D83-05B9-4AA5-9DE9-AB7136E39D75}">
      <dgm:prSet/>
      <dgm:spPr/>
      <dgm:t>
        <a:bodyPr/>
        <a:lstStyle/>
        <a:p>
          <a:pPr>
            <a:lnSpc>
              <a:spcPct val="100000"/>
            </a:lnSpc>
            <a:defRPr cap="all"/>
          </a:pPr>
          <a:r>
            <a:rPr lang="en-US" b="0" i="0" baseline="0" dirty="0"/>
            <a:t>Enhancing Your Communication Skills Through Social Emotional Learning</a:t>
          </a:r>
          <a:endParaRPr lang="en-US" dirty="0"/>
        </a:p>
      </dgm:t>
    </dgm:pt>
    <dgm:pt modelId="{4EA73E8F-4206-482E-B082-CCA0269460FF}" type="parTrans" cxnId="{CC29E08B-F42D-4F13-8566-67A5A74A8B48}">
      <dgm:prSet/>
      <dgm:spPr/>
      <dgm:t>
        <a:bodyPr/>
        <a:lstStyle/>
        <a:p>
          <a:endParaRPr lang="en-US"/>
        </a:p>
      </dgm:t>
    </dgm:pt>
    <dgm:pt modelId="{2AAC4B10-195E-4911-A4F5-D01D058C95D7}" type="sibTrans" cxnId="{CC29E08B-F42D-4F13-8566-67A5A74A8B48}">
      <dgm:prSet/>
      <dgm:spPr/>
      <dgm:t>
        <a:bodyPr/>
        <a:lstStyle/>
        <a:p>
          <a:endParaRPr lang="en-US"/>
        </a:p>
      </dgm:t>
    </dgm:pt>
    <dgm:pt modelId="{753B03E8-8578-47EE-B374-90FE4D9DF729}" type="pres">
      <dgm:prSet presAssocID="{4DD78460-D9B2-4123-8F1E-297E20B1CEA4}" presName="root" presStyleCnt="0">
        <dgm:presLayoutVars>
          <dgm:dir/>
          <dgm:resizeHandles val="exact"/>
        </dgm:presLayoutVars>
      </dgm:prSet>
      <dgm:spPr/>
    </dgm:pt>
    <dgm:pt modelId="{25D475FD-1BAC-40AF-8DF4-0743799BB288}" type="pres">
      <dgm:prSet presAssocID="{ED351D83-05B9-4AA5-9DE9-AB7136E39D75}" presName="compNode" presStyleCnt="0"/>
      <dgm:spPr/>
    </dgm:pt>
    <dgm:pt modelId="{3AF3D068-5C1B-4F82-9F19-EFC588DA10C0}" type="pres">
      <dgm:prSet presAssocID="{ED351D83-05B9-4AA5-9DE9-AB7136E39D75}" presName="iconBgRect" presStyleLbl="bgShp" presStyleIdx="0" presStyleCnt="1" custLinFactNeighborX="0" custLinFactNeighborY="-13910"/>
      <dgm:spPr/>
    </dgm:pt>
    <dgm:pt modelId="{E590926C-CA9E-4A17-A20B-1E523C03062B}" type="pres">
      <dgm:prSet presAssocID="{ED351D83-05B9-4AA5-9DE9-AB7136E39D75}" presName="iconRect" presStyleLbl="node1" presStyleIdx="0" presStyleCnt="1" custLinFactNeighborX="0" custLinFactNeighborY="-155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C6C30AFB-296C-4FF5-8185-E802E87445A2}" type="pres">
      <dgm:prSet presAssocID="{ED351D83-05B9-4AA5-9DE9-AB7136E39D75}" presName="spaceRect" presStyleCnt="0"/>
      <dgm:spPr/>
    </dgm:pt>
    <dgm:pt modelId="{A232E5D0-801B-46C5-8F22-91FA7B61D804}" type="pres">
      <dgm:prSet presAssocID="{ED351D83-05B9-4AA5-9DE9-AB7136E39D75}" presName="textRect" presStyleLbl="revTx" presStyleIdx="0" presStyleCnt="1" custScaleX="276897" custScaleY="457041" custLinFactY="79657" custLinFactNeighborX="0" custLinFactNeighborY="100000">
        <dgm:presLayoutVars>
          <dgm:chMax val="1"/>
          <dgm:chPref val="1"/>
        </dgm:presLayoutVars>
      </dgm:prSet>
      <dgm:spPr/>
    </dgm:pt>
  </dgm:ptLst>
  <dgm:cxnLst>
    <dgm:cxn modelId="{CC29E08B-F42D-4F13-8566-67A5A74A8B48}" srcId="{4DD78460-D9B2-4123-8F1E-297E20B1CEA4}" destId="{ED351D83-05B9-4AA5-9DE9-AB7136E39D75}" srcOrd="0" destOrd="0" parTransId="{4EA73E8F-4206-482E-B082-CCA0269460FF}" sibTransId="{2AAC4B10-195E-4911-A4F5-D01D058C95D7}"/>
    <dgm:cxn modelId="{FF0D078C-33A5-44B8-B876-1EA9B50852F6}" type="presOf" srcId="{4DD78460-D9B2-4123-8F1E-297E20B1CEA4}" destId="{753B03E8-8578-47EE-B374-90FE4D9DF729}" srcOrd="0" destOrd="0" presId="urn:microsoft.com/office/officeart/2018/5/layout/IconCircleLabelList"/>
    <dgm:cxn modelId="{9122CDA4-8BC7-4A59-BC55-2B7F51176BCE}" type="presOf" srcId="{ED351D83-05B9-4AA5-9DE9-AB7136E39D75}" destId="{A232E5D0-801B-46C5-8F22-91FA7B61D804}" srcOrd="0" destOrd="0" presId="urn:microsoft.com/office/officeart/2018/5/layout/IconCircleLabelList"/>
    <dgm:cxn modelId="{07336657-AC85-4284-AC6E-06848909ACA6}" type="presParOf" srcId="{753B03E8-8578-47EE-B374-90FE4D9DF729}" destId="{25D475FD-1BAC-40AF-8DF4-0743799BB288}" srcOrd="0" destOrd="0" presId="urn:microsoft.com/office/officeart/2018/5/layout/IconCircleLabelList"/>
    <dgm:cxn modelId="{70A98B4D-52AC-49B7-934F-E111D02F5B63}" type="presParOf" srcId="{25D475FD-1BAC-40AF-8DF4-0743799BB288}" destId="{3AF3D068-5C1B-4F82-9F19-EFC588DA10C0}" srcOrd="0" destOrd="0" presId="urn:microsoft.com/office/officeart/2018/5/layout/IconCircleLabelList"/>
    <dgm:cxn modelId="{10277B5C-6C6F-4D3D-A01E-9365CDA8D685}" type="presParOf" srcId="{25D475FD-1BAC-40AF-8DF4-0743799BB288}" destId="{E590926C-CA9E-4A17-A20B-1E523C03062B}" srcOrd="1" destOrd="0" presId="urn:microsoft.com/office/officeart/2018/5/layout/IconCircleLabelList"/>
    <dgm:cxn modelId="{A85ED4AE-73A2-4856-ABD8-5D7A678F99DC}" type="presParOf" srcId="{25D475FD-1BAC-40AF-8DF4-0743799BB288}" destId="{C6C30AFB-296C-4FF5-8185-E802E87445A2}" srcOrd="2" destOrd="0" presId="urn:microsoft.com/office/officeart/2018/5/layout/IconCircleLabelList"/>
    <dgm:cxn modelId="{8467E8F9-E4BB-450C-8BFE-1FC3D893F619}" type="presParOf" srcId="{25D475FD-1BAC-40AF-8DF4-0743799BB288}" destId="{A232E5D0-801B-46C5-8F22-91FA7B61D80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7422D-DCD2-42AE-BDA5-EE9C26B718A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703465-2843-44C5-83D3-3F5421F2E250}">
      <dgm:prSet/>
      <dgm:spPr/>
      <dgm:t>
        <a:bodyPr/>
        <a:lstStyle/>
        <a:p>
          <a:r>
            <a:rPr lang="en-US" b="0" i="0" baseline="0"/>
            <a:t>Non-Judgmental Attitude </a:t>
          </a:r>
          <a:endParaRPr lang="en-US"/>
        </a:p>
      </dgm:t>
    </dgm:pt>
    <dgm:pt modelId="{E261BE3C-CEA9-44BF-9978-DCA0124E9E12}" type="parTrans" cxnId="{49BEEEE6-4AED-4C65-891C-8BC915B4C1C7}">
      <dgm:prSet/>
      <dgm:spPr/>
      <dgm:t>
        <a:bodyPr/>
        <a:lstStyle/>
        <a:p>
          <a:endParaRPr lang="en-US"/>
        </a:p>
      </dgm:t>
    </dgm:pt>
    <dgm:pt modelId="{3A372FC3-1633-4A3F-8D40-A322798E7984}" type="sibTrans" cxnId="{49BEEEE6-4AED-4C65-891C-8BC915B4C1C7}">
      <dgm:prSet/>
      <dgm:spPr/>
      <dgm:t>
        <a:bodyPr/>
        <a:lstStyle/>
        <a:p>
          <a:endParaRPr lang="en-US"/>
        </a:p>
      </dgm:t>
    </dgm:pt>
    <dgm:pt modelId="{A990C753-5E98-4B69-BFAE-72337F9259D4}">
      <dgm:prSet/>
      <dgm:spPr/>
      <dgm:t>
        <a:bodyPr/>
        <a:lstStyle/>
        <a:p>
          <a:r>
            <a:rPr lang="en-US" b="0" i="0" baseline="0"/>
            <a:t>Active Attention </a:t>
          </a:r>
          <a:endParaRPr lang="en-US"/>
        </a:p>
      </dgm:t>
    </dgm:pt>
    <dgm:pt modelId="{741C5AF5-7775-4C89-81C6-4889D190F5CC}" type="parTrans" cxnId="{C34AA350-83C7-4E91-8091-A68E128FBC69}">
      <dgm:prSet/>
      <dgm:spPr/>
      <dgm:t>
        <a:bodyPr/>
        <a:lstStyle/>
        <a:p>
          <a:endParaRPr lang="en-US"/>
        </a:p>
      </dgm:t>
    </dgm:pt>
    <dgm:pt modelId="{7F1279CB-6FC4-4BD9-B5D1-2B148B1528B3}" type="sibTrans" cxnId="{C34AA350-83C7-4E91-8091-A68E128FBC69}">
      <dgm:prSet/>
      <dgm:spPr/>
      <dgm:t>
        <a:bodyPr/>
        <a:lstStyle/>
        <a:p>
          <a:endParaRPr lang="en-US"/>
        </a:p>
      </dgm:t>
    </dgm:pt>
    <dgm:pt modelId="{93094FEA-C14A-4169-9581-0E88A6F76B8C}">
      <dgm:prSet/>
      <dgm:spPr/>
      <dgm:t>
        <a:bodyPr/>
        <a:lstStyle/>
        <a:p>
          <a:r>
            <a:rPr lang="en-US" b="0" i="0" baseline="0"/>
            <a:t>Focus on Feelings and Facts </a:t>
          </a:r>
          <a:endParaRPr lang="en-US"/>
        </a:p>
      </dgm:t>
    </dgm:pt>
    <dgm:pt modelId="{C671F363-0CF2-4A03-BDE9-EA047E79CB25}" type="parTrans" cxnId="{05D56337-9443-4A8B-91B3-1C5DC35A123D}">
      <dgm:prSet/>
      <dgm:spPr/>
      <dgm:t>
        <a:bodyPr/>
        <a:lstStyle/>
        <a:p>
          <a:endParaRPr lang="en-US"/>
        </a:p>
      </dgm:t>
    </dgm:pt>
    <dgm:pt modelId="{2A71A84C-AFE2-491B-BB8F-534F5D1C3004}" type="sibTrans" cxnId="{05D56337-9443-4A8B-91B3-1C5DC35A123D}">
      <dgm:prSet/>
      <dgm:spPr/>
      <dgm:t>
        <a:bodyPr/>
        <a:lstStyle/>
        <a:p>
          <a:endParaRPr lang="en-US"/>
        </a:p>
      </dgm:t>
    </dgm:pt>
    <dgm:pt modelId="{C1BCA0A3-C0EE-4ADB-BAA8-6531B7E47DDE}">
      <dgm:prSet/>
      <dgm:spPr/>
      <dgm:t>
        <a:bodyPr/>
        <a:lstStyle/>
        <a:p>
          <a:r>
            <a:rPr lang="en-US" b="0" i="0" baseline="0"/>
            <a:t>Reflection and Paraphrasing </a:t>
          </a:r>
          <a:endParaRPr lang="en-US"/>
        </a:p>
      </dgm:t>
    </dgm:pt>
    <dgm:pt modelId="{771B0231-52D8-4694-A73B-1A0B706544AA}" type="parTrans" cxnId="{CC4396F7-4E16-443A-86A5-88D0D62FC60D}">
      <dgm:prSet/>
      <dgm:spPr/>
      <dgm:t>
        <a:bodyPr/>
        <a:lstStyle/>
        <a:p>
          <a:endParaRPr lang="en-US"/>
        </a:p>
      </dgm:t>
    </dgm:pt>
    <dgm:pt modelId="{503EA761-5EAF-4098-8695-2AB33FBA863C}" type="sibTrans" cxnId="{CC4396F7-4E16-443A-86A5-88D0D62FC60D}">
      <dgm:prSet/>
      <dgm:spPr/>
      <dgm:t>
        <a:bodyPr/>
        <a:lstStyle/>
        <a:p>
          <a:endParaRPr lang="en-US"/>
        </a:p>
      </dgm:t>
    </dgm:pt>
    <dgm:pt modelId="{2B75700C-A1D6-4A33-83F2-190E3CB93829}">
      <dgm:prSet/>
      <dgm:spPr/>
      <dgm:t>
        <a:bodyPr/>
        <a:lstStyle/>
        <a:p>
          <a:r>
            <a:rPr lang="en-US" b="0" i="0" baseline="0"/>
            <a:t>Non-Verbal Communication </a:t>
          </a:r>
          <a:endParaRPr lang="en-US"/>
        </a:p>
      </dgm:t>
    </dgm:pt>
    <dgm:pt modelId="{3EC97A9E-DB20-4352-94B2-7228F255BD2E}" type="parTrans" cxnId="{1D990BA7-F6CB-4AB4-BC18-620DF47B94BD}">
      <dgm:prSet/>
      <dgm:spPr/>
      <dgm:t>
        <a:bodyPr/>
        <a:lstStyle/>
        <a:p>
          <a:endParaRPr lang="en-US"/>
        </a:p>
      </dgm:t>
    </dgm:pt>
    <dgm:pt modelId="{E066EC9A-EC00-48BB-B514-B6AF4D47C2B5}" type="sibTrans" cxnId="{1D990BA7-F6CB-4AB4-BC18-620DF47B94BD}">
      <dgm:prSet/>
      <dgm:spPr/>
      <dgm:t>
        <a:bodyPr/>
        <a:lstStyle/>
        <a:p>
          <a:endParaRPr lang="en-US"/>
        </a:p>
      </dgm:t>
    </dgm:pt>
    <dgm:pt modelId="{8F0448EB-0934-482B-BAE4-A4CA09B0A152}">
      <dgm:prSet/>
      <dgm:spPr/>
      <dgm:t>
        <a:bodyPr/>
        <a:lstStyle/>
        <a:p>
          <a:r>
            <a:rPr lang="en-US" b="0" i="0" baseline="0"/>
            <a:t>Providing Space and Patience </a:t>
          </a:r>
          <a:endParaRPr lang="en-US"/>
        </a:p>
      </dgm:t>
    </dgm:pt>
    <dgm:pt modelId="{A6510916-6EDC-4CC4-893E-5C7C09F34973}" type="parTrans" cxnId="{CB18BF61-350E-4F84-8E41-3EA6644FCB89}">
      <dgm:prSet/>
      <dgm:spPr/>
      <dgm:t>
        <a:bodyPr/>
        <a:lstStyle/>
        <a:p>
          <a:endParaRPr lang="en-US"/>
        </a:p>
      </dgm:t>
    </dgm:pt>
    <dgm:pt modelId="{94CECFD5-93B6-42BE-8BC7-F70EBD5F6EF2}" type="sibTrans" cxnId="{CB18BF61-350E-4F84-8E41-3EA6644FCB89}">
      <dgm:prSet/>
      <dgm:spPr/>
      <dgm:t>
        <a:bodyPr/>
        <a:lstStyle/>
        <a:p>
          <a:endParaRPr lang="en-US"/>
        </a:p>
      </dgm:t>
    </dgm:pt>
    <dgm:pt modelId="{91B5A23A-0640-49A4-9BF6-985F34E1DA2B}">
      <dgm:prSet/>
      <dgm:spPr/>
      <dgm:t>
        <a:bodyPr/>
        <a:lstStyle/>
        <a:p>
          <a:r>
            <a:rPr lang="en-US" b="0" i="0" baseline="0"/>
            <a:t>Genuine Understanding </a:t>
          </a:r>
          <a:endParaRPr lang="en-US"/>
        </a:p>
      </dgm:t>
    </dgm:pt>
    <dgm:pt modelId="{C0654A62-7B51-4229-9D92-F5D2540EC596}" type="parTrans" cxnId="{15443FC4-0121-4827-A4D2-1FCE41462420}">
      <dgm:prSet/>
      <dgm:spPr/>
      <dgm:t>
        <a:bodyPr/>
        <a:lstStyle/>
        <a:p>
          <a:endParaRPr lang="en-US"/>
        </a:p>
      </dgm:t>
    </dgm:pt>
    <dgm:pt modelId="{6C959434-6EED-4833-BA75-CE42C5B9C7A2}" type="sibTrans" cxnId="{15443FC4-0121-4827-A4D2-1FCE41462420}">
      <dgm:prSet/>
      <dgm:spPr/>
      <dgm:t>
        <a:bodyPr/>
        <a:lstStyle/>
        <a:p>
          <a:endParaRPr lang="en-US"/>
        </a:p>
      </dgm:t>
    </dgm:pt>
    <dgm:pt modelId="{A5304754-AF14-41A9-AFD3-46120924A5C8}">
      <dgm:prSet/>
      <dgm:spPr/>
      <dgm:t>
        <a:bodyPr/>
        <a:lstStyle/>
        <a:p>
          <a:r>
            <a:rPr lang="en-US" b="0" i="0" baseline="0"/>
            <a:t>Emotional Awareness </a:t>
          </a:r>
          <a:endParaRPr lang="en-US"/>
        </a:p>
      </dgm:t>
    </dgm:pt>
    <dgm:pt modelId="{DE86360B-FF68-453C-B35E-0D931F340CC7}" type="parTrans" cxnId="{17B050AB-D062-4565-B63A-DED870BA8620}">
      <dgm:prSet/>
      <dgm:spPr/>
      <dgm:t>
        <a:bodyPr/>
        <a:lstStyle/>
        <a:p>
          <a:endParaRPr lang="en-US"/>
        </a:p>
      </dgm:t>
    </dgm:pt>
    <dgm:pt modelId="{8FB61AE9-DB01-46D7-824A-6B5F5D273206}" type="sibTrans" cxnId="{17B050AB-D062-4565-B63A-DED870BA8620}">
      <dgm:prSet/>
      <dgm:spPr/>
      <dgm:t>
        <a:bodyPr/>
        <a:lstStyle/>
        <a:p>
          <a:endParaRPr lang="en-US"/>
        </a:p>
      </dgm:t>
    </dgm:pt>
    <dgm:pt modelId="{7ADEA338-C2D8-4D6C-9474-B57B2622D876}" type="pres">
      <dgm:prSet presAssocID="{4327422D-DCD2-42AE-BDA5-EE9C26B718A7}" presName="root" presStyleCnt="0">
        <dgm:presLayoutVars>
          <dgm:dir/>
          <dgm:resizeHandles val="exact"/>
        </dgm:presLayoutVars>
      </dgm:prSet>
      <dgm:spPr/>
    </dgm:pt>
    <dgm:pt modelId="{39039E4E-D29E-4C8E-B52F-668809D08993}" type="pres">
      <dgm:prSet presAssocID="{01703465-2843-44C5-83D3-3F5421F2E250}" presName="compNode" presStyleCnt="0"/>
      <dgm:spPr/>
    </dgm:pt>
    <dgm:pt modelId="{2FB74CCD-4FA5-4A25-B3FB-E910D6280C7F}" type="pres">
      <dgm:prSet presAssocID="{01703465-2843-44C5-83D3-3F5421F2E25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D64F91A-552C-4EAA-BE31-A6E0CAD9A3F4}" type="pres">
      <dgm:prSet presAssocID="{01703465-2843-44C5-83D3-3F5421F2E250}" presName="spaceRect" presStyleCnt="0"/>
      <dgm:spPr/>
    </dgm:pt>
    <dgm:pt modelId="{A0221A8E-AD6C-4A90-B2B7-D61FCCCC1EDF}" type="pres">
      <dgm:prSet presAssocID="{01703465-2843-44C5-83D3-3F5421F2E250}" presName="textRect" presStyleLbl="revTx" presStyleIdx="0" presStyleCnt="8">
        <dgm:presLayoutVars>
          <dgm:chMax val="1"/>
          <dgm:chPref val="1"/>
        </dgm:presLayoutVars>
      </dgm:prSet>
      <dgm:spPr/>
    </dgm:pt>
    <dgm:pt modelId="{32370294-4D7D-4EB5-868B-260670CB0B16}" type="pres">
      <dgm:prSet presAssocID="{3A372FC3-1633-4A3F-8D40-A322798E7984}" presName="sibTrans" presStyleCnt="0"/>
      <dgm:spPr/>
    </dgm:pt>
    <dgm:pt modelId="{B8A0E87E-4CE0-45FB-BD0B-95C4436946D0}" type="pres">
      <dgm:prSet presAssocID="{A990C753-5E98-4B69-BFAE-72337F9259D4}" presName="compNode" presStyleCnt="0"/>
      <dgm:spPr/>
    </dgm:pt>
    <dgm:pt modelId="{30AD1AEA-C9FB-40AF-A1B3-F09997B3D9F6}" type="pres">
      <dgm:prSet presAssocID="{A990C753-5E98-4B69-BFAE-72337F9259D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2A7C81E-210B-472C-8A75-CDFB5B1D8C34}" type="pres">
      <dgm:prSet presAssocID="{A990C753-5E98-4B69-BFAE-72337F9259D4}" presName="spaceRect" presStyleCnt="0"/>
      <dgm:spPr/>
    </dgm:pt>
    <dgm:pt modelId="{75447DF0-DC15-4B49-8D19-C3AE895A9980}" type="pres">
      <dgm:prSet presAssocID="{A990C753-5E98-4B69-BFAE-72337F9259D4}" presName="textRect" presStyleLbl="revTx" presStyleIdx="1" presStyleCnt="8">
        <dgm:presLayoutVars>
          <dgm:chMax val="1"/>
          <dgm:chPref val="1"/>
        </dgm:presLayoutVars>
      </dgm:prSet>
      <dgm:spPr/>
    </dgm:pt>
    <dgm:pt modelId="{2EB446E0-1FE5-452E-AB76-5D86BB964B32}" type="pres">
      <dgm:prSet presAssocID="{7F1279CB-6FC4-4BD9-B5D1-2B148B1528B3}" presName="sibTrans" presStyleCnt="0"/>
      <dgm:spPr/>
    </dgm:pt>
    <dgm:pt modelId="{40E067C5-45E4-4330-ABF9-7D4B6E3B3DA2}" type="pres">
      <dgm:prSet presAssocID="{93094FEA-C14A-4169-9581-0E88A6F76B8C}" presName="compNode" presStyleCnt="0"/>
      <dgm:spPr/>
    </dgm:pt>
    <dgm:pt modelId="{4BFB8384-4B7E-4D19-8F69-81BF6C67EEB0}" type="pres">
      <dgm:prSet presAssocID="{93094FEA-C14A-4169-9581-0E88A6F76B8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3FC5EC71-A7DE-4768-AFDA-CF36E20813D8}" type="pres">
      <dgm:prSet presAssocID="{93094FEA-C14A-4169-9581-0E88A6F76B8C}" presName="spaceRect" presStyleCnt="0"/>
      <dgm:spPr/>
    </dgm:pt>
    <dgm:pt modelId="{9200811B-BAF1-4347-9AE9-8B4F04D063A4}" type="pres">
      <dgm:prSet presAssocID="{93094FEA-C14A-4169-9581-0E88A6F76B8C}" presName="textRect" presStyleLbl="revTx" presStyleIdx="2" presStyleCnt="8">
        <dgm:presLayoutVars>
          <dgm:chMax val="1"/>
          <dgm:chPref val="1"/>
        </dgm:presLayoutVars>
      </dgm:prSet>
      <dgm:spPr/>
    </dgm:pt>
    <dgm:pt modelId="{C6E14BDC-51A0-4D23-953F-36368C13B003}" type="pres">
      <dgm:prSet presAssocID="{2A71A84C-AFE2-491B-BB8F-534F5D1C3004}" presName="sibTrans" presStyleCnt="0"/>
      <dgm:spPr/>
    </dgm:pt>
    <dgm:pt modelId="{07A5A08E-961E-45C9-8B8D-ADB851C6CC77}" type="pres">
      <dgm:prSet presAssocID="{C1BCA0A3-C0EE-4ADB-BAA8-6531B7E47DDE}" presName="compNode" presStyleCnt="0"/>
      <dgm:spPr/>
    </dgm:pt>
    <dgm:pt modelId="{3B8690C6-A407-425C-B435-16DCB9449387}" type="pres">
      <dgm:prSet presAssocID="{C1BCA0A3-C0EE-4ADB-BAA8-6531B7E47DD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6814C858-FD83-4DA2-BD3A-5B573A6BE8D4}" type="pres">
      <dgm:prSet presAssocID="{C1BCA0A3-C0EE-4ADB-BAA8-6531B7E47DDE}" presName="spaceRect" presStyleCnt="0"/>
      <dgm:spPr/>
    </dgm:pt>
    <dgm:pt modelId="{BA766D80-9334-424A-A6FD-13B9AAF25DB8}" type="pres">
      <dgm:prSet presAssocID="{C1BCA0A3-C0EE-4ADB-BAA8-6531B7E47DDE}" presName="textRect" presStyleLbl="revTx" presStyleIdx="3" presStyleCnt="8">
        <dgm:presLayoutVars>
          <dgm:chMax val="1"/>
          <dgm:chPref val="1"/>
        </dgm:presLayoutVars>
      </dgm:prSet>
      <dgm:spPr/>
    </dgm:pt>
    <dgm:pt modelId="{0508B475-BCB9-4820-B488-4A3ECB93579E}" type="pres">
      <dgm:prSet presAssocID="{503EA761-5EAF-4098-8695-2AB33FBA863C}" presName="sibTrans" presStyleCnt="0"/>
      <dgm:spPr/>
    </dgm:pt>
    <dgm:pt modelId="{4814AA83-7901-4106-9A73-52EAD4F78FC7}" type="pres">
      <dgm:prSet presAssocID="{2B75700C-A1D6-4A33-83F2-190E3CB93829}" presName="compNode" presStyleCnt="0"/>
      <dgm:spPr/>
    </dgm:pt>
    <dgm:pt modelId="{3499A011-7D05-44FC-8E80-B0CB645C0406}" type="pres">
      <dgm:prSet presAssocID="{2B75700C-A1D6-4A33-83F2-190E3CB9382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btitles"/>
        </a:ext>
      </dgm:extLst>
    </dgm:pt>
    <dgm:pt modelId="{576D270C-A40F-4715-BA7D-67A8969CF9E0}" type="pres">
      <dgm:prSet presAssocID="{2B75700C-A1D6-4A33-83F2-190E3CB93829}" presName="spaceRect" presStyleCnt="0"/>
      <dgm:spPr/>
    </dgm:pt>
    <dgm:pt modelId="{1A5E4598-E6C5-47A0-9430-1C4466D5E668}" type="pres">
      <dgm:prSet presAssocID="{2B75700C-A1D6-4A33-83F2-190E3CB93829}" presName="textRect" presStyleLbl="revTx" presStyleIdx="4" presStyleCnt="8">
        <dgm:presLayoutVars>
          <dgm:chMax val="1"/>
          <dgm:chPref val="1"/>
        </dgm:presLayoutVars>
      </dgm:prSet>
      <dgm:spPr/>
    </dgm:pt>
    <dgm:pt modelId="{37336EFD-C82D-4A44-82EE-1B2F5C7EA7F8}" type="pres">
      <dgm:prSet presAssocID="{E066EC9A-EC00-48BB-B514-B6AF4D47C2B5}" presName="sibTrans" presStyleCnt="0"/>
      <dgm:spPr/>
    </dgm:pt>
    <dgm:pt modelId="{9643D62A-4963-4AC4-8B87-21FF28BEA810}" type="pres">
      <dgm:prSet presAssocID="{8F0448EB-0934-482B-BAE4-A4CA09B0A152}" presName="compNode" presStyleCnt="0"/>
      <dgm:spPr/>
    </dgm:pt>
    <dgm:pt modelId="{9E87C268-BA60-44D5-8F87-2E9625404311}" type="pres">
      <dgm:prSet presAssocID="{8F0448EB-0934-482B-BAE4-A4CA09B0A15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D2B643A2-F6DE-40EA-B1BD-40D22A00331F}" type="pres">
      <dgm:prSet presAssocID="{8F0448EB-0934-482B-BAE4-A4CA09B0A152}" presName="spaceRect" presStyleCnt="0"/>
      <dgm:spPr/>
    </dgm:pt>
    <dgm:pt modelId="{07618D53-F575-4A1C-8C9B-56C92B92274B}" type="pres">
      <dgm:prSet presAssocID="{8F0448EB-0934-482B-BAE4-A4CA09B0A152}" presName="textRect" presStyleLbl="revTx" presStyleIdx="5" presStyleCnt="8">
        <dgm:presLayoutVars>
          <dgm:chMax val="1"/>
          <dgm:chPref val="1"/>
        </dgm:presLayoutVars>
      </dgm:prSet>
      <dgm:spPr/>
    </dgm:pt>
    <dgm:pt modelId="{AF8D8467-2BB7-403F-BF73-2A0E1EA4714D}" type="pres">
      <dgm:prSet presAssocID="{94CECFD5-93B6-42BE-8BC7-F70EBD5F6EF2}" presName="sibTrans" presStyleCnt="0"/>
      <dgm:spPr/>
    </dgm:pt>
    <dgm:pt modelId="{D6FF2661-46B8-4A7F-83F6-4F4F336CA4C7}" type="pres">
      <dgm:prSet presAssocID="{91B5A23A-0640-49A4-9BF6-985F34E1DA2B}" presName="compNode" presStyleCnt="0"/>
      <dgm:spPr/>
    </dgm:pt>
    <dgm:pt modelId="{5CFA34F6-23B7-4C26-8150-C688DE0416D9}" type="pres">
      <dgm:prSet presAssocID="{91B5A23A-0640-49A4-9BF6-985F34E1DA2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54C06C12-694C-4229-BE31-D0D1B19D8FAC}" type="pres">
      <dgm:prSet presAssocID="{91B5A23A-0640-49A4-9BF6-985F34E1DA2B}" presName="spaceRect" presStyleCnt="0"/>
      <dgm:spPr/>
    </dgm:pt>
    <dgm:pt modelId="{D6EA44DD-633F-48C5-B8DD-EECACA6B8F31}" type="pres">
      <dgm:prSet presAssocID="{91B5A23A-0640-49A4-9BF6-985F34E1DA2B}" presName="textRect" presStyleLbl="revTx" presStyleIdx="6" presStyleCnt="8">
        <dgm:presLayoutVars>
          <dgm:chMax val="1"/>
          <dgm:chPref val="1"/>
        </dgm:presLayoutVars>
      </dgm:prSet>
      <dgm:spPr/>
    </dgm:pt>
    <dgm:pt modelId="{7EAA2BBB-EE9E-4753-9B1D-0A2128A89A88}" type="pres">
      <dgm:prSet presAssocID="{6C959434-6EED-4833-BA75-CE42C5B9C7A2}" presName="sibTrans" presStyleCnt="0"/>
      <dgm:spPr/>
    </dgm:pt>
    <dgm:pt modelId="{F0E8EE14-DA2B-4191-BE25-B1C39298A6E8}" type="pres">
      <dgm:prSet presAssocID="{A5304754-AF14-41A9-AFD3-46120924A5C8}" presName="compNode" presStyleCnt="0"/>
      <dgm:spPr/>
    </dgm:pt>
    <dgm:pt modelId="{05943D36-8670-401F-9F41-4308070B7043}" type="pres">
      <dgm:prSet presAssocID="{A5304754-AF14-41A9-AFD3-46120924A5C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rama"/>
        </a:ext>
      </dgm:extLst>
    </dgm:pt>
    <dgm:pt modelId="{F588FD0C-7FE2-48D2-A635-E8A78887BA0B}" type="pres">
      <dgm:prSet presAssocID="{A5304754-AF14-41A9-AFD3-46120924A5C8}" presName="spaceRect" presStyleCnt="0"/>
      <dgm:spPr/>
    </dgm:pt>
    <dgm:pt modelId="{43A3A66F-BDEC-4F7E-830B-462805BC45EB}" type="pres">
      <dgm:prSet presAssocID="{A5304754-AF14-41A9-AFD3-46120924A5C8}" presName="textRect" presStyleLbl="revTx" presStyleIdx="7" presStyleCnt="8">
        <dgm:presLayoutVars>
          <dgm:chMax val="1"/>
          <dgm:chPref val="1"/>
        </dgm:presLayoutVars>
      </dgm:prSet>
      <dgm:spPr/>
    </dgm:pt>
  </dgm:ptLst>
  <dgm:cxnLst>
    <dgm:cxn modelId="{F3957E0B-83FB-449C-A75F-D6B9B3FF5A3D}" type="presOf" srcId="{93094FEA-C14A-4169-9581-0E88A6F76B8C}" destId="{9200811B-BAF1-4347-9AE9-8B4F04D063A4}" srcOrd="0" destOrd="0" presId="urn:microsoft.com/office/officeart/2018/2/layout/IconLabelList"/>
    <dgm:cxn modelId="{E14A5C21-162F-40E1-B5BD-A6BEBDC08F0E}" type="presOf" srcId="{8F0448EB-0934-482B-BAE4-A4CA09B0A152}" destId="{07618D53-F575-4A1C-8C9B-56C92B92274B}" srcOrd="0" destOrd="0" presId="urn:microsoft.com/office/officeart/2018/2/layout/IconLabelList"/>
    <dgm:cxn modelId="{D33EE425-AA25-4CA5-A196-E0086DA3BB34}" type="presOf" srcId="{C1BCA0A3-C0EE-4ADB-BAA8-6531B7E47DDE}" destId="{BA766D80-9334-424A-A6FD-13B9AAF25DB8}" srcOrd="0" destOrd="0" presId="urn:microsoft.com/office/officeart/2018/2/layout/IconLabelList"/>
    <dgm:cxn modelId="{74F7CE35-FE80-4FDF-BCDB-7BA2B3BECBD4}" type="presOf" srcId="{A5304754-AF14-41A9-AFD3-46120924A5C8}" destId="{43A3A66F-BDEC-4F7E-830B-462805BC45EB}" srcOrd="0" destOrd="0" presId="urn:microsoft.com/office/officeart/2018/2/layout/IconLabelList"/>
    <dgm:cxn modelId="{05D56337-9443-4A8B-91B3-1C5DC35A123D}" srcId="{4327422D-DCD2-42AE-BDA5-EE9C26B718A7}" destId="{93094FEA-C14A-4169-9581-0E88A6F76B8C}" srcOrd="2" destOrd="0" parTransId="{C671F363-0CF2-4A03-BDE9-EA047E79CB25}" sibTransId="{2A71A84C-AFE2-491B-BB8F-534F5D1C3004}"/>
    <dgm:cxn modelId="{CB18BF61-350E-4F84-8E41-3EA6644FCB89}" srcId="{4327422D-DCD2-42AE-BDA5-EE9C26B718A7}" destId="{8F0448EB-0934-482B-BAE4-A4CA09B0A152}" srcOrd="5" destOrd="0" parTransId="{A6510916-6EDC-4CC4-893E-5C7C09F34973}" sibTransId="{94CECFD5-93B6-42BE-8BC7-F70EBD5F6EF2}"/>
    <dgm:cxn modelId="{4652CA44-586F-4930-B3E1-5915E0B6CE48}" type="presOf" srcId="{A990C753-5E98-4B69-BFAE-72337F9259D4}" destId="{75447DF0-DC15-4B49-8D19-C3AE895A9980}" srcOrd="0" destOrd="0" presId="urn:microsoft.com/office/officeart/2018/2/layout/IconLabelList"/>
    <dgm:cxn modelId="{C34AA350-83C7-4E91-8091-A68E128FBC69}" srcId="{4327422D-DCD2-42AE-BDA5-EE9C26B718A7}" destId="{A990C753-5E98-4B69-BFAE-72337F9259D4}" srcOrd="1" destOrd="0" parTransId="{741C5AF5-7775-4C89-81C6-4889D190F5CC}" sibTransId="{7F1279CB-6FC4-4BD9-B5D1-2B148B1528B3}"/>
    <dgm:cxn modelId="{752ADE52-C028-4020-8B69-E9D7D4582B15}" type="presOf" srcId="{4327422D-DCD2-42AE-BDA5-EE9C26B718A7}" destId="{7ADEA338-C2D8-4D6C-9474-B57B2622D876}" srcOrd="0" destOrd="0" presId="urn:microsoft.com/office/officeart/2018/2/layout/IconLabelList"/>
    <dgm:cxn modelId="{71E07E7C-F3E6-4261-9EF3-87B717B26DB0}" type="presOf" srcId="{01703465-2843-44C5-83D3-3F5421F2E250}" destId="{A0221A8E-AD6C-4A90-B2B7-D61FCCCC1EDF}" srcOrd="0" destOrd="0" presId="urn:microsoft.com/office/officeart/2018/2/layout/IconLabelList"/>
    <dgm:cxn modelId="{77AEAC82-7A57-4BFB-900E-AE70CE78A7E6}" type="presOf" srcId="{91B5A23A-0640-49A4-9BF6-985F34E1DA2B}" destId="{D6EA44DD-633F-48C5-B8DD-EECACA6B8F31}" srcOrd="0" destOrd="0" presId="urn:microsoft.com/office/officeart/2018/2/layout/IconLabelList"/>
    <dgm:cxn modelId="{1D990BA7-F6CB-4AB4-BC18-620DF47B94BD}" srcId="{4327422D-DCD2-42AE-BDA5-EE9C26B718A7}" destId="{2B75700C-A1D6-4A33-83F2-190E3CB93829}" srcOrd="4" destOrd="0" parTransId="{3EC97A9E-DB20-4352-94B2-7228F255BD2E}" sibTransId="{E066EC9A-EC00-48BB-B514-B6AF4D47C2B5}"/>
    <dgm:cxn modelId="{17B050AB-D062-4565-B63A-DED870BA8620}" srcId="{4327422D-DCD2-42AE-BDA5-EE9C26B718A7}" destId="{A5304754-AF14-41A9-AFD3-46120924A5C8}" srcOrd="7" destOrd="0" parTransId="{DE86360B-FF68-453C-B35E-0D931F340CC7}" sibTransId="{8FB61AE9-DB01-46D7-824A-6B5F5D273206}"/>
    <dgm:cxn modelId="{15443FC4-0121-4827-A4D2-1FCE41462420}" srcId="{4327422D-DCD2-42AE-BDA5-EE9C26B718A7}" destId="{91B5A23A-0640-49A4-9BF6-985F34E1DA2B}" srcOrd="6" destOrd="0" parTransId="{C0654A62-7B51-4229-9D92-F5D2540EC596}" sibTransId="{6C959434-6EED-4833-BA75-CE42C5B9C7A2}"/>
    <dgm:cxn modelId="{95515EDB-B224-4F4A-AE28-0999CA26AD99}" type="presOf" srcId="{2B75700C-A1D6-4A33-83F2-190E3CB93829}" destId="{1A5E4598-E6C5-47A0-9430-1C4466D5E668}" srcOrd="0" destOrd="0" presId="urn:microsoft.com/office/officeart/2018/2/layout/IconLabelList"/>
    <dgm:cxn modelId="{49BEEEE6-4AED-4C65-891C-8BC915B4C1C7}" srcId="{4327422D-DCD2-42AE-BDA5-EE9C26B718A7}" destId="{01703465-2843-44C5-83D3-3F5421F2E250}" srcOrd="0" destOrd="0" parTransId="{E261BE3C-CEA9-44BF-9978-DCA0124E9E12}" sibTransId="{3A372FC3-1633-4A3F-8D40-A322798E7984}"/>
    <dgm:cxn modelId="{CC4396F7-4E16-443A-86A5-88D0D62FC60D}" srcId="{4327422D-DCD2-42AE-BDA5-EE9C26B718A7}" destId="{C1BCA0A3-C0EE-4ADB-BAA8-6531B7E47DDE}" srcOrd="3" destOrd="0" parTransId="{771B0231-52D8-4694-A73B-1A0B706544AA}" sibTransId="{503EA761-5EAF-4098-8695-2AB33FBA863C}"/>
    <dgm:cxn modelId="{40A43237-4415-4A32-ACF0-350EB075A117}" type="presParOf" srcId="{7ADEA338-C2D8-4D6C-9474-B57B2622D876}" destId="{39039E4E-D29E-4C8E-B52F-668809D08993}" srcOrd="0" destOrd="0" presId="urn:microsoft.com/office/officeart/2018/2/layout/IconLabelList"/>
    <dgm:cxn modelId="{4BE4872E-6589-4FF6-96DF-7B399807B99D}" type="presParOf" srcId="{39039E4E-D29E-4C8E-B52F-668809D08993}" destId="{2FB74CCD-4FA5-4A25-B3FB-E910D6280C7F}" srcOrd="0" destOrd="0" presId="urn:microsoft.com/office/officeart/2018/2/layout/IconLabelList"/>
    <dgm:cxn modelId="{84799295-5233-47A2-A076-4EE0175EDDAD}" type="presParOf" srcId="{39039E4E-D29E-4C8E-B52F-668809D08993}" destId="{CD64F91A-552C-4EAA-BE31-A6E0CAD9A3F4}" srcOrd="1" destOrd="0" presId="urn:microsoft.com/office/officeart/2018/2/layout/IconLabelList"/>
    <dgm:cxn modelId="{74AA2F00-45C4-4046-ACC3-D9874D2776F3}" type="presParOf" srcId="{39039E4E-D29E-4C8E-B52F-668809D08993}" destId="{A0221A8E-AD6C-4A90-B2B7-D61FCCCC1EDF}" srcOrd="2" destOrd="0" presId="urn:microsoft.com/office/officeart/2018/2/layout/IconLabelList"/>
    <dgm:cxn modelId="{5594C0B9-4B3E-4215-9B27-0BDE94973CC3}" type="presParOf" srcId="{7ADEA338-C2D8-4D6C-9474-B57B2622D876}" destId="{32370294-4D7D-4EB5-868B-260670CB0B16}" srcOrd="1" destOrd="0" presId="urn:microsoft.com/office/officeart/2018/2/layout/IconLabelList"/>
    <dgm:cxn modelId="{6818DE6B-1950-4E55-91D0-CE26A64DE2D5}" type="presParOf" srcId="{7ADEA338-C2D8-4D6C-9474-B57B2622D876}" destId="{B8A0E87E-4CE0-45FB-BD0B-95C4436946D0}" srcOrd="2" destOrd="0" presId="urn:microsoft.com/office/officeart/2018/2/layout/IconLabelList"/>
    <dgm:cxn modelId="{6A2E0B60-9BEB-4349-8F70-F8FF8EB9EAC7}" type="presParOf" srcId="{B8A0E87E-4CE0-45FB-BD0B-95C4436946D0}" destId="{30AD1AEA-C9FB-40AF-A1B3-F09997B3D9F6}" srcOrd="0" destOrd="0" presId="urn:microsoft.com/office/officeart/2018/2/layout/IconLabelList"/>
    <dgm:cxn modelId="{2FD6A159-3661-41C6-8BF6-A71312961296}" type="presParOf" srcId="{B8A0E87E-4CE0-45FB-BD0B-95C4436946D0}" destId="{12A7C81E-210B-472C-8A75-CDFB5B1D8C34}" srcOrd="1" destOrd="0" presId="urn:microsoft.com/office/officeart/2018/2/layout/IconLabelList"/>
    <dgm:cxn modelId="{4F667DD8-EFCC-4F77-85E0-18C501CB1872}" type="presParOf" srcId="{B8A0E87E-4CE0-45FB-BD0B-95C4436946D0}" destId="{75447DF0-DC15-4B49-8D19-C3AE895A9980}" srcOrd="2" destOrd="0" presId="urn:microsoft.com/office/officeart/2018/2/layout/IconLabelList"/>
    <dgm:cxn modelId="{A6067AD8-E43A-4D58-B6A7-51C027370D00}" type="presParOf" srcId="{7ADEA338-C2D8-4D6C-9474-B57B2622D876}" destId="{2EB446E0-1FE5-452E-AB76-5D86BB964B32}" srcOrd="3" destOrd="0" presId="urn:microsoft.com/office/officeart/2018/2/layout/IconLabelList"/>
    <dgm:cxn modelId="{F5D3685B-4261-4306-99DE-2EED46712F76}" type="presParOf" srcId="{7ADEA338-C2D8-4D6C-9474-B57B2622D876}" destId="{40E067C5-45E4-4330-ABF9-7D4B6E3B3DA2}" srcOrd="4" destOrd="0" presId="urn:microsoft.com/office/officeart/2018/2/layout/IconLabelList"/>
    <dgm:cxn modelId="{9842349F-ED68-465D-B395-83401E0A31BF}" type="presParOf" srcId="{40E067C5-45E4-4330-ABF9-7D4B6E3B3DA2}" destId="{4BFB8384-4B7E-4D19-8F69-81BF6C67EEB0}" srcOrd="0" destOrd="0" presId="urn:microsoft.com/office/officeart/2018/2/layout/IconLabelList"/>
    <dgm:cxn modelId="{CDB90D55-E6D0-492D-973C-5A7245ED0EE9}" type="presParOf" srcId="{40E067C5-45E4-4330-ABF9-7D4B6E3B3DA2}" destId="{3FC5EC71-A7DE-4768-AFDA-CF36E20813D8}" srcOrd="1" destOrd="0" presId="urn:microsoft.com/office/officeart/2018/2/layout/IconLabelList"/>
    <dgm:cxn modelId="{9E7A4D4D-584F-4538-9F22-8EB3476B153E}" type="presParOf" srcId="{40E067C5-45E4-4330-ABF9-7D4B6E3B3DA2}" destId="{9200811B-BAF1-4347-9AE9-8B4F04D063A4}" srcOrd="2" destOrd="0" presId="urn:microsoft.com/office/officeart/2018/2/layout/IconLabelList"/>
    <dgm:cxn modelId="{6CDEFD80-B52C-4E16-9E23-04B4EAC00610}" type="presParOf" srcId="{7ADEA338-C2D8-4D6C-9474-B57B2622D876}" destId="{C6E14BDC-51A0-4D23-953F-36368C13B003}" srcOrd="5" destOrd="0" presId="urn:microsoft.com/office/officeart/2018/2/layout/IconLabelList"/>
    <dgm:cxn modelId="{7D6F4242-8113-42D8-A30D-EB2D9252E2E1}" type="presParOf" srcId="{7ADEA338-C2D8-4D6C-9474-B57B2622D876}" destId="{07A5A08E-961E-45C9-8B8D-ADB851C6CC77}" srcOrd="6" destOrd="0" presId="urn:microsoft.com/office/officeart/2018/2/layout/IconLabelList"/>
    <dgm:cxn modelId="{1E5979B5-C84F-4D6A-9EA3-5D2AA91DF0C8}" type="presParOf" srcId="{07A5A08E-961E-45C9-8B8D-ADB851C6CC77}" destId="{3B8690C6-A407-425C-B435-16DCB9449387}" srcOrd="0" destOrd="0" presId="urn:microsoft.com/office/officeart/2018/2/layout/IconLabelList"/>
    <dgm:cxn modelId="{FB9D3A7F-AE2B-48D8-8729-C7A3855499C3}" type="presParOf" srcId="{07A5A08E-961E-45C9-8B8D-ADB851C6CC77}" destId="{6814C858-FD83-4DA2-BD3A-5B573A6BE8D4}" srcOrd="1" destOrd="0" presId="urn:microsoft.com/office/officeart/2018/2/layout/IconLabelList"/>
    <dgm:cxn modelId="{1381702C-F30A-42F5-9891-10BB9748D097}" type="presParOf" srcId="{07A5A08E-961E-45C9-8B8D-ADB851C6CC77}" destId="{BA766D80-9334-424A-A6FD-13B9AAF25DB8}" srcOrd="2" destOrd="0" presId="urn:microsoft.com/office/officeart/2018/2/layout/IconLabelList"/>
    <dgm:cxn modelId="{8A99CF5C-C7BB-47C0-95D1-359422DABED3}" type="presParOf" srcId="{7ADEA338-C2D8-4D6C-9474-B57B2622D876}" destId="{0508B475-BCB9-4820-B488-4A3ECB93579E}" srcOrd="7" destOrd="0" presId="urn:microsoft.com/office/officeart/2018/2/layout/IconLabelList"/>
    <dgm:cxn modelId="{2ABDA5C0-3647-4939-9689-581D7326155E}" type="presParOf" srcId="{7ADEA338-C2D8-4D6C-9474-B57B2622D876}" destId="{4814AA83-7901-4106-9A73-52EAD4F78FC7}" srcOrd="8" destOrd="0" presId="urn:microsoft.com/office/officeart/2018/2/layout/IconLabelList"/>
    <dgm:cxn modelId="{1E332C4C-64E1-42E8-A99F-2718528A7CA4}" type="presParOf" srcId="{4814AA83-7901-4106-9A73-52EAD4F78FC7}" destId="{3499A011-7D05-44FC-8E80-B0CB645C0406}" srcOrd="0" destOrd="0" presId="urn:microsoft.com/office/officeart/2018/2/layout/IconLabelList"/>
    <dgm:cxn modelId="{A57A2FB5-3834-49B1-A2C6-8D55AEF3511B}" type="presParOf" srcId="{4814AA83-7901-4106-9A73-52EAD4F78FC7}" destId="{576D270C-A40F-4715-BA7D-67A8969CF9E0}" srcOrd="1" destOrd="0" presId="urn:microsoft.com/office/officeart/2018/2/layout/IconLabelList"/>
    <dgm:cxn modelId="{6F0AE6C6-2D3F-4D72-A76E-66A686DE74CB}" type="presParOf" srcId="{4814AA83-7901-4106-9A73-52EAD4F78FC7}" destId="{1A5E4598-E6C5-47A0-9430-1C4466D5E668}" srcOrd="2" destOrd="0" presId="urn:microsoft.com/office/officeart/2018/2/layout/IconLabelList"/>
    <dgm:cxn modelId="{B252E8AE-EBB3-4907-A803-2B36E29C04E8}" type="presParOf" srcId="{7ADEA338-C2D8-4D6C-9474-B57B2622D876}" destId="{37336EFD-C82D-4A44-82EE-1B2F5C7EA7F8}" srcOrd="9" destOrd="0" presId="urn:microsoft.com/office/officeart/2018/2/layout/IconLabelList"/>
    <dgm:cxn modelId="{3D8C90C3-BE0B-45D2-9DC1-226B3BEC7EE7}" type="presParOf" srcId="{7ADEA338-C2D8-4D6C-9474-B57B2622D876}" destId="{9643D62A-4963-4AC4-8B87-21FF28BEA810}" srcOrd="10" destOrd="0" presId="urn:microsoft.com/office/officeart/2018/2/layout/IconLabelList"/>
    <dgm:cxn modelId="{68F18652-B9D4-498D-B319-C9F67A449296}" type="presParOf" srcId="{9643D62A-4963-4AC4-8B87-21FF28BEA810}" destId="{9E87C268-BA60-44D5-8F87-2E9625404311}" srcOrd="0" destOrd="0" presId="urn:microsoft.com/office/officeart/2018/2/layout/IconLabelList"/>
    <dgm:cxn modelId="{AE23BDC4-F63D-4B99-B35D-E7774F42602E}" type="presParOf" srcId="{9643D62A-4963-4AC4-8B87-21FF28BEA810}" destId="{D2B643A2-F6DE-40EA-B1BD-40D22A00331F}" srcOrd="1" destOrd="0" presId="urn:microsoft.com/office/officeart/2018/2/layout/IconLabelList"/>
    <dgm:cxn modelId="{F53F7A7D-31B6-444F-983C-6581931B50D0}" type="presParOf" srcId="{9643D62A-4963-4AC4-8B87-21FF28BEA810}" destId="{07618D53-F575-4A1C-8C9B-56C92B92274B}" srcOrd="2" destOrd="0" presId="urn:microsoft.com/office/officeart/2018/2/layout/IconLabelList"/>
    <dgm:cxn modelId="{50E4B837-DEF7-47F7-B441-AF054D551431}" type="presParOf" srcId="{7ADEA338-C2D8-4D6C-9474-B57B2622D876}" destId="{AF8D8467-2BB7-403F-BF73-2A0E1EA4714D}" srcOrd="11" destOrd="0" presId="urn:microsoft.com/office/officeart/2018/2/layout/IconLabelList"/>
    <dgm:cxn modelId="{6A5C5F6C-14BE-4E01-AACB-80834E14455E}" type="presParOf" srcId="{7ADEA338-C2D8-4D6C-9474-B57B2622D876}" destId="{D6FF2661-46B8-4A7F-83F6-4F4F336CA4C7}" srcOrd="12" destOrd="0" presId="urn:microsoft.com/office/officeart/2018/2/layout/IconLabelList"/>
    <dgm:cxn modelId="{31E28A0D-C841-4515-A2BE-380E5C770F4B}" type="presParOf" srcId="{D6FF2661-46B8-4A7F-83F6-4F4F336CA4C7}" destId="{5CFA34F6-23B7-4C26-8150-C688DE0416D9}" srcOrd="0" destOrd="0" presId="urn:microsoft.com/office/officeart/2018/2/layout/IconLabelList"/>
    <dgm:cxn modelId="{F664A286-10BC-4133-924A-716B09C3C715}" type="presParOf" srcId="{D6FF2661-46B8-4A7F-83F6-4F4F336CA4C7}" destId="{54C06C12-694C-4229-BE31-D0D1B19D8FAC}" srcOrd="1" destOrd="0" presId="urn:microsoft.com/office/officeart/2018/2/layout/IconLabelList"/>
    <dgm:cxn modelId="{AA4B5A8E-D25B-4371-B1B7-535A72F55149}" type="presParOf" srcId="{D6FF2661-46B8-4A7F-83F6-4F4F336CA4C7}" destId="{D6EA44DD-633F-48C5-B8DD-EECACA6B8F31}" srcOrd="2" destOrd="0" presId="urn:microsoft.com/office/officeart/2018/2/layout/IconLabelList"/>
    <dgm:cxn modelId="{F290CACD-E528-466C-AC89-7432C2D59787}" type="presParOf" srcId="{7ADEA338-C2D8-4D6C-9474-B57B2622D876}" destId="{7EAA2BBB-EE9E-4753-9B1D-0A2128A89A88}" srcOrd="13" destOrd="0" presId="urn:microsoft.com/office/officeart/2018/2/layout/IconLabelList"/>
    <dgm:cxn modelId="{AEBA17E4-3E5F-4D59-A6D5-C47807DE7BE0}" type="presParOf" srcId="{7ADEA338-C2D8-4D6C-9474-B57B2622D876}" destId="{F0E8EE14-DA2B-4191-BE25-B1C39298A6E8}" srcOrd="14" destOrd="0" presId="urn:microsoft.com/office/officeart/2018/2/layout/IconLabelList"/>
    <dgm:cxn modelId="{B4C21C5D-E4DA-465B-AD7F-14F295D28EA7}" type="presParOf" srcId="{F0E8EE14-DA2B-4191-BE25-B1C39298A6E8}" destId="{05943D36-8670-401F-9F41-4308070B7043}" srcOrd="0" destOrd="0" presId="urn:microsoft.com/office/officeart/2018/2/layout/IconLabelList"/>
    <dgm:cxn modelId="{1F8B5C70-6D68-428B-8815-C6CD1860D0D1}" type="presParOf" srcId="{F0E8EE14-DA2B-4191-BE25-B1C39298A6E8}" destId="{F588FD0C-7FE2-48D2-A635-E8A78887BA0B}" srcOrd="1" destOrd="0" presId="urn:microsoft.com/office/officeart/2018/2/layout/IconLabelList"/>
    <dgm:cxn modelId="{2A4CB8F5-ADD1-4CBD-A89D-602C733381FF}" type="presParOf" srcId="{F0E8EE14-DA2B-4191-BE25-B1C39298A6E8}" destId="{43A3A66F-BDEC-4F7E-830B-462805BC45E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9240F-E293-4282-B468-834B15D53392}"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6F8CBF64-05FB-42AD-8A13-5DCCA71C236B}">
      <dgm:prSet/>
      <dgm:spPr/>
      <dgm:t>
        <a:bodyPr/>
        <a:lstStyle/>
        <a:p>
          <a:r>
            <a:rPr lang="en-US" b="0" i="0" baseline="0"/>
            <a:t>Roadblocks to Effective Communication</a:t>
          </a:r>
          <a:endParaRPr lang="en-US"/>
        </a:p>
      </dgm:t>
    </dgm:pt>
    <dgm:pt modelId="{F003463F-145B-495F-AFAE-41BACC75CD74}" type="parTrans" cxnId="{A68274BC-255B-4BD9-A2E5-7DCAA0313DA7}">
      <dgm:prSet/>
      <dgm:spPr/>
      <dgm:t>
        <a:bodyPr/>
        <a:lstStyle/>
        <a:p>
          <a:endParaRPr lang="en-US"/>
        </a:p>
      </dgm:t>
    </dgm:pt>
    <dgm:pt modelId="{A68BE178-331B-4BAE-974E-59656917C4BA}" type="sibTrans" cxnId="{A68274BC-255B-4BD9-A2E5-7DCAA0313DA7}">
      <dgm:prSet/>
      <dgm:spPr/>
      <dgm:t>
        <a:bodyPr/>
        <a:lstStyle/>
        <a:p>
          <a:endParaRPr lang="en-US"/>
        </a:p>
      </dgm:t>
    </dgm:pt>
    <dgm:pt modelId="{6E541C43-670E-4F37-B541-1729CF9D6936}">
      <dgm:prSet/>
      <dgm:spPr/>
      <dgm:t>
        <a:bodyPr/>
        <a:lstStyle/>
        <a:p>
          <a:r>
            <a:rPr lang="en-US" b="0" i="0" baseline="0"/>
            <a:t>Physical Barriers </a:t>
          </a:r>
          <a:endParaRPr lang="en-US"/>
        </a:p>
      </dgm:t>
    </dgm:pt>
    <dgm:pt modelId="{E115BCE1-2C28-4C51-BFBD-512EF79F3EEF}" type="parTrans" cxnId="{475FBED2-F1F2-4EB6-980E-5BDB5B713D64}">
      <dgm:prSet/>
      <dgm:spPr/>
      <dgm:t>
        <a:bodyPr/>
        <a:lstStyle/>
        <a:p>
          <a:endParaRPr lang="en-US"/>
        </a:p>
      </dgm:t>
    </dgm:pt>
    <dgm:pt modelId="{3CD91C6E-E6E2-468F-97F3-9A5FFF17F09C}" type="sibTrans" cxnId="{475FBED2-F1F2-4EB6-980E-5BDB5B713D64}">
      <dgm:prSet/>
      <dgm:spPr/>
      <dgm:t>
        <a:bodyPr/>
        <a:lstStyle/>
        <a:p>
          <a:endParaRPr lang="en-US"/>
        </a:p>
      </dgm:t>
    </dgm:pt>
    <dgm:pt modelId="{F5ECA15E-A5C8-473B-B574-823A3DF60CF2}">
      <dgm:prSet/>
      <dgm:spPr/>
      <dgm:t>
        <a:bodyPr/>
        <a:lstStyle/>
        <a:p>
          <a:r>
            <a:rPr lang="en-US" b="0" i="0" baseline="0"/>
            <a:t>Psychological Barriers </a:t>
          </a:r>
          <a:endParaRPr lang="en-US"/>
        </a:p>
      </dgm:t>
    </dgm:pt>
    <dgm:pt modelId="{FB239B17-C9EB-4421-95CE-153A2DE51F23}" type="parTrans" cxnId="{F6BE6A04-0B77-4814-8DFE-5E9A9E2BF208}">
      <dgm:prSet/>
      <dgm:spPr/>
      <dgm:t>
        <a:bodyPr/>
        <a:lstStyle/>
        <a:p>
          <a:endParaRPr lang="en-US"/>
        </a:p>
      </dgm:t>
    </dgm:pt>
    <dgm:pt modelId="{3CAEBC3A-3697-4481-81F2-131F30947594}" type="sibTrans" cxnId="{F6BE6A04-0B77-4814-8DFE-5E9A9E2BF208}">
      <dgm:prSet/>
      <dgm:spPr/>
      <dgm:t>
        <a:bodyPr/>
        <a:lstStyle/>
        <a:p>
          <a:endParaRPr lang="en-US"/>
        </a:p>
      </dgm:t>
    </dgm:pt>
    <dgm:pt modelId="{D40C967F-F611-4D83-A31A-4C4856FD222F}">
      <dgm:prSet/>
      <dgm:spPr/>
      <dgm:t>
        <a:bodyPr/>
        <a:lstStyle/>
        <a:p>
          <a:r>
            <a:rPr lang="en-US" b="0" i="0" baseline="0"/>
            <a:t>Emotional Barriers </a:t>
          </a:r>
          <a:endParaRPr lang="en-US"/>
        </a:p>
      </dgm:t>
    </dgm:pt>
    <dgm:pt modelId="{A34FF679-2EBA-4AA4-A951-BD17D62322A5}" type="parTrans" cxnId="{A65165B1-747C-4680-A753-7867D539832D}">
      <dgm:prSet/>
      <dgm:spPr/>
      <dgm:t>
        <a:bodyPr/>
        <a:lstStyle/>
        <a:p>
          <a:endParaRPr lang="en-US"/>
        </a:p>
      </dgm:t>
    </dgm:pt>
    <dgm:pt modelId="{6922B580-8FED-474D-ABE2-0C80848FEDC6}" type="sibTrans" cxnId="{A65165B1-747C-4680-A753-7867D539832D}">
      <dgm:prSet/>
      <dgm:spPr/>
      <dgm:t>
        <a:bodyPr/>
        <a:lstStyle/>
        <a:p>
          <a:endParaRPr lang="en-US"/>
        </a:p>
      </dgm:t>
    </dgm:pt>
    <dgm:pt modelId="{7C475A7F-C5EE-46A6-B315-487F27A51F09}">
      <dgm:prSet/>
      <dgm:spPr/>
      <dgm:t>
        <a:bodyPr/>
        <a:lstStyle/>
        <a:p>
          <a:r>
            <a:rPr lang="en-US" b="0" i="0" baseline="0"/>
            <a:t>Language Barriers </a:t>
          </a:r>
          <a:endParaRPr lang="en-US"/>
        </a:p>
      </dgm:t>
    </dgm:pt>
    <dgm:pt modelId="{16789D7D-91DC-4A2B-81A2-9F4FB100AB89}" type="parTrans" cxnId="{6EBB44C6-62DF-40AE-98A1-DDA8A3BA26AF}">
      <dgm:prSet/>
      <dgm:spPr/>
      <dgm:t>
        <a:bodyPr/>
        <a:lstStyle/>
        <a:p>
          <a:endParaRPr lang="en-US"/>
        </a:p>
      </dgm:t>
    </dgm:pt>
    <dgm:pt modelId="{FB5F0438-3AB5-4B6C-B885-B9B06D2A4F08}" type="sibTrans" cxnId="{6EBB44C6-62DF-40AE-98A1-DDA8A3BA26AF}">
      <dgm:prSet/>
      <dgm:spPr/>
      <dgm:t>
        <a:bodyPr/>
        <a:lstStyle/>
        <a:p>
          <a:endParaRPr lang="en-US"/>
        </a:p>
      </dgm:t>
    </dgm:pt>
    <dgm:pt modelId="{33DC74AA-16E3-4916-9F2E-7F9A987BFE62}">
      <dgm:prSet/>
      <dgm:spPr/>
      <dgm:t>
        <a:bodyPr/>
        <a:lstStyle/>
        <a:p>
          <a:r>
            <a:rPr lang="en-US" b="0" i="0" baseline="0"/>
            <a:t>Cultural Barriers </a:t>
          </a:r>
          <a:endParaRPr lang="en-US"/>
        </a:p>
      </dgm:t>
    </dgm:pt>
    <dgm:pt modelId="{353D1D74-B754-4004-AEEA-3CBB7EAE4BB7}" type="parTrans" cxnId="{57E45218-3035-4398-B212-8ED40C90A738}">
      <dgm:prSet/>
      <dgm:spPr/>
      <dgm:t>
        <a:bodyPr/>
        <a:lstStyle/>
        <a:p>
          <a:endParaRPr lang="en-US"/>
        </a:p>
      </dgm:t>
    </dgm:pt>
    <dgm:pt modelId="{BAD1D5ED-D751-4ED8-A4B4-DE7361CA49B6}" type="sibTrans" cxnId="{57E45218-3035-4398-B212-8ED40C90A738}">
      <dgm:prSet/>
      <dgm:spPr/>
      <dgm:t>
        <a:bodyPr/>
        <a:lstStyle/>
        <a:p>
          <a:endParaRPr lang="en-US"/>
        </a:p>
      </dgm:t>
    </dgm:pt>
    <dgm:pt modelId="{0238547B-E53B-40A1-A8F4-4D5512B8FBD0}">
      <dgm:prSet/>
      <dgm:spPr/>
      <dgm:t>
        <a:bodyPr/>
        <a:lstStyle/>
        <a:p>
          <a:r>
            <a:rPr lang="en-US" b="0" i="0" baseline="0"/>
            <a:t>Perceptual Barriers </a:t>
          </a:r>
          <a:endParaRPr lang="en-US"/>
        </a:p>
      </dgm:t>
    </dgm:pt>
    <dgm:pt modelId="{41936885-2ADF-44E0-A67B-B0EB5299284C}" type="parTrans" cxnId="{748A043B-C05C-4E36-BF9C-28D5054BCA1D}">
      <dgm:prSet/>
      <dgm:spPr/>
      <dgm:t>
        <a:bodyPr/>
        <a:lstStyle/>
        <a:p>
          <a:endParaRPr lang="en-US"/>
        </a:p>
      </dgm:t>
    </dgm:pt>
    <dgm:pt modelId="{5A2D7D87-425C-4355-B7B4-0F7B33984C01}" type="sibTrans" cxnId="{748A043B-C05C-4E36-BF9C-28D5054BCA1D}">
      <dgm:prSet/>
      <dgm:spPr/>
      <dgm:t>
        <a:bodyPr/>
        <a:lstStyle/>
        <a:p>
          <a:endParaRPr lang="en-US"/>
        </a:p>
      </dgm:t>
    </dgm:pt>
    <dgm:pt modelId="{D1FE0DF5-10FE-4054-B9FB-92D1C0D0BF1C}">
      <dgm:prSet/>
      <dgm:spPr/>
      <dgm:t>
        <a:bodyPr/>
        <a:lstStyle/>
        <a:p>
          <a:r>
            <a:rPr lang="en-US" b="0" i="0" baseline="0"/>
            <a:t>Attitudinal Barriers </a:t>
          </a:r>
          <a:endParaRPr lang="en-US"/>
        </a:p>
      </dgm:t>
    </dgm:pt>
    <dgm:pt modelId="{E9B53EC3-7F3D-401D-AC30-6891975897E4}" type="parTrans" cxnId="{58E88A1C-5341-4D3C-A40F-5567E082FBC8}">
      <dgm:prSet/>
      <dgm:spPr/>
      <dgm:t>
        <a:bodyPr/>
        <a:lstStyle/>
        <a:p>
          <a:endParaRPr lang="en-US"/>
        </a:p>
      </dgm:t>
    </dgm:pt>
    <dgm:pt modelId="{12EE2D05-E414-4414-A7DD-94A4F1451BDF}" type="sibTrans" cxnId="{58E88A1C-5341-4D3C-A40F-5567E082FBC8}">
      <dgm:prSet/>
      <dgm:spPr/>
      <dgm:t>
        <a:bodyPr/>
        <a:lstStyle/>
        <a:p>
          <a:endParaRPr lang="en-US"/>
        </a:p>
      </dgm:t>
    </dgm:pt>
    <dgm:pt modelId="{CA357A3F-2AA2-4588-875A-8E423E8186B1}">
      <dgm:prSet/>
      <dgm:spPr/>
      <dgm:t>
        <a:bodyPr/>
        <a:lstStyle/>
        <a:p>
          <a:r>
            <a:rPr lang="en-US" b="0" i="0" baseline="0"/>
            <a:t>Lack of Attention </a:t>
          </a:r>
          <a:endParaRPr lang="en-US"/>
        </a:p>
      </dgm:t>
    </dgm:pt>
    <dgm:pt modelId="{3F16E64E-FF3D-4FD2-9A27-8167546075DB}" type="parTrans" cxnId="{4D965ABB-B021-417F-BF41-90F5FD01789A}">
      <dgm:prSet/>
      <dgm:spPr/>
      <dgm:t>
        <a:bodyPr/>
        <a:lstStyle/>
        <a:p>
          <a:endParaRPr lang="en-US"/>
        </a:p>
      </dgm:t>
    </dgm:pt>
    <dgm:pt modelId="{446F663C-016E-4813-8D45-D1034C969F49}" type="sibTrans" cxnId="{4D965ABB-B021-417F-BF41-90F5FD01789A}">
      <dgm:prSet/>
      <dgm:spPr/>
      <dgm:t>
        <a:bodyPr/>
        <a:lstStyle/>
        <a:p>
          <a:endParaRPr lang="en-US"/>
        </a:p>
      </dgm:t>
    </dgm:pt>
    <dgm:pt modelId="{77454D3F-34A4-406E-8561-621FA2A74384}">
      <dgm:prSet/>
      <dgm:spPr/>
      <dgm:t>
        <a:bodyPr/>
        <a:lstStyle/>
        <a:p>
          <a:r>
            <a:rPr lang="en-US" b="0" i="0" baseline="0"/>
            <a:t>Information Overload </a:t>
          </a:r>
          <a:endParaRPr lang="en-US"/>
        </a:p>
      </dgm:t>
    </dgm:pt>
    <dgm:pt modelId="{82C89761-5C72-4EC5-BDE0-7DE1EA7FDDA4}" type="parTrans" cxnId="{F125526D-BEA5-4721-BF89-777F38009C62}">
      <dgm:prSet/>
      <dgm:spPr/>
      <dgm:t>
        <a:bodyPr/>
        <a:lstStyle/>
        <a:p>
          <a:endParaRPr lang="en-US"/>
        </a:p>
      </dgm:t>
    </dgm:pt>
    <dgm:pt modelId="{E3F0A04C-C78D-41DC-8CA4-63AA1D9810AE}" type="sibTrans" cxnId="{F125526D-BEA5-4721-BF89-777F38009C62}">
      <dgm:prSet/>
      <dgm:spPr/>
      <dgm:t>
        <a:bodyPr/>
        <a:lstStyle/>
        <a:p>
          <a:endParaRPr lang="en-US"/>
        </a:p>
      </dgm:t>
    </dgm:pt>
    <dgm:pt modelId="{2CA4F8A9-792D-46AA-B4D6-707EEB8F3EF4}">
      <dgm:prSet/>
      <dgm:spPr/>
      <dgm:t>
        <a:bodyPr/>
        <a:lstStyle/>
        <a:p>
          <a:r>
            <a:rPr lang="en-US" b="0" i="0" baseline="0"/>
            <a:t>Assumptions and Biases </a:t>
          </a:r>
          <a:endParaRPr lang="en-US"/>
        </a:p>
      </dgm:t>
    </dgm:pt>
    <dgm:pt modelId="{4D3CA490-D96A-4614-A7FC-289A500D5156}" type="parTrans" cxnId="{E713B1B5-EA9E-44A4-9549-1760C3EE3967}">
      <dgm:prSet/>
      <dgm:spPr/>
      <dgm:t>
        <a:bodyPr/>
        <a:lstStyle/>
        <a:p>
          <a:endParaRPr lang="en-US"/>
        </a:p>
      </dgm:t>
    </dgm:pt>
    <dgm:pt modelId="{CF951FEA-C528-447C-B651-A5370052BB41}" type="sibTrans" cxnId="{E713B1B5-EA9E-44A4-9549-1760C3EE3967}">
      <dgm:prSet/>
      <dgm:spPr/>
      <dgm:t>
        <a:bodyPr/>
        <a:lstStyle/>
        <a:p>
          <a:endParaRPr lang="en-US"/>
        </a:p>
      </dgm:t>
    </dgm:pt>
    <dgm:pt modelId="{1BAF33DF-77B7-438A-A741-C57AE0409393}">
      <dgm:prSet/>
      <dgm:spPr/>
      <dgm:t>
        <a:bodyPr/>
        <a:lstStyle/>
        <a:p>
          <a:r>
            <a:rPr lang="en-US" b="0" i="0" baseline="0"/>
            <a:t>Poor Listening Skills </a:t>
          </a:r>
          <a:endParaRPr lang="en-US"/>
        </a:p>
      </dgm:t>
    </dgm:pt>
    <dgm:pt modelId="{1B56846B-25B5-434C-9557-BBFC20E0B387}" type="parTrans" cxnId="{EDBBBA61-75B4-4E77-8E83-A1DB7AE41CB1}">
      <dgm:prSet/>
      <dgm:spPr/>
      <dgm:t>
        <a:bodyPr/>
        <a:lstStyle/>
        <a:p>
          <a:endParaRPr lang="en-US"/>
        </a:p>
      </dgm:t>
    </dgm:pt>
    <dgm:pt modelId="{E1F1DD52-247C-4CA1-B448-CD601C8CE8EC}" type="sibTrans" cxnId="{EDBBBA61-75B4-4E77-8E83-A1DB7AE41CB1}">
      <dgm:prSet/>
      <dgm:spPr/>
      <dgm:t>
        <a:bodyPr/>
        <a:lstStyle/>
        <a:p>
          <a:endParaRPr lang="en-US"/>
        </a:p>
      </dgm:t>
    </dgm:pt>
    <dgm:pt modelId="{8E5E7A58-A500-4DFF-BF23-36728034A61E}">
      <dgm:prSet/>
      <dgm:spPr/>
      <dgm:t>
        <a:bodyPr/>
        <a:lstStyle/>
        <a:p>
          <a:r>
            <a:rPr lang="en-US" b="0" i="0" baseline="0"/>
            <a:t>Lack of Feedback </a:t>
          </a:r>
          <a:endParaRPr lang="en-US"/>
        </a:p>
      </dgm:t>
    </dgm:pt>
    <dgm:pt modelId="{EE9CCFF1-18EB-4D77-92EA-A5DD1706A897}" type="parTrans" cxnId="{BE3944F3-5072-45B6-B4DC-315DB7DCD9D2}">
      <dgm:prSet/>
      <dgm:spPr/>
      <dgm:t>
        <a:bodyPr/>
        <a:lstStyle/>
        <a:p>
          <a:endParaRPr lang="en-US"/>
        </a:p>
      </dgm:t>
    </dgm:pt>
    <dgm:pt modelId="{9EF725D8-E080-4A6C-9300-9B4080A5B796}" type="sibTrans" cxnId="{BE3944F3-5072-45B6-B4DC-315DB7DCD9D2}">
      <dgm:prSet/>
      <dgm:spPr/>
      <dgm:t>
        <a:bodyPr/>
        <a:lstStyle/>
        <a:p>
          <a:endParaRPr lang="en-US"/>
        </a:p>
      </dgm:t>
    </dgm:pt>
    <dgm:pt modelId="{9580B033-FB83-48B4-A13F-43CA5F6BC7F4}">
      <dgm:prSet/>
      <dgm:spPr/>
      <dgm:t>
        <a:bodyPr/>
        <a:lstStyle/>
        <a:p>
          <a:r>
            <a:rPr lang="en-US" b="0" i="0" baseline="0"/>
            <a:t>Conflicting Messages </a:t>
          </a:r>
          <a:endParaRPr lang="en-US"/>
        </a:p>
      </dgm:t>
    </dgm:pt>
    <dgm:pt modelId="{EB0E34FD-2234-44E8-AEA8-5C9E98398412}" type="parTrans" cxnId="{50B264F9-8BF6-4DA1-9CE2-2E1FACED8477}">
      <dgm:prSet/>
      <dgm:spPr/>
      <dgm:t>
        <a:bodyPr/>
        <a:lstStyle/>
        <a:p>
          <a:endParaRPr lang="en-US"/>
        </a:p>
      </dgm:t>
    </dgm:pt>
    <dgm:pt modelId="{29CB75DA-2D80-44FA-82A9-A487C6FBF35B}" type="sibTrans" cxnId="{50B264F9-8BF6-4DA1-9CE2-2E1FACED8477}">
      <dgm:prSet/>
      <dgm:spPr/>
      <dgm:t>
        <a:bodyPr/>
        <a:lstStyle/>
        <a:p>
          <a:endParaRPr lang="en-US"/>
        </a:p>
      </dgm:t>
    </dgm:pt>
    <dgm:pt modelId="{35DA8EA6-0127-41A8-AF76-19BEC3DA853F}">
      <dgm:prSet/>
      <dgm:spPr/>
      <dgm:t>
        <a:bodyPr/>
        <a:lstStyle/>
        <a:p>
          <a:r>
            <a:rPr lang="en-US" b="0" i="0" baseline="0"/>
            <a:t>Technological Barriers </a:t>
          </a:r>
          <a:endParaRPr lang="en-US"/>
        </a:p>
      </dgm:t>
    </dgm:pt>
    <dgm:pt modelId="{5455A90E-743D-49C8-8962-8B5490553443}" type="parTrans" cxnId="{0AE790C7-BFE2-4A39-AA7E-01E421AEA2B0}">
      <dgm:prSet/>
      <dgm:spPr/>
      <dgm:t>
        <a:bodyPr/>
        <a:lstStyle/>
        <a:p>
          <a:endParaRPr lang="en-US"/>
        </a:p>
      </dgm:t>
    </dgm:pt>
    <dgm:pt modelId="{F960E15C-D86F-4B72-AB07-2A701A555244}" type="sibTrans" cxnId="{0AE790C7-BFE2-4A39-AA7E-01E421AEA2B0}">
      <dgm:prSet/>
      <dgm:spPr/>
      <dgm:t>
        <a:bodyPr/>
        <a:lstStyle/>
        <a:p>
          <a:endParaRPr lang="en-US"/>
        </a:p>
      </dgm:t>
    </dgm:pt>
    <dgm:pt modelId="{11C38A79-9188-4C02-9C06-00CADBF0DDEF}">
      <dgm:prSet/>
      <dgm:spPr/>
      <dgm:t>
        <a:bodyPr/>
        <a:lstStyle/>
        <a:p>
          <a:r>
            <a:rPr lang="en-US" b="0" i="0" baseline="0"/>
            <a:t>Time Constraints </a:t>
          </a:r>
          <a:endParaRPr lang="en-US"/>
        </a:p>
      </dgm:t>
    </dgm:pt>
    <dgm:pt modelId="{B3DBC7C3-F681-4184-8D86-3AC1D5272F92}" type="parTrans" cxnId="{5D6F4DAC-F151-47BF-AF54-B2A1300A7ECB}">
      <dgm:prSet/>
      <dgm:spPr/>
      <dgm:t>
        <a:bodyPr/>
        <a:lstStyle/>
        <a:p>
          <a:endParaRPr lang="en-US"/>
        </a:p>
      </dgm:t>
    </dgm:pt>
    <dgm:pt modelId="{59E7B4F2-8393-4163-83EB-67B8C2A0D79A}" type="sibTrans" cxnId="{5D6F4DAC-F151-47BF-AF54-B2A1300A7ECB}">
      <dgm:prSet/>
      <dgm:spPr/>
      <dgm:t>
        <a:bodyPr/>
        <a:lstStyle/>
        <a:p>
          <a:endParaRPr lang="en-US"/>
        </a:p>
      </dgm:t>
    </dgm:pt>
    <dgm:pt modelId="{3E7B44F5-78FA-4ECA-A67A-5FD7FB0DC254}" type="pres">
      <dgm:prSet presAssocID="{3BA9240F-E293-4282-B468-834B15D53392}" presName="diagram" presStyleCnt="0">
        <dgm:presLayoutVars>
          <dgm:dir/>
          <dgm:resizeHandles val="exact"/>
        </dgm:presLayoutVars>
      </dgm:prSet>
      <dgm:spPr/>
    </dgm:pt>
    <dgm:pt modelId="{09AACF8B-8B5E-4655-9D3D-0D5FD2FAC561}" type="pres">
      <dgm:prSet presAssocID="{6F8CBF64-05FB-42AD-8A13-5DCCA71C236B}" presName="node" presStyleLbl="node1" presStyleIdx="0" presStyleCnt="16">
        <dgm:presLayoutVars>
          <dgm:bulletEnabled val="1"/>
        </dgm:presLayoutVars>
      </dgm:prSet>
      <dgm:spPr/>
    </dgm:pt>
    <dgm:pt modelId="{F11C9255-94D7-481A-A169-8BDE47B3A29B}" type="pres">
      <dgm:prSet presAssocID="{A68BE178-331B-4BAE-974E-59656917C4BA}" presName="sibTrans" presStyleCnt="0"/>
      <dgm:spPr/>
    </dgm:pt>
    <dgm:pt modelId="{C759C84B-C0B9-4FE9-B88F-AC75587D97C1}" type="pres">
      <dgm:prSet presAssocID="{6E541C43-670E-4F37-B541-1729CF9D6936}" presName="node" presStyleLbl="node1" presStyleIdx="1" presStyleCnt="16">
        <dgm:presLayoutVars>
          <dgm:bulletEnabled val="1"/>
        </dgm:presLayoutVars>
      </dgm:prSet>
      <dgm:spPr/>
    </dgm:pt>
    <dgm:pt modelId="{E33C4B67-F9E6-49FE-9262-760154CBC1D7}" type="pres">
      <dgm:prSet presAssocID="{3CD91C6E-E6E2-468F-97F3-9A5FFF17F09C}" presName="sibTrans" presStyleCnt="0"/>
      <dgm:spPr/>
    </dgm:pt>
    <dgm:pt modelId="{17BC50C3-8FBB-4448-A8EA-D7550A85C436}" type="pres">
      <dgm:prSet presAssocID="{F5ECA15E-A5C8-473B-B574-823A3DF60CF2}" presName="node" presStyleLbl="node1" presStyleIdx="2" presStyleCnt="16">
        <dgm:presLayoutVars>
          <dgm:bulletEnabled val="1"/>
        </dgm:presLayoutVars>
      </dgm:prSet>
      <dgm:spPr/>
    </dgm:pt>
    <dgm:pt modelId="{9AE1A04D-5C40-4572-8EE9-239778658255}" type="pres">
      <dgm:prSet presAssocID="{3CAEBC3A-3697-4481-81F2-131F30947594}" presName="sibTrans" presStyleCnt="0"/>
      <dgm:spPr/>
    </dgm:pt>
    <dgm:pt modelId="{441E3A45-9705-4B30-AE05-600A8CF2DF6D}" type="pres">
      <dgm:prSet presAssocID="{D40C967F-F611-4D83-A31A-4C4856FD222F}" presName="node" presStyleLbl="node1" presStyleIdx="3" presStyleCnt="16">
        <dgm:presLayoutVars>
          <dgm:bulletEnabled val="1"/>
        </dgm:presLayoutVars>
      </dgm:prSet>
      <dgm:spPr/>
    </dgm:pt>
    <dgm:pt modelId="{4CE471CD-123D-4BB6-BBA9-C99D79844FED}" type="pres">
      <dgm:prSet presAssocID="{6922B580-8FED-474D-ABE2-0C80848FEDC6}" presName="sibTrans" presStyleCnt="0"/>
      <dgm:spPr/>
    </dgm:pt>
    <dgm:pt modelId="{EBC840A6-7E3D-4D86-98F0-CDB02D7A150C}" type="pres">
      <dgm:prSet presAssocID="{7C475A7F-C5EE-46A6-B315-487F27A51F09}" presName="node" presStyleLbl="node1" presStyleIdx="4" presStyleCnt="16">
        <dgm:presLayoutVars>
          <dgm:bulletEnabled val="1"/>
        </dgm:presLayoutVars>
      </dgm:prSet>
      <dgm:spPr/>
    </dgm:pt>
    <dgm:pt modelId="{B94A039F-F424-4961-9615-C2873103B4AC}" type="pres">
      <dgm:prSet presAssocID="{FB5F0438-3AB5-4B6C-B885-B9B06D2A4F08}" presName="sibTrans" presStyleCnt="0"/>
      <dgm:spPr/>
    </dgm:pt>
    <dgm:pt modelId="{28B0CEE6-5DEE-4971-ABFE-F2C23BEB4E07}" type="pres">
      <dgm:prSet presAssocID="{33DC74AA-16E3-4916-9F2E-7F9A987BFE62}" presName="node" presStyleLbl="node1" presStyleIdx="5" presStyleCnt="16">
        <dgm:presLayoutVars>
          <dgm:bulletEnabled val="1"/>
        </dgm:presLayoutVars>
      </dgm:prSet>
      <dgm:spPr/>
    </dgm:pt>
    <dgm:pt modelId="{9A64595F-625C-4C7B-8BB1-AE7C5E380A93}" type="pres">
      <dgm:prSet presAssocID="{BAD1D5ED-D751-4ED8-A4B4-DE7361CA49B6}" presName="sibTrans" presStyleCnt="0"/>
      <dgm:spPr/>
    </dgm:pt>
    <dgm:pt modelId="{3A91DABF-60F7-4481-BE09-ED4D6FE5CAD4}" type="pres">
      <dgm:prSet presAssocID="{0238547B-E53B-40A1-A8F4-4D5512B8FBD0}" presName="node" presStyleLbl="node1" presStyleIdx="6" presStyleCnt="16">
        <dgm:presLayoutVars>
          <dgm:bulletEnabled val="1"/>
        </dgm:presLayoutVars>
      </dgm:prSet>
      <dgm:spPr/>
    </dgm:pt>
    <dgm:pt modelId="{A0BE0C84-6462-443B-8EB0-DA3F5A3CFF01}" type="pres">
      <dgm:prSet presAssocID="{5A2D7D87-425C-4355-B7B4-0F7B33984C01}" presName="sibTrans" presStyleCnt="0"/>
      <dgm:spPr/>
    </dgm:pt>
    <dgm:pt modelId="{2EDFB4CC-6BE4-4442-8078-596267B08635}" type="pres">
      <dgm:prSet presAssocID="{D1FE0DF5-10FE-4054-B9FB-92D1C0D0BF1C}" presName="node" presStyleLbl="node1" presStyleIdx="7" presStyleCnt="16">
        <dgm:presLayoutVars>
          <dgm:bulletEnabled val="1"/>
        </dgm:presLayoutVars>
      </dgm:prSet>
      <dgm:spPr/>
    </dgm:pt>
    <dgm:pt modelId="{A650575A-7C33-4BF5-9EBE-0FEF00481647}" type="pres">
      <dgm:prSet presAssocID="{12EE2D05-E414-4414-A7DD-94A4F1451BDF}" presName="sibTrans" presStyleCnt="0"/>
      <dgm:spPr/>
    </dgm:pt>
    <dgm:pt modelId="{38838A2A-17A7-4A38-8BCA-E3848ADBE2CB}" type="pres">
      <dgm:prSet presAssocID="{CA357A3F-2AA2-4588-875A-8E423E8186B1}" presName="node" presStyleLbl="node1" presStyleIdx="8" presStyleCnt="16">
        <dgm:presLayoutVars>
          <dgm:bulletEnabled val="1"/>
        </dgm:presLayoutVars>
      </dgm:prSet>
      <dgm:spPr/>
    </dgm:pt>
    <dgm:pt modelId="{BFC7E5FF-7F4B-439F-8E99-7FC6F56960D1}" type="pres">
      <dgm:prSet presAssocID="{446F663C-016E-4813-8D45-D1034C969F49}" presName="sibTrans" presStyleCnt="0"/>
      <dgm:spPr/>
    </dgm:pt>
    <dgm:pt modelId="{37CDFA4A-CDB6-4A9B-9539-0D684892E7A3}" type="pres">
      <dgm:prSet presAssocID="{77454D3F-34A4-406E-8561-621FA2A74384}" presName="node" presStyleLbl="node1" presStyleIdx="9" presStyleCnt="16">
        <dgm:presLayoutVars>
          <dgm:bulletEnabled val="1"/>
        </dgm:presLayoutVars>
      </dgm:prSet>
      <dgm:spPr/>
    </dgm:pt>
    <dgm:pt modelId="{7B72FC78-9994-4759-A062-9F010BFCC1B7}" type="pres">
      <dgm:prSet presAssocID="{E3F0A04C-C78D-41DC-8CA4-63AA1D9810AE}" presName="sibTrans" presStyleCnt="0"/>
      <dgm:spPr/>
    </dgm:pt>
    <dgm:pt modelId="{D5EB7FD9-D31F-44E6-BC4F-8200BE6CDD76}" type="pres">
      <dgm:prSet presAssocID="{2CA4F8A9-792D-46AA-B4D6-707EEB8F3EF4}" presName="node" presStyleLbl="node1" presStyleIdx="10" presStyleCnt="16">
        <dgm:presLayoutVars>
          <dgm:bulletEnabled val="1"/>
        </dgm:presLayoutVars>
      </dgm:prSet>
      <dgm:spPr/>
    </dgm:pt>
    <dgm:pt modelId="{88D0D650-90E1-40BD-A8E6-E0BD47664D14}" type="pres">
      <dgm:prSet presAssocID="{CF951FEA-C528-447C-B651-A5370052BB41}" presName="sibTrans" presStyleCnt="0"/>
      <dgm:spPr/>
    </dgm:pt>
    <dgm:pt modelId="{627CC09A-56CD-42BA-9F08-14667FF2063E}" type="pres">
      <dgm:prSet presAssocID="{1BAF33DF-77B7-438A-A741-C57AE0409393}" presName="node" presStyleLbl="node1" presStyleIdx="11" presStyleCnt="16">
        <dgm:presLayoutVars>
          <dgm:bulletEnabled val="1"/>
        </dgm:presLayoutVars>
      </dgm:prSet>
      <dgm:spPr/>
    </dgm:pt>
    <dgm:pt modelId="{B0959FAE-F2A8-4CB7-9F61-72FFE770188C}" type="pres">
      <dgm:prSet presAssocID="{E1F1DD52-247C-4CA1-B448-CD601C8CE8EC}" presName="sibTrans" presStyleCnt="0"/>
      <dgm:spPr/>
    </dgm:pt>
    <dgm:pt modelId="{DDCEB564-B227-491F-92FB-BB2314F5B1CF}" type="pres">
      <dgm:prSet presAssocID="{8E5E7A58-A500-4DFF-BF23-36728034A61E}" presName="node" presStyleLbl="node1" presStyleIdx="12" presStyleCnt="16">
        <dgm:presLayoutVars>
          <dgm:bulletEnabled val="1"/>
        </dgm:presLayoutVars>
      </dgm:prSet>
      <dgm:spPr/>
    </dgm:pt>
    <dgm:pt modelId="{CBB7D833-D5B8-4F33-9F92-FA7CD89FB251}" type="pres">
      <dgm:prSet presAssocID="{9EF725D8-E080-4A6C-9300-9B4080A5B796}" presName="sibTrans" presStyleCnt="0"/>
      <dgm:spPr/>
    </dgm:pt>
    <dgm:pt modelId="{AA28AF45-8C8C-49AD-A7A4-9A2769755163}" type="pres">
      <dgm:prSet presAssocID="{9580B033-FB83-48B4-A13F-43CA5F6BC7F4}" presName="node" presStyleLbl="node1" presStyleIdx="13" presStyleCnt="16">
        <dgm:presLayoutVars>
          <dgm:bulletEnabled val="1"/>
        </dgm:presLayoutVars>
      </dgm:prSet>
      <dgm:spPr/>
    </dgm:pt>
    <dgm:pt modelId="{83E870FC-67F4-4BC5-BCAB-11E401C65E2E}" type="pres">
      <dgm:prSet presAssocID="{29CB75DA-2D80-44FA-82A9-A487C6FBF35B}" presName="sibTrans" presStyleCnt="0"/>
      <dgm:spPr/>
    </dgm:pt>
    <dgm:pt modelId="{D14A4825-2EF8-44FD-B0F8-8416E6242870}" type="pres">
      <dgm:prSet presAssocID="{35DA8EA6-0127-41A8-AF76-19BEC3DA853F}" presName="node" presStyleLbl="node1" presStyleIdx="14" presStyleCnt="16">
        <dgm:presLayoutVars>
          <dgm:bulletEnabled val="1"/>
        </dgm:presLayoutVars>
      </dgm:prSet>
      <dgm:spPr/>
    </dgm:pt>
    <dgm:pt modelId="{2602BAAF-2A5F-4CBD-B348-879CDB7A4A83}" type="pres">
      <dgm:prSet presAssocID="{F960E15C-D86F-4B72-AB07-2A701A555244}" presName="sibTrans" presStyleCnt="0"/>
      <dgm:spPr/>
    </dgm:pt>
    <dgm:pt modelId="{B9378E38-8443-4B6F-B330-DD1E1F91E3B8}" type="pres">
      <dgm:prSet presAssocID="{11C38A79-9188-4C02-9C06-00CADBF0DDEF}" presName="node" presStyleLbl="node1" presStyleIdx="15" presStyleCnt="16">
        <dgm:presLayoutVars>
          <dgm:bulletEnabled val="1"/>
        </dgm:presLayoutVars>
      </dgm:prSet>
      <dgm:spPr/>
    </dgm:pt>
  </dgm:ptLst>
  <dgm:cxnLst>
    <dgm:cxn modelId="{499FC503-9C05-4F2B-A29B-5833DF8BEF00}" type="presOf" srcId="{11C38A79-9188-4C02-9C06-00CADBF0DDEF}" destId="{B9378E38-8443-4B6F-B330-DD1E1F91E3B8}" srcOrd="0" destOrd="0" presId="urn:microsoft.com/office/officeart/2005/8/layout/default"/>
    <dgm:cxn modelId="{F6BE6A04-0B77-4814-8DFE-5E9A9E2BF208}" srcId="{3BA9240F-E293-4282-B468-834B15D53392}" destId="{F5ECA15E-A5C8-473B-B574-823A3DF60CF2}" srcOrd="2" destOrd="0" parTransId="{FB239B17-C9EB-4421-95CE-153A2DE51F23}" sibTransId="{3CAEBC3A-3697-4481-81F2-131F30947594}"/>
    <dgm:cxn modelId="{57E45218-3035-4398-B212-8ED40C90A738}" srcId="{3BA9240F-E293-4282-B468-834B15D53392}" destId="{33DC74AA-16E3-4916-9F2E-7F9A987BFE62}" srcOrd="5" destOrd="0" parTransId="{353D1D74-B754-4004-AEEA-3CBB7EAE4BB7}" sibTransId="{BAD1D5ED-D751-4ED8-A4B4-DE7361CA49B6}"/>
    <dgm:cxn modelId="{58E88A1C-5341-4D3C-A40F-5567E082FBC8}" srcId="{3BA9240F-E293-4282-B468-834B15D53392}" destId="{D1FE0DF5-10FE-4054-B9FB-92D1C0D0BF1C}" srcOrd="7" destOrd="0" parTransId="{E9B53EC3-7F3D-401D-AC30-6891975897E4}" sibTransId="{12EE2D05-E414-4414-A7DD-94A4F1451BDF}"/>
    <dgm:cxn modelId="{FB29E82B-E27E-4FCA-A3A6-394572DED14F}" type="presOf" srcId="{7C475A7F-C5EE-46A6-B315-487F27A51F09}" destId="{EBC840A6-7E3D-4D86-98F0-CDB02D7A150C}" srcOrd="0" destOrd="0" presId="urn:microsoft.com/office/officeart/2005/8/layout/default"/>
    <dgm:cxn modelId="{748A043B-C05C-4E36-BF9C-28D5054BCA1D}" srcId="{3BA9240F-E293-4282-B468-834B15D53392}" destId="{0238547B-E53B-40A1-A8F4-4D5512B8FBD0}" srcOrd="6" destOrd="0" parTransId="{41936885-2ADF-44E0-A67B-B0EB5299284C}" sibTransId="{5A2D7D87-425C-4355-B7B4-0F7B33984C01}"/>
    <dgm:cxn modelId="{FB6EA63B-3014-4C1E-804C-9ABF773D9521}" type="presOf" srcId="{D1FE0DF5-10FE-4054-B9FB-92D1C0D0BF1C}" destId="{2EDFB4CC-6BE4-4442-8078-596267B08635}" srcOrd="0" destOrd="0" presId="urn:microsoft.com/office/officeart/2005/8/layout/default"/>
    <dgm:cxn modelId="{2B016D5B-40DF-41B8-A615-F7E8695FF163}" type="presOf" srcId="{0238547B-E53B-40A1-A8F4-4D5512B8FBD0}" destId="{3A91DABF-60F7-4481-BE09-ED4D6FE5CAD4}" srcOrd="0" destOrd="0" presId="urn:microsoft.com/office/officeart/2005/8/layout/default"/>
    <dgm:cxn modelId="{5C695061-4507-4BAE-B994-E50BAB5E715F}" type="presOf" srcId="{6F8CBF64-05FB-42AD-8A13-5DCCA71C236B}" destId="{09AACF8B-8B5E-4655-9D3D-0D5FD2FAC561}" srcOrd="0" destOrd="0" presId="urn:microsoft.com/office/officeart/2005/8/layout/default"/>
    <dgm:cxn modelId="{EDBBBA61-75B4-4E77-8E83-A1DB7AE41CB1}" srcId="{3BA9240F-E293-4282-B468-834B15D53392}" destId="{1BAF33DF-77B7-438A-A741-C57AE0409393}" srcOrd="11" destOrd="0" parTransId="{1B56846B-25B5-434C-9557-BBFC20E0B387}" sibTransId="{E1F1DD52-247C-4CA1-B448-CD601C8CE8EC}"/>
    <dgm:cxn modelId="{9F6EF469-2154-4C5B-B88D-6FDA93761DAE}" type="presOf" srcId="{8E5E7A58-A500-4DFF-BF23-36728034A61E}" destId="{DDCEB564-B227-491F-92FB-BB2314F5B1CF}" srcOrd="0" destOrd="0" presId="urn:microsoft.com/office/officeart/2005/8/layout/default"/>
    <dgm:cxn modelId="{F125526D-BEA5-4721-BF89-777F38009C62}" srcId="{3BA9240F-E293-4282-B468-834B15D53392}" destId="{77454D3F-34A4-406E-8561-621FA2A74384}" srcOrd="9" destOrd="0" parTransId="{82C89761-5C72-4EC5-BDE0-7DE1EA7FDDA4}" sibTransId="{E3F0A04C-C78D-41DC-8CA4-63AA1D9810AE}"/>
    <dgm:cxn modelId="{A8095853-9FB5-40CA-BCD6-0E417B2FA56E}" type="presOf" srcId="{9580B033-FB83-48B4-A13F-43CA5F6BC7F4}" destId="{AA28AF45-8C8C-49AD-A7A4-9A2769755163}" srcOrd="0" destOrd="0" presId="urn:microsoft.com/office/officeart/2005/8/layout/default"/>
    <dgm:cxn modelId="{3E109E56-F81A-4D64-8867-F92F6EF81D8A}" type="presOf" srcId="{35DA8EA6-0127-41A8-AF76-19BEC3DA853F}" destId="{D14A4825-2EF8-44FD-B0F8-8416E6242870}" srcOrd="0" destOrd="0" presId="urn:microsoft.com/office/officeart/2005/8/layout/default"/>
    <dgm:cxn modelId="{7F2D7492-0469-40E6-8EA0-7ED4DDF4B347}" type="presOf" srcId="{2CA4F8A9-792D-46AA-B4D6-707EEB8F3EF4}" destId="{D5EB7FD9-D31F-44E6-BC4F-8200BE6CDD76}" srcOrd="0" destOrd="0" presId="urn:microsoft.com/office/officeart/2005/8/layout/default"/>
    <dgm:cxn modelId="{B68A809E-2842-45BC-B906-52A41A5FE777}" type="presOf" srcId="{33DC74AA-16E3-4916-9F2E-7F9A987BFE62}" destId="{28B0CEE6-5DEE-4971-ABFE-F2C23BEB4E07}" srcOrd="0" destOrd="0" presId="urn:microsoft.com/office/officeart/2005/8/layout/default"/>
    <dgm:cxn modelId="{B4F870A2-8BA4-47BD-B299-89927EB4EC3D}" type="presOf" srcId="{6E541C43-670E-4F37-B541-1729CF9D6936}" destId="{C759C84B-C0B9-4FE9-B88F-AC75587D97C1}" srcOrd="0" destOrd="0" presId="urn:microsoft.com/office/officeart/2005/8/layout/default"/>
    <dgm:cxn modelId="{5D6F4DAC-F151-47BF-AF54-B2A1300A7ECB}" srcId="{3BA9240F-E293-4282-B468-834B15D53392}" destId="{11C38A79-9188-4C02-9C06-00CADBF0DDEF}" srcOrd="15" destOrd="0" parTransId="{B3DBC7C3-F681-4184-8D86-3AC1D5272F92}" sibTransId="{59E7B4F2-8393-4163-83EB-67B8C2A0D79A}"/>
    <dgm:cxn modelId="{A65165B1-747C-4680-A753-7867D539832D}" srcId="{3BA9240F-E293-4282-B468-834B15D53392}" destId="{D40C967F-F611-4D83-A31A-4C4856FD222F}" srcOrd="3" destOrd="0" parTransId="{A34FF679-2EBA-4AA4-A951-BD17D62322A5}" sibTransId="{6922B580-8FED-474D-ABE2-0C80848FEDC6}"/>
    <dgm:cxn modelId="{E713B1B5-EA9E-44A4-9549-1760C3EE3967}" srcId="{3BA9240F-E293-4282-B468-834B15D53392}" destId="{2CA4F8A9-792D-46AA-B4D6-707EEB8F3EF4}" srcOrd="10" destOrd="0" parTransId="{4D3CA490-D96A-4614-A7FC-289A500D5156}" sibTransId="{CF951FEA-C528-447C-B651-A5370052BB41}"/>
    <dgm:cxn modelId="{4D965ABB-B021-417F-BF41-90F5FD01789A}" srcId="{3BA9240F-E293-4282-B468-834B15D53392}" destId="{CA357A3F-2AA2-4588-875A-8E423E8186B1}" srcOrd="8" destOrd="0" parTransId="{3F16E64E-FF3D-4FD2-9A27-8167546075DB}" sibTransId="{446F663C-016E-4813-8D45-D1034C969F49}"/>
    <dgm:cxn modelId="{A68274BC-255B-4BD9-A2E5-7DCAA0313DA7}" srcId="{3BA9240F-E293-4282-B468-834B15D53392}" destId="{6F8CBF64-05FB-42AD-8A13-5DCCA71C236B}" srcOrd="0" destOrd="0" parTransId="{F003463F-145B-495F-AFAE-41BACC75CD74}" sibTransId="{A68BE178-331B-4BAE-974E-59656917C4BA}"/>
    <dgm:cxn modelId="{065659C4-BA50-4EEC-A763-394C574BCCD5}" type="presOf" srcId="{CA357A3F-2AA2-4588-875A-8E423E8186B1}" destId="{38838A2A-17A7-4A38-8BCA-E3848ADBE2CB}" srcOrd="0" destOrd="0" presId="urn:microsoft.com/office/officeart/2005/8/layout/default"/>
    <dgm:cxn modelId="{6EBB44C6-62DF-40AE-98A1-DDA8A3BA26AF}" srcId="{3BA9240F-E293-4282-B468-834B15D53392}" destId="{7C475A7F-C5EE-46A6-B315-487F27A51F09}" srcOrd="4" destOrd="0" parTransId="{16789D7D-91DC-4A2B-81A2-9F4FB100AB89}" sibTransId="{FB5F0438-3AB5-4B6C-B885-B9B06D2A4F08}"/>
    <dgm:cxn modelId="{8F1971C6-4853-4AFE-9292-5AAC06077423}" type="presOf" srcId="{F5ECA15E-A5C8-473B-B574-823A3DF60CF2}" destId="{17BC50C3-8FBB-4448-A8EA-D7550A85C436}" srcOrd="0" destOrd="0" presId="urn:microsoft.com/office/officeart/2005/8/layout/default"/>
    <dgm:cxn modelId="{0AE790C7-BFE2-4A39-AA7E-01E421AEA2B0}" srcId="{3BA9240F-E293-4282-B468-834B15D53392}" destId="{35DA8EA6-0127-41A8-AF76-19BEC3DA853F}" srcOrd="14" destOrd="0" parTransId="{5455A90E-743D-49C8-8962-8B5490553443}" sibTransId="{F960E15C-D86F-4B72-AB07-2A701A555244}"/>
    <dgm:cxn modelId="{8D4DEDC9-F5C8-4940-ACAE-07986E6B31EF}" type="presOf" srcId="{D40C967F-F611-4D83-A31A-4C4856FD222F}" destId="{441E3A45-9705-4B30-AE05-600A8CF2DF6D}" srcOrd="0" destOrd="0" presId="urn:microsoft.com/office/officeart/2005/8/layout/default"/>
    <dgm:cxn modelId="{5941A5CF-DD47-4265-BCA3-F068EB6B72FF}" type="presOf" srcId="{77454D3F-34A4-406E-8561-621FA2A74384}" destId="{37CDFA4A-CDB6-4A9B-9539-0D684892E7A3}" srcOrd="0" destOrd="0" presId="urn:microsoft.com/office/officeart/2005/8/layout/default"/>
    <dgm:cxn modelId="{475FBED2-F1F2-4EB6-980E-5BDB5B713D64}" srcId="{3BA9240F-E293-4282-B468-834B15D53392}" destId="{6E541C43-670E-4F37-B541-1729CF9D6936}" srcOrd="1" destOrd="0" parTransId="{E115BCE1-2C28-4C51-BFBD-512EF79F3EEF}" sibTransId="{3CD91C6E-E6E2-468F-97F3-9A5FFF17F09C}"/>
    <dgm:cxn modelId="{AEB537E4-3BA5-43BA-A6E4-46A6F958904B}" type="presOf" srcId="{3BA9240F-E293-4282-B468-834B15D53392}" destId="{3E7B44F5-78FA-4ECA-A67A-5FD7FB0DC254}" srcOrd="0" destOrd="0" presId="urn:microsoft.com/office/officeart/2005/8/layout/default"/>
    <dgm:cxn modelId="{B7EDF4E5-BA1B-4CCB-9DA1-60C94318B4E0}" type="presOf" srcId="{1BAF33DF-77B7-438A-A741-C57AE0409393}" destId="{627CC09A-56CD-42BA-9F08-14667FF2063E}" srcOrd="0" destOrd="0" presId="urn:microsoft.com/office/officeart/2005/8/layout/default"/>
    <dgm:cxn modelId="{BE3944F3-5072-45B6-B4DC-315DB7DCD9D2}" srcId="{3BA9240F-E293-4282-B468-834B15D53392}" destId="{8E5E7A58-A500-4DFF-BF23-36728034A61E}" srcOrd="12" destOrd="0" parTransId="{EE9CCFF1-18EB-4D77-92EA-A5DD1706A897}" sibTransId="{9EF725D8-E080-4A6C-9300-9B4080A5B796}"/>
    <dgm:cxn modelId="{50B264F9-8BF6-4DA1-9CE2-2E1FACED8477}" srcId="{3BA9240F-E293-4282-B468-834B15D53392}" destId="{9580B033-FB83-48B4-A13F-43CA5F6BC7F4}" srcOrd="13" destOrd="0" parTransId="{EB0E34FD-2234-44E8-AEA8-5C9E98398412}" sibTransId="{29CB75DA-2D80-44FA-82A9-A487C6FBF35B}"/>
    <dgm:cxn modelId="{5A404745-32D5-4C75-8A9A-42865FB0A33B}" type="presParOf" srcId="{3E7B44F5-78FA-4ECA-A67A-5FD7FB0DC254}" destId="{09AACF8B-8B5E-4655-9D3D-0D5FD2FAC561}" srcOrd="0" destOrd="0" presId="urn:microsoft.com/office/officeart/2005/8/layout/default"/>
    <dgm:cxn modelId="{CA04071F-68E7-4853-8637-A6BFE11B1C38}" type="presParOf" srcId="{3E7B44F5-78FA-4ECA-A67A-5FD7FB0DC254}" destId="{F11C9255-94D7-481A-A169-8BDE47B3A29B}" srcOrd="1" destOrd="0" presId="urn:microsoft.com/office/officeart/2005/8/layout/default"/>
    <dgm:cxn modelId="{9357BCA1-A0C9-46AB-B2DC-DFDB813D0CDC}" type="presParOf" srcId="{3E7B44F5-78FA-4ECA-A67A-5FD7FB0DC254}" destId="{C759C84B-C0B9-4FE9-B88F-AC75587D97C1}" srcOrd="2" destOrd="0" presId="urn:microsoft.com/office/officeart/2005/8/layout/default"/>
    <dgm:cxn modelId="{473ED35D-C385-4C31-8738-3FDE3FA8D66F}" type="presParOf" srcId="{3E7B44F5-78FA-4ECA-A67A-5FD7FB0DC254}" destId="{E33C4B67-F9E6-49FE-9262-760154CBC1D7}" srcOrd="3" destOrd="0" presId="urn:microsoft.com/office/officeart/2005/8/layout/default"/>
    <dgm:cxn modelId="{9DEE88B1-736C-45F4-8C35-EF6356C6A8BE}" type="presParOf" srcId="{3E7B44F5-78FA-4ECA-A67A-5FD7FB0DC254}" destId="{17BC50C3-8FBB-4448-A8EA-D7550A85C436}" srcOrd="4" destOrd="0" presId="urn:microsoft.com/office/officeart/2005/8/layout/default"/>
    <dgm:cxn modelId="{4A121A75-FA3D-406B-9A34-27FF4A8069F1}" type="presParOf" srcId="{3E7B44F5-78FA-4ECA-A67A-5FD7FB0DC254}" destId="{9AE1A04D-5C40-4572-8EE9-239778658255}" srcOrd="5" destOrd="0" presId="urn:microsoft.com/office/officeart/2005/8/layout/default"/>
    <dgm:cxn modelId="{13BBB861-468B-40AA-97F9-50185E9CD617}" type="presParOf" srcId="{3E7B44F5-78FA-4ECA-A67A-5FD7FB0DC254}" destId="{441E3A45-9705-4B30-AE05-600A8CF2DF6D}" srcOrd="6" destOrd="0" presId="urn:microsoft.com/office/officeart/2005/8/layout/default"/>
    <dgm:cxn modelId="{04D2782D-9ADF-4161-AB88-9D685C3EB9D6}" type="presParOf" srcId="{3E7B44F5-78FA-4ECA-A67A-5FD7FB0DC254}" destId="{4CE471CD-123D-4BB6-BBA9-C99D79844FED}" srcOrd="7" destOrd="0" presId="urn:microsoft.com/office/officeart/2005/8/layout/default"/>
    <dgm:cxn modelId="{E32C0B12-048E-43D4-AE63-3A7755E3FCED}" type="presParOf" srcId="{3E7B44F5-78FA-4ECA-A67A-5FD7FB0DC254}" destId="{EBC840A6-7E3D-4D86-98F0-CDB02D7A150C}" srcOrd="8" destOrd="0" presId="urn:microsoft.com/office/officeart/2005/8/layout/default"/>
    <dgm:cxn modelId="{B7779E46-B9ED-442A-8ACE-7E9C03D8CC4F}" type="presParOf" srcId="{3E7B44F5-78FA-4ECA-A67A-5FD7FB0DC254}" destId="{B94A039F-F424-4961-9615-C2873103B4AC}" srcOrd="9" destOrd="0" presId="urn:microsoft.com/office/officeart/2005/8/layout/default"/>
    <dgm:cxn modelId="{3FD00B38-7B68-4A3E-82CA-9E637DD7F935}" type="presParOf" srcId="{3E7B44F5-78FA-4ECA-A67A-5FD7FB0DC254}" destId="{28B0CEE6-5DEE-4971-ABFE-F2C23BEB4E07}" srcOrd="10" destOrd="0" presId="urn:microsoft.com/office/officeart/2005/8/layout/default"/>
    <dgm:cxn modelId="{4AE3EAEB-4271-4549-A3F8-FE4A1E3E65D2}" type="presParOf" srcId="{3E7B44F5-78FA-4ECA-A67A-5FD7FB0DC254}" destId="{9A64595F-625C-4C7B-8BB1-AE7C5E380A93}" srcOrd="11" destOrd="0" presId="urn:microsoft.com/office/officeart/2005/8/layout/default"/>
    <dgm:cxn modelId="{9C1D2605-4F8D-4633-A855-0453673AB6D6}" type="presParOf" srcId="{3E7B44F5-78FA-4ECA-A67A-5FD7FB0DC254}" destId="{3A91DABF-60F7-4481-BE09-ED4D6FE5CAD4}" srcOrd="12" destOrd="0" presId="urn:microsoft.com/office/officeart/2005/8/layout/default"/>
    <dgm:cxn modelId="{AA3B679A-6B8C-4290-9726-03DCB69F7B36}" type="presParOf" srcId="{3E7B44F5-78FA-4ECA-A67A-5FD7FB0DC254}" destId="{A0BE0C84-6462-443B-8EB0-DA3F5A3CFF01}" srcOrd="13" destOrd="0" presId="urn:microsoft.com/office/officeart/2005/8/layout/default"/>
    <dgm:cxn modelId="{BDB1C5D9-DED4-4F04-B160-00606A91A630}" type="presParOf" srcId="{3E7B44F5-78FA-4ECA-A67A-5FD7FB0DC254}" destId="{2EDFB4CC-6BE4-4442-8078-596267B08635}" srcOrd="14" destOrd="0" presId="urn:microsoft.com/office/officeart/2005/8/layout/default"/>
    <dgm:cxn modelId="{87678DAB-728D-4628-BF1E-E321552866A3}" type="presParOf" srcId="{3E7B44F5-78FA-4ECA-A67A-5FD7FB0DC254}" destId="{A650575A-7C33-4BF5-9EBE-0FEF00481647}" srcOrd="15" destOrd="0" presId="urn:microsoft.com/office/officeart/2005/8/layout/default"/>
    <dgm:cxn modelId="{8FE44A4C-C6AA-4EE0-B63F-87A700AFA642}" type="presParOf" srcId="{3E7B44F5-78FA-4ECA-A67A-5FD7FB0DC254}" destId="{38838A2A-17A7-4A38-8BCA-E3848ADBE2CB}" srcOrd="16" destOrd="0" presId="urn:microsoft.com/office/officeart/2005/8/layout/default"/>
    <dgm:cxn modelId="{D5B468C3-E337-4E44-825B-473E6C02ACAF}" type="presParOf" srcId="{3E7B44F5-78FA-4ECA-A67A-5FD7FB0DC254}" destId="{BFC7E5FF-7F4B-439F-8E99-7FC6F56960D1}" srcOrd="17" destOrd="0" presId="urn:microsoft.com/office/officeart/2005/8/layout/default"/>
    <dgm:cxn modelId="{CA4D4605-98DD-4695-A016-8CBDA03AF260}" type="presParOf" srcId="{3E7B44F5-78FA-4ECA-A67A-5FD7FB0DC254}" destId="{37CDFA4A-CDB6-4A9B-9539-0D684892E7A3}" srcOrd="18" destOrd="0" presId="urn:microsoft.com/office/officeart/2005/8/layout/default"/>
    <dgm:cxn modelId="{21346630-F6AB-489A-9238-4630AE963EB0}" type="presParOf" srcId="{3E7B44F5-78FA-4ECA-A67A-5FD7FB0DC254}" destId="{7B72FC78-9994-4759-A062-9F010BFCC1B7}" srcOrd="19" destOrd="0" presId="urn:microsoft.com/office/officeart/2005/8/layout/default"/>
    <dgm:cxn modelId="{9B1C4DD1-C899-4903-BCBA-B8BA1C57766B}" type="presParOf" srcId="{3E7B44F5-78FA-4ECA-A67A-5FD7FB0DC254}" destId="{D5EB7FD9-D31F-44E6-BC4F-8200BE6CDD76}" srcOrd="20" destOrd="0" presId="urn:microsoft.com/office/officeart/2005/8/layout/default"/>
    <dgm:cxn modelId="{9E1A79C5-3B12-4AB2-9581-6704FFEF183A}" type="presParOf" srcId="{3E7B44F5-78FA-4ECA-A67A-5FD7FB0DC254}" destId="{88D0D650-90E1-40BD-A8E6-E0BD47664D14}" srcOrd="21" destOrd="0" presId="urn:microsoft.com/office/officeart/2005/8/layout/default"/>
    <dgm:cxn modelId="{DEED1162-BF42-446E-B37F-9CF515F99362}" type="presParOf" srcId="{3E7B44F5-78FA-4ECA-A67A-5FD7FB0DC254}" destId="{627CC09A-56CD-42BA-9F08-14667FF2063E}" srcOrd="22" destOrd="0" presId="urn:microsoft.com/office/officeart/2005/8/layout/default"/>
    <dgm:cxn modelId="{20EA12D7-4399-4961-8831-EFB0F9DE0E11}" type="presParOf" srcId="{3E7B44F5-78FA-4ECA-A67A-5FD7FB0DC254}" destId="{B0959FAE-F2A8-4CB7-9F61-72FFE770188C}" srcOrd="23" destOrd="0" presId="urn:microsoft.com/office/officeart/2005/8/layout/default"/>
    <dgm:cxn modelId="{8AB6310D-C2B2-464C-81F8-9E26ABF25DD6}" type="presParOf" srcId="{3E7B44F5-78FA-4ECA-A67A-5FD7FB0DC254}" destId="{DDCEB564-B227-491F-92FB-BB2314F5B1CF}" srcOrd="24" destOrd="0" presId="urn:microsoft.com/office/officeart/2005/8/layout/default"/>
    <dgm:cxn modelId="{B46C7661-1744-470E-AE8B-AAC9DD585BD9}" type="presParOf" srcId="{3E7B44F5-78FA-4ECA-A67A-5FD7FB0DC254}" destId="{CBB7D833-D5B8-4F33-9F92-FA7CD89FB251}" srcOrd="25" destOrd="0" presId="urn:microsoft.com/office/officeart/2005/8/layout/default"/>
    <dgm:cxn modelId="{60A66D99-1F6B-409B-BAA5-A4272A08CEFE}" type="presParOf" srcId="{3E7B44F5-78FA-4ECA-A67A-5FD7FB0DC254}" destId="{AA28AF45-8C8C-49AD-A7A4-9A2769755163}" srcOrd="26" destOrd="0" presId="urn:microsoft.com/office/officeart/2005/8/layout/default"/>
    <dgm:cxn modelId="{4F588FFA-1743-4973-B6CF-B1135F06F2DE}" type="presParOf" srcId="{3E7B44F5-78FA-4ECA-A67A-5FD7FB0DC254}" destId="{83E870FC-67F4-4BC5-BCAB-11E401C65E2E}" srcOrd="27" destOrd="0" presId="urn:microsoft.com/office/officeart/2005/8/layout/default"/>
    <dgm:cxn modelId="{D07CA75C-E0A8-4F94-85D4-DB194A381810}" type="presParOf" srcId="{3E7B44F5-78FA-4ECA-A67A-5FD7FB0DC254}" destId="{D14A4825-2EF8-44FD-B0F8-8416E6242870}" srcOrd="28" destOrd="0" presId="urn:microsoft.com/office/officeart/2005/8/layout/default"/>
    <dgm:cxn modelId="{A69E269F-9F0A-4C4A-96FD-739AF115605B}" type="presParOf" srcId="{3E7B44F5-78FA-4ECA-A67A-5FD7FB0DC254}" destId="{2602BAAF-2A5F-4CBD-B348-879CDB7A4A83}" srcOrd="29" destOrd="0" presId="urn:microsoft.com/office/officeart/2005/8/layout/default"/>
    <dgm:cxn modelId="{38FBD3EF-BC71-4969-AD2E-C3993BA8083C}" type="presParOf" srcId="{3E7B44F5-78FA-4ECA-A67A-5FD7FB0DC254}" destId="{B9378E38-8443-4B6F-B330-DD1E1F91E3B8}"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BC4E93-0491-43A0-83D3-756CC3083D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D1DBF41-ECF0-47A1-8B48-ABD7F8B4299E}">
      <dgm:prSet/>
      <dgm:spPr/>
      <dgm:t>
        <a:bodyPr/>
        <a:lstStyle/>
        <a:p>
          <a:r>
            <a:rPr lang="en-US" dirty="0"/>
            <a:t>The good</a:t>
          </a:r>
        </a:p>
      </dgm:t>
    </dgm:pt>
    <dgm:pt modelId="{0DA9CEC1-7824-4D68-A5DE-DE36B6E1B129}" type="parTrans" cxnId="{CED17EBD-886B-4179-9CD4-0F24825AEF41}">
      <dgm:prSet/>
      <dgm:spPr/>
      <dgm:t>
        <a:bodyPr/>
        <a:lstStyle/>
        <a:p>
          <a:endParaRPr lang="en-US"/>
        </a:p>
      </dgm:t>
    </dgm:pt>
    <dgm:pt modelId="{95EA9080-D33E-4D04-9B36-3AA29B750893}" type="sibTrans" cxnId="{CED17EBD-886B-4179-9CD4-0F24825AEF41}">
      <dgm:prSet/>
      <dgm:spPr/>
      <dgm:t>
        <a:bodyPr/>
        <a:lstStyle/>
        <a:p>
          <a:endParaRPr lang="en-US"/>
        </a:p>
      </dgm:t>
    </dgm:pt>
    <dgm:pt modelId="{282052BA-0178-4809-87AF-D79F58B88EAA}">
      <dgm:prSet/>
      <dgm:spPr/>
      <dgm:t>
        <a:bodyPr/>
        <a:lstStyle/>
        <a:p>
          <a:r>
            <a:rPr lang="en-US" b="0" i="0" baseline="0"/>
            <a:t>Pre-Conversation Prep </a:t>
          </a:r>
          <a:endParaRPr lang="en-US"/>
        </a:p>
      </dgm:t>
    </dgm:pt>
    <dgm:pt modelId="{609C923A-3BD5-460E-ADCE-0E9EE5760D5B}" type="parTrans" cxnId="{D7C121DB-E404-423E-89EB-7E493F9C03A1}">
      <dgm:prSet/>
      <dgm:spPr/>
      <dgm:t>
        <a:bodyPr/>
        <a:lstStyle/>
        <a:p>
          <a:endParaRPr lang="en-US"/>
        </a:p>
      </dgm:t>
    </dgm:pt>
    <dgm:pt modelId="{57526FCF-C54E-4AB0-93AD-39F92D3DED65}" type="sibTrans" cxnId="{D7C121DB-E404-423E-89EB-7E493F9C03A1}">
      <dgm:prSet/>
      <dgm:spPr/>
      <dgm:t>
        <a:bodyPr/>
        <a:lstStyle/>
        <a:p>
          <a:endParaRPr lang="en-US"/>
        </a:p>
      </dgm:t>
    </dgm:pt>
    <dgm:pt modelId="{35D9048A-0488-4111-A31C-3F585999CD8F}">
      <dgm:prSet/>
      <dgm:spPr/>
      <dgm:t>
        <a:bodyPr/>
        <a:lstStyle/>
        <a:p>
          <a:r>
            <a:rPr lang="en-US" b="0" i="0" baseline="0"/>
            <a:t>Shared Content </a:t>
          </a:r>
          <a:endParaRPr lang="en-US"/>
        </a:p>
      </dgm:t>
    </dgm:pt>
    <dgm:pt modelId="{42DFFDBF-A200-4C1C-9BB1-709FECD8DA3B}" type="parTrans" cxnId="{F1BB5DA0-11C4-4C4C-9D64-3786A2E37E36}">
      <dgm:prSet/>
      <dgm:spPr/>
      <dgm:t>
        <a:bodyPr/>
        <a:lstStyle/>
        <a:p>
          <a:endParaRPr lang="en-US"/>
        </a:p>
      </dgm:t>
    </dgm:pt>
    <dgm:pt modelId="{166618E4-F73F-4DDF-9F0F-4C4C9EEAF564}" type="sibTrans" cxnId="{F1BB5DA0-11C4-4C4C-9D64-3786A2E37E36}">
      <dgm:prSet/>
      <dgm:spPr/>
      <dgm:t>
        <a:bodyPr/>
        <a:lstStyle/>
        <a:p>
          <a:endParaRPr lang="en-US"/>
        </a:p>
      </dgm:t>
    </dgm:pt>
    <dgm:pt modelId="{1D9746B4-796C-441F-8C24-2BD3E56ED040}">
      <dgm:prSet/>
      <dgm:spPr/>
      <dgm:t>
        <a:bodyPr/>
        <a:lstStyle/>
        <a:p>
          <a:r>
            <a:rPr lang="en-US" b="0" i="0" baseline="0"/>
            <a:t>Connection Between Meetings </a:t>
          </a:r>
          <a:endParaRPr lang="en-US"/>
        </a:p>
      </dgm:t>
    </dgm:pt>
    <dgm:pt modelId="{41B270E1-37DA-4129-B95A-B12DE30BCC39}" type="parTrans" cxnId="{D6091C01-291C-4F0E-B0AC-AA77AF674EC0}">
      <dgm:prSet/>
      <dgm:spPr/>
      <dgm:t>
        <a:bodyPr/>
        <a:lstStyle/>
        <a:p>
          <a:endParaRPr lang="en-US"/>
        </a:p>
      </dgm:t>
    </dgm:pt>
    <dgm:pt modelId="{58A08603-EDF1-490E-9B6F-9B4DF235512E}" type="sibTrans" cxnId="{D6091C01-291C-4F0E-B0AC-AA77AF674EC0}">
      <dgm:prSet/>
      <dgm:spPr/>
      <dgm:t>
        <a:bodyPr/>
        <a:lstStyle/>
        <a:p>
          <a:endParaRPr lang="en-US"/>
        </a:p>
      </dgm:t>
    </dgm:pt>
    <dgm:pt modelId="{BB22906D-86EB-4004-8FB4-EDFD772BCAA3}">
      <dgm:prSet/>
      <dgm:spPr/>
      <dgm:t>
        <a:bodyPr/>
        <a:lstStyle/>
        <a:p>
          <a:r>
            <a:rPr lang="en-US"/>
            <a:t>The bad</a:t>
          </a:r>
        </a:p>
      </dgm:t>
    </dgm:pt>
    <dgm:pt modelId="{440131A3-F276-49F4-9084-7F7E036F4510}" type="parTrans" cxnId="{46297A03-2736-4CAA-B437-EB773BABD93D}">
      <dgm:prSet/>
      <dgm:spPr/>
      <dgm:t>
        <a:bodyPr/>
        <a:lstStyle/>
        <a:p>
          <a:endParaRPr lang="en-US"/>
        </a:p>
      </dgm:t>
    </dgm:pt>
    <dgm:pt modelId="{224337BC-F89A-4D49-901F-096987286E3C}" type="sibTrans" cxnId="{46297A03-2736-4CAA-B437-EB773BABD93D}">
      <dgm:prSet/>
      <dgm:spPr/>
      <dgm:t>
        <a:bodyPr/>
        <a:lstStyle/>
        <a:p>
          <a:endParaRPr lang="en-US"/>
        </a:p>
      </dgm:t>
    </dgm:pt>
    <dgm:pt modelId="{AE16B4E6-C796-4D21-B411-0C84C53C9C53}">
      <dgm:prSet/>
      <dgm:spPr/>
      <dgm:t>
        <a:bodyPr/>
        <a:lstStyle/>
        <a:p>
          <a:r>
            <a:rPr lang="en-US" b="0" i="0" baseline="0"/>
            <a:t>Distraction </a:t>
          </a:r>
          <a:endParaRPr lang="en-US"/>
        </a:p>
      </dgm:t>
    </dgm:pt>
    <dgm:pt modelId="{5D838C88-8157-42B9-99E9-F9B0C050413B}" type="parTrans" cxnId="{C9ECAD68-FD7B-4ED0-BFD1-9E77D577421A}">
      <dgm:prSet/>
      <dgm:spPr/>
      <dgm:t>
        <a:bodyPr/>
        <a:lstStyle/>
        <a:p>
          <a:endParaRPr lang="en-US"/>
        </a:p>
      </dgm:t>
    </dgm:pt>
    <dgm:pt modelId="{E0ADC298-A4B9-4412-A77C-357C2237FCB3}" type="sibTrans" cxnId="{C9ECAD68-FD7B-4ED0-BFD1-9E77D577421A}">
      <dgm:prSet/>
      <dgm:spPr/>
      <dgm:t>
        <a:bodyPr/>
        <a:lstStyle/>
        <a:p>
          <a:endParaRPr lang="en-US"/>
        </a:p>
      </dgm:t>
    </dgm:pt>
    <dgm:pt modelId="{9314FDCB-F001-4B42-AD9A-946A58DEC8CE}">
      <dgm:prSet/>
      <dgm:spPr/>
      <dgm:t>
        <a:bodyPr/>
        <a:lstStyle/>
        <a:p>
          <a:r>
            <a:rPr lang="en-US" b="0" i="0" baseline="0"/>
            <a:t>Interruption </a:t>
          </a:r>
          <a:endParaRPr lang="en-US"/>
        </a:p>
      </dgm:t>
    </dgm:pt>
    <dgm:pt modelId="{7FCE43BF-677D-43F9-A81A-8455AA8BC94D}" type="parTrans" cxnId="{D1CEE264-541D-4AE6-9E40-FE4708270617}">
      <dgm:prSet/>
      <dgm:spPr/>
      <dgm:t>
        <a:bodyPr/>
        <a:lstStyle/>
        <a:p>
          <a:endParaRPr lang="en-US"/>
        </a:p>
      </dgm:t>
    </dgm:pt>
    <dgm:pt modelId="{ECF2871D-4216-41D9-ABBA-1CEFD7DC344D}" type="sibTrans" cxnId="{D1CEE264-541D-4AE6-9E40-FE4708270617}">
      <dgm:prSet/>
      <dgm:spPr/>
      <dgm:t>
        <a:bodyPr/>
        <a:lstStyle/>
        <a:p>
          <a:endParaRPr lang="en-US"/>
        </a:p>
      </dgm:t>
    </dgm:pt>
    <dgm:pt modelId="{D40E95A0-D90A-416A-B998-A4C3725F8A5F}">
      <dgm:prSet/>
      <dgm:spPr/>
      <dgm:t>
        <a:bodyPr/>
        <a:lstStyle/>
        <a:p>
          <a:r>
            <a:rPr lang="en-US" b="0" i="0" baseline="0"/>
            <a:t>Missed Cues </a:t>
          </a:r>
          <a:endParaRPr lang="en-US"/>
        </a:p>
      </dgm:t>
    </dgm:pt>
    <dgm:pt modelId="{5972B0D2-B19A-45AA-BF7A-0A6C5527F7CA}" type="parTrans" cxnId="{A6170743-471A-483A-BD7B-F0AA4160DC5A}">
      <dgm:prSet/>
      <dgm:spPr/>
      <dgm:t>
        <a:bodyPr/>
        <a:lstStyle/>
        <a:p>
          <a:endParaRPr lang="en-US"/>
        </a:p>
      </dgm:t>
    </dgm:pt>
    <dgm:pt modelId="{67143CA3-7C7B-462E-85BF-EE51875BBA5B}" type="sibTrans" cxnId="{A6170743-471A-483A-BD7B-F0AA4160DC5A}">
      <dgm:prSet/>
      <dgm:spPr/>
      <dgm:t>
        <a:bodyPr/>
        <a:lstStyle/>
        <a:p>
          <a:endParaRPr lang="en-US"/>
        </a:p>
      </dgm:t>
    </dgm:pt>
    <dgm:pt modelId="{9D4D49EA-DB42-432F-85A0-7AA718A143CF}">
      <dgm:prSet/>
      <dgm:spPr/>
      <dgm:t>
        <a:bodyPr/>
        <a:lstStyle/>
        <a:p>
          <a:r>
            <a:rPr lang="en-US" b="0" i="0" baseline="0"/>
            <a:t>Decreased Empathy </a:t>
          </a:r>
          <a:endParaRPr lang="en-US"/>
        </a:p>
      </dgm:t>
    </dgm:pt>
    <dgm:pt modelId="{2F27C8B7-B8FA-4A0A-8877-5EC40F1A26A7}" type="parTrans" cxnId="{C850FC89-A3FD-4004-A906-06BD5A8515C8}">
      <dgm:prSet/>
      <dgm:spPr/>
      <dgm:t>
        <a:bodyPr/>
        <a:lstStyle/>
        <a:p>
          <a:endParaRPr lang="en-US"/>
        </a:p>
      </dgm:t>
    </dgm:pt>
    <dgm:pt modelId="{76391C99-5DE3-4542-AC69-F6D9EA42139A}" type="sibTrans" cxnId="{C850FC89-A3FD-4004-A906-06BD5A8515C8}">
      <dgm:prSet/>
      <dgm:spPr/>
      <dgm:t>
        <a:bodyPr/>
        <a:lstStyle/>
        <a:p>
          <a:endParaRPr lang="en-US"/>
        </a:p>
      </dgm:t>
    </dgm:pt>
    <dgm:pt modelId="{CCE2ACC0-5ACE-4361-A804-E74AA593D9DC}">
      <dgm:prSet/>
      <dgm:spPr/>
      <dgm:t>
        <a:bodyPr/>
        <a:lstStyle/>
        <a:p>
          <a:r>
            <a:rPr lang="en-US" b="0" i="0" baseline="0"/>
            <a:t>Phubbing </a:t>
          </a:r>
          <a:endParaRPr lang="en-US"/>
        </a:p>
      </dgm:t>
    </dgm:pt>
    <dgm:pt modelId="{B2EC297D-4628-4CF1-94A7-7B26C9390460}" type="parTrans" cxnId="{7D003ACC-FD40-4CAC-B10A-DC24B9112B2A}">
      <dgm:prSet/>
      <dgm:spPr/>
      <dgm:t>
        <a:bodyPr/>
        <a:lstStyle/>
        <a:p>
          <a:endParaRPr lang="en-US"/>
        </a:p>
      </dgm:t>
    </dgm:pt>
    <dgm:pt modelId="{B5784932-2CE7-4351-8126-5B8F92947564}" type="sibTrans" cxnId="{7D003ACC-FD40-4CAC-B10A-DC24B9112B2A}">
      <dgm:prSet/>
      <dgm:spPr/>
      <dgm:t>
        <a:bodyPr/>
        <a:lstStyle/>
        <a:p>
          <a:endParaRPr lang="en-US"/>
        </a:p>
      </dgm:t>
    </dgm:pt>
    <dgm:pt modelId="{5B50A570-C8A1-402A-BD6C-E09B640F5A6A}">
      <dgm:prSet/>
      <dgm:spPr/>
      <dgm:t>
        <a:bodyPr/>
        <a:lstStyle/>
        <a:p>
          <a:r>
            <a:rPr lang="en-US" b="0" i="0" baseline="0" dirty="0"/>
            <a:t>Altered Skills </a:t>
          </a:r>
          <a:endParaRPr lang="en-US" dirty="0"/>
        </a:p>
      </dgm:t>
    </dgm:pt>
    <dgm:pt modelId="{53B0CD26-D06D-4B11-B95E-A6030E482FCD}" type="parTrans" cxnId="{DB6BDE71-C730-4688-9240-019E84447211}">
      <dgm:prSet/>
      <dgm:spPr/>
      <dgm:t>
        <a:bodyPr/>
        <a:lstStyle/>
        <a:p>
          <a:endParaRPr lang="en-US"/>
        </a:p>
      </dgm:t>
    </dgm:pt>
    <dgm:pt modelId="{A8F6ECDB-5FA1-4DE7-88F1-DEA635F0A560}" type="sibTrans" cxnId="{DB6BDE71-C730-4688-9240-019E84447211}">
      <dgm:prSet/>
      <dgm:spPr/>
      <dgm:t>
        <a:bodyPr/>
        <a:lstStyle/>
        <a:p>
          <a:endParaRPr lang="en-US"/>
        </a:p>
      </dgm:t>
    </dgm:pt>
    <dgm:pt modelId="{EDEB8750-FEDA-41F1-8757-A831ECBFEF9D}">
      <dgm:prSet/>
      <dgm:spPr/>
      <dgm:t>
        <a:bodyPr/>
        <a:lstStyle/>
        <a:p>
          <a:r>
            <a:rPr lang="en-US"/>
            <a:t>A more mindful approach</a:t>
          </a:r>
          <a:endParaRPr lang="en-US" dirty="0"/>
        </a:p>
      </dgm:t>
    </dgm:pt>
    <dgm:pt modelId="{68897503-9F22-4836-927F-F9BA63D54E63}" type="parTrans" cxnId="{45F345F0-B59C-4889-AFDF-6B6D820E1438}">
      <dgm:prSet/>
      <dgm:spPr/>
      <dgm:t>
        <a:bodyPr/>
        <a:lstStyle/>
        <a:p>
          <a:endParaRPr lang="en-US"/>
        </a:p>
      </dgm:t>
    </dgm:pt>
    <dgm:pt modelId="{D8C462E5-9E41-450D-95F1-248E74041ED7}" type="sibTrans" cxnId="{45F345F0-B59C-4889-AFDF-6B6D820E1438}">
      <dgm:prSet/>
      <dgm:spPr/>
      <dgm:t>
        <a:bodyPr/>
        <a:lstStyle/>
        <a:p>
          <a:endParaRPr lang="en-US"/>
        </a:p>
      </dgm:t>
    </dgm:pt>
    <dgm:pt modelId="{8B099219-78A0-4A7A-A774-F02C7A3BD859}">
      <dgm:prSet/>
      <dgm:spPr/>
      <dgm:t>
        <a:bodyPr/>
        <a:lstStyle/>
        <a:p>
          <a:r>
            <a:rPr lang="en-US" b="0" i="0" baseline="0"/>
            <a:t>Usage </a:t>
          </a:r>
          <a:endParaRPr lang="en-US"/>
        </a:p>
      </dgm:t>
    </dgm:pt>
    <dgm:pt modelId="{6E0F2453-7199-4802-BD1A-0F0C71E7D98B}" type="parTrans" cxnId="{A124B902-FD4E-46BD-ADB7-AF2FA6BE7DD5}">
      <dgm:prSet/>
      <dgm:spPr/>
      <dgm:t>
        <a:bodyPr/>
        <a:lstStyle/>
        <a:p>
          <a:endParaRPr lang="en-US"/>
        </a:p>
      </dgm:t>
    </dgm:pt>
    <dgm:pt modelId="{46B9239D-4CC3-486D-A71D-5920E1E6E2CF}" type="sibTrans" cxnId="{A124B902-FD4E-46BD-ADB7-AF2FA6BE7DD5}">
      <dgm:prSet/>
      <dgm:spPr/>
      <dgm:t>
        <a:bodyPr/>
        <a:lstStyle/>
        <a:p>
          <a:endParaRPr lang="en-US"/>
        </a:p>
      </dgm:t>
    </dgm:pt>
    <dgm:pt modelId="{01F47343-1A8F-465C-A353-76C93447BF03}">
      <dgm:prSet/>
      <dgm:spPr/>
      <dgm:t>
        <a:bodyPr/>
        <a:lstStyle/>
        <a:p>
          <a:r>
            <a:rPr lang="en-US" b="0" i="0" baseline="0"/>
            <a:t>Phone-Free Zones </a:t>
          </a:r>
          <a:endParaRPr lang="en-US"/>
        </a:p>
      </dgm:t>
    </dgm:pt>
    <dgm:pt modelId="{DFE171F9-5835-4BF9-A691-23105980D8C1}" type="parTrans" cxnId="{764276FD-CEFD-4417-876D-FD969861C1A1}">
      <dgm:prSet/>
      <dgm:spPr/>
      <dgm:t>
        <a:bodyPr/>
        <a:lstStyle/>
        <a:p>
          <a:endParaRPr lang="en-US"/>
        </a:p>
      </dgm:t>
    </dgm:pt>
    <dgm:pt modelId="{BD3E93B1-E79E-4EEB-BBA9-ECAA2CAE830B}" type="sibTrans" cxnId="{764276FD-CEFD-4417-876D-FD969861C1A1}">
      <dgm:prSet/>
      <dgm:spPr/>
      <dgm:t>
        <a:bodyPr/>
        <a:lstStyle/>
        <a:p>
          <a:endParaRPr lang="en-US"/>
        </a:p>
      </dgm:t>
    </dgm:pt>
    <dgm:pt modelId="{04AD479D-4597-4977-AA84-38F284E36E5B}">
      <dgm:prSet/>
      <dgm:spPr/>
      <dgm:t>
        <a:bodyPr/>
        <a:lstStyle/>
        <a:p>
          <a:r>
            <a:rPr lang="en-US" b="0" i="0" baseline="0"/>
            <a:t>Notifications </a:t>
          </a:r>
          <a:endParaRPr lang="en-US"/>
        </a:p>
      </dgm:t>
    </dgm:pt>
    <dgm:pt modelId="{689FDE06-3940-43E2-8992-54F91892DA3D}" type="parTrans" cxnId="{F109502C-19A3-4A98-AF7F-C158C4A89E77}">
      <dgm:prSet/>
      <dgm:spPr/>
      <dgm:t>
        <a:bodyPr/>
        <a:lstStyle/>
        <a:p>
          <a:endParaRPr lang="en-US"/>
        </a:p>
      </dgm:t>
    </dgm:pt>
    <dgm:pt modelId="{B1A6DDE5-C697-49A6-A339-8FA2200CFF8D}" type="sibTrans" cxnId="{F109502C-19A3-4A98-AF7F-C158C4A89E77}">
      <dgm:prSet/>
      <dgm:spPr/>
      <dgm:t>
        <a:bodyPr/>
        <a:lstStyle/>
        <a:p>
          <a:endParaRPr lang="en-US"/>
        </a:p>
      </dgm:t>
    </dgm:pt>
    <dgm:pt modelId="{07C796F8-0684-43B8-A5AB-2E2DD618B345}">
      <dgm:prSet/>
      <dgm:spPr/>
      <dgm:t>
        <a:bodyPr/>
        <a:lstStyle/>
        <a:p>
          <a:r>
            <a:rPr lang="en-US" b="0" i="0" baseline="0"/>
            <a:t>Active Listening </a:t>
          </a:r>
          <a:endParaRPr lang="en-US"/>
        </a:p>
      </dgm:t>
    </dgm:pt>
    <dgm:pt modelId="{3EE2AB50-EE1A-42BE-BED5-47671F7D7C84}" type="parTrans" cxnId="{BCEC8321-282A-4674-8726-5C37FBCE6235}">
      <dgm:prSet/>
      <dgm:spPr/>
      <dgm:t>
        <a:bodyPr/>
        <a:lstStyle/>
        <a:p>
          <a:endParaRPr lang="en-US"/>
        </a:p>
      </dgm:t>
    </dgm:pt>
    <dgm:pt modelId="{7FB74FFD-B343-4A35-A610-2CCC0D45BE24}" type="sibTrans" cxnId="{BCEC8321-282A-4674-8726-5C37FBCE6235}">
      <dgm:prSet/>
      <dgm:spPr/>
      <dgm:t>
        <a:bodyPr/>
        <a:lstStyle/>
        <a:p>
          <a:endParaRPr lang="en-US"/>
        </a:p>
      </dgm:t>
    </dgm:pt>
    <dgm:pt modelId="{D6ACE4E4-331F-4DF9-8837-D91FF25A383B}">
      <dgm:prSet/>
      <dgm:spPr/>
      <dgm:t>
        <a:bodyPr/>
        <a:lstStyle/>
        <a:p>
          <a:r>
            <a:rPr lang="en-US" b="0" i="0" baseline="0"/>
            <a:t>Communicate Needs </a:t>
          </a:r>
          <a:endParaRPr lang="en-US"/>
        </a:p>
      </dgm:t>
    </dgm:pt>
    <dgm:pt modelId="{59232013-CC66-4EC9-BE99-0C29AEC85D37}" type="parTrans" cxnId="{88411461-0D51-46D5-85B3-23661D954962}">
      <dgm:prSet/>
      <dgm:spPr/>
      <dgm:t>
        <a:bodyPr/>
        <a:lstStyle/>
        <a:p>
          <a:endParaRPr lang="en-US"/>
        </a:p>
      </dgm:t>
    </dgm:pt>
    <dgm:pt modelId="{2DA23853-52E0-4F44-976B-CE4C1084A01A}" type="sibTrans" cxnId="{88411461-0D51-46D5-85B3-23661D954962}">
      <dgm:prSet/>
      <dgm:spPr/>
      <dgm:t>
        <a:bodyPr/>
        <a:lstStyle/>
        <a:p>
          <a:endParaRPr lang="en-US"/>
        </a:p>
      </dgm:t>
    </dgm:pt>
    <dgm:pt modelId="{CF42F107-ED36-4165-BB0E-3C142E98F28E}">
      <dgm:prSet/>
      <dgm:spPr/>
      <dgm:t>
        <a:bodyPr/>
        <a:lstStyle/>
        <a:p>
          <a:r>
            <a:rPr lang="en-US" b="0" i="0" baseline="0"/>
            <a:t>Model Good Behavior </a:t>
          </a:r>
          <a:endParaRPr lang="en-US"/>
        </a:p>
      </dgm:t>
    </dgm:pt>
    <dgm:pt modelId="{45602D45-7118-4FCA-95BA-1685FD961DE2}" type="parTrans" cxnId="{DCC19161-8BC0-4FC8-96D2-33E6B7045DED}">
      <dgm:prSet/>
      <dgm:spPr/>
      <dgm:t>
        <a:bodyPr/>
        <a:lstStyle/>
        <a:p>
          <a:endParaRPr lang="en-US"/>
        </a:p>
      </dgm:t>
    </dgm:pt>
    <dgm:pt modelId="{2EDE85B1-E2EF-44B5-BD1C-05755F4FD534}" type="sibTrans" cxnId="{DCC19161-8BC0-4FC8-96D2-33E6B7045DED}">
      <dgm:prSet/>
      <dgm:spPr/>
      <dgm:t>
        <a:bodyPr/>
        <a:lstStyle/>
        <a:p>
          <a:endParaRPr lang="en-US"/>
        </a:p>
      </dgm:t>
    </dgm:pt>
    <dgm:pt modelId="{9D36B082-190E-449D-A360-8AF080087D87}">
      <dgm:prSet/>
      <dgm:spPr/>
      <dgm:t>
        <a:bodyPr/>
        <a:lstStyle/>
        <a:p>
          <a:r>
            <a:rPr lang="en-US" b="0" i="0" baseline="0" dirty="0"/>
            <a:t>Prioritize </a:t>
          </a:r>
          <a:endParaRPr lang="en-US"/>
        </a:p>
      </dgm:t>
    </dgm:pt>
    <dgm:pt modelId="{BBDB29A8-BB79-447C-922A-50324243F713}" type="parTrans" cxnId="{D1F24EB5-B06E-4205-8006-1A01B92FD29F}">
      <dgm:prSet/>
      <dgm:spPr/>
      <dgm:t>
        <a:bodyPr/>
        <a:lstStyle/>
        <a:p>
          <a:endParaRPr lang="en-US"/>
        </a:p>
      </dgm:t>
    </dgm:pt>
    <dgm:pt modelId="{8D00EBA0-053D-4102-80F4-DCCD5F13F599}" type="sibTrans" cxnId="{D1F24EB5-B06E-4205-8006-1A01B92FD29F}">
      <dgm:prSet/>
      <dgm:spPr/>
      <dgm:t>
        <a:bodyPr/>
        <a:lstStyle/>
        <a:p>
          <a:endParaRPr lang="en-US"/>
        </a:p>
      </dgm:t>
    </dgm:pt>
    <dgm:pt modelId="{F650367D-A69F-405B-ABDD-F5500343E283}" type="pres">
      <dgm:prSet presAssocID="{42BC4E93-0491-43A0-83D3-756CC3083D16}" presName="Name0" presStyleCnt="0">
        <dgm:presLayoutVars>
          <dgm:dir/>
          <dgm:animLvl val="lvl"/>
          <dgm:resizeHandles val="exact"/>
        </dgm:presLayoutVars>
      </dgm:prSet>
      <dgm:spPr/>
    </dgm:pt>
    <dgm:pt modelId="{EE1586F0-CB10-4E20-B505-E709839F4FEB}" type="pres">
      <dgm:prSet presAssocID="{DD1DBF41-ECF0-47A1-8B48-ABD7F8B4299E}" presName="composite" presStyleCnt="0"/>
      <dgm:spPr/>
    </dgm:pt>
    <dgm:pt modelId="{D0688B81-6F0D-4E6C-8005-97EC145FAB01}" type="pres">
      <dgm:prSet presAssocID="{DD1DBF41-ECF0-47A1-8B48-ABD7F8B4299E}" presName="parTx" presStyleLbl="alignNode1" presStyleIdx="0" presStyleCnt="3">
        <dgm:presLayoutVars>
          <dgm:chMax val="0"/>
          <dgm:chPref val="0"/>
          <dgm:bulletEnabled val="1"/>
        </dgm:presLayoutVars>
      </dgm:prSet>
      <dgm:spPr/>
    </dgm:pt>
    <dgm:pt modelId="{DF2CE091-44A8-4EA1-B0F0-7B39E0DE1D0E}" type="pres">
      <dgm:prSet presAssocID="{DD1DBF41-ECF0-47A1-8B48-ABD7F8B4299E}" presName="desTx" presStyleLbl="alignAccFollowNode1" presStyleIdx="0" presStyleCnt="3">
        <dgm:presLayoutVars>
          <dgm:bulletEnabled val="1"/>
        </dgm:presLayoutVars>
      </dgm:prSet>
      <dgm:spPr/>
    </dgm:pt>
    <dgm:pt modelId="{AC914FE2-8025-48B1-8F89-5F8BF2289EA2}" type="pres">
      <dgm:prSet presAssocID="{95EA9080-D33E-4D04-9B36-3AA29B750893}" presName="space" presStyleCnt="0"/>
      <dgm:spPr/>
    </dgm:pt>
    <dgm:pt modelId="{42965B58-6F0B-47B0-83BB-C392FDB15ECF}" type="pres">
      <dgm:prSet presAssocID="{BB22906D-86EB-4004-8FB4-EDFD772BCAA3}" presName="composite" presStyleCnt="0"/>
      <dgm:spPr/>
    </dgm:pt>
    <dgm:pt modelId="{CD5D840C-6709-4B2D-A985-B3DEB05F724C}" type="pres">
      <dgm:prSet presAssocID="{BB22906D-86EB-4004-8FB4-EDFD772BCAA3}" presName="parTx" presStyleLbl="alignNode1" presStyleIdx="1" presStyleCnt="3">
        <dgm:presLayoutVars>
          <dgm:chMax val="0"/>
          <dgm:chPref val="0"/>
          <dgm:bulletEnabled val="1"/>
        </dgm:presLayoutVars>
      </dgm:prSet>
      <dgm:spPr/>
    </dgm:pt>
    <dgm:pt modelId="{2C91CBFF-C2C7-48E2-A169-3B3924D7F42B}" type="pres">
      <dgm:prSet presAssocID="{BB22906D-86EB-4004-8FB4-EDFD772BCAA3}" presName="desTx" presStyleLbl="alignAccFollowNode1" presStyleIdx="1" presStyleCnt="3">
        <dgm:presLayoutVars>
          <dgm:bulletEnabled val="1"/>
        </dgm:presLayoutVars>
      </dgm:prSet>
      <dgm:spPr/>
    </dgm:pt>
    <dgm:pt modelId="{5BA67351-4437-4F87-B7C4-C8CC4B111CCF}" type="pres">
      <dgm:prSet presAssocID="{224337BC-F89A-4D49-901F-096987286E3C}" presName="space" presStyleCnt="0"/>
      <dgm:spPr/>
    </dgm:pt>
    <dgm:pt modelId="{D15FD350-E2BA-4C35-A598-37386E938721}" type="pres">
      <dgm:prSet presAssocID="{EDEB8750-FEDA-41F1-8757-A831ECBFEF9D}" presName="composite" presStyleCnt="0"/>
      <dgm:spPr/>
    </dgm:pt>
    <dgm:pt modelId="{A56226DD-CE9A-469B-B45D-FAF68EF9BBE2}" type="pres">
      <dgm:prSet presAssocID="{EDEB8750-FEDA-41F1-8757-A831ECBFEF9D}" presName="parTx" presStyleLbl="alignNode1" presStyleIdx="2" presStyleCnt="3">
        <dgm:presLayoutVars>
          <dgm:chMax val="0"/>
          <dgm:chPref val="0"/>
          <dgm:bulletEnabled val="1"/>
        </dgm:presLayoutVars>
      </dgm:prSet>
      <dgm:spPr/>
    </dgm:pt>
    <dgm:pt modelId="{E0E7D67A-658A-40DC-B8C2-1709E0364789}" type="pres">
      <dgm:prSet presAssocID="{EDEB8750-FEDA-41F1-8757-A831ECBFEF9D}" presName="desTx" presStyleLbl="alignAccFollowNode1" presStyleIdx="2" presStyleCnt="3">
        <dgm:presLayoutVars>
          <dgm:bulletEnabled val="1"/>
        </dgm:presLayoutVars>
      </dgm:prSet>
      <dgm:spPr/>
    </dgm:pt>
  </dgm:ptLst>
  <dgm:cxnLst>
    <dgm:cxn modelId="{D6091C01-291C-4F0E-B0AC-AA77AF674EC0}" srcId="{DD1DBF41-ECF0-47A1-8B48-ABD7F8B4299E}" destId="{1D9746B4-796C-441F-8C24-2BD3E56ED040}" srcOrd="2" destOrd="0" parTransId="{41B270E1-37DA-4129-B95A-B12DE30BCC39}" sibTransId="{58A08603-EDF1-490E-9B6F-9B4DF235512E}"/>
    <dgm:cxn modelId="{0A368B01-9D77-4739-8E37-0DF545A29CA0}" type="presOf" srcId="{CF42F107-ED36-4165-BB0E-3C142E98F28E}" destId="{E0E7D67A-658A-40DC-B8C2-1709E0364789}" srcOrd="0" destOrd="5" presId="urn:microsoft.com/office/officeart/2005/8/layout/hList1"/>
    <dgm:cxn modelId="{A124B902-FD4E-46BD-ADB7-AF2FA6BE7DD5}" srcId="{EDEB8750-FEDA-41F1-8757-A831ECBFEF9D}" destId="{8B099219-78A0-4A7A-A774-F02C7A3BD859}" srcOrd="0" destOrd="0" parTransId="{6E0F2453-7199-4802-BD1A-0F0C71E7D98B}" sibTransId="{46B9239D-4CC3-486D-A71D-5920E1E6E2CF}"/>
    <dgm:cxn modelId="{46297A03-2736-4CAA-B437-EB773BABD93D}" srcId="{42BC4E93-0491-43A0-83D3-756CC3083D16}" destId="{BB22906D-86EB-4004-8FB4-EDFD772BCAA3}" srcOrd="1" destOrd="0" parTransId="{440131A3-F276-49F4-9084-7F7E036F4510}" sibTransId="{224337BC-F89A-4D49-901F-096987286E3C}"/>
    <dgm:cxn modelId="{AFC43913-E43E-4F24-9B1D-0C34044B7D6A}" type="presOf" srcId="{282052BA-0178-4809-87AF-D79F58B88EAA}" destId="{DF2CE091-44A8-4EA1-B0F0-7B39E0DE1D0E}" srcOrd="0" destOrd="0" presId="urn:microsoft.com/office/officeart/2005/8/layout/hList1"/>
    <dgm:cxn modelId="{19E4CD17-7AB0-4599-A5B5-84C3BFBD45F4}" type="presOf" srcId="{9314FDCB-F001-4B42-AD9A-946A58DEC8CE}" destId="{2C91CBFF-C2C7-48E2-A169-3B3924D7F42B}" srcOrd="0" destOrd="1" presId="urn:microsoft.com/office/officeart/2005/8/layout/hList1"/>
    <dgm:cxn modelId="{BCEC8321-282A-4674-8726-5C37FBCE6235}" srcId="{EDEB8750-FEDA-41F1-8757-A831ECBFEF9D}" destId="{07C796F8-0684-43B8-A5AB-2E2DD618B345}" srcOrd="3" destOrd="0" parTransId="{3EE2AB50-EE1A-42BE-BED5-47671F7D7C84}" sibTransId="{7FB74FFD-B343-4A35-A610-2CCC0D45BE24}"/>
    <dgm:cxn modelId="{F109502C-19A3-4A98-AF7F-C158C4A89E77}" srcId="{EDEB8750-FEDA-41F1-8757-A831ECBFEF9D}" destId="{04AD479D-4597-4977-AA84-38F284E36E5B}" srcOrd="2" destOrd="0" parTransId="{689FDE06-3940-43E2-8992-54F91892DA3D}" sibTransId="{B1A6DDE5-C697-49A6-A339-8FA2200CFF8D}"/>
    <dgm:cxn modelId="{88411461-0D51-46D5-85B3-23661D954962}" srcId="{EDEB8750-FEDA-41F1-8757-A831ECBFEF9D}" destId="{D6ACE4E4-331F-4DF9-8837-D91FF25A383B}" srcOrd="4" destOrd="0" parTransId="{59232013-CC66-4EC9-BE99-0C29AEC85D37}" sibTransId="{2DA23853-52E0-4F44-976B-CE4C1084A01A}"/>
    <dgm:cxn modelId="{B2436A61-3754-4ABB-81D4-73D58506986B}" type="presOf" srcId="{D6ACE4E4-331F-4DF9-8837-D91FF25A383B}" destId="{E0E7D67A-658A-40DC-B8C2-1709E0364789}" srcOrd="0" destOrd="4" presId="urn:microsoft.com/office/officeart/2005/8/layout/hList1"/>
    <dgm:cxn modelId="{DCC19161-8BC0-4FC8-96D2-33E6B7045DED}" srcId="{EDEB8750-FEDA-41F1-8757-A831ECBFEF9D}" destId="{CF42F107-ED36-4165-BB0E-3C142E98F28E}" srcOrd="5" destOrd="0" parTransId="{45602D45-7118-4FCA-95BA-1685FD961DE2}" sibTransId="{2EDE85B1-E2EF-44B5-BD1C-05755F4FD534}"/>
    <dgm:cxn modelId="{A6170743-471A-483A-BD7B-F0AA4160DC5A}" srcId="{BB22906D-86EB-4004-8FB4-EDFD772BCAA3}" destId="{D40E95A0-D90A-416A-B998-A4C3725F8A5F}" srcOrd="2" destOrd="0" parTransId="{5972B0D2-B19A-45AA-BF7A-0A6C5527F7CA}" sibTransId="{67143CA3-7C7B-462E-85BF-EE51875BBA5B}"/>
    <dgm:cxn modelId="{D1CEE264-541D-4AE6-9E40-FE4708270617}" srcId="{BB22906D-86EB-4004-8FB4-EDFD772BCAA3}" destId="{9314FDCB-F001-4B42-AD9A-946A58DEC8CE}" srcOrd="1" destOrd="0" parTransId="{7FCE43BF-677D-43F9-A81A-8455AA8BC94D}" sibTransId="{ECF2871D-4216-41D9-ABBA-1CEFD7DC344D}"/>
    <dgm:cxn modelId="{E4865268-81A1-449B-BE13-711B2DBAC9FE}" type="presOf" srcId="{8B099219-78A0-4A7A-A774-F02C7A3BD859}" destId="{E0E7D67A-658A-40DC-B8C2-1709E0364789}" srcOrd="0" destOrd="0" presId="urn:microsoft.com/office/officeart/2005/8/layout/hList1"/>
    <dgm:cxn modelId="{C9ECAD68-FD7B-4ED0-BFD1-9E77D577421A}" srcId="{BB22906D-86EB-4004-8FB4-EDFD772BCAA3}" destId="{AE16B4E6-C796-4D21-B411-0C84C53C9C53}" srcOrd="0" destOrd="0" parTransId="{5D838C88-8157-42B9-99E9-F9B0C050413B}" sibTransId="{E0ADC298-A4B9-4412-A77C-357C2237FCB3}"/>
    <dgm:cxn modelId="{6BB5F148-BB13-4898-87C1-01A4EE00E3AD}" type="presOf" srcId="{AE16B4E6-C796-4D21-B411-0C84C53C9C53}" destId="{2C91CBFF-C2C7-48E2-A169-3B3924D7F42B}" srcOrd="0" destOrd="0" presId="urn:microsoft.com/office/officeart/2005/8/layout/hList1"/>
    <dgm:cxn modelId="{AA93D56F-F2C6-4AD7-BBF3-A006C25CA78C}" type="presOf" srcId="{5B50A570-C8A1-402A-BD6C-E09B640F5A6A}" destId="{2C91CBFF-C2C7-48E2-A169-3B3924D7F42B}" srcOrd="0" destOrd="5" presId="urn:microsoft.com/office/officeart/2005/8/layout/hList1"/>
    <dgm:cxn modelId="{3B16FE4F-EAD4-446A-9420-872D20ADBABA}" type="presOf" srcId="{01F47343-1A8F-465C-A353-76C93447BF03}" destId="{E0E7D67A-658A-40DC-B8C2-1709E0364789}" srcOrd="0" destOrd="1" presId="urn:microsoft.com/office/officeart/2005/8/layout/hList1"/>
    <dgm:cxn modelId="{DB6BDE71-C730-4688-9240-019E84447211}" srcId="{BB22906D-86EB-4004-8FB4-EDFD772BCAA3}" destId="{5B50A570-C8A1-402A-BD6C-E09B640F5A6A}" srcOrd="5" destOrd="0" parTransId="{53B0CD26-D06D-4B11-B95E-A6030E482FCD}" sibTransId="{A8F6ECDB-5FA1-4DE7-88F1-DEA635F0A560}"/>
    <dgm:cxn modelId="{B93F3D55-EAAB-404D-8646-76F6E803558B}" type="presOf" srcId="{EDEB8750-FEDA-41F1-8757-A831ECBFEF9D}" destId="{A56226DD-CE9A-469B-B45D-FAF68EF9BBE2}" srcOrd="0" destOrd="0" presId="urn:microsoft.com/office/officeart/2005/8/layout/hList1"/>
    <dgm:cxn modelId="{9B3CD275-A30F-4913-9188-566F7F18EF41}" type="presOf" srcId="{04AD479D-4597-4977-AA84-38F284E36E5B}" destId="{E0E7D67A-658A-40DC-B8C2-1709E0364789}" srcOrd="0" destOrd="2" presId="urn:microsoft.com/office/officeart/2005/8/layout/hList1"/>
    <dgm:cxn modelId="{52CC6678-E204-4D13-A2A1-83DE2D59BF47}" type="presOf" srcId="{1D9746B4-796C-441F-8C24-2BD3E56ED040}" destId="{DF2CE091-44A8-4EA1-B0F0-7B39E0DE1D0E}" srcOrd="0" destOrd="2" presId="urn:microsoft.com/office/officeart/2005/8/layout/hList1"/>
    <dgm:cxn modelId="{48DFF97A-9CFF-4E7F-AE97-91124270D2FD}" type="presOf" srcId="{9D36B082-190E-449D-A360-8AF080087D87}" destId="{E0E7D67A-658A-40DC-B8C2-1709E0364789}" srcOrd="0" destOrd="6" presId="urn:microsoft.com/office/officeart/2005/8/layout/hList1"/>
    <dgm:cxn modelId="{C850FC89-A3FD-4004-A906-06BD5A8515C8}" srcId="{BB22906D-86EB-4004-8FB4-EDFD772BCAA3}" destId="{9D4D49EA-DB42-432F-85A0-7AA718A143CF}" srcOrd="3" destOrd="0" parTransId="{2F27C8B7-B8FA-4A0A-8877-5EC40F1A26A7}" sibTransId="{76391C99-5DE3-4542-AC69-F6D9EA42139A}"/>
    <dgm:cxn modelId="{68C6739B-94C3-4C9E-B435-69BD14A57173}" type="presOf" srcId="{35D9048A-0488-4111-A31C-3F585999CD8F}" destId="{DF2CE091-44A8-4EA1-B0F0-7B39E0DE1D0E}" srcOrd="0" destOrd="1" presId="urn:microsoft.com/office/officeart/2005/8/layout/hList1"/>
    <dgm:cxn modelId="{A1E4499C-28E2-4713-9D8A-4D522F57B813}" type="presOf" srcId="{D40E95A0-D90A-416A-B998-A4C3725F8A5F}" destId="{2C91CBFF-C2C7-48E2-A169-3B3924D7F42B}" srcOrd="0" destOrd="2" presId="urn:microsoft.com/office/officeart/2005/8/layout/hList1"/>
    <dgm:cxn modelId="{F1BB5DA0-11C4-4C4C-9D64-3786A2E37E36}" srcId="{DD1DBF41-ECF0-47A1-8B48-ABD7F8B4299E}" destId="{35D9048A-0488-4111-A31C-3F585999CD8F}" srcOrd="1" destOrd="0" parTransId="{42DFFDBF-A200-4C1C-9BB1-709FECD8DA3B}" sibTransId="{166618E4-F73F-4DDF-9F0F-4C4C9EEAF564}"/>
    <dgm:cxn modelId="{9F8AE1A0-3A8F-47B9-A1B1-245A34FD9117}" type="presOf" srcId="{42BC4E93-0491-43A0-83D3-756CC3083D16}" destId="{F650367D-A69F-405B-ABDD-F5500343E283}" srcOrd="0" destOrd="0" presId="urn:microsoft.com/office/officeart/2005/8/layout/hList1"/>
    <dgm:cxn modelId="{D1F24EB5-B06E-4205-8006-1A01B92FD29F}" srcId="{EDEB8750-FEDA-41F1-8757-A831ECBFEF9D}" destId="{9D36B082-190E-449D-A360-8AF080087D87}" srcOrd="6" destOrd="0" parTransId="{BBDB29A8-BB79-447C-922A-50324243F713}" sibTransId="{8D00EBA0-053D-4102-80F4-DCCD5F13F599}"/>
    <dgm:cxn modelId="{A41B85B7-8E89-4588-B4B6-28DDAAF0C734}" type="presOf" srcId="{DD1DBF41-ECF0-47A1-8B48-ABD7F8B4299E}" destId="{D0688B81-6F0D-4E6C-8005-97EC145FAB01}" srcOrd="0" destOrd="0" presId="urn:microsoft.com/office/officeart/2005/8/layout/hList1"/>
    <dgm:cxn modelId="{CED17EBD-886B-4179-9CD4-0F24825AEF41}" srcId="{42BC4E93-0491-43A0-83D3-756CC3083D16}" destId="{DD1DBF41-ECF0-47A1-8B48-ABD7F8B4299E}" srcOrd="0" destOrd="0" parTransId="{0DA9CEC1-7824-4D68-A5DE-DE36B6E1B129}" sibTransId="{95EA9080-D33E-4D04-9B36-3AA29B750893}"/>
    <dgm:cxn modelId="{26715FCA-06FD-4D33-ACB7-FA17EE4A5B3B}" type="presOf" srcId="{9D4D49EA-DB42-432F-85A0-7AA718A143CF}" destId="{2C91CBFF-C2C7-48E2-A169-3B3924D7F42B}" srcOrd="0" destOrd="3" presId="urn:microsoft.com/office/officeart/2005/8/layout/hList1"/>
    <dgm:cxn modelId="{7D003ACC-FD40-4CAC-B10A-DC24B9112B2A}" srcId="{BB22906D-86EB-4004-8FB4-EDFD772BCAA3}" destId="{CCE2ACC0-5ACE-4361-A804-E74AA593D9DC}" srcOrd="4" destOrd="0" parTransId="{B2EC297D-4628-4CF1-94A7-7B26C9390460}" sibTransId="{B5784932-2CE7-4351-8126-5B8F92947564}"/>
    <dgm:cxn modelId="{91BE19D2-7960-4050-B36E-5FDCE81D0396}" type="presOf" srcId="{07C796F8-0684-43B8-A5AB-2E2DD618B345}" destId="{E0E7D67A-658A-40DC-B8C2-1709E0364789}" srcOrd="0" destOrd="3" presId="urn:microsoft.com/office/officeart/2005/8/layout/hList1"/>
    <dgm:cxn modelId="{D7C121DB-E404-423E-89EB-7E493F9C03A1}" srcId="{DD1DBF41-ECF0-47A1-8B48-ABD7F8B4299E}" destId="{282052BA-0178-4809-87AF-D79F58B88EAA}" srcOrd="0" destOrd="0" parTransId="{609C923A-3BD5-460E-ADCE-0E9EE5760D5B}" sibTransId="{57526FCF-C54E-4AB0-93AD-39F92D3DED65}"/>
    <dgm:cxn modelId="{2EB23FE2-92C0-4269-9F08-56EC54F35DD4}" type="presOf" srcId="{BB22906D-86EB-4004-8FB4-EDFD772BCAA3}" destId="{CD5D840C-6709-4B2D-A985-B3DEB05F724C}" srcOrd="0" destOrd="0" presId="urn:microsoft.com/office/officeart/2005/8/layout/hList1"/>
    <dgm:cxn modelId="{45F345F0-B59C-4889-AFDF-6B6D820E1438}" srcId="{42BC4E93-0491-43A0-83D3-756CC3083D16}" destId="{EDEB8750-FEDA-41F1-8757-A831ECBFEF9D}" srcOrd="2" destOrd="0" parTransId="{68897503-9F22-4836-927F-F9BA63D54E63}" sibTransId="{D8C462E5-9E41-450D-95F1-248E74041ED7}"/>
    <dgm:cxn modelId="{764276FD-CEFD-4417-876D-FD969861C1A1}" srcId="{EDEB8750-FEDA-41F1-8757-A831ECBFEF9D}" destId="{01F47343-1A8F-465C-A353-76C93447BF03}" srcOrd="1" destOrd="0" parTransId="{DFE171F9-5835-4BF9-A691-23105980D8C1}" sibTransId="{BD3E93B1-E79E-4EEB-BBA9-ECAA2CAE830B}"/>
    <dgm:cxn modelId="{94E086FE-0DA0-407A-AB28-B4915B5666EE}" type="presOf" srcId="{CCE2ACC0-5ACE-4361-A804-E74AA593D9DC}" destId="{2C91CBFF-C2C7-48E2-A169-3B3924D7F42B}" srcOrd="0" destOrd="4" presId="urn:microsoft.com/office/officeart/2005/8/layout/hList1"/>
    <dgm:cxn modelId="{2D9E277C-7D92-48F1-A394-F7A20D307E4B}" type="presParOf" srcId="{F650367D-A69F-405B-ABDD-F5500343E283}" destId="{EE1586F0-CB10-4E20-B505-E709839F4FEB}" srcOrd="0" destOrd="0" presId="urn:microsoft.com/office/officeart/2005/8/layout/hList1"/>
    <dgm:cxn modelId="{E47D787C-AA08-4969-BE66-25243BDCB5BC}" type="presParOf" srcId="{EE1586F0-CB10-4E20-B505-E709839F4FEB}" destId="{D0688B81-6F0D-4E6C-8005-97EC145FAB01}" srcOrd="0" destOrd="0" presId="urn:microsoft.com/office/officeart/2005/8/layout/hList1"/>
    <dgm:cxn modelId="{DD38B26E-AA8B-44FE-970B-817483C91266}" type="presParOf" srcId="{EE1586F0-CB10-4E20-B505-E709839F4FEB}" destId="{DF2CE091-44A8-4EA1-B0F0-7B39E0DE1D0E}" srcOrd="1" destOrd="0" presId="urn:microsoft.com/office/officeart/2005/8/layout/hList1"/>
    <dgm:cxn modelId="{7914C9D6-3B7C-4EED-B7F2-49DEA802D475}" type="presParOf" srcId="{F650367D-A69F-405B-ABDD-F5500343E283}" destId="{AC914FE2-8025-48B1-8F89-5F8BF2289EA2}" srcOrd="1" destOrd="0" presId="urn:microsoft.com/office/officeart/2005/8/layout/hList1"/>
    <dgm:cxn modelId="{0333F19A-F88B-4B8D-B77F-290C55F76FD2}" type="presParOf" srcId="{F650367D-A69F-405B-ABDD-F5500343E283}" destId="{42965B58-6F0B-47B0-83BB-C392FDB15ECF}" srcOrd="2" destOrd="0" presId="urn:microsoft.com/office/officeart/2005/8/layout/hList1"/>
    <dgm:cxn modelId="{A2BA65BF-C009-49A0-9E55-42821244F384}" type="presParOf" srcId="{42965B58-6F0B-47B0-83BB-C392FDB15ECF}" destId="{CD5D840C-6709-4B2D-A985-B3DEB05F724C}" srcOrd="0" destOrd="0" presId="urn:microsoft.com/office/officeart/2005/8/layout/hList1"/>
    <dgm:cxn modelId="{1ADDBC5D-6F3D-49B3-A0FD-4D35405CE4C1}" type="presParOf" srcId="{42965B58-6F0B-47B0-83BB-C392FDB15ECF}" destId="{2C91CBFF-C2C7-48E2-A169-3B3924D7F42B}" srcOrd="1" destOrd="0" presId="urn:microsoft.com/office/officeart/2005/8/layout/hList1"/>
    <dgm:cxn modelId="{80AAA28B-EEC0-4AA2-8B0A-2C6B88E538B2}" type="presParOf" srcId="{F650367D-A69F-405B-ABDD-F5500343E283}" destId="{5BA67351-4437-4F87-B7C4-C8CC4B111CCF}" srcOrd="3" destOrd="0" presId="urn:microsoft.com/office/officeart/2005/8/layout/hList1"/>
    <dgm:cxn modelId="{2BD00B51-87BA-4426-87AA-156296F2F266}" type="presParOf" srcId="{F650367D-A69F-405B-ABDD-F5500343E283}" destId="{D15FD350-E2BA-4C35-A598-37386E938721}" srcOrd="4" destOrd="0" presId="urn:microsoft.com/office/officeart/2005/8/layout/hList1"/>
    <dgm:cxn modelId="{38C2EB40-40C2-4056-B8D8-CC7E5B3E0843}" type="presParOf" srcId="{D15FD350-E2BA-4C35-A598-37386E938721}" destId="{A56226DD-CE9A-469B-B45D-FAF68EF9BBE2}" srcOrd="0" destOrd="0" presId="urn:microsoft.com/office/officeart/2005/8/layout/hList1"/>
    <dgm:cxn modelId="{F7CEBB00-5C03-4762-8335-FAF5DB5B999E}" type="presParOf" srcId="{D15FD350-E2BA-4C35-A598-37386E938721}" destId="{E0E7D67A-658A-40DC-B8C2-1709E03647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D068-5C1B-4F82-9F19-EFC588DA10C0}">
      <dsp:nvSpPr>
        <dsp:cNvPr id="0" name=""/>
        <dsp:cNvSpPr/>
      </dsp:nvSpPr>
      <dsp:spPr>
        <a:xfrm>
          <a:off x="4365914" y="21169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0926C-CA9E-4A17-A20B-1E523C03062B}">
      <dsp:nvSpPr>
        <dsp:cNvPr id="0" name=""/>
        <dsp:cNvSpPr/>
      </dsp:nvSpPr>
      <dsp:spPr>
        <a:xfrm>
          <a:off x="4833914" y="78927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32E5D0-801B-46C5-8F22-91FA7B61D804}">
      <dsp:nvSpPr>
        <dsp:cNvPr id="0" name=""/>
        <dsp:cNvSpPr/>
      </dsp:nvSpPr>
      <dsp:spPr>
        <a:xfrm>
          <a:off x="479768" y="2628961"/>
          <a:ext cx="9968292" cy="329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100000"/>
            </a:lnSpc>
            <a:spcBef>
              <a:spcPct val="0"/>
            </a:spcBef>
            <a:spcAft>
              <a:spcPct val="35000"/>
            </a:spcAft>
            <a:buNone/>
            <a:defRPr cap="all"/>
          </a:pPr>
          <a:r>
            <a:rPr lang="en-US" sz="4100" b="0" i="0" kern="1200" baseline="0" dirty="0"/>
            <a:t>Enhancing Your Communication Skills Through Social Emotional Learning</a:t>
          </a:r>
          <a:endParaRPr lang="en-US" sz="4100" kern="1200" dirty="0"/>
        </a:p>
      </dsp:txBody>
      <dsp:txXfrm>
        <a:off x="479768" y="2628961"/>
        <a:ext cx="9968292" cy="3290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4CCD-4FA5-4A25-B3FB-E910D6280C7F}">
      <dsp:nvSpPr>
        <dsp:cNvPr id="0" name=""/>
        <dsp:cNvSpPr/>
      </dsp:nvSpPr>
      <dsp:spPr>
        <a:xfrm>
          <a:off x="663739" y="288337"/>
          <a:ext cx="619365" cy="6193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221A8E-AD6C-4A90-B2B7-D61FCCCC1EDF}">
      <dsp:nvSpPr>
        <dsp:cNvPr id="0" name=""/>
        <dsp:cNvSpPr/>
      </dsp:nvSpPr>
      <dsp:spPr>
        <a:xfrm>
          <a:off x="285238" y="1130015"/>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Non-Judgmental Attitude </a:t>
          </a:r>
          <a:endParaRPr lang="en-US" sz="1400" kern="1200"/>
        </a:p>
      </dsp:txBody>
      <dsp:txXfrm>
        <a:off x="285238" y="1130015"/>
        <a:ext cx="1376367" cy="550546"/>
      </dsp:txXfrm>
    </dsp:sp>
    <dsp:sp modelId="{30AD1AEA-C9FB-40AF-A1B3-F09997B3D9F6}">
      <dsp:nvSpPr>
        <dsp:cNvPr id="0" name=""/>
        <dsp:cNvSpPr/>
      </dsp:nvSpPr>
      <dsp:spPr>
        <a:xfrm>
          <a:off x="2280971" y="288337"/>
          <a:ext cx="619365" cy="6193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47DF0-DC15-4B49-8D19-C3AE895A9980}">
      <dsp:nvSpPr>
        <dsp:cNvPr id="0" name=""/>
        <dsp:cNvSpPr/>
      </dsp:nvSpPr>
      <dsp:spPr>
        <a:xfrm>
          <a:off x="1902470" y="1130015"/>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Active Attention </a:t>
          </a:r>
          <a:endParaRPr lang="en-US" sz="1400" kern="1200"/>
        </a:p>
      </dsp:txBody>
      <dsp:txXfrm>
        <a:off x="1902470" y="1130015"/>
        <a:ext cx="1376367" cy="550546"/>
      </dsp:txXfrm>
    </dsp:sp>
    <dsp:sp modelId="{4BFB8384-4B7E-4D19-8F69-81BF6C67EEB0}">
      <dsp:nvSpPr>
        <dsp:cNvPr id="0" name=""/>
        <dsp:cNvSpPr/>
      </dsp:nvSpPr>
      <dsp:spPr>
        <a:xfrm>
          <a:off x="3898202" y="288337"/>
          <a:ext cx="619365" cy="6193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00811B-BAF1-4347-9AE9-8B4F04D063A4}">
      <dsp:nvSpPr>
        <dsp:cNvPr id="0" name=""/>
        <dsp:cNvSpPr/>
      </dsp:nvSpPr>
      <dsp:spPr>
        <a:xfrm>
          <a:off x="3519701" y="1130015"/>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Focus on Feelings and Facts </a:t>
          </a:r>
          <a:endParaRPr lang="en-US" sz="1400" kern="1200"/>
        </a:p>
      </dsp:txBody>
      <dsp:txXfrm>
        <a:off x="3519701" y="1130015"/>
        <a:ext cx="1376367" cy="550546"/>
      </dsp:txXfrm>
    </dsp:sp>
    <dsp:sp modelId="{3B8690C6-A407-425C-B435-16DCB9449387}">
      <dsp:nvSpPr>
        <dsp:cNvPr id="0" name=""/>
        <dsp:cNvSpPr/>
      </dsp:nvSpPr>
      <dsp:spPr>
        <a:xfrm>
          <a:off x="5515434" y="288337"/>
          <a:ext cx="619365" cy="6193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766D80-9334-424A-A6FD-13B9AAF25DB8}">
      <dsp:nvSpPr>
        <dsp:cNvPr id="0" name=""/>
        <dsp:cNvSpPr/>
      </dsp:nvSpPr>
      <dsp:spPr>
        <a:xfrm>
          <a:off x="5136933" y="1130015"/>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Reflection and Paraphrasing </a:t>
          </a:r>
          <a:endParaRPr lang="en-US" sz="1400" kern="1200"/>
        </a:p>
      </dsp:txBody>
      <dsp:txXfrm>
        <a:off x="5136933" y="1130015"/>
        <a:ext cx="1376367" cy="550546"/>
      </dsp:txXfrm>
    </dsp:sp>
    <dsp:sp modelId="{3499A011-7D05-44FC-8E80-B0CB645C0406}">
      <dsp:nvSpPr>
        <dsp:cNvPr id="0" name=""/>
        <dsp:cNvSpPr/>
      </dsp:nvSpPr>
      <dsp:spPr>
        <a:xfrm>
          <a:off x="663739" y="2024654"/>
          <a:ext cx="619365" cy="6193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E4598-E6C5-47A0-9430-1C4466D5E668}">
      <dsp:nvSpPr>
        <dsp:cNvPr id="0" name=""/>
        <dsp:cNvSpPr/>
      </dsp:nvSpPr>
      <dsp:spPr>
        <a:xfrm>
          <a:off x="285238" y="2866332"/>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Non-Verbal Communication </a:t>
          </a:r>
          <a:endParaRPr lang="en-US" sz="1400" kern="1200"/>
        </a:p>
      </dsp:txBody>
      <dsp:txXfrm>
        <a:off x="285238" y="2866332"/>
        <a:ext cx="1376367" cy="550546"/>
      </dsp:txXfrm>
    </dsp:sp>
    <dsp:sp modelId="{9E87C268-BA60-44D5-8F87-2E9625404311}">
      <dsp:nvSpPr>
        <dsp:cNvPr id="0" name=""/>
        <dsp:cNvSpPr/>
      </dsp:nvSpPr>
      <dsp:spPr>
        <a:xfrm>
          <a:off x="2280971" y="2024654"/>
          <a:ext cx="619365" cy="6193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18D53-F575-4A1C-8C9B-56C92B92274B}">
      <dsp:nvSpPr>
        <dsp:cNvPr id="0" name=""/>
        <dsp:cNvSpPr/>
      </dsp:nvSpPr>
      <dsp:spPr>
        <a:xfrm>
          <a:off x="1902470" y="2866332"/>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Providing Space and Patience </a:t>
          </a:r>
          <a:endParaRPr lang="en-US" sz="1400" kern="1200"/>
        </a:p>
      </dsp:txBody>
      <dsp:txXfrm>
        <a:off x="1902470" y="2866332"/>
        <a:ext cx="1376367" cy="550546"/>
      </dsp:txXfrm>
    </dsp:sp>
    <dsp:sp modelId="{5CFA34F6-23B7-4C26-8150-C688DE0416D9}">
      <dsp:nvSpPr>
        <dsp:cNvPr id="0" name=""/>
        <dsp:cNvSpPr/>
      </dsp:nvSpPr>
      <dsp:spPr>
        <a:xfrm>
          <a:off x="3898202" y="2024654"/>
          <a:ext cx="619365" cy="6193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EA44DD-633F-48C5-B8DD-EECACA6B8F31}">
      <dsp:nvSpPr>
        <dsp:cNvPr id="0" name=""/>
        <dsp:cNvSpPr/>
      </dsp:nvSpPr>
      <dsp:spPr>
        <a:xfrm>
          <a:off x="3519701" y="2866332"/>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Genuine Understanding </a:t>
          </a:r>
          <a:endParaRPr lang="en-US" sz="1400" kern="1200"/>
        </a:p>
      </dsp:txBody>
      <dsp:txXfrm>
        <a:off x="3519701" y="2866332"/>
        <a:ext cx="1376367" cy="550546"/>
      </dsp:txXfrm>
    </dsp:sp>
    <dsp:sp modelId="{05943D36-8670-401F-9F41-4308070B7043}">
      <dsp:nvSpPr>
        <dsp:cNvPr id="0" name=""/>
        <dsp:cNvSpPr/>
      </dsp:nvSpPr>
      <dsp:spPr>
        <a:xfrm>
          <a:off x="5515434" y="2024654"/>
          <a:ext cx="619365" cy="61936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3A66F-BDEC-4F7E-830B-462805BC45EB}">
      <dsp:nvSpPr>
        <dsp:cNvPr id="0" name=""/>
        <dsp:cNvSpPr/>
      </dsp:nvSpPr>
      <dsp:spPr>
        <a:xfrm>
          <a:off x="5136933" y="2866332"/>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baseline="0"/>
            <a:t>Emotional Awareness </a:t>
          </a:r>
          <a:endParaRPr lang="en-US" sz="1400" kern="1200"/>
        </a:p>
      </dsp:txBody>
      <dsp:txXfrm>
        <a:off x="5136933" y="2866332"/>
        <a:ext cx="1376367" cy="550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CF8B-8B5E-4655-9D3D-0D5FD2FAC561}">
      <dsp:nvSpPr>
        <dsp:cNvPr id="0" name=""/>
        <dsp:cNvSpPr/>
      </dsp:nvSpPr>
      <dsp:spPr>
        <a:xfrm>
          <a:off x="1580" y="483396"/>
          <a:ext cx="1253535" cy="7521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Roadblocks to Effective Communication</a:t>
          </a:r>
          <a:endParaRPr lang="en-US" sz="1200" kern="1200"/>
        </a:p>
      </dsp:txBody>
      <dsp:txXfrm>
        <a:off x="1580" y="483396"/>
        <a:ext cx="1253535" cy="752121"/>
      </dsp:txXfrm>
    </dsp:sp>
    <dsp:sp modelId="{C759C84B-C0B9-4FE9-B88F-AC75587D97C1}">
      <dsp:nvSpPr>
        <dsp:cNvPr id="0" name=""/>
        <dsp:cNvSpPr/>
      </dsp:nvSpPr>
      <dsp:spPr>
        <a:xfrm>
          <a:off x="1380468" y="483396"/>
          <a:ext cx="1253535" cy="7521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Physical Barriers </a:t>
          </a:r>
          <a:endParaRPr lang="en-US" sz="1200" kern="1200"/>
        </a:p>
      </dsp:txBody>
      <dsp:txXfrm>
        <a:off x="1380468" y="483396"/>
        <a:ext cx="1253535" cy="752121"/>
      </dsp:txXfrm>
    </dsp:sp>
    <dsp:sp modelId="{17BC50C3-8FBB-4448-A8EA-D7550A85C436}">
      <dsp:nvSpPr>
        <dsp:cNvPr id="0" name=""/>
        <dsp:cNvSpPr/>
      </dsp:nvSpPr>
      <dsp:spPr>
        <a:xfrm>
          <a:off x="2759357" y="483396"/>
          <a:ext cx="1253535" cy="7521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Psychological Barriers </a:t>
          </a:r>
          <a:endParaRPr lang="en-US" sz="1200" kern="1200"/>
        </a:p>
      </dsp:txBody>
      <dsp:txXfrm>
        <a:off x="2759357" y="483396"/>
        <a:ext cx="1253535" cy="752121"/>
      </dsp:txXfrm>
    </dsp:sp>
    <dsp:sp modelId="{441E3A45-9705-4B30-AE05-600A8CF2DF6D}">
      <dsp:nvSpPr>
        <dsp:cNvPr id="0" name=""/>
        <dsp:cNvSpPr/>
      </dsp:nvSpPr>
      <dsp:spPr>
        <a:xfrm>
          <a:off x="4138245" y="483396"/>
          <a:ext cx="1253535" cy="7521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Emotional Barriers </a:t>
          </a:r>
          <a:endParaRPr lang="en-US" sz="1200" kern="1200"/>
        </a:p>
      </dsp:txBody>
      <dsp:txXfrm>
        <a:off x="4138245" y="483396"/>
        <a:ext cx="1253535" cy="752121"/>
      </dsp:txXfrm>
    </dsp:sp>
    <dsp:sp modelId="{EBC840A6-7E3D-4D86-98F0-CDB02D7A150C}">
      <dsp:nvSpPr>
        <dsp:cNvPr id="0" name=""/>
        <dsp:cNvSpPr/>
      </dsp:nvSpPr>
      <dsp:spPr>
        <a:xfrm>
          <a:off x="1580" y="1360871"/>
          <a:ext cx="1253535" cy="7521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Language Barriers </a:t>
          </a:r>
          <a:endParaRPr lang="en-US" sz="1200" kern="1200"/>
        </a:p>
      </dsp:txBody>
      <dsp:txXfrm>
        <a:off x="1580" y="1360871"/>
        <a:ext cx="1253535" cy="752121"/>
      </dsp:txXfrm>
    </dsp:sp>
    <dsp:sp modelId="{28B0CEE6-5DEE-4971-ABFE-F2C23BEB4E07}">
      <dsp:nvSpPr>
        <dsp:cNvPr id="0" name=""/>
        <dsp:cNvSpPr/>
      </dsp:nvSpPr>
      <dsp:spPr>
        <a:xfrm>
          <a:off x="1380468" y="1360871"/>
          <a:ext cx="1253535" cy="7521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Cultural Barriers </a:t>
          </a:r>
          <a:endParaRPr lang="en-US" sz="1200" kern="1200"/>
        </a:p>
      </dsp:txBody>
      <dsp:txXfrm>
        <a:off x="1380468" y="1360871"/>
        <a:ext cx="1253535" cy="752121"/>
      </dsp:txXfrm>
    </dsp:sp>
    <dsp:sp modelId="{3A91DABF-60F7-4481-BE09-ED4D6FE5CAD4}">
      <dsp:nvSpPr>
        <dsp:cNvPr id="0" name=""/>
        <dsp:cNvSpPr/>
      </dsp:nvSpPr>
      <dsp:spPr>
        <a:xfrm>
          <a:off x="2759357" y="1360871"/>
          <a:ext cx="1253535" cy="7521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Perceptual Barriers </a:t>
          </a:r>
          <a:endParaRPr lang="en-US" sz="1200" kern="1200"/>
        </a:p>
      </dsp:txBody>
      <dsp:txXfrm>
        <a:off x="2759357" y="1360871"/>
        <a:ext cx="1253535" cy="752121"/>
      </dsp:txXfrm>
    </dsp:sp>
    <dsp:sp modelId="{2EDFB4CC-6BE4-4442-8078-596267B08635}">
      <dsp:nvSpPr>
        <dsp:cNvPr id="0" name=""/>
        <dsp:cNvSpPr/>
      </dsp:nvSpPr>
      <dsp:spPr>
        <a:xfrm>
          <a:off x="4138245" y="1360871"/>
          <a:ext cx="1253535" cy="7521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Attitudinal Barriers </a:t>
          </a:r>
          <a:endParaRPr lang="en-US" sz="1200" kern="1200"/>
        </a:p>
      </dsp:txBody>
      <dsp:txXfrm>
        <a:off x="4138245" y="1360871"/>
        <a:ext cx="1253535" cy="752121"/>
      </dsp:txXfrm>
    </dsp:sp>
    <dsp:sp modelId="{38838A2A-17A7-4A38-8BCA-E3848ADBE2CB}">
      <dsp:nvSpPr>
        <dsp:cNvPr id="0" name=""/>
        <dsp:cNvSpPr/>
      </dsp:nvSpPr>
      <dsp:spPr>
        <a:xfrm>
          <a:off x="1580" y="2238345"/>
          <a:ext cx="1253535" cy="7521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Lack of Attention </a:t>
          </a:r>
          <a:endParaRPr lang="en-US" sz="1200" kern="1200"/>
        </a:p>
      </dsp:txBody>
      <dsp:txXfrm>
        <a:off x="1580" y="2238345"/>
        <a:ext cx="1253535" cy="752121"/>
      </dsp:txXfrm>
    </dsp:sp>
    <dsp:sp modelId="{37CDFA4A-CDB6-4A9B-9539-0D684892E7A3}">
      <dsp:nvSpPr>
        <dsp:cNvPr id="0" name=""/>
        <dsp:cNvSpPr/>
      </dsp:nvSpPr>
      <dsp:spPr>
        <a:xfrm>
          <a:off x="1380468" y="2238345"/>
          <a:ext cx="1253535" cy="7521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Information Overload </a:t>
          </a:r>
          <a:endParaRPr lang="en-US" sz="1200" kern="1200"/>
        </a:p>
      </dsp:txBody>
      <dsp:txXfrm>
        <a:off x="1380468" y="2238345"/>
        <a:ext cx="1253535" cy="752121"/>
      </dsp:txXfrm>
    </dsp:sp>
    <dsp:sp modelId="{D5EB7FD9-D31F-44E6-BC4F-8200BE6CDD76}">
      <dsp:nvSpPr>
        <dsp:cNvPr id="0" name=""/>
        <dsp:cNvSpPr/>
      </dsp:nvSpPr>
      <dsp:spPr>
        <a:xfrm>
          <a:off x="2759357" y="2238345"/>
          <a:ext cx="1253535" cy="7521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Assumptions and Biases </a:t>
          </a:r>
          <a:endParaRPr lang="en-US" sz="1200" kern="1200"/>
        </a:p>
      </dsp:txBody>
      <dsp:txXfrm>
        <a:off x="2759357" y="2238345"/>
        <a:ext cx="1253535" cy="752121"/>
      </dsp:txXfrm>
    </dsp:sp>
    <dsp:sp modelId="{627CC09A-56CD-42BA-9F08-14667FF2063E}">
      <dsp:nvSpPr>
        <dsp:cNvPr id="0" name=""/>
        <dsp:cNvSpPr/>
      </dsp:nvSpPr>
      <dsp:spPr>
        <a:xfrm>
          <a:off x="4138245" y="2238345"/>
          <a:ext cx="1253535" cy="7521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Poor Listening Skills </a:t>
          </a:r>
          <a:endParaRPr lang="en-US" sz="1200" kern="1200"/>
        </a:p>
      </dsp:txBody>
      <dsp:txXfrm>
        <a:off x="4138245" y="2238345"/>
        <a:ext cx="1253535" cy="752121"/>
      </dsp:txXfrm>
    </dsp:sp>
    <dsp:sp modelId="{DDCEB564-B227-491F-92FB-BB2314F5B1CF}">
      <dsp:nvSpPr>
        <dsp:cNvPr id="0" name=""/>
        <dsp:cNvSpPr/>
      </dsp:nvSpPr>
      <dsp:spPr>
        <a:xfrm>
          <a:off x="1580" y="3115820"/>
          <a:ext cx="1253535" cy="7521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Lack of Feedback </a:t>
          </a:r>
          <a:endParaRPr lang="en-US" sz="1200" kern="1200"/>
        </a:p>
      </dsp:txBody>
      <dsp:txXfrm>
        <a:off x="1580" y="3115820"/>
        <a:ext cx="1253535" cy="752121"/>
      </dsp:txXfrm>
    </dsp:sp>
    <dsp:sp modelId="{AA28AF45-8C8C-49AD-A7A4-9A2769755163}">
      <dsp:nvSpPr>
        <dsp:cNvPr id="0" name=""/>
        <dsp:cNvSpPr/>
      </dsp:nvSpPr>
      <dsp:spPr>
        <a:xfrm>
          <a:off x="1380468" y="3115820"/>
          <a:ext cx="1253535" cy="7521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Conflicting Messages </a:t>
          </a:r>
          <a:endParaRPr lang="en-US" sz="1200" kern="1200"/>
        </a:p>
      </dsp:txBody>
      <dsp:txXfrm>
        <a:off x="1380468" y="3115820"/>
        <a:ext cx="1253535" cy="752121"/>
      </dsp:txXfrm>
    </dsp:sp>
    <dsp:sp modelId="{D14A4825-2EF8-44FD-B0F8-8416E6242870}">
      <dsp:nvSpPr>
        <dsp:cNvPr id="0" name=""/>
        <dsp:cNvSpPr/>
      </dsp:nvSpPr>
      <dsp:spPr>
        <a:xfrm>
          <a:off x="2759357" y="3115820"/>
          <a:ext cx="1253535" cy="7521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Technological Barriers </a:t>
          </a:r>
          <a:endParaRPr lang="en-US" sz="1200" kern="1200"/>
        </a:p>
      </dsp:txBody>
      <dsp:txXfrm>
        <a:off x="2759357" y="3115820"/>
        <a:ext cx="1253535" cy="752121"/>
      </dsp:txXfrm>
    </dsp:sp>
    <dsp:sp modelId="{B9378E38-8443-4B6F-B330-DD1E1F91E3B8}">
      <dsp:nvSpPr>
        <dsp:cNvPr id="0" name=""/>
        <dsp:cNvSpPr/>
      </dsp:nvSpPr>
      <dsp:spPr>
        <a:xfrm>
          <a:off x="4138245" y="3115820"/>
          <a:ext cx="1253535" cy="7521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Time Constraints </a:t>
          </a:r>
          <a:endParaRPr lang="en-US" sz="1200" kern="1200"/>
        </a:p>
      </dsp:txBody>
      <dsp:txXfrm>
        <a:off x="4138245" y="3115820"/>
        <a:ext cx="1253535" cy="752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88B81-6F0D-4E6C-8005-97EC145FAB01}">
      <dsp:nvSpPr>
        <dsp:cNvPr id="0" name=""/>
        <dsp:cNvSpPr/>
      </dsp:nvSpPr>
      <dsp:spPr>
        <a:xfrm>
          <a:off x="3286" y="130713"/>
          <a:ext cx="3203971" cy="8365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The good</a:t>
          </a:r>
        </a:p>
      </dsp:txBody>
      <dsp:txXfrm>
        <a:off x="3286" y="130713"/>
        <a:ext cx="3203971" cy="836546"/>
      </dsp:txXfrm>
    </dsp:sp>
    <dsp:sp modelId="{DF2CE091-44A8-4EA1-B0F0-7B39E0DE1D0E}">
      <dsp:nvSpPr>
        <dsp:cNvPr id="0" name=""/>
        <dsp:cNvSpPr/>
      </dsp:nvSpPr>
      <dsp:spPr>
        <a:xfrm>
          <a:off x="3286" y="967260"/>
          <a:ext cx="3203971" cy="325336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baseline="0"/>
            <a:t>Pre-Conversation Prep </a:t>
          </a:r>
          <a:endParaRPr lang="en-US" sz="2300" kern="1200"/>
        </a:p>
        <a:p>
          <a:pPr marL="228600" lvl="1" indent="-228600" algn="l" defTabSz="1022350">
            <a:lnSpc>
              <a:spcPct val="90000"/>
            </a:lnSpc>
            <a:spcBef>
              <a:spcPct val="0"/>
            </a:spcBef>
            <a:spcAft>
              <a:spcPct val="15000"/>
            </a:spcAft>
            <a:buChar char="•"/>
          </a:pPr>
          <a:r>
            <a:rPr lang="en-US" sz="2300" b="0" i="0" kern="1200" baseline="0"/>
            <a:t>Shared Content </a:t>
          </a:r>
          <a:endParaRPr lang="en-US" sz="2300" kern="1200"/>
        </a:p>
        <a:p>
          <a:pPr marL="228600" lvl="1" indent="-228600" algn="l" defTabSz="1022350">
            <a:lnSpc>
              <a:spcPct val="90000"/>
            </a:lnSpc>
            <a:spcBef>
              <a:spcPct val="0"/>
            </a:spcBef>
            <a:spcAft>
              <a:spcPct val="15000"/>
            </a:spcAft>
            <a:buChar char="•"/>
          </a:pPr>
          <a:r>
            <a:rPr lang="en-US" sz="2300" b="0" i="0" kern="1200" baseline="0"/>
            <a:t>Connection Between Meetings </a:t>
          </a:r>
          <a:endParaRPr lang="en-US" sz="2300" kern="1200"/>
        </a:p>
      </dsp:txBody>
      <dsp:txXfrm>
        <a:off x="3286" y="967260"/>
        <a:ext cx="3203971" cy="3253363"/>
      </dsp:txXfrm>
    </dsp:sp>
    <dsp:sp modelId="{CD5D840C-6709-4B2D-A985-B3DEB05F724C}">
      <dsp:nvSpPr>
        <dsp:cNvPr id="0" name=""/>
        <dsp:cNvSpPr/>
      </dsp:nvSpPr>
      <dsp:spPr>
        <a:xfrm>
          <a:off x="3655814" y="130713"/>
          <a:ext cx="3203971" cy="8365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The bad</a:t>
          </a:r>
        </a:p>
      </dsp:txBody>
      <dsp:txXfrm>
        <a:off x="3655814" y="130713"/>
        <a:ext cx="3203971" cy="836546"/>
      </dsp:txXfrm>
    </dsp:sp>
    <dsp:sp modelId="{2C91CBFF-C2C7-48E2-A169-3B3924D7F42B}">
      <dsp:nvSpPr>
        <dsp:cNvPr id="0" name=""/>
        <dsp:cNvSpPr/>
      </dsp:nvSpPr>
      <dsp:spPr>
        <a:xfrm>
          <a:off x="3655814" y="967260"/>
          <a:ext cx="3203971" cy="325336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baseline="0"/>
            <a:t>Distraction </a:t>
          </a:r>
          <a:endParaRPr lang="en-US" sz="2300" kern="1200"/>
        </a:p>
        <a:p>
          <a:pPr marL="228600" lvl="1" indent="-228600" algn="l" defTabSz="1022350">
            <a:lnSpc>
              <a:spcPct val="90000"/>
            </a:lnSpc>
            <a:spcBef>
              <a:spcPct val="0"/>
            </a:spcBef>
            <a:spcAft>
              <a:spcPct val="15000"/>
            </a:spcAft>
            <a:buChar char="•"/>
          </a:pPr>
          <a:r>
            <a:rPr lang="en-US" sz="2300" b="0" i="0" kern="1200" baseline="0"/>
            <a:t>Interruption </a:t>
          </a:r>
          <a:endParaRPr lang="en-US" sz="2300" kern="1200"/>
        </a:p>
        <a:p>
          <a:pPr marL="228600" lvl="1" indent="-228600" algn="l" defTabSz="1022350">
            <a:lnSpc>
              <a:spcPct val="90000"/>
            </a:lnSpc>
            <a:spcBef>
              <a:spcPct val="0"/>
            </a:spcBef>
            <a:spcAft>
              <a:spcPct val="15000"/>
            </a:spcAft>
            <a:buChar char="•"/>
          </a:pPr>
          <a:r>
            <a:rPr lang="en-US" sz="2300" b="0" i="0" kern="1200" baseline="0"/>
            <a:t>Missed Cues </a:t>
          </a:r>
          <a:endParaRPr lang="en-US" sz="2300" kern="1200"/>
        </a:p>
        <a:p>
          <a:pPr marL="228600" lvl="1" indent="-228600" algn="l" defTabSz="1022350">
            <a:lnSpc>
              <a:spcPct val="90000"/>
            </a:lnSpc>
            <a:spcBef>
              <a:spcPct val="0"/>
            </a:spcBef>
            <a:spcAft>
              <a:spcPct val="15000"/>
            </a:spcAft>
            <a:buChar char="•"/>
          </a:pPr>
          <a:r>
            <a:rPr lang="en-US" sz="2300" b="0" i="0" kern="1200" baseline="0"/>
            <a:t>Decreased Empathy </a:t>
          </a:r>
          <a:endParaRPr lang="en-US" sz="2300" kern="1200"/>
        </a:p>
        <a:p>
          <a:pPr marL="228600" lvl="1" indent="-228600" algn="l" defTabSz="1022350">
            <a:lnSpc>
              <a:spcPct val="90000"/>
            </a:lnSpc>
            <a:spcBef>
              <a:spcPct val="0"/>
            </a:spcBef>
            <a:spcAft>
              <a:spcPct val="15000"/>
            </a:spcAft>
            <a:buChar char="•"/>
          </a:pPr>
          <a:r>
            <a:rPr lang="en-US" sz="2300" b="0" i="0" kern="1200" baseline="0"/>
            <a:t>Phubbing </a:t>
          </a:r>
          <a:endParaRPr lang="en-US" sz="2300" kern="1200"/>
        </a:p>
        <a:p>
          <a:pPr marL="228600" lvl="1" indent="-228600" algn="l" defTabSz="1022350">
            <a:lnSpc>
              <a:spcPct val="90000"/>
            </a:lnSpc>
            <a:spcBef>
              <a:spcPct val="0"/>
            </a:spcBef>
            <a:spcAft>
              <a:spcPct val="15000"/>
            </a:spcAft>
            <a:buChar char="•"/>
          </a:pPr>
          <a:r>
            <a:rPr lang="en-US" sz="2300" b="0" i="0" kern="1200" baseline="0" dirty="0"/>
            <a:t>Altered Skills </a:t>
          </a:r>
          <a:endParaRPr lang="en-US" sz="2300" kern="1200" dirty="0"/>
        </a:p>
      </dsp:txBody>
      <dsp:txXfrm>
        <a:off x="3655814" y="967260"/>
        <a:ext cx="3203971" cy="3253363"/>
      </dsp:txXfrm>
    </dsp:sp>
    <dsp:sp modelId="{A56226DD-CE9A-469B-B45D-FAF68EF9BBE2}">
      <dsp:nvSpPr>
        <dsp:cNvPr id="0" name=""/>
        <dsp:cNvSpPr/>
      </dsp:nvSpPr>
      <dsp:spPr>
        <a:xfrm>
          <a:off x="7308342" y="130713"/>
          <a:ext cx="3203971" cy="83654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A more mindful approach</a:t>
          </a:r>
          <a:endParaRPr lang="en-US" sz="2300" kern="1200" dirty="0"/>
        </a:p>
      </dsp:txBody>
      <dsp:txXfrm>
        <a:off x="7308342" y="130713"/>
        <a:ext cx="3203971" cy="836546"/>
      </dsp:txXfrm>
    </dsp:sp>
    <dsp:sp modelId="{E0E7D67A-658A-40DC-B8C2-1709E0364789}">
      <dsp:nvSpPr>
        <dsp:cNvPr id="0" name=""/>
        <dsp:cNvSpPr/>
      </dsp:nvSpPr>
      <dsp:spPr>
        <a:xfrm>
          <a:off x="7308342" y="967260"/>
          <a:ext cx="3203971" cy="325336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baseline="0"/>
            <a:t>Usage </a:t>
          </a:r>
          <a:endParaRPr lang="en-US" sz="2300" kern="1200"/>
        </a:p>
        <a:p>
          <a:pPr marL="228600" lvl="1" indent="-228600" algn="l" defTabSz="1022350">
            <a:lnSpc>
              <a:spcPct val="90000"/>
            </a:lnSpc>
            <a:spcBef>
              <a:spcPct val="0"/>
            </a:spcBef>
            <a:spcAft>
              <a:spcPct val="15000"/>
            </a:spcAft>
            <a:buChar char="•"/>
          </a:pPr>
          <a:r>
            <a:rPr lang="en-US" sz="2300" b="0" i="0" kern="1200" baseline="0"/>
            <a:t>Phone-Free Zones </a:t>
          </a:r>
          <a:endParaRPr lang="en-US" sz="2300" kern="1200"/>
        </a:p>
        <a:p>
          <a:pPr marL="228600" lvl="1" indent="-228600" algn="l" defTabSz="1022350">
            <a:lnSpc>
              <a:spcPct val="90000"/>
            </a:lnSpc>
            <a:spcBef>
              <a:spcPct val="0"/>
            </a:spcBef>
            <a:spcAft>
              <a:spcPct val="15000"/>
            </a:spcAft>
            <a:buChar char="•"/>
          </a:pPr>
          <a:r>
            <a:rPr lang="en-US" sz="2300" b="0" i="0" kern="1200" baseline="0"/>
            <a:t>Notifications </a:t>
          </a:r>
          <a:endParaRPr lang="en-US" sz="2300" kern="1200"/>
        </a:p>
        <a:p>
          <a:pPr marL="228600" lvl="1" indent="-228600" algn="l" defTabSz="1022350">
            <a:lnSpc>
              <a:spcPct val="90000"/>
            </a:lnSpc>
            <a:spcBef>
              <a:spcPct val="0"/>
            </a:spcBef>
            <a:spcAft>
              <a:spcPct val="15000"/>
            </a:spcAft>
            <a:buChar char="•"/>
          </a:pPr>
          <a:r>
            <a:rPr lang="en-US" sz="2300" b="0" i="0" kern="1200" baseline="0"/>
            <a:t>Active Listening </a:t>
          </a:r>
          <a:endParaRPr lang="en-US" sz="2300" kern="1200"/>
        </a:p>
        <a:p>
          <a:pPr marL="228600" lvl="1" indent="-228600" algn="l" defTabSz="1022350">
            <a:lnSpc>
              <a:spcPct val="90000"/>
            </a:lnSpc>
            <a:spcBef>
              <a:spcPct val="0"/>
            </a:spcBef>
            <a:spcAft>
              <a:spcPct val="15000"/>
            </a:spcAft>
            <a:buChar char="•"/>
          </a:pPr>
          <a:r>
            <a:rPr lang="en-US" sz="2300" b="0" i="0" kern="1200" baseline="0"/>
            <a:t>Communicate Needs </a:t>
          </a:r>
          <a:endParaRPr lang="en-US" sz="2300" kern="1200"/>
        </a:p>
        <a:p>
          <a:pPr marL="228600" lvl="1" indent="-228600" algn="l" defTabSz="1022350">
            <a:lnSpc>
              <a:spcPct val="90000"/>
            </a:lnSpc>
            <a:spcBef>
              <a:spcPct val="0"/>
            </a:spcBef>
            <a:spcAft>
              <a:spcPct val="15000"/>
            </a:spcAft>
            <a:buChar char="•"/>
          </a:pPr>
          <a:r>
            <a:rPr lang="en-US" sz="2300" b="0" i="0" kern="1200" baseline="0"/>
            <a:t>Model Good Behavior </a:t>
          </a:r>
          <a:endParaRPr lang="en-US" sz="2300" kern="1200"/>
        </a:p>
        <a:p>
          <a:pPr marL="228600" lvl="1" indent="-228600" algn="l" defTabSz="1022350">
            <a:lnSpc>
              <a:spcPct val="90000"/>
            </a:lnSpc>
            <a:spcBef>
              <a:spcPct val="0"/>
            </a:spcBef>
            <a:spcAft>
              <a:spcPct val="15000"/>
            </a:spcAft>
            <a:buChar char="•"/>
          </a:pPr>
          <a:r>
            <a:rPr lang="en-US" sz="2300" b="0" i="0" kern="1200" baseline="0" dirty="0"/>
            <a:t>Prioritize </a:t>
          </a:r>
          <a:endParaRPr lang="en-US" sz="2300" kern="1200"/>
        </a:p>
      </dsp:txBody>
      <dsp:txXfrm>
        <a:off x="7308342" y="967260"/>
        <a:ext cx="3203971" cy="325336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C51C-53F8-2D94-9C3F-F9BA177AD5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D4A14-F738-15F9-7BEA-58719ECA3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7262AC-DC61-A76A-B701-66DC138E29FF}"/>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5" name="Footer Placeholder 4">
            <a:extLst>
              <a:ext uri="{FF2B5EF4-FFF2-40B4-BE49-F238E27FC236}">
                <a16:creationId xmlns:a16="http://schemas.microsoft.com/office/drawing/2014/main" id="{DB4A4F61-2536-96A9-6354-C66B9B1B3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F2F19-E812-7E78-086F-4521731C42B7}"/>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133751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6A7C-2691-E8A9-73E2-D6BB09208D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3E107-44C5-6C23-2C39-5BB53BE6E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91969-DDCF-AB70-8FED-5EC556D43245}"/>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5" name="Footer Placeholder 4">
            <a:extLst>
              <a:ext uri="{FF2B5EF4-FFF2-40B4-BE49-F238E27FC236}">
                <a16:creationId xmlns:a16="http://schemas.microsoft.com/office/drawing/2014/main" id="{B3A62AF9-0AE9-8377-F029-A96D741B0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C4C3B-D6AF-C606-933C-535F643581FA}"/>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219187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474EE-B113-1500-3891-2E93121280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335703-D2DA-23D9-4C22-F903FFD481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6D069-29EC-C122-D505-A790E48B3931}"/>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5" name="Footer Placeholder 4">
            <a:extLst>
              <a:ext uri="{FF2B5EF4-FFF2-40B4-BE49-F238E27FC236}">
                <a16:creationId xmlns:a16="http://schemas.microsoft.com/office/drawing/2014/main" id="{BA180F50-10BC-62F7-5418-DD22210B7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1A166-FABD-12BF-6A03-41A301929347}"/>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157272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9A23-ABCC-EE1B-94BD-434EF7E9624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B555F42-183F-5F38-D789-525AE67F451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BBFE3-21E2-09CD-BB95-2BDDAE55DE77}"/>
              </a:ext>
            </a:extLst>
          </p:cNvPr>
          <p:cNvSpPr>
            <a:spLocks noGrp="1"/>
          </p:cNvSpPr>
          <p:nvPr>
            <p:ph type="dt" sz="half" idx="10"/>
          </p:nvPr>
        </p:nvSpPr>
        <p:spPr/>
        <p:txBody>
          <a:bodyPr/>
          <a:lstStyle/>
          <a:p>
            <a:fld id="{D84271B4-3D6E-4879-9721-654734B05873}" type="datetimeFigureOut">
              <a:rPr lang="en-US" smtClean="0"/>
              <a:t>3/11/2025</a:t>
            </a:fld>
            <a:endParaRPr lang="en-US"/>
          </a:p>
        </p:txBody>
      </p:sp>
      <p:sp>
        <p:nvSpPr>
          <p:cNvPr id="5" name="Footer Placeholder 4">
            <a:extLst>
              <a:ext uri="{FF2B5EF4-FFF2-40B4-BE49-F238E27FC236}">
                <a16:creationId xmlns:a16="http://schemas.microsoft.com/office/drawing/2014/main" id="{95D46979-80FA-3409-3E34-E2D504E5E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50B0B-9743-9F48-E010-7D4DD3BAE3A7}"/>
              </a:ext>
            </a:extLst>
          </p:cNvPr>
          <p:cNvSpPr>
            <a:spLocks noGrp="1"/>
          </p:cNvSpPr>
          <p:nvPr>
            <p:ph type="sldNum" sz="quarter" idx="12"/>
          </p:nvPr>
        </p:nvSpPr>
        <p:spPr/>
        <p:txBody>
          <a:bodyPr/>
          <a:lstStyle/>
          <a:p>
            <a:fld id="{EC7D8F32-433F-4B9D-85E7-5365EB4F3B38}" type="slidenum">
              <a:rPr lang="en-US" smtClean="0"/>
              <a:t>‹#›</a:t>
            </a:fld>
            <a:endParaRPr lang="en-US"/>
          </a:p>
        </p:txBody>
      </p:sp>
    </p:spTree>
    <p:extLst>
      <p:ext uri="{BB962C8B-B14F-4D97-AF65-F5344CB8AC3E}">
        <p14:creationId xmlns:p14="http://schemas.microsoft.com/office/powerpoint/2010/main" val="23868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2136-CFA2-074E-2EC4-E108D1A85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E5FC9-80E7-3B78-70E7-C6923D030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03FE1-6696-2372-3E22-B1A356BB233A}"/>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5" name="Footer Placeholder 4">
            <a:extLst>
              <a:ext uri="{FF2B5EF4-FFF2-40B4-BE49-F238E27FC236}">
                <a16:creationId xmlns:a16="http://schemas.microsoft.com/office/drawing/2014/main" id="{457EBB7F-9A1B-AE17-68A3-8AD620981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82D99-15F4-A093-D924-1887C90D5CA8}"/>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405816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7514-52E1-630A-479E-484753543E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9E3E38-3721-2609-F9C8-F4D6F7F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FD572-7DFF-E3B4-BBA9-B274AE3156EF}"/>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5" name="Footer Placeholder 4">
            <a:extLst>
              <a:ext uri="{FF2B5EF4-FFF2-40B4-BE49-F238E27FC236}">
                <a16:creationId xmlns:a16="http://schemas.microsoft.com/office/drawing/2014/main" id="{81638399-A59E-F482-50D4-C370282F8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B5EDD-322F-A16E-1F66-14C225C572FC}"/>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145993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BE24-2110-D9C5-A544-CE52928D5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79B783-3085-2186-C80B-BC29E369F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1289B-2ED2-04E2-C646-D50C0063BE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8D243A-C1BA-D519-D795-115EA02CB5A0}"/>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6" name="Footer Placeholder 5">
            <a:extLst>
              <a:ext uri="{FF2B5EF4-FFF2-40B4-BE49-F238E27FC236}">
                <a16:creationId xmlns:a16="http://schemas.microsoft.com/office/drawing/2014/main" id="{4672F2FF-69D0-D5CC-B6EA-0C753215B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72E71-0077-AE6A-FEA9-7B2E80ED54BF}"/>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37194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CA9C-D0E9-51E4-AD34-99D3283DB2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4A8A2A-9705-96D3-70A2-2F42FB02D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A1B99A-055A-DF2D-82BD-757803C035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DE6BB-6BBF-A2A9-7D72-5D291FC71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AC4C87-CC8B-1B08-B382-C7372454B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19EAA-ADA0-10BA-BFD4-CD160A4D3FF7}"/>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8" name="Footer Placeholder 7">
            <a:extLst>
              <a:ext uri="{FF2B5EF4-FFF2-40B4-BE49-F238E27FC236}">
                <a16:creationId xmlns:a16="http://schemas.microsoft.com/office/drawing/2014/main" id="{6C58D7C2-28A5-B03C-5A2D-B859AA67D0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8A6967-67A6-7482-3FF5-F93D24EB48DE}"/>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205602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A96D-6F0E-A5C2-4D8C-12BC73CC5D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64BC4-6A3D-5BE5-875A-FE135E5654CE}"/>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4" name="Footer Placeholder 3">
            <a:extLst>
              <a:ext uri="{FF2B5EF4-FFF2-40B4-BE49-F238E27FC236}">
                <a16:creationId xmlns:a16="http://schemas.microsoft.com/office/drawing/2014/main" id="{DDF97F0B-2D48-F530-4159-0E0A54347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99E1C-5518-F236-A72F-E08D7FDDD1D9}"/>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16285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8092C-1234-C158-55E2-5B480C5A6CF5}"/>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3" name="Footer Placeholder 2">
            <a:extLst>
              <a:ext uri="{FF2B5EF4-FFF2-40B4-BE49-F238E27FC236}">
                <a16:creationId xmlns:a16="http://schemas.microsoft.com/office/drawing/2014/main" id="{6A6B7A3B-2858-2D64-3117-FD69052FB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D25885-DE46-6BCF-AB45-3C3F0BBD6906}"/>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299023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30AF-AD0F-FB21-DA0B-59AE59943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A9E95-CEBF-E183-A93E-B02B7031A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9AEBD-8B24-452F-1249-003BE198F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CEC49-FA96-5041-5F96-90C00A816EBC}"/>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6" name="Footer Placeholder 5">
            <a:extLst>
              <a:ext uri="{FF2B5EF4-FFF2-40B4-BE49-F238E27FC236}">
                <a16:creationId xmlns:a16="http://schemas.microsoft.com/office/drawing/2014/main" id="{2C45BD52-02BE-B396-12CD-CBF5B75A8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FE699-29AD-9370-875D-9902EB8D58FE}"/>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231499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085F-D4CC-850B-17A8-08679514E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EA874-ECB6-F3C8-5699-9FD240617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AA21A-D864-F30C-914F-A352319CF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C3E78-E654-0B8B-E69D-06ED36009F02}"/>
              </a:ext>
            </a:extLst>
          </p:cNvPr>
          <p:cNvSpPr>
            <a:spLocks noGrp="1"/>
          </p:cNvSpPr>
          <p:nvPr>
            <p:ph type="dt" sz="half" idx="10"/>
          </p:nvPr>
        </p:nvSpPr>
        <p:spPr/>
        <p:txBody>
          <a:bodyPr/>
          <a:lstStyle/>
          <a:p>
            <a:fld id="{FED0BC48-5E87-4CD3-97BB-61E98D749FCB}" type="datetimeFigureOut">
              <a:rPr lang="en-US" smtClean="0"/>
              <a:t>3/11/2025</a:t>
            </a:fld>
            <a:endParaRPr lang="en-US"/>
          </a:p>
        </p:txBody>
      </p:sp>
      <p:sp>
        <p:nvSpPr>
          <p:cNvPr id="6" name="Footer Placeholder 5">
            <a:extLst>
              <a:ext uri="{FF2B5EF4-FFF2-40B4-BE49-F238E27FC236}">
                <a16:creationId xmlns:a16="http://schemas.microsoft.com/office/drawing/2014/main" id="{7CBD953A-0B57-56C1-AB12-ABBDF6617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929B7-42CF-2322-62A6-F2341B75E9B6}"/>
              </a:ext>
            </a:extLst>
          </p:cNvPr>
          <p:cNvSpPr>
            <a:spLocks noGrp="1"/>
          </p:cNvSpPr>
          <p:nvPr>
            <p:ph type="sldNum" sz="quarter" idx="12"/>
          </p:nvPr>
        </p:nvSpPr>
        <p:spPr/>
        <p:txBody>
          <a:bodyPr/>
          <a:lstStyle/>
          <a:p>
            <a:fld id="{5E194411-20D6-4F64-B964-31E3590AABE3}" type="slidenum">
              <a:rPr lang="en-US" smtClean="0"/>
              <a:t>‹#›</a:t>
            </a:fld>
            <a:endParaRPr lang="en-US"/>
          </a:p>
        </p:txBody>
      </p:sp>
    </p:spTree>
    <p:extLst>
      <p:ext uri="{BB962C8B-B14F-4D97-AF65-F5344CB8AC3E}">
        <p14:creationId xmlns:p14="http://schemas.microsoft.com/office/powerpoint/2010/main" val="147863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C34B4-3DE1-1C31-51CF-03C616851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52731F-EB6B-139E-5A97-608D2D336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A5743-3843-8548-8D8A-87B36AE3A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D0BC48-5E87-4CD3-97BB-61E98D749FCB}" type="datetimeFigureOut">
              <a:rPr lang="en-US" smtClean="0"/>
              <a:t>3/11/2025</a:t>
            </a:fld>
            <a:endParaRPr lang="en-US"/>
          </a:p>
        </p:txBody>
      </p:sp>
      <p:sp>
        <p:nvSpPr>
          <p:cNvPr id="5" name="Footer Placeholder 4">
            <a:extLst>
              <a:ext uri="{FF2B5EF4-FFF2-40B4-BE49-F238E27FC236}">
                <a16:creationId xmlns:a16="http://schemas.microsoft.com/office/drawing/2014/main" id="{718AE563-512F-E2B7-2E46-108F5D106A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2795E8-0CCA-0DC3-9355-B75783B71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194411-20D6-4F64-B964-31E3590AABE3}" type="slidenum">
              <a:rPr lang="en-US" smtClean="0"/>
              <a:t>‹#›</a:t>
            </a:fld>
            <a:endParaRPr lang="en-US"/>
          </a:p>
        </p:txBody>
      </p:sp>
    </p:spTree>
    <p:extLst>
      <p:ext uri="{BB962C8B-B14F-4D97-AF65-F5344CB8AC3E}">
        <p14:creationId xmlns:p14="http://schemas.microsoft.com/office/powerpoint/2010/main" val="3879715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1045D-7E6A-8673-3677-E513C8405747}"/>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marR="0"/>
            <a:r>
              <a:rPr lang="en-US" sz="4000" b="0" i="0" u="none" strike="noStrike" kern="1200" baseline="0">
                <a:solidFill>
                  <a:srgbClr val="FFFFFF"/>
                </a:solidFill>
                <a:latin typeface="+mj-lt"/>
                <a:ea typeface="+mj-ea"/>
                <a:cs typeface="+mj-cs"/>
              </a:rPr>
              <a:t>Slide 1: Title Slide</a:t>
            </a:r>
          </a:p>
        </p:txBody>
      </p:sp>
      <p:graphicFrame>
        <p:nvGraphicFramePr>
          <p:cNvPr id="5" name="Text Placeholder 2">
            <a:extLst>
              <a:ext uri="{FF2B5EF4-FFF2-40B4-BE49-F238E27FC236}">
                <a16:creationId xmlns:a16="http://schemas.microsoft.com/office/drawing/2014/main" id="{043FB77D-066B-A727-5162-F22C0E894393}"/>
              </a:ext>
            </a:extLst>
          </p:cNvPr>
          <p:cNvGraphicFramePr/>
          <p:nvPr>
            <p:extLst>
              <p:ext uri="{D42A27DB-BD31-4B8C-83A1-F6EECF244321}">
                <p14:modId xmlns:p14="http://schemas.microsoft.com/office/powerpoint/2010/main" val="2361001919"/>
              </p:ext>
            </p:extLst>
          </p:nvPr>
        </p:nvGraphicFramePr>
        <p:xfrm>
          <a:off x="632085" y="787729"/>
          <a:ext cx="10927829" cy="591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AC2C212-DDDF-FB45-1C78-147A0FEACAC0}"/>
              </a:ext>
            </a:extLst>
          </p:cNvPr>
          <p:cNvSpPr txBox="1"/>
          <p:nvPr/>
        </p:nvSpPr>
        <p:spPr>
          <a:xfrm>
            <a:off x="0" y="331755"/>
            <a:ext cx="12192000" cy="523220"/>
          </a:xfrm>
          <a:prstGeom prst="rect">
            <a:avLst/>
          </a:prstGeom>
          <a:noFill/>
        </p:spPr>
        <p:txBody>
          <a:bodyPr wrap="square" rtlCol="0">
            <a:spAutoFit/>
          </a:bodyPr>
          <a:lstStyle/>
          <a:p>
            <a:pPr algn="ctr"/>
            <a:r>
              <a:rPr lang="en-US" sz="2800" dirty="0"/>
              <a:t>Communications and Intentional Listening</a:t>
            </a:r>
          </a:p>
        </p:txBody>
      </p:sp>
    </p:spTree>
    <p:extLst>
      <p:ext uri="{BB962C8B-B14F-4D97-AF65-F5344CB8AC3E}">
        <p14:creationId xmlns:p14="http://schemas.microsoft.com/office/powerpoint/2010/main" val="425828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225F0EF-9FBD-C9DF-B2D4-36362B3D09AC}"/>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marR="0"/>
            <a:r>
              <a:rPr lang="en-US" sz="4100" b="0" i="0" u="none" strike="noStrike" baseline="0"/>
              <a:t>Identifying Communication Barriers</a:t>
            </a:r>
          </a:p>
        </p:txBody>
      </p:sp>
      <p:pic>
        <p:nvPicPr>
          <p:cNvPr id="7" name="Picture 6" descr="A blue and yellow background&#10;&#10;AI-generated content may be incorrect.">
            <a:extLst>
              <a:ext uri="{FF2B5EF4-FFF2-40B4-BE49-F238E27FC236}">
                <a16:creationId xmlns:a16="http://schemas.microsoft.com/office/drawing/2014/main" id="{D213C077-0241-CCFC-FE1B-E498BCFF7782}"/>
              </a:ext>
            </a:extLst>
          </p:cNvPr>
          <p:cNvPicPr>
            <a:picLocks noChangeAspect="1"/>
          </p:cNvPicPr>
          <p:nvPr/>
        </p:nvPicPr>
        <p:blipFill>
          <a:blip r:embed="rId2"/>
          <a:srcRect l="16046" r="1945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 name="Text Placeholder 2">
            <a:extLst>
              <a:ext uri="{FF2B5EF4-FFF2-40B4-BE49-F238E27FC236}">
                <a16:creationId xmlns:a16="http://schemas.microsoft.com/office/drawing/2014/main" id="{7F2A9264-263C-2577-01EF-CE588AB5778B}"/>
              </a:ext>
            </a:extLst>
          </p:cNvPr>
          <p:cNvGraphicFramePr/>
          <p:nvPr>
            <p:extLst>
              <p:ext uri="{D42A27DB-BD31-4B8C-83A1-F6EECF244321}">
                <p14:modId xmlns:p14="http://schemas.microsoft.com/office/powerpoint/2010/main" val="287292671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041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974C-8F37-DA7B-A86B-48707830046B}"/>
              </a:ext>
            </a:extLst>
          </p:cNvPr>
          <p:cNvSpPr>
            <a:spLocks noGrp="1"/>
          </p:cNvSpPr>
          <p:nvPr>
            <p:ph type="title"/>
          </p:nvPr>
        </p:nvSpPr>
        <p:spPr/>
        <p:txBody>
          <a:bodyPr/>
          <a:lstStyle/>
          <a:p>
            <a:pPr marR="0" rtl="0"/>
            <a:r>
              <a:rPr lang="en-US" b="0" i="0" u="none" strike="noStrike" kern="100" baseline="0" dirty="0">
                <a:solidFill>
                  <a:srgbClr val="0F4761"/>
                </a:solidFill>
                <a:latin typeface="Aptos Display" panose="020B0004020202020204" pitchFamily="34" charset="0"/>
              </a:rPr>
              <a:t>The Impact of Digital Devices</a:t>
            </a:r>
          </a:p>
        </p:txBody>
      </p:sp>
      <p:graphicFrame>
        <p:nvGraphicFramePr>
          <p:cNvPr id="8" name="Text Placeholder 2">
            <a:extLst>
              <a:ext uri="{FF2B5EF4-FFF2-40B4-BE49-F238E27FC236}">
                <a16:creationId xmlns:a16="http://schemas.microsoft.com/office/drawing/2014/main" id="{ECFCD431-AA8D-E368-B3B7-75AAA5E594F1}"/>
              </a:ext>
            </a:extLst>
          </p:cNvPr>
          <p:cNvGraphicFramePr/>
          <p:nvPr>
            <p:extLst>
              <p:ext uri="{D42A27DB-BD31-4B8C-83A1-F6EECF244321}">
                <p14:modId xmlns:p14="http://schemas.microsoft.com/office/powerpoint/2010/main" val="40700067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19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E912129-EAD0-6574-6E4C-1D0B87259DA1}"/>
              </a:ext>
            </a:extLst>
          </p:cNvPr>
          <p:cNvSpPr>
            <a:spLocks noGrp="1"/>
          </p:cNvSpPr>
          <p:nvPr>
            <p:ph type="title"/>
          </p:nvPr>
        </p:nvSpPr>
        <p:spPr>
          <a:xfrm>
            <a:off x="841246" y="673770"/>
            <a:ext cx="3644489" cy="2414488"/>
          </a:xfrm>
        </p:spPr>
        <p:txBody>
          <a:bodyPr vert="horz" lIns="91440" tIns="45720" rIns="91440" bIns="45720" rtlCol="0" anchor="t">
            <a:normAutofit/>
          </a:bodyPr>
          <a:lstStyle/>
          <a:p>
            <a:pPr marR="0"/>
            <a:r>
              <a:rPr lang="en-US" sz="3800" b="0" i="0" u="none" strike="noStrike" kern="1200" baseline="0" dirty="0">
                <a:solidFill>
                  <a:srgbClr val="FFFFFF"/>
                </a:solidFill>
                <a:latin typeface="+mj-lt"/>
                <a:ea typeface="+mj-ea"/>
                <a:cs typeface="+mj-cs"/>
              </a:rPr>
              <a:t>Enhancing Communication for Better Outcomes</a:t>
            </a:r>
          </a:p>
        </p:txBody>
      </p:sp>
      <p:sp>
        <p:nvSpPr>
          <p:cNvPr id="3" name="Text Placeholder 2">
            <a:extLst>
              <a:ext uri="{FF2B5EF4-FFF2-40B4-BE49-F238E27FC236}">
                <a16:creationId xmlns:a16="http://schemas.microsoft.com/office/drawing/2014/main" id="{4BD234D9-046D-7F93-2A60-19705AC8F046}"/>
              </a:ext>
            </a:extLst>
          </p:cNvPr>
          <p:cNvSpPr>
            <a:spLocks noGrp="1"/>
          </p:cNvSpPr>
          <p:nvPr>
            <p:ph type="body" idx="1"/>
          </p:nvPr>
        </p:nvSpPr>
        <p:spPr>
          <a:xfrm>
            <a:off x="6095999" y="882315"/>
            <a:ext cx="5254754" cy="5294647"/>
          </a:xfrm>
        </p:spPr>
        <p:txBody>
          <a:bodyPr vert="horz" lIns="91440" tIns="45720" rIns="91440" bIns="45720" rtlCol="0">
            <a:normAutofit/>
          </a:bodyPr>
          <a:lstStyle/>
          <a:p>
            <a:pPr marR="0" lvl="0"/>
            <a:r>
              <a:rPr lang="en-US" sz="2200" b="1" i="0" u="none" strike="noStrike" baseline="0"/>
              <a:t>How can improving your communication enhance your customer service and collaborative interactions?</a:t>
            </a:r>
          </a:p>
          <a:p>
            <a:pPr marL="0" marR="0" lvl="0" fontAlgn="base">
              <a:spcBef>
                <a:spcPct val="0"/>
              </a:spcBef>
              <a:spcAft>
                <a:spcPct val="0"/>
              </a:spcAft>
              <a:buClrTx/>
              <a:buSzTx/>
              <a:tabLst/>
            </a:pPr>
            <a:r>
              <a:rPr kumimoji="0" lang="en-US" altLang="en-US" sz="2200" b="0" i="0" u="none" strike="noStrike" cap="none" normalizeH="0" baseline="0">
                <a:ln>
                  <a:noFill/>
                </a:ln>
                <a:effectLst/>
              </a:rPr>
              <a:t>I. Improved Customer Service:</a:t>
            </a:r>
          </a:p>
          <a:p>
            <a:pPr marL="514350" marR="0" lvl="0" fontAlgn="base">
              <a:spcBef>
                <a:spcPct val="0"/>
              </a:spcBef>
              <a:spcAft>
                <a:spcPct val="0"/>
              </a:spcAft>
              <a:buClrTx/>
              <a:buSzTx/>
              <a:tabLst/>
            </a:pPr>
            <a:r>
              <a:rPr kumimoji="0" lang="en-US" altLang="en-US" sz="2200" b="0" i="0" u="none" strike="noStrike" cap="none" normalizeH="0" baseline="0">
                <a:ln>
                  <a:noFill/>
                </a:ln>
                <a:effectLst/>
              </a:rPr>
              <a:t>Clearer Understanding of Needs </a:t>
            </a:r>
          </a:p>
          <a:p>
            <a:pPr marL="514350" marR="0" lvl="0" fontAlgn="base">
              <a:spcBef>
                <a:spcPct val="0"/>
              </a:spcBef>
              <a:spcAft>
                <a:spcPct val="0"/>
              </a:spcAft>
              <a:buClrTx/>
              <a:buSzTx/>
              <a:tabLst/>
            </a:pPr>
            <a:r>
              <a:rPr kumimoji="0" lang="en-US" altLang="en-US" sz="2200" b="0" i="0" u="none" strike="noStrike" cap="none" normalizeH="0" baseline="0">
                <a:ln>
                  <a:noFill/>
                </a:ln>
                <a:effectLst/>
              </a:rPr>
              <a:t>Faster Problem Resolution </a:t>
            </a:r>
          </a:p>
          <a:p>
            <a:pPr marL="514350" marR="0" lvl="0" fontAlgn="base">
              <a:spcBef>
                <a:spcPct val="0"/>
              </a:spcBef>
              <a:spcAft>
                <a:spcPct val="0"/>
              </a:spcAft>
              <a:buClrTx/>
              <a:buSzTx/>
              <a:tabLst/>
            </a:pPr>
            <a:r>
              <a:rPr kumimoji="0" lang="en-US" altLang="en-US" sz="2200" b="0" i="0" u="none" strike="noStrike" cap="none" normalizeH="0" baseline="0">
                <a:ln>
                  <a:noFill/>
                </a:ln>
                <a:effectLst/>
              </a:rPr>
              <a:t>Increased Customer Satisfaction </a:t>
            </a:r>
          </a:p>
          <a:p>
            <a:pPr marL="514350" marR="0" lvl="0" fontAlgn="base">
              <a:spcBef>
                <a:spcPct val="0"/>
              </a:spcBef>
              <a:spcAft>
                <a:spcPct val="0"/>
              </a:spcAft>
              <a:buClrTx/>
              <a:buSzTx/>
              <a:tabLst/>
            </a:pPr>
            <a:r>
              <a:rPr kumimoji="0" lang="en-US" altLang="en-US" sz="2200" b="0" i="0" u="none" strike="noStrike" cap="none" normalizeH="0" baseline="0">
                <a:ln>
                  <a:noFill/>
                </a:ln>
                <a:effectLst/>
              </a:rPr>
              <a:t>Enhanced Customer Loyalty </a:t>
            </a:r>
          </a:p>
          <a:p>
            <a:pPr marL="514350" marR="0" lvl="0" fontAlgn="base">
              <a:spcBef>
                <a:spcPct val="0"/>
              </a:spcBef>
              <a:spcAft>
                <a:spcPct val="0"/>
              </a:spcAft>
              <a:buClrTx/>
              <a:buSzTx/>
              <a:tabLst/>
            </a:pPr>
            <a:r>
              <a:rPr kumimoji="0" lang="en-US" altLang="en-US" sz="2200" b="0" i="0" u="none" strike="noStrike" cap="none" normalizeH="0" baseline="0">
                <a:ln>
                  <a:noFill/>
                </a:ln>
                <a:effectLst/>
              </a:rPr>
              <a:t>Positive Brand Perception </a:t>
            </a:r>
          </a:p>
          <a:p>
            <a:pPr marL="0" marR="0" lvl="0" fontAlgn="base">
              <a:spcBef>
                <a:spcPct val="0"/>
              </a:spcBef>
              <a:spcAft>
                <a:spcPct val="0"/>
              </a:spcAft>
              <a:buClrTx/>
              <a:buSzTx/>
              <a:tabLst/>
            </a:pPr>
            <a:r>
              <a:rPr kumimoji="0" lang="en-US" altLang="en-US" sz="2200" b="0" i="0" u="none" strike="noStrike" cap="none" normalizeH="0" baseline="0">
                <a:ln>
                  <a:noFill/>
                </a:ln>
                <a:effectLst/>
              </a:rPr>
              <a:t>II. Enhanced Collaborative Interactions:</a:t>
            </a:r>
          </a:p>
          <a:p>
            <a:pPr marL="514350" marR="0" lvl="0" fontAlgn="base">
              <a:spcBef>
                <a:spcPct val="0"/>
              </a:spcBef>
              <a:spcAft>
                <a:spcPct val="0"/>
              </a:spcAft>
              <a:buClrTx/>
              <a:buSzTx/>
              <a:tabLst/>
            </a:pPr>
            <a:r>
              <a:rPr kumimoji="0" lang="en-US" altLang="en-US" sz="2200" b="0" i="0" u="none" strike="noStrike" cap="none" normalizeH="0" baseline="0">
                <a:ln>
                  <a:noFill/>
                </a:ln>
                <a:effectLst/>
              </a:rPr>
              <a:t>Reduced Misunderstandings </a:t>
            </a:r>
          </a:p>
          <a:p>
            <a:pPr marL="514350" marR="0" lvl="0" fontAlgn="base">
              <a:spcBef>
                <a:spcPct val="0"/>
              </a:spcBef>
              <a:spcAft>
                <a:spcPct val="0"/>
              </a:spcAft>
              <a:buClrTx/>
              <a:buSzTx/>
              <a:tabLst/>
            </a:pPr>
            <a:r>
              <a:rPr kumimoji="0" lang="en-US" altLang="en-US" sz="2200" b="0" i="0" u="none" strike="noStrike" cap="none" normalizeH="0" baseline="0">
                <a:ln>
                  <a:noFill/>
                </a:ln>
                <a:effectLst/>
              </a:rPr>
              <a:t>Increased Team Efficiency </a:t>
            </a:r>
          </a:p>
          <a:p>
            <a:pPr marL="514350" marR="0" lvl="0" fontAlgn="base">
              <a:spcBef>
                <a:spcPct val="0"/>
              </a:spcBef>
              <a:spcAft>
                <a:spcPct val="0"/>
              </a:spcAft>
              <a:buClrTx/>
              <a:buSzTx/>
              <a:tabLst/>
            </a:pPr>
            <a:r>
              <a:rPr kumimoji="0" lang="en-US" altLang="en-US" sz="2200" b="0" i="0" u="none" strike="noStrike" cap="none" normalizeH="0" baseline="0">
                <a:ln>
                  <a:noFill/>
                </a:ln>
                <a:effectLst/>
              </a:rPr>
              <a:t>Improved Conflict Resolution </a:t>
            </a:r>
          </a:p>
          <a:p>
            <a:pPr marL="514350" marR="0" lvl="0" fontAlgn="base">
              <a:spcBef>
                <a:spcPct val="0"/>
              </a:spcBef>
              <a:spcAft>
                <a:spcPct val="0"/>
              </a:spcAft>
              <a:buClrTx/>
              <a:buSzTx/>
              <a:tabLst/>
            </a:pPr>
            <a:r>
              <a:rPr kumimoji="0" lang="en-US" altLang="en-US" sz="2200" b="0" i="0" u="none" strike="noStrike" cap="none" normalizeH="0" baseline="0">
                <a:ln>
                  <a:noFill/>
                </a:ln>
                <a:effectLst/>
              </a:rPr>
              <a:t>Stronger Team Relationships </a:t>
            </a:r>
          </a:p>
          <a:p>
            <a:pPr marL="514350" marR="0" lvl="0" fontAlgn="base">
              <a:spcBef>
                <a:spcPct val="0"/>
              </a:spcBef>
              <a:spcAft>
                <a:spcPct val="0"/>
              </a:spcAft>
              <a:buClrTx/>
              <a:buSzTx/>
              <a:tabLst/>
            </a:pPr>
            <a:r>
              <a:rPr kumimoji="0" lang="en-US" altLang="en-US" sz="2200" b="0" i="0" u="none" strike="noStrike" cap="none" normalizeH="0" baseline="0">
                <a:ln>
                  <a:noFill/>
                </a:ln>
                <a:effectLst/>
              </a:rPr>
              <a:t>Better Information Sharing</a:t>
            </a:r>
          </a:p>
          <a:p>
            <a:pPr marR="0" lvl="0"/>
            <a:endParaRPr lang="en-US" sz="2200" b="0" i="0" u="none" strike="noStrike" baseline="0"/>
          </a:p>
        </p:txBody>
      </p:sp>
    </p:spTree>
    <p:extLst>
      <p:ext uri="{BB962C8B-B14F-4D97-AF65-F5344CB8AC3E}">
        <p14:creationId xmlns:p14="http://schemas.microsoft.com/office/powerpoint/2010/main" val="419519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2D6A9-73ED-8DCA-F754-1753CC90B24E}"/>
              </a:ext>
            </a:extLst>
          </p:cNvPr>
          <p:cNvSpPr>
            <a:spLocks noGrp="1"/>
          </p:cNvSpPr>
          <p:nvPr>
            <p:ph type="title"/>
          </p:nvPr>
        </p:nvSpPr>
        <p:spPr>
          <a:xfrm>
            <a:off x="838200" y="365125"/>
            <a:ext cx="5558489" cy="1325563"/>
          </a:xfrm>
        </p:spPr>
        <p:txBody>
          <a:bodyPr vert="horz" lIns="91440" tIns="45720" rIns="91440" bIns="45720" rtlCol="0" anchor="ctr">
            <a:normAutofit/>
          </a:bodyPr>
          <a:lstStyle/>
          <a:p>
            <a:pPr marR="0"/>
            <a:r>
              <a:rPr lang="en-US" b="0" i="0" u="none" strike="noStrike" kern="1200" baseline="0">
                <a:solidFill>
                  <a:schemeClr val="tx1"/>
                </a:solidFill>
                <a:latin typeface="+mj-lt"/>
                <a:ea typeface="+mj-ea"/>
                <a:cs typeface="+mj-cs"/>
              </a:rPr>
              <a:t>Seeking Feedback for Growth</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B1568FA4-AE71-87C9-3CF1-A2807148F07E}"/>
              </a:ext>
            </a:extLst>
          </p:cNvPr>
          <p:cNvSpPr>
            <a:spLocks noGrp="1"/>
          </p:cNvSpPr>
          <p:nvPr>
            <p:ph type="body" idx="1"/>
          </p:nvPr>
        </p:nvSpPr>
        <p:spPr>
          <a:xfrm>
            <a:off x="838200" y="1825625"/>
            <a:ext cx="5558489" cy="4351338"/>
          </a:xfrm>
        </p:spPr>
        <p:txBody>
          <a:bodyPr vert="horz" lIns="91440" tIns="45720" rIns="91440" bIns="45720" rtlCol="0">
            <a:normAutofit/>
          </a:bodyPr>
          <a:lstStyle/>
          <a:p>
            <a:pPr marL="0" marR="0" lvl="0" fontAlgn="base">
              <a:spcBef>
                <a:spcPct val="0"/>
              </a:spcBef>
              <a:spcAft>
                <a:spcPct val="0"/>
              </a:spcAft>
              <a:buClrTx/>
              <a:buSzTx/>
              <a:tabLst/>
            </a:pPr>
            <a:r>
              <a:rPr kumimoji="0" lang="en-US" altLang="en-US" b="1" i="0" u="none" strike="noStrike" cap="none" normalizeH="0" baseline="0" dirty="0">
                <a:ln>
                  <a:noFill/>
                </a:ln>
                <a:effectLst/>
              </a:rPr>
              <a:t>Identifies Blind Spots</a:t>
            </a:r>
            <a:endParaRPr kumimoji="0" lang="en-US" altLang="en-US" b="0" i="0" u="none" strike="noStrike" cap="none" normalizeH="0" baseline="0" dirty="0">
              <a:ln>
                <a:noFill/>
              </a:ln>
              <a:effectLst/>
            </a:endParaRPr>
          </a:p>
          <a:p>
            <a:pPr marL="0" marR="0" lvl="0" fontAlgn="base">
              <a:spcBef>
                <a:spcPct val="0"/>
              </a:spcBef>
              <a:spcAft>
                <a:spcPct val="0"/>
              </a:spcAft>
              <a:buClrTx/>
              <a:buSzTx/>
              <a:tabLst/>
            </a:pPr>
            <a:r>
              <a:rPr kumimoji="0" lang="en-US" altLang="en-US" b="1" i="0" u="none" strike="noStrike" cap="none" normalizeH="0" baseline="0" dirty="0">
                <a:ln>
                  <a:noFill/>
                </a:ln>
                <a:effectLst/>
              </a:rPr>
              <a:t>External Perspective</a:t>
            </a:r>
          </a:p>
          <a:p>
            <a:pPr marL="0" marR="0" lvl="0" fontAlgn="base">
              <a:spcBef>
                <a:spcPct val="0"/>
              </a:spcBef>
              <a:spcAft>
                <a:spcPct val="0"/>
              </a:spcAft>
              <a:buClrTx/>
              <a:buSzTx/>
              <a:tabLst/>
            </a:pPr>
            <a:r>
              <a:rPr kumimoji="0" lang="en-US" altLang="en-US" b="1" i="0" u="none" strike="noStrike" cap="none" normalizeH="0" baseline="0" dirty="0">
                <a:ln>
                  <a:noFill/>
                </a:ln>
                <a:effectLst/>
              </a:rPr>
              <a:t>Specific Guidance</a:t>
            </a:r>
          </a:p>
          <a:p>
            <a:pPr marL="0" marR="0" lvl="0" fontAlgn="base">
              <a:spcBef>
                <a:spcPct val="0"/>
              </a:spcBef>
              <a:spcAft>
                <a:spcPct val="0"/>
              </a:spcAft>
              <a:buClrTx/>
              <a:buSzTx/>
              <a:tabLst/>
            </a:pPr>
            <a:r>
              <a:rPr kumimoji="0" lang="en-US" altLang="en-US" b="1" i="0" u="none" strike="noStrike" cap="none" normalizeH="0" baseline="0" dirty="0">
                <a:ln>
                  <a:noFill/>
                </a:ln>
                <a:effectLst/>
              </a:rPr>
              <a:t>Motivates Improvement</a:t>
            </a:r>
            <a:endParaRPr kumimoji="0" lang="en-US" altLang="en-US" b="0" i="0" u="none" strike="noStrike" cap="none" normalizeH="0" baseline="0" dirty="0">
              <a:ln>
                <a:noFill/>
              </a:ln>
              <a:effectLst/>
            </a:endParaRPr>
          </a:p>
          <a:p>
            <a:pPr marL="0" marR="0" lvl="0" fontAlgn="base">
              <a:spcBef>
                <a:spcPct val="0"/>
              </a:spcBef>
              <a:spcAft>
                <a:spcPct val="0"/>
              </a:spcAft>
              <a:buClrTx/>
              <a:buSzTx/>
              <a:tabLst/>
            </a:pPr>
            <a:r>
              <a:rPr kumimoji="0" lang="en-US" altLang="en-US" b="1" i="0" u="none" strike="noStrike" cap="none" normalizeH="0" baseline="0" dirty="0">
                <a:ln>
                  <a:noFill/>
                </a:ln>
                <a:effectLst/>
              </a:rPr>
              <a:t>Builds Self-Awareness</a:t>
            </a:r>
            <a:endParaRPr kumimoji="0" lang="en-US" altLang="en-US" b="0" i="0" u="none" strike="noStrike" cap="none" normalizeH="0" baseline="0" dirty="0">
              <a:ln>
                <a:noFill/>
              </a:ln>
              <a:effectLst/>
            </a:endParaRPr>
          </a:p>
          <a:p>
            <a:pPr marL="0" marR="0" lvl="0" fontAlgn="base">
              <a:spcBef>
                <a:spcPct val="0"/>
              </a:spcBef>
              <a:spcAft>
                <a:spcPct val="0"/>
              </a:spcAft>
              <a:buClrTx/>
              <a:buSzTx/>
              <a:tabLst/>
            </a:pPr>
            <a:r>
              <a:rPr kumimoji="0" lang="en-US" altLang="en-US" b="1" i="0" u="none" strike="noStrike" cap="none" normalizeH="0" baseline="0" dirty="0">
                <a:ln>
                  <a:noFill/>
                </a:ln>
                <a:effectLst/>
              </a:rPr>
              <a:t>Creates a Culture of Learning</a:t>
            </a:r>
            <a:endParaRPr kumimoji="0" lang="en-US" altLang="en-US" b="0" i="0" u="none" strike="noStrike" cap="none" normalizeH="0" baseline="0" dirty="0">
              <a:ln>
                <a:noFill/>
              </a:ln>
              <a:effectLst/>
            </a:endParaRPr>
          </a:p>
          <a:p>
            <a:pPr marR="0" lvl="0"/>
            <a:endParaRPr lang="en-US" b="0" i="0" u="none" strike="noStrike" baseline="0" dirty="0"/>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16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37190-F458-5017-C1C4-B18879646A1C}"/>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dirty="0"/>
              <a:t>Identifying Feedback Sources</a:t>
            </a:r>
          </a:p>
        </p:txBody>
      </p:sp>
      <p:pic>
        <p:nvPicPr>
          <p:cNvPr id="5" name="Picture 4" descr="Sticky notes on a wall">
            <a:extLst>
              <a:ext uri="{FF2B5EF4-FFF2-40B4-BE49-F238E27FC236}">
                <a16:creationId xmlns:a16="http://schemas.microsoft.com/office/drawing/2014/main" id="{6D38BE2D-F58C-B838-5EB5-EB34DD9DDD9B}"/>
              </a:ext>
            </a:extLst>
          </p:cNvPr>
          <p:cNvPicPr>
            <a:picLocks noChangeAspect="1"/>
          </p:cNvPicPr>
          <p:nvPr/>
        </p:nvPicPr>
        <p:blipFill>
          <a:blip r:embed="rId2"/>
          <a:srcRect l="28528" r="28792" b="2"/>
          <a:stretch/>
        </p:blipFill>
        <p:spPr>
          <a:xfrm>
            <a:off x="1" y="10"/>
            <a:ext cx="4196496" cy="6857990"/>
          </a:xfrm>
          <a:prstGeom prst="rect">
            <a:avLst/>
          </a:prstGeom>
          <a:effectLst/>
        </p:spPr>
      </p:pic>
      <p:sp>
        <p:nvSpPr>
          <p:cNvPr id="3" name="Text Placeholder 2">
            <a:extLst>
              <a:ext uri="{FF2B5EF4-FFF2-40B4-BE49-F238E27FC236}">
                <a16:creationId xmlns:a16="http://schemas.microsoft.com/office/drawing/2014/main" id="{90DA51E0-8E25-D28E-71C7-74C4DD529620}"/>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2000" b="0" i="0" u="none" strike="noStrike" baseline="0" dirty="0"/>
              <a:t>Who Can Provide Honest Feedback?</a:t>
            </a:r>
          </a:p>
          <a:p>
            <a:pPr marR="0" lvl="0"/>
            <a:r>
              <a:rPr lang="en-US" sz="2000" i="1" dirty="0"/>
              <a:t>Take two minutes to write down a list of names, positions, roles, etc.</a:t>
            </a:r>
          </a:p>
          <a:p>
            <a:pPr marR="0" lvl="0"/>
            <a:r>
              <a:rPr lang="en-US" sz="2000" b="0" u="none" strike="noStrike" baseline="0" dirty="0"/>
              <a:t>Classroom conversation based on your notes</a:t>
            </a:r>
          </a:p>
        </p:txBody>
      </p:sp>
    </p:spTree>
    <p:extLst>
      <p:ext uri="{BB962C8B-B14F-4D97-AF65-F5344CB8AC3E}">
        <p14:creationId xmlns:p14="http://schemas.microsoft.com/office/powerpoint/2010/main" val="404417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F8D8576-C00E-A4E0-0CC8-0EF175F1E23B}"/>
              </a:ext>
            </a:extLst>
          </p:cNvPr>
          <p:cNvSpPr>
            <a:spLocks noGrp="1"/>
          </p:cNvSpPr>
          <p:nvPr>
            <p:ph type="title"/>
          </p:nvPr>
        </p:nvSpPr>
        <p:spPr>
          <a:xfrm>
            <a:off x="838200" y="365125"/>
            <a:ext cx="5387502" cy="1325563"/>
          </a:xfrm>
        </p:spPr>
        <p:txBody>
          <a:bodyPr vert="horz" lIns="91440" tIns="45720" rIns="91440" bIns="45720" rtlCol="0" anchor="ctr">
            <a:normAutofit/>
          </a:bodyPr>
          <a:lstStyle/>
          <a:p>
            <a:pPr marR="0"/>
            <a:r>
              <a:rPr lang="en-US" b="0" i="0" u="none" strike="noStrike" baseline="0"/>
              <a:t>Conclusion and Key Takeaways</a:t>
            </a:r>
          </a:p>
        </p:txBody>
      </p:sp>
      <p:sp>
        <p:nvSpPr>
          <p:cNvPr id="4" name="Rectangle 1">
            <a:extLst>
              <a:ext uri="{FF2B5EF4-FFF2-40B4-BE49-F238E27FC236}">
                <a16:creationId xmlns:a16="http://schemas.microsoft.com/office/drawing/2014/main" id="{D0987BBB-6588-4F8D-48BE-0681406F1910}"/>
              </a:ext>
            </a:extLst>
          </p:cNvPr>
          <p:cNvSpPr>
            <a:spLocks noGrp="1" noChangeArrowheads="1"/>
          </p:cNvSpPr>
          <p:nvPr>
            <p:ph type="body" idx="1"/>
          </p:nvPr>
        </p:nvSpPr>
        <p:spPr bwMode="auto">
          <a:xfrm>
            <a:off x="838200" y="1825625"/>
            <a:ext cx="5387502"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fontAlgn="base">
              <a:spcBef>
                <a:spcPct val="0"/>
              </a:spcBef>
              <a:spcAft>
                <a:spcPts val="600"/>
              </a:spcAft>
              <a:buClrTx/>
              <a:buSzTx/>
              <a:tabLst/>
            </a:pPr>
            <a:r>
              <a:rPr kumimoji="0" lang="en-US" altLang="en-US" sz="1800" b="1" i="0" u="none" strike="noStrike" cap="none" normalizeH="0" baseline="0" dirty="0">
                <a:ln>
                  <a:noFill/>
                </a:ln>
                <a:effectLst/>
              </a:rPr>
              <a:t>Effective communication is a crucial leadership skill</a:t>
            </a:r>
            <a:r>
              <a:rPr kumimoji="0" lang="en-US" altLang="en-US" sz="1800" b="0" i="0" u="none" strike="noStrike" cap="none" normalizeH="0" baseline="0" dirty="0">
                <a:ln>
                  <a:noFill/>
                </a:ln>
                <a:effectLst/>
              </a:rPr>
              <a:t> and is highly relevant for overall professional and personal relationships</a:t>
            </a:r>
          </a:p>
          <a:p>
            <a:pPr marL="0" marR="0" lvl="0" fontAlgn="base">
              <a:spcBef>
                <a:spcPct val="0"/>
              </a:spcBef>
              <a:spcAft>
                <a:spcPts val="600"/>
              </a:spcAft>
              <a:buClrTx/>
              <a:buSzTx/>
              <a:tabLst/>
            </a:pPr>
            <a:r>
              <a:rPr kumimoji="0" lang="en-US" altLang="en-US" sz="1800" b="1" i="0" u="none" strike="noStrike" cap="none" normalizeH="0" baseline="0" dirty="0">
                <a:ln>
                  <a:noFill/>
                </a:ln>
                <a:effectLst/>
              </a:rPr>
              <a:t>Identifying effective verbal communication principles and practicing active empathetic listening</a:t>
            </a:r>
            <a:r>
              <a:rPr kumimoji="0" lang="en-US" altLang="en-US" sz="1800" b="0" i="0" u="none" strike="noStrike" cap="none" normalizeH="0" baseline="0" dirty="0">
                <a:ln>
                  <a:noFill/>
                </a:ln>
                <a:effectLst/>
              </a:rPr>
              <a:t> are </a:t>
            </a:r>
            <a:r>
              <a:rPr kumimoji="0" lang="en-US" altLang="en-US" sz="1800" b="1" i="1" u="none" strike="noStrike" cap="none" normalizeH="0" baseline="0" dirty="0">
                <a:ln>
                  <a:noFill/>
                </a:ln>
                <a:effectLst/>
              </a:rPr>
              <a:t>core</a:t>
            </a:r>
            <a:r>
              <a:rPr kumimoji="0" lang="en-US" altLang="en-US" sz="1800" b="0" i="0" u="none" strike="noStrike" cap="none" normalizeH="0" baseline="0" dirty="0">
                <a:ln>
                  <a:noFill/>
                </a:ln>
                <a:effectLst/>
              </a:rPr>
              <a:t> skills</a:t>
            </a:r>
          </a:p>
          <a:p>
            <a:pPr marL="0" marR="0" lvl="0" fontAlgn="base">
              <a:spcBef>
                <a:spcPct val="0"/>
              </a:spcBef>
              <a:spcAft>
                <a:spcPts val="600"/>
              </a:spcAft>
              <a:buClrTx/>
              <a:buSzTx/>
              <a:tabLst/>
            </a:pPr>
            <a:r>
              <a:rPr kumimoji="0" lang="en-US" altLang="en-US" sz="1800" b="1" i="0" u="none" strike="noStrike" cap="none" normalizeH="0" baseline="0" dirty="0">
                <a:ln>
                  <a:noFill/>
                </a:ln>
                <a:effectLst/>
              </a:rPr>
              <a:t>Reflecting on barriers to communication and the impact of digital devices on interpersonal interactions</a:t>
            </a:r>
            <a:r>
              <a:rPr kumimoji="0" lang="en-US" altLang="en-US" sz="1800" b="0" i="0" u="none" strike="noStrike" cap="none" normalizeH="0" baseline="0" dirty="0">
                <a:ln>
                  <a:noFill/>
                </a:ln>
                <a:effectLst/>
              </a:rPr>
              <a:t> is essential</a:t>
            </a:r>
          </a:p>
          <a:p>
            <a:pPr marL="0" marR="0" lvl="0" fontAlgn="base">
              <a:spcBef>
                <a:spcPct val="0"/>
              </a:spcBef>
              <a:spcAft>
                <a:spcPts val="600"/>
              </a:spcAft>
              <a:buClrTx/>
              <a:buSzTx/>
              <a:tabLst/>
            </a:pPr>
            <a:r>
              <a:rPr kumimoji="0" lang="en-US" altLang="en-US" sz="1800" b="0" i="0" u="none" strike="noStrike" cap="none" normalizeH="0" baseline="0" dirty="0">
                <a:ln>
                  <a:noFill/>
                </a:ln>
                <a:effectLst/>
              </a:rPr>
              <a:t>Improving communication skills leads to </a:t>
            </a:r>
            <a:r>
              <a:rPr kumimoji="0" lang="en-US" altLang="en-US" sz="1800" b="1" i="0" u="none" strike="noStrike" cap="none" normalizeH="0" baseline="0" dirty="0">
                <a:ln>
                  <a:noFill/>
                </a:ln>
                <a:effectLst/>
              </a:rPr>
              <a:t>enhanced customer service and collaboration</a:t>
            </a:r>
            <a:r>
              <a:rPr kumimoji="0" lang="en-US" altLang="en-US" sz="1800" b="0" i="0" u="none" strike="noStrike" cap="none" normalizeH="0" baseline="0" dirty="0">
                <a:ln>
                  <a:noFill/>
                </a:ln>
                <a:effectLst/>
              </a:rPr>
              <a:t>, contributing to positive outcomes in various contexts </a:t>
            </a:r>
          </a:p>
          <a:p>
            <a:pPr marL="0" marR="0" lvl="0" fontAlgn="base">
              <a:spcBef>
                <a:spcPct val="0"/>
              </a:spcBef>
              <a:spcAft>
                <a:spcPts val="600"/>
              </a:spcAft>
              <a:buClrTx/>
              <a:buSzTx/>
              <a:tabLst/>
            </a:pPr>
            <a:r>
              <a:rPr kumimoji="0" lang="en-US" altLang="en-US" sz="1800" b="0" i="0" u="none" strike="noStrike" cap="none" normalizeH="0" baseline="0" dirty="0">
                <a:ln>
                  <a:noFill/>
                </a:ln>
                <a:effectLst/>
              </a:rPr>
              <a:t>Seeking feedback and implementing </a:t>
            </a:r>
            <a:r>
              <a:rPr kumimoji="0" lang="en-US" altLang="en-US" sz="1800" b="1" i="0" u="none" strike="noStrike" cap="none" normalizeH="0" baseline="0" dirty="0">
                <a:ln>
                  <a:noFill/>
                </a:ln>
                <a:effectLst/>
              </a:rPr>
              <a:t>tactics to improve listening potential</a:t>
            </a:r>
            <a:r>
              <a:rPr kumimoji="0" lang="en-US" altLang="en-US" sz="1800" b="0" i="0" u="none" strike="noStrike" cap="none" normalizeH="0" baseline="0" dirty="0">
                <a:ln>
                  <a:noFill/>
                </a:ln>
                <a:effectLst/>
              </a:rPr>
              <a:t> are important actionable steps for communication growth</a:t>
            </a:r>
          </a:p>
          <a:p>
            <a:pPr marL="0" marR="0" lvl="0" fontAlgn="base">
              <a:spcBef>
                <a:spcPct val="0"/>
              </a:spcBef>
              <a:spcAft>
                <a:spcPts val="600"/>
              </a:spcAft>
              <a:buClrTx/>
              <a:buSzTx/>
              <a:tabLst/>
            </a:pPr>
            <a:endParaRPr kumimoji="0" lang="en-US" altLang="en-US" sz="1800" b="0" i="0" u="none" strike="noStrike" cap="none" normalizeH="0" baseline="0" dirty="0">
              <a:ln>
                <a:noFill/>
              </a:ln>
              <a:effectLst/>
            </a:endParaRPr>
          </a:p>
        </p:txBody>
      </p:sp>
      <p:pic>
        <p:nvPicPr>
          <p:cNvPr id="6" name="Picture 5" descr="Top shot of a representation of networks with stick figures.">
            <a:extLst>
              <a:ext uri="{FF2B5EF4-FFF2-40B4-BE49-F238E27FC236}">
                <a16:creationId xmlns:a16="http://schemas.microsoft.com/office/drawing/2014/main" id="{65CCDE89-DF90-8386-0676-1BC52669D35F}"/>
              </a:ext>
            </a:extLst>
          </p:cNvPr>
          <p:cNvPicPr>
            <a:picLocks noChangeAspect="1"/>
          </p:cNvPicPr>
          <p:nvPr/>
        </p:nvPicPr>
        <p:blipFill>
          <a:blip r:embed="rId2"/>
          <a:srcRect l="28530" r="487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6"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70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062F64C-D046-13D1-8A84-3D7D50532DD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marR="0" algn="ctr"/>
            <a:r>
              <a:rPr lang="en-US" sz="6000" b="0" i="0" u="none" strike="noStrike" kern="1200" baseline="0">
                <a:solidFill>
                  <a:schemeClr val="tx1"/>
                </a:solidFill>
                <a:latin typeface="+mj-lt"/>
                <a:ea typeface="+mj-ea"/>
                <a:cs typeface="+mj-cs"/>
              </a:rPr>
              <a:t>Thank You and Questions</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9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Arc 4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403C13-EBA7-74F3-457B-BBA9CD3F7633}"/>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marR="0" algn="ctr"/>
            <a:r>
              <a:rPr lang="en-US" sz="6000" b="0" i="0" u="none" strike="noStrike" kern="1200" baseline="0">
                <a:solidFill>
                  <a:srgbClr val="FFFFFF"/>
                </a:solidFill>
                <a:latin typeface="+mj-lt"/>
                <a:ea typeface="+mj-ea"/>
                <a:cs typeface="+mj-cs"/>
              </a:rPr>
              <a:t>Welcome and Introductions</a:t>
            </a:r>
          </a:p>
        </p:txBody>
      </p:sp>
      <p:sp>
        <p:nvSpPr>
          <p:cNvPr id="45" name="Oval 4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Handshake">
            <a:extLst>
              <a:ext uri="{FF2B5EF4-FFF2-40B4-BE49-F238E27FC236}">
                <a16:creationId xmlns:a16="http://schemas.microsoft.com/office/drawing/2014/main" id="{98C998B4-6072-F92C-5560-BBDBEE7492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3664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E7D58-B77D-A756-507F-2A94888396E7}"/>
              </a:ext>
            </a:extLst>
          </p:cNvPr>
          <p:cNvSpPr>
            <a:spLocks noGrp="1"/>
          </p:cNvSpPr>
          <p:nvPr>
            <p:ph type="title"/>
          </p:nvPr>
        </p:nvSpPr>
        <p:spPr>
          <a:xfrm>
            <a:off x="1171074" y="1396686"/>
            <a:ext cx="3240506" cy="4064628"/>
          </a:xfrm>
        </p:spPr>
        <p:txBody>
          <a:bodyPr vert="horz" lIns="91440" tIns="45720" rIns="91440" bIns="45720" rtlCol="0" anchor="ctr">
            <a:normAutofit/>
          </a:bodyPr>
          <a:lstStyle/>
          <a:p>
            <a:pPr marR="0"/>
            <a:r>
              <a:rPr lang="en-US" b="0" i="0" u="none" strike="noStrike" kern="1200" baseline="0">
                <a:solidFill>
                  <a:srgbClr val="FFFFFF"/>
                </a:solidFill>
                <a:latin typeface="+mj-lt"/>
                <a:ea typeface="+mj-ea"/>
                <a:cs typeface="+mj-cs"/>
              </a:rPr>
              <a:t>Learning Objectives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708DF808-FF1B-4D6F-450F-FF769F323E8F}"/>
              </a:ext>
            </a:extLst>
          </p:cNvPr>
          <p:cNvSpPr>
            <a:spLocks noGrp="1"/>
          </p:cNvSpPr>
          <p:nvPr>
            <p:ph type="body" idx="1"/>
          </p:nvPr>
        </p:nvSpPr>
        <p:spPr>
          <a:xfrm>
            <a:off x="5370153" y="1526033"/>
            <a:ext cx="5536397" cy="3935281"/>
          </a:xfrm>
        </p:spPr>
        <p:txBody>
          <a:bodyPr vert="horz" lIns="91440" tIns="45720" rIns="91440" bIns="45720" rtlCol="0">
            <a:normAutofit/>
          </a:bodyPr>
          <a:lstStyle/>
          <a:p>
            <a:pPr marR="0" lvl="0"/>
            <a:r>
              <a:rPr lang="en-US" b="0" i="0" u="none" strike="noStrike" baseline="0" dirty="0"/>
              <a:t>What You Will Learn Today</a:t>
            </a:r>
          </a:p>
          <a:p>
            <a:pPr lvl="1"/>
            <a:r>
              <a:rPr lang="en-US" b="1" i="0" u="none" strike="noStrike" baseline="0" dirty="0"/>
              <a:t>Identify and apply principles of effective verbal communication</a:t>
            </a:r>
            <a:r>
              <a:rPr lang="en-US" b="0" i="0" u="none" strike="noStrike" baseline="0" dirty="0"/>
              <a:t>.</a:t>
            </a:r>
          </a:p>
          <a:p>
            <a:pPr lvl="1"/>
            <a:r>
              <a:rPr lang="en-US" b="1" i="0" u="none" strike="noStrike" baseline="0" dirty="0"/>
              <a:t>Practice active empathetic listening skills</a:t>
            </a:r>
            <a:r>
              <a:rPr lang="en-US" b="0" i="0" u="none" strike="noStrike" baseline="0" dirty="0"/>
              <a:t>.</a:t>
            </a:r>
          </a:p>
          <a:p>
            <a:pPr lvl="1"/>
            <a:r>
              <a:rPr lang="en-US" b="1" i="0" u="none" strike="noStrike" baseline="0" dirty="0"/>
              <a:t>Reflect on the impact of digital devices on interpersonal communication</a:t>
            </a:r>
            <a:r>
              <a:rPr lang="en-US" b="0" i="0" u="none" strike="noStrike" baseline="0" dirty="0"/>
              <a:t>.</a:t>
            </a:r>
          </a:p>
        </p:txBody>
      </p:sp>
    </p:spTree>
    <p:extLst>
      <p:ext uri="{BB962C8B-B14F-4D97-AF65-F5344CB8AC3E}">
        <p14:creationId xmlns:p14="http://schemas.microsoft.com/office/powerpoint/2010/main" val="14040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C2895-841F-B82F-5E3D-5398925FED8C}"/>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marR="0"/>
            <a:r>
              <a:rPr lang="en-US" sz="4000" b="0" i="0" u="none" strike="noStrike" baseline="0"/>
              <a:t>The Importance of Communication</a:t>
            </a:r>
          </a:p>
        </p:txBody>
      </p:sp>
      <p:sp>
        <p:nvSpPr>
          <p:cNvPr id="3" name="Text Placeholder 2">
            <a:extLst>
              <a:ext uri="{FF2B5EF4-FFF2-40B4-BE49-F238E27FC236}">
                <a16:creationId xmlns:a16="http://schemas.microsoft.com/office/drawing/2014/main" id="{408391AF-B862-6B5F-FC67-AFBCE998F79D}"/>
              </a:ext>
            </a:extLst>
          </p:cNvPr>
          <p:cNvSpPr>
            <a:spLocks noGrp="1"/>
          </p:cNvSpPr>
          <p:nvPr>
            <p:ph type="body" idx="1"/>
          </p:nvPr>
        </p:nvSpPr>
        <p:spPr>
          <a:xfrm>
            <a:off x="761802" y="2743200"/>
            <a:ext cx="4646905" cy="3613149"/>
          </a:xfrm>
        </p:spPr>
        <p:txBody>
          <a:bodyPr vert="horz" lIns="91440" tIns="45720" rIns="91440" bIns="45720" rtlCol="0" anchor="ctr">
            <a:normAutofit/>
          </a:bodyPr>
          <a:lstStyle/>
          <a:p>
            <a:pPr marR="0" lvl="0"/>
            <a:r>
              <a:rPr lang="en-US" sz="1700" b="0" i="0" u="none" strike="noStrike" baseline="0"/>
              <a:t>Communication: A Foundational Skill</a:t>
            </a:r>
          </a:p>
          <a:p>
            <a:pPr marR="0" lvl="0"/>
            <a:r>
              <a:rPr lang="en-US" sz="1700" b="0" i="0" u="none" strike="noStrike" baseline="0"/>
              <a:t>Communication is </a:t>
            </a:r>
            <a:r>
              <a:rPr lang="en-US" sz="1700" b="1" i="0" u="none" strike="noStrike" baseline="0"/>
              <a:t>typically the highest in-demand skill for leadership positions at all levels</a:t>
            </a:r>
            <a:r>
              <a:rPr lang="en-US" sz="1700" b="0" i="0" u="none" strike="noStrike" baseline="0"/>
              <a:t>.</a:t>
            </a:r>
          </a:p>
          <a:p>
            <a:pPr marR="0" lvl="0"/>
            <a:r>
              <a:rPr lang="en-US" sz="1700" b="0" i="0" u="none" strike="noStrike" baseline="0"/>
              <a:t>Relevance of effective communication in various contexts </a:t>
            </a:r>
            <a:endParaRPr lang="en-US" sz="1700"/>
          </a:p>
          <a:p>
            <a:pPr lvl="1"/>
            <a:r>
              <a:rPr lang="en-US" sz="1700"/>
              <a:t>Leadership</a:t>
            </a:r>
          </a:p>
          <a:p>
            <a:pPr lvl="1"/>
            <a:r>
              <a:rPr lang="en-US" sz="1700" b="0" i="0" u="none" strike="noStrike" baseline="0"/>
              <a:t>Customer Service</a:t>
            </a:r>
          </a:p>
          <a:p>
            <a:pPr lvl="1"/>
            <a:r>
              <a:rPr lang="en-US" sz="1700"/>
              <a:t>Collaboration</a:t>
            </a:r>
          </a:p>
          <a:p>
            <a:pPr lvl="1"/>
            <a:r>
              <a:rPr lang="en-US" sz="1700" b="0" i="0" u="none" strike="noStrike" baseline="0"/>
              <a:t>Professional Success</a:t>
            </a:r>
          </a:p>
          <a:p>
            <a:pPr lvl="1"/>
            <a:r>
              <a:rPr lang="en-US" sz="1700"/>
              <a:t>Conflict Resolution</a:t>
            </a:r>
          </a:p>
          <a:p>
            <a:pPr lvl="1"/>
            <a:r>
              <a:rPr lang="en-US" sz="1700" b="0" i="0" u="none" strike="noStrike" baseline="0"/>
              <a:t>Personal Growth</a:t>
            </a:r>
          </a:p>
        </p:txBody>
      </p:sp>
      <p:pic>
        <p:nvPicPr>
          <p:cNvPr id="5" name="Picture 4" descr="Top shot of a representation of networks with stick figures.">
            <a:extLst>
              <a:ext uri="{FF2B5EF4-FFF2-40B4-BE49-F238E27FC236}">
                <a16:creationId xmlns:a16="http://schemas.microsoft.com/office/drawing/2014/main" id="{04EE89A5-9EE0-704A-E9BA-B98A09D9FADC}"/>
              </a:ext>
            </a:extLst>
          </p:cNvPr>
          <p:cNvPicPr>
            <a:picLocks noChangeAspect="1"/>
          </p:cNvPicPr>
          <p:nvPr/>
        </p:nvPicPr>
        <p:blipFill>
          <a:blip r:embed="rId2"/>
          <a:srcRect l="32328" r="8495"/>
          <a:stretch/>
        </p:blipFill>
        <p:spPr>
          <a:xfrm>
            <a:off x="6096000" y="1"/>
            <a:ext cx="6102825" cy="6858000"/>
          </a:xfrm>
          <a:prstGeom prst="rect">
            <a:avLst/>
          </a:prstGeom>
        </p:spPr>
      </p:pic>
    </p:spTree>
    <p:extLst>
      <p:ext uri="{BB962C8B-B14F-4D97-AF65-F5344CB8AC3E}">
        <p14:creationId xmlns:p14="http://schemas.microsoft.com/office/powerpoint/2010/main" val="256596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 dialogue boxes">
            <a:extLst>
              <a:ext uri="{FF2B5EF4-FFF2-40B4-BE49-F238E27FC236}">
                <a16:creationId xmlns:a16="http://schemas.microsoft.com/office/drawing/2014/main" id="{022F867F-F1E1-418E-D023-9C1D6F949B71}"/>
              </a:ext>
            </a:extLst>
          </p:cNvPr>
          <p:cNvPicPr>
            <a:picLocks noChangeAspect="1"/>
          </p:cNvPicPr>
          <p:nvPr/>
        </p:nvPicPr>
        <p:blipFill>
          <a:blip r:embed="rId2"/>
          <a:srcRect l="15107" r="19219" b="2"/>
          <a:stretch/>
        </p:blipFill>
        <p:spPr>
          <a:xfrm>
            <a:off x="-1" y="-2"/>
            <a:ext cx="5410198" cy="6858002"/>
          </a:xfrm>
          <a:prstGeom prst="rect">
            <a:avLst/>
          </a:prstGeom>
        </p:spPr>
      </p:pic>
      <p:sp useBgFill="1">
        <p:nvSpPr>
          <p:cNvPr id="23" name="Rectangle 2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E0279-DEF3-337F-F8D2-C6761E918D41}"/>
              </a:ext>
            </a:extLst>
          </p:cNvPr>
          <p:cNvSpPr>
            <a:spLocks noGrp="1"/>
          </p:cNvSpPr>
          <p:nvPr>
            <p:ph type="title"/>
          </p:nvPr>
        </p:nvSpPr>
        <p:spPr>
          <a:xfrm>
            <a:off x="6115317" y="405685"/>
            <a:ext cx="5464968" cy="1559301"/>
          </a:xfrm>
        </p:spPr>
        <p:txBody>
          <a:bodyPr vert="horz" lIns="91440" tIns="45720" rIns="91440" bIns="45720" rtlCol="0" anchor="ctr">
            <a:normAutofit/>
          </a:bodyPr>
          <a:lstStyle/>
          <a:p>
            <a:pPr marR="0"/>
            <a:r>
              <a:rPr lang="en-US" sz="4000" b="0" i="0" u="none" strike="noStrike" baseline="0"/>
              <a:t>Exploring Effective Verbal Communication</a:t>
            </a:r>
          </a:p>
        </p:txBody>
      </p:sp>
      <p:sp>
        <p:nvSpPr>
          <p:cNvPr id="3" name="Text Placeholder 2">
            <a:extLst>
              <a:ext uri="{FF2B5EF4-FFF2-40B4-BE49-F238E27FC236}">
                <a16:creationId xmlns:a16="http://schemas.microsoft.com/office/drawing/2014/main" id="{58B483FA-458C-671D-8637-F2951C8590CC}"/>
              </a:ext>
            </a:extLst>
          </p:cNvPr>
          <p:cNvSpPr>
            <a:spLocks noGrp="1"/>
          </p:cNvSpPr>
          <p:nvPr>
            <p:ph type="body" idx="1"/>
          </p:nvPr>
        </p:nvSpPr>
        <p:spPr>
          <a:xfrm>
            <a:off x="6115316" y="2285999"/>
            <a:ext cx="5897011" cy="4451685"/>
          </a:xfrm>
        </p:spPr>
        <p:txBody>
          <a:bodyPr vert="horz" lIns="91440" tIns="45720" rIns="91440" bIns="45720" rtlCol="0" anchor="ctr">
            <a:normAutofit/>
          </a:bodyPr>
          <a:lstStyle/>
          <a:p>
            <a:pPr marR="0" lvl="0"/>
            <a:r>
              <a:rPr lang="en-US" sz="1600" b="0" i="0" u="none" strike="noStrike" baseline="0" dirty="0"/>
              <a:t>Principles of Effective Verbal Communication via Social Emotional Learning (SEL)</a:t>
            </a:r>
          </a:p>
          <a:p>
            <a:pPr lvl="1"/>
            <a:r>
              <a:rPr lang="en-US" sz="1600" dirty="0"/>
              <a:t>Empathy and Active Listening</a:t>
            </a:r>
          </a:p>
          <a:p>
            <a:pPr lvl="1"/>
            <a:r>
              <a:rPr lang="en-US" sz="1600" dirty="0"/>
              <a:t>Self-Awareness and Self-Management</a:t>
            </a:r>
          </a:p>
          <a:p>
            <a:pPr lvl="1"/>
            <a:r>
              <a:rPr lang="en-US" sz="1600" dirty="0"/>
              <a:t>Relationship Skills</a:t>
            </a:r>
          </a:p>
          <a:p>
            <a:pPr lvl="1"/>
            <a:r>
              <a:rPr lang="en-US" sz="1600" dirty="0"/>
              <a:t>Responsible Decision-Making</a:t>
            </a:r>
          </a:p>
          <a:p>
            <a:pPr lvl="1"/>
            <a:r>
              <a:rPr lang="en-US" sz="1600" dirty="0"/>
              <a:t>Clarity and Conciseness</a:t>
            </a:r>
          </a:p>
          <a:p>
            <a:pPr lvl="1"/>
            <a:r>
              <a:rPr lang="en-US" sz="1600" dirty="0"/>
              <a:t>Non-Verbal Communication Awareness</a:t>
            </a:r>
          </a:p>
          <a:p>
            <a:pPr lvl="1"/>
            <a:endParaRPr lang="en-US" sz="1600" dirty="0"/>
          </a:p>
          <a:p>
            <a:r>
              <a:rPr lang="en-US" sz="1600" dirty="0"/>
              <a:t>How SEL Enhances Verbal Communication</a:t>
            </a:r>
          </a:p>
          <a:p>
            <a:pPr lvl="1"/>
            <a:r>
              <a:rPr lang="en-US" sz="1600" dirty="0"/>
              <a:t>It fosters a more compassionate and understanding communication environment.</a:t>
            </a:r>
          </a:p>
          <a:p>
            <a:pPr lvl="1"/>
            <a:r>
              <a:rPr lang="en-US" sz="1600" dirty="0"/>
              <a:t>It helps prevent and resolve conflicts by addressing the emotional roots of disagreements.</a:t>
            </a:r>
          </a:p>
          <a:p>
            <a:pPr lvl="1"/>
            <a:r>
              <a:rPr lang="en-US" sz="1600" dirty="0"/>
              <a:t>It promotes stronger and more meaningful connections with others.</a:t>
            </a:r>
          </a:p>
        </p:txBody>
      </p:sp>
    </p:spTree>
    <p:extLst>
      <p:ext uri="{BB962C8B-B14F-4D97-AF65-F5344CB8AC3E}">
        <p14:creationId xmlns:p14="http://schemas.microsoft.com/office/powerpoint/2010/main" val="41398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53C89-F543-65CF-47AE-0785BBB5E2D6}"/>
              </a:ext>
            </a:extLst>
          </p:cNvPr>
          <p:cNvSpPr>
            <a:spLocks noGrp="1"/>
          </p:cNvSpPr>
          <p:nvPr>
            <p:ph type="title"/>
          </p:nvPr>
        </p:nvSpPr>
        <p:spPr>
          <a:xfrm>
            <a:off x="1389278" y="1233241"/>
            <a:ext cx="3240506" cy="4064628"/>
          </a:xfrm>
        </p:spPr>
        <p:txBody>
          <a:bodyPr vert="horz" lIns="91440" tIns="45720" rIns="91440" bIns="45720" rtlCol="0" anchor="ctr">
            <a:normAutofit/>
          </a:bodyPr>
          <a:lstStyle/>
          <a:p>
            <a:pPr marR="0"/>
            <a:r>
              <a:rPr lang="en-US" sz="3700" b="0" i="0" u="none" strike="noStrike" kern="1200" baseline="0">
                <a:solidFill>
                  <a:srgbClr val="FFFFFF"/>
                </a:solidFill>
                <a:latin typeface="+mj-lt"/>
                <a:ea typeface="+mj-ea"/>
                <a:cs typeface="+mj-cs"/>
              </a:rPr>
              <a:t>Activity: Verbal Communication</a:t>
            </a:r>
          </a:p>
        </p:txBody>
      </p:sp>
      <p:sp>
        <p:nvSpPr>
          <p:cNvPr id="25" name="Freeform: Shape 2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6ECD5299-9884-AF36-9FBE-9F9BE1A4B8A3}"/>
              </a:ext>
            </a:extLst>
          </p:cNvPr>
          <p:cNvSpPr>
            <a:spLocks noGrp="1"/>
          </p:cNvSpPr>
          <p:nvPr>
            <p:ph type="body" idx="1"/>
          </p:nvPr>
        </p:nvSpPr>
        <p:spPr>
          <a:xfrm>
            <a:off x="6096000" y="820879"/>
            <a:ext cx="5257799" cy="5878303"/>
          </a:xfrm>
        </p:spPr>
        <p:txBody>
          <a:bodyPr vert="horz" lIns="91440" tIns="45720" rIns="91440" bIns="45720" rtlCol="0" anchor="t">
            <a:normAutofit lnSpcReduction="10000"/>
          </a:bodyPr>
          <a:lstStyle/>
          <a:p>
            <a:pPr marR="0" lvl="0"/>
            <a:r>
              <a:rPr lang="en-US" sz="2000" b="1" i="0" u="none" strike="noStrike" baseline="0" dirty="0"/>
              <a:t>Break out into groups and apply SEL to the following scenario</a:t>
            </a:r>
          </a:p>
          <a:p>
            <a:r>
              <a:rPr lang="en-US" sz="1600" b="1" dirty="0"/>
              <a:t>Scenario: The Branch Transformation Project</a:t>
            </a:r>
            <a:endParaRPr lang="en-US" sz="1600" dirty="0"/>
          </a:p>
          <a:p>
            <a:r>
              <a:rPr lang="en-US" sz="1600" b="1" dirty="0"/>
              <a:t>Setting:</a:t>
            </a:r>
            <a:r>
              <a:rPr lang="en-US" sz="1600" dirty="0"/>
              <a:t> A team at a regional bank is implementing a new customer service technology across all branches. The team consists of:</a:t>
            </a:r>
          </a:p>
          <a:p>
            <a:pPr lvl="1"/>
            <a:r>
              <a:rPr lang="en-US" sz="1600" b="1" dirty="0"/>
              <a:t>Manager, Lisa:</a:t>
            </a:r>
            <a:r>
              <a:rPr lang="en-US" sz="1600" dirty="0"/>
              <a:t> Driven and results-oriented, but sometimes perceived as abrupt.</a:t>
            </a:r>
          </a:p>
          <a:p>
            <a:pPr lvl="1"/>
            <a:r>
              <a:rPr lang="en-US" sz="1600" b="1" dirty="0"/>
              <a:t>Tech Specialist, Ben:</a:t>
            </a:r>
            <a:r>
              <a:rPr lang="en-US" sz="1600" dirty="0"/>
              <a:t> Detail-oriented and analytical, but hesitant to voice concerns.</a:t>
            </a:r>
          </a:p>
          <a:p>
            <a:pPr lvl="1"/>
            <a:r>
              <a:rPr lang="en-US" sz="1600" b="1" dirty="0"/>
              <a:t>Customer Service Rep, Maria:</a:t>
            </a:r>
            <a:r>
              <a:rPr lang="en-US" sz="1600" dirty="0"/>
              <a:t> Experienced and empathetic, but feeling overwhelmed by the change.</a:t>
            </a:r>
          </a:p>
          <a:p>
            <a:pPr lvl="1"/>
            <a:r>
              <a:rPr lang="en-US" sz="1600" b="1" dirty="0"/>
              <a:t>Project Coordinator, Kevin:</a:t>
            </a:r>
            <a:r>
              <a:rPr lang="en-US" sz="1600" dirty="0"/>
              <a:t> Task-focused and efficient, but sometimes misses subtle social cues.</a:t>
            </a:r>
          </a:p>
          <a:p>
            <a:r>
              <a:rPr lang="en-US" sz="1600" b="1" dirty="0"/>
              <a:t>Challenge:</a:t>
            </a:r>
            <a:r>
              <a:rPr lang="en-US" sz="1600" dirty="0"/>
              <a:t> Lisa, under pressure to meet deadlines, is pushing the team hard. Ben is struggling with technical issues but is afraid to raise them, fearing Lisa's reaction. Maria is concerned about the impact of the new tech on customer interactions but feels her concerns are being dismissed. This has led to tension, miscommunication, and a decline in team morale. How can Lisa better communicate with her team?</a:t>
            </a:r>
          </a:p>
          <a:p>
            <a:pPr marR="0" lvl="0"/>
            <a:endParaRPr lang="en-US" sz="1600" b="0" i="0" u="none" strike="noStrike" baseline="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8253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26EC2-B687-5A3A-0D11-CCE319F53D32}"/>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marL="0" marR="0" lvl="0" indent="0"/>
            <a:r>
              <a:rPr lang="en-US" b="0" i="0" u="none" strike="noStrike" kern="1200" baseline="0">
                <a:solidFill>
                  <a:srgbClr val="FFFFFF"/>
                </a:solidFill>
                <a:latin typeface="+mj-lt"/>
                <a:ea typeface="+mj-ea"/>
                <a:cs typeface="+mj-cs"/>
              </a:rPr>
              <a:t>The Power of Active Empathetic Listening</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5142E733-427F-9F6C-DE02-8BD1E027746B}"/>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pPr marL="0" marR="0" lvl="0" indent="0">
              <a:buNone/>
            </a:pPr>
            <a:r>
              <a:rPr lang="en-US" b="0" i="0" u="none" strike="noStrike" baseline="0" dirty="0"/>
              <a:t>Paying full attention to the speaker, understanding their perspective, and acknowledging their feelings.</a:t>
            </a:r>
          </a:p>
        </p:txBody>
      </p:sp>
    </p:spTree>
    <p:extLst>
      <p:ext uri="{BB962C8B-B14F-4D97-AF65-F5344CB8AC3E}">
        <p14:creationId xmlns:p14="http://schemas.microsoft.com/office/powerpoint/2010/main" val="36895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09D1F-B0D3-0797-9BC0-AAC517ACE02E}"/>
              </a:ext>
            </a:extLst>
          </p:cNvPr>
          <p:cNvSpPr>
            <a:spLocks noGrp="1"/>
          </p:cNvSpPr>
          <p:nvPr>
            <p:ph type="title"/>
          </p:nvPr>
        </p:nvSpPr>
        <p:spPr>
          <a:xfrm>
            <a:off x="4553733" y="548464"/>
            <a:ext cx="7635218" cy="1675623"/>
          </a:xfrm>
        </p:spPr>
        <p:txBody>
          <a:bodyPr vert="horz" lIns="91440" tIns="45720" rIns="91440" bIns="45720" rtlCol="0" anchor="b">
            <a:normAutofit/>
          </a:bodyPr>
          <a:lstStyle/>
          <a:p>
            <a:pPr marR="0"/>
            <a:r>
              <a:rPr lang="en-US" sz="4000" b="0" i="0" u="none" strike="noStrike" baseline="0" dirty="0"/>
              <a:t>Characteristics of Active Empathetic Listening</a:t>
            </a:r>
          </a:p>
        </p:txBody>
      </p:sp>
      <p:pic>
        <p:nvPicPr>
          <p:cNvPr id="20" name="Picture 19">
            <a:extLst>
              <a:ext uri="{FF2B5EF4-FFF2-40B4-BE49-F238E27FC236}">
                <a16:creationId xmlns:a16="http://schemas.microsoft.com/office/drawing/2014/main" id="{4BE6FB1B-2705-0CCD-C9F1-D1E661AB4EF6}"/>
              </a:ext>
            </a:extLst>
          </p:cNvPr>
          <p:cNvPicPr>
            <a:picLocks noChangeAspect="1"/>
          </p:cNvPicPr>
          <p:nvPr/>
        </p:nvPicPr>
        <p:blipFill>
          <a:blip r:embed="rId2"/>
          <a:srcRect l="48547" r="14738"/>
          <a:stretch/>
        </p:blipFill>
        <p:spPr>
          <a:xfrm>
            <a:off x="1" y="10"/>
            <a:ext cx="4196496" cy="6857990"/>
          </a:xfrm>
          <a:prstGeom prst="rect">
            <a:avLst/>
          </a:prstGeom>
          <a:effectLst/>
        </p:spPr>
      </p:pic>
      <p:sp>
        <p:nvSpPr>
          <p:cNvPr id="5" name="Rectangle 2">
            <a:extLst>
              <a:ext uri="{FF2B5EF4-FFF2-40B4-BE49-F238E27FC236}">
                <a16:creationId xmlns:a16="http://schemas.microsoft.com/office/drawing/2014/main" id="{F50990AD-DA57-35D2-6965-9F23E0BDED3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1" name="Text Placeholder 2">
            <a:extLst>
              <a:ext uri="{FF2B5EF4-FFF2-40B4-BE49-F238E27FC236}">
                <a16:creationId xmlns:a16="http://schemas.microsoft.com/office/drawing/2014/main" id="{21F84C48-AE82-54C6-1CF2-0F23C7A40AAC}"/>
              </a:ext>
            </a:extLst>
          </p:cNvPr>
          <p:cNvGraphicFramePr/>
          <p:nvPr>
            <p:extLst>
              <p:ext uri="{D42A27DB-BD31-4B8C-83A1-F6EECF244321}">
                <p14:modId xmlns:p14="http://schemas.microsoft.com/office/powerpoint/2010/main" val="2296045677"/>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53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A1EA1-46BE-E076-861C-4AB4640B26DA}"/>
              </a:ext>
            </a:extLst>
          </p:cNvPr>
          <p:cNvSpPr>
            <a:spLocks noGrp="1"/>
          </p:cNvSpPr>
          <p:nvPr>
            <p:ph type="title"/>
          </p:nvPr>
        </p:nvSpPr>
        <p:spPr>
          <a:xfrm>
            <a:off x="696112" y="131729"/>
            <a:ext cx="8715307" cy="1454051"/>
          </a:xfrm>
        </p:spPr>
        <p:txBody>
          <a:bodyPr vert="horz" lIns="91440" tIns="45720" rIns="91440" bIns="45720" rtlCol="0" anchor="ctr">
            <a:normAutofit/>
          </a:bodyPr>
          <a:lstStyle/>
          <a:p>
            <a:pPr marR="0"/>
            <a:r>
              <a:rPr lang="en-US" sz="4000" b="0" i="0" u="none" strike="noStrike" kern="1200" baseline="0" dirty="0">
                <a:solidFill>
                  <a:schemeClr val="tx2"/>
                </a:solidFill>
                <a:latin typeface="+mj-lt"/>
                <a:ea typeface="+mj-ea"/>
                <a:cs typeface="+mj-cs"/>
              </a:rPr>
              <a:t>Practice Active Empathetic Listening</a:t>
            </a:r>
          </a:p>
        </p:txBody>
      </p:sp>
      <p:sp>
        <p:nvSpPr>
          <p:cNvPr id="3" name="Text Placeholder 2">
            <a:extLst>
              <a:ext uri="{FF2B5EF4-FFF2-40B4-BE49-F238E27FC236}">
                <a16:creationId xmlns:a16="http://schemas.microsoft.com/office/drawing/2014/main" id="{3EBB869A-BD9A-B4CC-0D07-7B8A4911A7CD}"/>
              </a:ext>
            </a:extLst>
          </p:cNvPr>
          <p:cNvSpPr>
            <a:spLocks noGrp="1"/>
          </p:cNvSpPr>
          <p:nvPr>
            <p:ph type="body" idx="1"/>
          </p:nvPr>
        </p:nvSpPr>
        <p:spPr>
          <a:xfrm>
            <a:off x="696111" y="1199274"/>
            <a:ext cx="6049746" cy="5485993"/>
          </a:xfrm>
        </p:spPr>
        <p:txBody>
          <a:bodyPr vert="horz" lIns="91440" tIns="45720" rIns="91440" bIns="45720" rtlCol="0" anchor="ctr">
            <a:normAutofit/>
          </a:bodyPr>
          <a:lstStyle/>
          <a:p>
            <a:pPr marR="0" lvl="0"/>
            <a:r>
              <a:rPr lang="en-US" b="0" i="0" u="none" strike="noStrike" baseline="0" dirty="0">
                <a:solidFill>
                  <a:schemeClr val="tx2"/>
                </a:solidFill>
              </a:rPr>
              <a:t>Identify </a:t>
            </a:r>
            <a:r>
              <a:rPr lang="en-US" b="1" i="0" u="none" strike="noStrike" baseline="0" dirty="0">
                <a:solidFill>
                  <a:schemeClr val="tx2"/>
                </a:solidFill>
              </a:rPr>
              <a:t>one tactic to increase your listening potential</a:t>
            </a:r>
            <a:r>
              <a:rPr lang="en-US" b="0" i="0" u="none" strike="noStrike" baseline="0" dirty="0">
                <a:solidFill>
                  <a:schemeClr val="tx2"/>
                </a:solidFill>
              </a:rPr>
              <a:t> </a:t>
            </a:r>
            <a:r>
              <a:rPr lang="en-US" dirty="0">
                <a:solidFill>
                  <a:schemeClr val="tx2"/>
                </a:solidFill>
              </a:rPr>
              <a:t>before the activity, and then strive to put it into practice</a:t>
            </a:r>
            <a:endParaRPr kumimoji="0" lang="en-US" altLang="en-US" b="0" i="0" u="none" strike="noStrike" cap="none" normalizeH="0" baseline="0" dirty="0">
              <a:ln>
                <a:noFill/>
              </a:ln>
              <a:solidFill>
                <a:schemeClr val="tx2"/>
              </a:solidFill>
              <a:effectLst/>
            </a:endParaRP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Pair Up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Choose a Topic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Speaker Talks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Listener Paraphrases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Speaker Confirms/Clarifies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Listener Reflects Emotion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Speaker Confirms/Clarifies Emotion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Switch Roles </a:t>
            </a:r>
          </a:p>
          <a:p>
            <a:pPr marL="0" marR="0" lvl="0" fontAlgn="base">
              <a:spcBef>
                <a:spcPct val="0"/>
              </a:spcBef>
              <a:spcAft>
                <a:spcPct val="0"/>
              </a:spcAft>
              <a:buClrTx/>
              <a:buSzTx/>
              <a:tabLst/>
            </a:pPr>
            <a:r>
              <a:rPr kumimoji="0" lang="en-US" altLang="en-US" b="0" i="0" u="none" strike="noStrike" cap="none" normalizeH="0" baseline="0" dirty="0">
                <a:ln>
                  <a:noFill/>
                </a:ln>
                <a:solidFill>
                  <a:schemeClr val="tx2"/>
                </a:solidFill>
                <a:effectLst/>
              </a:rPr>
              <a:t>Debrief as a class</a:t>
            </a:r>
            <a:endParaRPr lang="en-US" b="0" i="0" u="none" strike="noStrike" baseline="0" dirty="0">
              <a:solidFill>
                <a:schemeClr val="tx2"/>
              </a:solidFill>
            </a:endParaRPr>
          </a:p>
        </p:txBody>
      </p:sp>
      <p:grpSp>
        <p:nvGrpSpPr>
          <p:cNvPr id="22" name="Group 21">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3" name="Freeform: Shape 22">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descr="Ear">
            <a:extLst>
              <a:ext uri="{FF2B5EF4-FFF2-40B4-BE49-F238E27FC236}">
                <a16:creationId xmlns:a16="http://schemas.microsoft.com/office/drawing/2014/main" id="{C45AC1DA-A2FD-1415-7973-0E264BAA9D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Rectangle 1">
            <a:extLst>
              <a:ext uri="{FF2B5EF4-FFF2-40B4-BE49-F238E27FC236}">
                <a16:creationId xmlns:a16="http://schemas.microsoft.com/office/drawing/2014/main" id="{567A5F7F-A1B0-0D1A-43B3-6AE29F5AC35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89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732</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Slide 1: Title Slide</vt:lpstr>
      <vt:lpstr>Welcome and Introductions</vt:lpstr>
      <vt:lpstr>Learning Objectives</vt:lpstr>
      <vt:lpstr>The Importance of Communication</vt:lpstr>
      <vt:lpstr>Exploring Effective Verbal Communication</vt:lpstr>
      <vt:lpstr>Activity: Verbal Communication</vt:lpstr>
      <vt:lpstr>The Power of Active Empathetic Listening</vt:lpstr>
      <vt:lpstr>Characteristics of Active Empathetic Listening</vt:lpstr>
      <vt:lpstr>Practice Active Empathetic Listening</vt:lpstr>
      <vt:lpstr>Identifying Communication Barriers</vt:lpstr>
      <vt:lpstr>The Impact of Digital Devices</vt:lpstr>
      <vt:lpstr>Enhancing Communication for Better Outcomes</vt:lpstr>
      <vt:lpstr>Seeking Feedback for Growth</vt:lpstr>
      <vt:lpstr>Identifying Feedback Sources</vt:lpstr>
      <vt:lpstr>Conclusion and Key Takeaways</vt:lpstr>
      <vt:lpstr>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Jonathon Cooper</dc:creator>
  <cp:lastModifiedBy>Jonathon Cooper</cp:lastModifiedBy>
  <cp:revision>1</cp:revision>
  <dcterms:created xsi:type="dcterms:W3CDTF">2025-03-11T15:16:40Z</dcterms:created>
  <dcterms:modified xsi:type="dcterms:W3CDTF">2025-03-11T15:55:46Z</dcterms:modified>
</cp:coreProperties>
</file>