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notesMasterIdLst>
    <p:notesMasterId r:id="rId32"/>
  </p:notesMasterIdLst>
  <p:sldIdLst>
    <p:sldId id="274" r:id="rId2"/>
    <p:sldId id="309" r:id="rId3"/>
    <p:sldId id="318" r:id="rId4"/>
    <p:sldId id="332" r:id="rId5"/>
    <p:sldId id="330" r:id="rId6"/>
    <p:sldId id="331" r:id="rId7"/>
    <p:sldId id="313" r:id="rId8"/>
    <p:sldId id="311" r:id="rId9"/>
    <p:sldId id="312" r:id="rId10"/>
    <p:sldId id="317" r:id="rId11"/>
    <p:sldId id="319" r:id="rId12"/>
    <p:sldId id="314" r:id="rId13"/>
    <p:sldId id="315" r:id="rId14"/>
    <p:sldId id="310" r:id="rId15"/>
    <p:sldId id="325" r:id="rId16"/>
    <p:sldId id="321" r:id="rId17"/>
    <p:sldId id="328" r:id="rId18"/>
    <p:sldId id="320" r:id="rId19"/>
    <p:sldId id="323" r:id="rId20"/>
    <p:sldId id="324" r:id="rId21"/>
    <p:sldId id="326" r:id="rId22"/>
    <p:sldId id="327" r:id="rId23"/>
    <p:sldId id="322" r:id="rId24"/>
    <p:sldId id="329" r:id="rId25"/>
    <p:sldId id="286" r:id="rId26"/>
    <p:sldId id="316" r:id="rId27"/>
    <p:sldId id="289" r:id="rId28"/>
    <p:sldId id="288" r:id="rId29"/>
    <p:sldId id="285" r:id="rId30"/>
    <p:sldId id="26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66B425-B180-438B-B6CD-0A6D610EB6E4}" v="16" dt="2026-03-14T23:21:58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 Hart" userId="e7d40b5b-6afb-4649-8696-d6b5716f948f" providerId="ADAL" clId="{9E8AB70D-8126-4987-9E58-FA96A010D581}"/>
    <pc:docChg chg="undo custSel addSld modSld sldOrd modMainMaster">
      <pc:chgData name="Del Hart" userId="e7d40b5b-6afb-4649-8696-d6b5716f948f" providerId="ADAL" clId="{9E8AB70D-8126-4987-9E58-FA96A010D581}" dt="2026-03-17T16:52:22.833" v="2414" actId="6549"/>
      <pc:docMkLst>
        <pc:docMk/>
      </pc:docMkLst>
      <pc:sldChg chg="modSp mod setBg">
        <pc:chgData name="Del Hart" userId="e7d40b5b-6afb-4649-8696-d6b5716f948f" providerId="ADAL" clId="{9E8AB70D-8126-4987-9E58-FA96A010D581}" dt="2026-03-12T19:22:24.667" v="226" actId="20577"/>
        <pc:sldMkLst>
          <pc:docMk/>
          <pc:sldMk cId="426755536" sldId="263"/>
        </pc:sldMkLst>
        <pc:spChg chg="mod">
          <ac:chgData name="Del Hart" userId="e7d40b5b-6afb-4649-8696-d6b5716f948f" providerId="ADAL" clId="{9E8AB70D-8126-4987-9E58-FA96A010D581}" dt="2026-03-12T19:21:58.715" v="174" actId="113"/>
          <ac:spMkLst>
            <pc:docMk/>
            <pc:sldMk cId="426755536" sldId="263"/>
            <ac:spMk id="2" creationId="{BD878C67-FC7A-82A1-8D30-CB1F563572CB}"/>
          </ac:spMkLst>
        </pc:spChg>
        <pc:spChg chg="mod">
          <ac:chgData name="Del Hart" userId="e7d40b5b-6afb-4649-8696-d6b5716f948f" providerId="ADAL" clId="{9E8AB70D-8126-4987-9E58-FA96A010D581}" dt="2026-03-12T19:22:24.667" v="226" actId="20577"/>
          <ac:spMkLst>
            <pc:docMk/>
            <pc:sldMk cId="426755536" sldId="263"/>
            <ac:spMk id="3" creationId="{9A0581E1-A95F-28A7-74DD-76610B9A03AC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426755536" sldId="263"/>
            <ac:spMk id="4" creationId="{6EABED1F-7323-11DD-DB91-FC2D8D80319B}"/>
          </ac:spMkLst>
        </pc:spChg>
      </pc:sldChg>
      <pc:sldChg chg="modSp mod setBg">
        <pc:chgData name="Del Hart" userId="e7d40b5b-6afb-4649-8696-d6b5716f948f" providerId="ADAL" clId="{9E8AB70D-8126-4987-9E58-FA96A010D581}" dt="2026-03-12T19:20:20.437" v="159" actId="113"/>
        <pc:sldMkLst>
          <pc:docMk/>
          <pc:sldMk cId="2707598469" sldId="274"/>
        </pc:sldMkLst>
        <pc:spChg chg="mod">
          <ac:chgData name="Del Hart" userId="e7d40b5b-6afb-4649-8696-d6b5716f948f" providerId="ADAL" clId="{9E8AB70D-8126-4987-9E58-FA96A010D581}" dt="2026-03-12T19:20:20.437" v="159" actId="113"/>
          <ac:spMkLst>
            <pc:docMk/>
            <pc:sldMk cId="2707598469" sldId="274"/>
            <ac:spMk id="2" creationId="{8D019EE0-A49E-553E-E65A-DB518832BEBA}"/>
          </ac:spMkLst>
        </pc:spChg>
        <pc:spChg chg="mod">
          <ac:chgData name="Del Hart" userId="e7d40b5b-6afb-4649-8696-d6b5716f948f" providerId="ADAL" clId="{9E8AB70D-8126-4987-9E58-FA96A010D581}" dt="2026-03-12T19:20:14.100" v="158" actId="113"/>
          <ac:spMkLst>
            <pc:docMk/>
            <pc:sldMk cId="2707598469" sldId="274"/>
            <ac:spMk id="3" creationId="{8982A43F-B351-00FB-195F-5A441A7F272E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2707598469" sldId="274"/>
            <ac:spMk id="4" creationId="{133FDFB9-40CF-8F2D-5C5B-8F676724B177}"/>
          </ac:spMkLst>
        </pc:spChg>
      </pc:sldChg>
      <pc:sldChg chg="modSp mod setBg">
        <pc:chgData name="Del Hart" userId="e7d40b5b-6afb-4649-8696-d6b5716f948f" providerId="ADAL" clId="{9E8AB70D-8126-4987-9E58-FA96A010D581}" dt="2026-03-16T21:48:02.234" v="2330" actId="20577"/>
        <pc:sldMkLst>
          <pc:docMk/>
          <pc:sldMk cId="3874147455" sldId="285"/>
        </pc:sldMkLst>
        <pc:spChg chg="mod">
          <ac:chgData name="Del Hart" userId="e7d40b5b-6afb-4649-8696-d6b5716f948f" providerId="ADAL" clId="{9E8AB70D-8126-4987-9E58-FA96A010D581}" dt="2026-03-12T19:21:28.498" v="169" actId="113"/>
          <ac:spMkLst>
            <pc:docMk/>
            <pc:sldMk cId="3874147455" sldId="285"/>
            <ac:spMk id="2" creationId="{BD878C67-FC7A-82A1-8D30-CB1F563572CB}"/>
          </ac:spMkLst>
        </pc:spChg>
        <pc:spChg chg="mod">
          <ac:chgData name="Del Hart" userId="e7d40b5b-6afb-4649-8696-d6b5716f948f" providerId="ADAL" clId="{9E8AB70D-8126-4987-9E58-FA96A010D581}" dt="2026-03-16T21:48:02.234" v="2330" actId="20577"/>
          <ac:spMkLst>
            <pc:docMk/>
            <pc:sldMk cId="3874147455" sldId="285"/>
            <ac:spMk id="3" creationId="{9A0581E1-A95F-28A7-74DD-76610B9A03AC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3874147455" sldId="285"/>
            <ac:spMk id="4" creationId="{6EABED1F-7323-11DD-DB91-FC2D8D80319B}"/>
          </ac:spMkLst>
        </pc:spChg>
      </pc:sldChg>
      <pc:sldChg chg="modSp mod ord setBg">
        <pc:chgData name="Del Hart" userId="e7d40b5b-6afb-4649-8696-d6b5716f948f" providerId="ADAL" clId="{9E8AB70D-8126-4987-9E58-FA96A010D581}" dt="2026-03-16T21:45:37.580" v="2284"/>
        <pc:sldMkLst>
          <pc:docMk/>
          <pc:sldMk cId="2942662570" sldId="286"/>
        </pc:sldMkLst>
        <pc:spChg chg="mod">
          <ac:chgData name="Del Hart" userId="e7d40b5b-6afb-4649-8696-d6b5716f948f" providerId="ADAL" clId="{9E8AB70D-8126-4987-9E58-FA96A010D581}" dt="2026-03-12T19:21:47.206" v="172" actId="113"/>
          <ac:spMkLst>
            <pc:docMk/>
            <pc:sldMk cId="2942662570" sldId="286"/>
            <ac:spMk id="2" creationId="{BD878C67-FC7A-82A1-8D30-CB1F563572CB}"/>
          </ac:spMkLst>
        </pc:spChg>
        <pc:spChg chg="mod">
          <ac:chgData name="Del Hart" userId="e7d40b5b-6afb-4649-8696-d6b5716f948f" providerId="ADAL" clId="{9E8AB70D-8126-4987-9E58-FA96A010D581}" dt="2026-03-12T19:50:29.661" v="749" actId="179"/>
          <ac:spMkLst>
            <pc:docMk/>
            <pc:sldMk cId="2942662570" sldId="286"/>
            <ac:spMk id="3" creationId="{9A0581E1-A95F-28A7-74DD-76610B9A03AC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2942662570" sldId="286"/>
            <ac:spMk id="4" creationId="{6EABED1F-7323-11DD-DB91-FC2D8D80319B}"/>
          </ac:spMkLst>
        </pc:spChg>
      </pc:sldChg>
      <pc:sldChg chg="modSp mod setBg">
        <pc:chgData name="Del Hart" userId="e7d40b5b-6afb-4649-8696-d6b5716f948f" providerId="ADAL" clId="{9E8AB70D-8126-4987-9E58-FA96A010D581}" dt="2026-03-14T23:07:47.356" v="1936" actId="179"/>
        <pc:sldMkLst>
          <pc:docMk/>
          <pc:sldMk cId="64114672" sldId="288"/>
        </pc:sldMkLst>
        <pc:spChg chg="mod">
          <ac:chgData name="Del Hart" userId="e7d40b5b-6afb-4649-8696-d6b5716f948f" providerId="ADAL" clId="{9E8AB70D-8126-4987-9E58-FA96A010D581}" dt="2026-03-12T19:21:09.912" v="167" actId="113"/>
          <ac:spMkLst>
            <pc:docMk/>
            <pc:sldMk cId="64114672" sldId="288"/>
            <ac:spMk id="2" creationId="{BD878C67-FC7A-82A1-8D30-CB1F563572CB}"/>
          </ac:spMkLst>
        </pc:spChg>
        <pc:spChg chg="mod">
          <ac:chgData name="Del Hart" userId="e7d40b5b-6afb-4649-8696-d6b5716f948f" providerId="ADAL" clId="{9E8AB70D-8126-4987-9E58-FA96A010D581}" dt="2026-03-14T23:07:47.356" v="1936" actId="179"/>
          <ac:spMkLst>
            <pc:docMk/>
            <pc:sldMk cId="64114672" sldId="288"/>
            <ac:spMk id="3" creationId="{9A0581E1-A95F-28A7-74DD-76610B9A03AC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64114672" sldId="288"/>
            <ac:spMk id="4" creationId="{6EABED1F-7323-11DD-DB91-FC2D8D80319B}"/>
          </ac:spMkLst>
        </pc:spChg>
      </pc:sldChg>
      <pc:sldChg chg="modSp mod setBg">
        <pc:chgData name="Del Hart" userId="e7d40b5b-6afb-4649-8696-d6b5716f948f" providerId="ADAL" clId="{9E8AB70D-8126-4987-9E58-FA96A010D581}" dt="2026-03-16T21:48:50.483" v="2358" actId="20577"/>
        <pc:sldMkLst>
          <pc:docMk/>
          <pc:sldMk cId="1401408556" sldId="289"/>
        </pc:sldMkLst>
        <pc:spChg chg="mod">
          <ac:chgData name="Del Hart" userId="e7d40b5b-6afb-4649-8696-d6b5716f948f" providerId="ADAL" clId="{9E8AB70D-8126-4987-9E58-FA96A010D581}" dt="2026-03-12T19:20:57.287" v="164" actId="113"/>
          <ac:spMkLst>
            <pc:docMk/>
            <pc:sldMk cId="1401408556" sldId="289"/>
            <ac:spMk id="2" creationId="{BD878C67-FC7A-82A1-8D30-CB1F563572CB}"/>
          </ac:spMkLst>
        </pc:spChg>
        <pc:spChg chg="mod">
          <ac:chgData name="Del Hart" userId="e7d40b5b-6afb-4649-8696-d6b5716f948f" providerId="ADAL" clId="{9E8AB70D-8126-4987-9E58-FA96A010D581}" dt="2026-03-16T21:48:50.483" v="2358" actId="20577"/>
          <ac:spMkLst>
            <pc:docMk/>
            <pc:sldMk cId="1401408556" sldId="289"/>
            <ac:spMk id="3" creationId="{9A0581E1-A95F-28A7-74DD-76610B9A03AC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1401408556" sldId="289"/>
            <ac:spMk id="4" creationId="{6EABED1F-7323-11DD-DB91-FC2D8D80319B}"/>
          </ac:spMkLst>
        </pc:spChg>
      </pc:sldChg>
      <pc:sldChg chg="modSp mod setBg">
        <pc:chgData name="Del Hart" userId="e7d40b5b-6afb-4649-8696-d6b5716f948f" providerId="ADAL" clId="{9E8AB70D-8126-4987-9E58-FA96A010D581}" dt="2026-03-14T21:50:54.451" v="921" actId="5793"/>
        <pc:sldMkLst>
          <pc:docMk/>
          <pc:sldMk cId="833933518" sldId="309"/>
        </pc:sldMkLst>
        <pc:spChg chg="mod">
          <ac:chgData name="Del Hart" userId="e7d40b5b-6afb-4649-8696-d6b5716f948f" providerId="ADAL" clId="{9E8AB70D-8126-4987-9E58-FA96A010D581}" dt="2026-03-14T21:50:06.340" v="825" actId="20577"/>
          <ac:spMkLst>
            <pc:docMk/>
            <pc:sldMk cId="833933518" sldId="309"/>
            <ac:spMk id="2" creationId="{BD878C67-FC7A-82A1-8D30-CB1F563572CB}"/>
          </ac:spMkLst>
        </pc:spChg>
        <pc:spChg chg="mod">
          <ac:chgData name="Del Hart" userId="e7d40b5b-6afb-4649-8696-d6b5716f948f" providerId="ADAL" clId="{9E8AB70D-8126-4987-9E58-FA96A010D581}" dt="2026-03-14T21:50:54.451" v="921" actId="5793"/>
          <ac:spMkLst>
            <pc:docMk/>
            <pc:sldMk cId="833933518" sldId="309"/>
            <ac:spMk id="3" creationId="{9A0581E1-A95F-28A7-74DD-76610B9A03AC}"/>
          </ac:spMkLst>
        </pc:spChg>
        <pc:spChg chg="mod">
          <ac:chgData name="Del Hart" userId="e7d40b5b-6afb-4649-8696-d6b5716f948f" providerId="ADAL" clId="{9E8AB70D-8126-4987-9E58-FA96A010D581}" dt="2026-03-12T19:16:43.322" v="8"/>
          <ac:spMkLst>
            <pc:docMk/>
            <pc:sldMk cId="833933518" sldId="309"/>
            <ac:spMk id="4" creationId="{6EABED1F-7323-11DD-DB91-FC2D8D80319B}"/>
          </ac:spMkLst>
        </pc:spChg>
      </pc:sldChg>
      <pc:sldChg chg="addSp delSp modSp add mod">
        <pc:chgData name="Del Hart" userId="e7d40b5b-6afb-4649-8696-d6b5716f948f" providerId="ADAL" clId="{9E8AB70D-8126-4987-9E58-FA96A010D581}" dt="2026-03-14T22:03:53.261" v="1355" actId="1076"/>
        <pc:sldMkLst>
          <pc:docMk/>
          <pc:sldMk cId="211912247" sldId="310"/>
        </pc:sldMkLst>
        <pc:spChg chg="mod">
          <ac:chgData name="Del Hart" userId="e7d40b5b-6afb-4649-8696-d6b5716f948f" providerId="ADAL" clId="{9E8AB70D-8126-4987-9E58-FA96A010D581}" dt="2026-03-14T22:03:53.261" v="1355" actId="1076"/>
          <ac:spMkLst>
            <pc:docMk/>
            <pc:sldMk cId="211912247" sldId="310"/>
            <ac:spMk id="2" creationId="{85041D8A-980B-7E5C-3DE1-00DA5A8C1B14}"/>
          </ac:spMkLst>
        </pc:spChg>
      </pc:sldChg>
      <pc:sldChg chg="modSp add mod">
        <pc:chgData name="Del Hart" userId="e7d40b5b-6afb-4649-8696-d6b5716f948f" providerId="ADAL" clId="{9E8AB70D-8126-4987-9E58-FA96A010D581}" dt="2026-03-14T21:45:13.938" v="796" actId="122"/>
        <pc:sldMkLst>
          <pc:docMk/>
          <pc:sldMk cId="2118707055" sldId="311"/>
        </pc:sldMkLst>
        <pc:spChg chg="mod">
          <ac:chgData name="Del Hart" userId="e7d40b5b-6afb-4649-8696-d6b5716f948f" providerId="ADAL" clId="{9E8AB70D-8126-4987-9E58-FA96A010D581}" dt="2026-03-12T19:37:00.030" v="295" actId="20577"/>
          <ac:spMkLst>
            <pc:docMk/>
            <pc:sldMk cId="2118707055" sldId="311"/>
            <ac:spMk id="2" creationId="{CC01F9F6-5024-46CB-5EEF-7DF16978B913}"/>
          </ac:spMkLst>
        </pc:spChg>
        <pc:spChg chg="mod">
          <ac:chgData name="Del Hart" userId="e7d40b5b-6afb-4649-8696-d6b5716f948f" providerId="ADAL" clId="{9E8AB70D-8126-4987-9E58-FA96A010D581}" dt="2026-03-14T21:45:13.938" v="796" actId="122"/>
          <ac:spMkLst>
            <pc:docMk/>
            <pc:sldMk cId="2118707055" sldId="311"/>
            <ac:spMk id="3" creationId="{23BCE41E-D635-BA12-54B4-810EF272443B}"/>
          </ac:spMkLst>
        </pc:spChg>
      </pc:sldChg>
      <pc:sldChg chg="addSp delSp modSp add mod">
        <pc:chgData name="Del Hart" userId="e7d40b5b-6afb-4649-8696-d6b5716f948f" providerId="ADAL" clId="{9E8AB70D-8126-4987-9E58-FA96A010D581}" dt="2026-03-14T21:47:22.648" v="811" actId="1076"/>
        <pc:sldMkLst>
          <pc:docMk/>
          <pc:sldMk cId="2409943877" sldId="312"/>
        </pc:sldMkLst>
        <pc:spChg chg="add mod">
          <ac:chgData name="Del Hart" userId="e7d40b5b-6afb-4649-8696-d6b5716f948f" providerId="ADAL" clId="{9E8AB70D-8126-4987-9E58-FA96A010D581}" dt="2026-03-14T21:47:22.648" v="811" actId="1076"/>
          <ac:spMkLst>
            <pc:docMk/>
            <pc:sldMk cId="2409943877" sldId="312"/>
            <ac:spMk id="5" creationId="{9E8AD8EB-B9D2-DF40-5515-1703B58B797E}"/>
          </ac:spMkLst>
        </pc:spChg>
      </pc:sldChg>
      <pc:sldChg chg="delSp modSp add mod ord">
        <pc:chgData name="Del Hart" userId="e7d40b5b-6afb-4649-8696-d6b5716f948f" providerId="ADAL" clId="{9E8AB70D-8126-4987-9E58-FA96A010D581}" dt="2026-03-16T21:41:10.261" v="2280" actId="14100"/>
        <pc:sldMkLst>
          <pc:docMk/>
          <pc:sldMk cId="670862489" sldId="313"/>
        </pc:sldMkLst>
        <pc:spChg chg="mod">
          <ac:chgData name="Del Hart" userId="e7d40b5b-6afb-4649-8696-d6b5716f948f" providerId="ADAL" clId="{9E8AB70D-8126-4987-9E58-FA96A010D581}" dt="2026-03-12T19:42:15.015" v="514" actId="207"/>
          <ac:spMkLst>
            <pc:docMk/>
            <pc:sldMk cId="670862489" sldId="313"/>
            <ac:spMk id="2" creationId="{033072B0-F511-2B66-4E19-19B13D398735}"/>
          </ac:spMkLst>
        </pc:spChg>
        <pc:spChg chg="mod">
          <ac:chgData name="Del Hart" userId="e7d40b5b-6afb-4649-8696-d6b5716f948f" providerId="ADAL" clId="{9E8AB70D-8126-4987-9E58-FA96A010D581}" dt="2026-03-16T21:41:10.261" v="2280" actId="14100"/>
          <ac:spMkLst>
            <pc:docMk/>
            <pc:sldMk cId="670862489" sldId="313"/>
            <ac:spMk id="3" creationId="{C7ED48C0-337E-9E5D-58DD-DD98E2985181}"/>
          </ac:spMkLst>
        </pc:spChg>
      </pc:sldChg>
      <pc:sldChg chg="modSp add mod">
        <pc:chgData name="Del Hart" userId="e7d40b5b-6afb-4649-8696-d6b5716f948f" providerId="ADAL" clId="{9E8AB70D-8126-4987-9E58-FA96A010D581}" dt="2026-03-12T19:45:58.052" v="594" actId="6549"/>
        <pc:sldMkLst>
          <pc:docMk/>
          <pc:sldMk cId="946294190" sldId="314"/>
        </pc:sldMkLst>
        <pc:spChg chg="mod">
          <ac:chgData name="Del Hart" userId="e7d40b5b-6afb-4649-8696-d6b5716f948f" providerId="ADAL" clId="{9E8AB70D-8126-4987-9E58-FA96A010D581}" dt="2026-03-12T19:44:59.023" v="550" actId="313"/>
          <ac:spMkLst>
            <pc:docMk/>
            <pc:sldMk cId="946294190" sldId="314"/>
            <ac:spMk id="2" creationId="{CD65655D-4990-D208-C7EE-31D89416F4D4}"/>
          </ac:spMkLst>
        </pc:spChg>
        <pc:spChg chg="mod">
          <ac:chgData name="Del Hart" userId="e7d40b5b-6afb-4649-8696-d6b5716f948f" providerId="ADAL" clId="{9E8AB70D-8126-4987-9E58-FA96A010D581}" dt="2026-03-12T19:45:58.052" v="594" actId="6549"/>
          <ac:spMkLst>
            <pc:docMk/>
            <pc:sldMk cId="946294190" sldId="314"/>
            <ac:spMk id="3" creationId="{59857AD7-3D12-4E03-1A04-ED22F61BD388}"/>
          </ac:spMkLst>
        </pc:spChg>
      </pc:sldChg>
      <pc:sldChg chg="modSp add mod">
        <pc:chgData name="Del Hart" userId="e7d40b5b-6afb-4649-8696-d6b5716f948f" providerId="ADAL" clId="{9E8AB70D-8126-4987-9E58-FA96A010D581}" dt="2026-03-12T19:48:35.620" v="726" actId="20577"/>
        <pc:sldMkLst>
          <pc:docMk/>
          <pc:sldMk cId="3688285973" sldId="315"/>
        </pc:sldMkLst>
        <pc:spChg chg="mod">
          <ac:chgData name="Del Hart" userId="e7d40b5b-6afb-4649-8696-d6b5716f948f" providerId="ADAL" clId="{9E8AB70D-8126-4987-9E58-FA96A010D581}" dt="2026-03-12T19:48:35.620" v="726" actId="20577"/>
          <ac:spMkLst>
            <pc:docMk/>
            <pc:sldMk cId="3688285973" sldId="315"/>
            <ac:spMk id="3" creationId="{021EE468-EADC-D7B1-52D4-BE1376942506}"/>
          </ac:spMkLst>
        </pc:spChg>
      </pc:sldChg>
      <pc:sldChg chg="modSp add mod ord">
        <pc:chgData name="Del Hart" userId="e7d40b5b-6afb-4649-8696-d6b5716f948f" providerId="ADAL" clId="{9E8AB70D-8126-4987-9E58-FA96A010D581}" dt="2026-03-16T21:46:01.114" v="2286"/>
        <pc:sldMkLst>
          <pc:docMk/>
          <pc:sldMk cId="3285411191" sldId="316"/>
        </pc:sldMkLst>
        <pc:spChg chg="mod">
          <ac:chgData name="Del Hart" userId="e7d40b5b-6afb-4649-8696-d6b5716f948f" providerId="ADAL" clId="{9E8AB70D-8126-4987-9E58-FA96A010D581}" dt="2026-03-12T19:50:59.629" v="759" actId="179"/>
          <ac:spMkLst>
            <pc:docMk/>
            <pc:sldMk cId="3285411191" sldId="316"/>
            <ac:spMk id="3" creationId="{595D3A61-D160-7462-0678-E3F0CE00A044}"/>
          </ac:spMkLst>
        </pc:spChg>
      </pc:sldChg>
      <pc:sldChg chg="delSp modSp add mod">
        <pc:chgData name="Del Hart" userId="e7d40b5b-6afb-4649-8696-d6b5716f948f" providerId="ADAL" clId="{9E8AB70D-8126-4987-9E58-FA96A010D581}" dt="2026-03-14T21:46:33.353" v="803" actId="6549"/>
        <pc:sldMkLst>
          <pc:docMk/>
          <pc:sldMk cId="3357445883" sldId="317"/>
        </pc:sldMkLst>
        <pc:spChg chg="mod">
          <ac:chgData name="Del Hart" userId="e7d40b5b-6afb-4649-8696-d6b5716f948f" providerId="ADAL" clId="{9E8AB70D-8126-4987-9E58-FA96A010D581}" dt="2026-03-14T21:46:33.353" v="803" actId="6549"/>
          <ac:spMkLst>
            <pc:docMk/>
            <pc:sldMk cId="3357445883" sldId="317"/>
            <ac:spMk id="3" creationId="{FD672F8F-CABC-9599-1824-A78E1B2C9CA9}"/>
          </ac:spMkLst>
        </pc:spChg>
      </pc:sldChg>
      <pc:sldChg chg="modSp add mod">
        <pc:chgData name="Del Hart" userId="e7d40b5b-6afb-4649-8696-d6b5716f948f" providerId="ADAL" clId="{9E8AB70D-8126-4987-9E58-FA96A010D581}" dt="2026-03-16T21:38:17.250" v="2113" actId="1076"/>
        <pc:sldMkLst>
          <pc:docMk/>
          <pc:sldMk cId="1936683226" sldId="318"/>
        </pc:sldMkLst>
        <pc:spChg chg="mod">
          <ac:chgData name="Del Hart" userId="e7d40b5b-6afb-4649-8696-d6b5716f948f" providerId="ADAL" clId="{9E8AB70D-8126-4987-9E58-FA96A010D581}" dt="2026-03-16T21:37:47.834" v="2067" actId="20577"/>
          <ac:spMkLst>
            <pc:docMk/>
            <pc:sldMk cId="1936683226" sldId="318"/>
            <ac:spMk id="2" creationId="{BA3163F2-2218-784D-90AD-CC99A5B65B85}"/>
          </ac:spMkLst>
        </pc:spChg>
        <pc:spChg chg="mod">
          <ac:chgData name="Del Hart" userId="e7d40b5b-6afb-4649-8696-d6b5716f948f" providerId="ADAL" clId="{9E8AB70D-8126-4987-9E58-FA96A010D581}" dt="2026-03-16T21:38:17.250" v="2113" actId="1076"/>
          <ac:spMkLst>
            <pc:docMk/>
            <pc:sldMk cId="1936683226" sldId="318"/>
            <ac:spMk id="3" creationId="{EF36E3A7-A070-FDD4-E086-A94776DB44C6}"/>
          </ac:spMkLst>
        </pc:spChg>
      </pc:sldChg>
      <pc:sldChg chg="modSp add mod">
        <pc:chgData name="Del Hart" userId="e7d40b5b-6afb-4649-8696-d6b5716f948f" providerId="ADAL" clId="{9E8AB70D-8126-4987-9E58-FA96A010D581}" dt="2026-03-14T21:57:35.826" v="980" actId="20577"/>
        <pc:sldMkLst>
          <pc:docMk/>
          <pc:sldMk cId="272278578" sldId="319"/>
        </pc:sldMkLst>
        <pc:spChg chg="mod">
          <ac:chgData name="Del Hart" userId="e7d40b5b-6afb-4649-8696-d6b5716f948f" providerId="ADAL" clId="{9E8AB70D-8126-4987-9E58-FA96A010D581}" dt="2026-03-14T21:57:35.826" v="980" actId="20577"/>
          <ac:spMkLst>
            <pc:docMk/>
            <pc:sldMk cId="272278578" sldId="319"/>
            <ac:spMk id="3" creationId="{B6550E20-3763-7388-751D-8BD093BA1B1F}"/>
          </ac:spMkLst>
        </pc:spChg>
      </pc:sldChg>
      <pc:sldChg chg="modSp add mod">
        <pc:chgData name="Del Hart" userId="e7d40b5b-6afb-4649-8696-d6b5716f948f" providerId="ADAL" clId="{9E8AB70D-8126-4987-9E58-FA96A010D581}" dt="2026-03-14T22:32:57.878" v="1518" actId="20577"/>
        <pc:sldMkLst>
          <pc:docMk/>
          <pc:sldMk cId="348384102" sldId="320"/>
        </pc:sldMkLst>
        <pc:spChg chg="mod">
          <ac:chgData name="Del Hart" userId="e7d40b5b-6afb-4649-8696-d6b5716f948f" providerId="ADAL" clId="{9E8AB70D-8126-4987-9E58-FA96A010D581}" dt="2026-03-14T22:08:27.134" v="1386" actId="14100"/>
          <ac:spMkLst>
            <pc:docMk/>
            <pc:sldMk cId="348384102" sldId="320"/>
            <ac:spMk id="2" creationId="{C449E0B3-36BA-D5F9-2858-D65DBA7663F4}"/>
          </ac:spMkLst>
        </pc:spChg>
        <pc:spChg chg="mod">
          <ac:chgData name="Del Hart" userId="e7d40b5b-6afb-4649-8696-d6b5716f948f" providerId="ADAL" clId="{9E8AB70D-8126-4987-9E58-FA96A010D581}" dt="2026-03-14T22:32:57.878" v="1518" actId="20577"/>
          <ac:spMkLst>
            <pc:docMk/>
            <pc:sldMk cId="348384102" sldId="320"/>
            <ac:spMk id="3" creationId="{4FF5CC6B-C87C-D15B-2D58-D6053B5E36F8}"/>
          </ac:spMkLst>
        </pc:spChg>
      </pc:sldChg>
      <pc:sldChg chg="addSp modSp add mod">
        <pc:chgData name="Del Hart" userId="e7d40b5b-6afb-4649-8696-d6b5716f948f" providerId="ADAL" clId="{9E8AB70D-8126-4987-9E58-FA96A010D581}" dt="2026-03-14T22:08:00.177" v="1366" actId="1076"/>
        <pc:sldMkLst>
          <pc:docMk/>
          <pc:sldMk cId="2336374766" sldId="321"/>
        </pc:sldMkLst>
        <pc:spChg chg="mod">
          <ac:chgData name="Del Hart" userId="e7d40b5b-6afb-4649-8696-d6b5716f948f" providerId="ADAL" clId="{9E8AB70D-8126-4987-9E58-FA96A010D581}" dt="2026-03-14T22:07:56.148" v="1365" actId="1076"/>
          <ac:spMkLst>
            <pc:docMk/>
            <pc:sldMk cId="2336374766" sldId="321"/>
            <ac:spMk id="2" creationId="{F976EA21-9321-D898-06E8-A4D9090F2891}"/>
          </ac:spMkLst>
        </pc:spChg>
        <pc:picChg chg="add mod">
          <ac:chgData name="Del Hart" userId="e7d40b5b-6afb-4649-8696-d6b5716f948f" providerId="ADAL" clId="{9E8AB70D-8126-4987-9E58-FA96A010D581}" dt="2026-03-14T22:08:00.177" v="1366" actId="1076"/>
          <ac:picMkLst>
            <pc:docMk/>
            <pc:sldMk cId="2336374766" sldId="321"/>
            <ac:picMk id="5" creationId="{F95BBA83-6C06-CD6B-B35B-806BA6E76FB4}"/>
          </ac:picMkLst>
        </pc:picChg>
      </pc:sldChg>
      <pc:sldChg chg="add">
        <pc:chgData name="Del Hart" userId="e7d40b5b-6afb-4649-8696-d6b5716f948f" providerId="ADAL" clId="{9E8AB70D-8126-4987-9E58-FA96A010D581}" dt="2026-03-14T22:08:09.583" v="1367" actId="2890"/>
        <pc:sldMkLst>
          <pc:docMk/>
          <pc:sldMk cId="1407860263" sldId="322"/>
        </pc:sldMkLst>
      </pc:sldChg>
      <pc:sldChg chg="modSp add mod">
        <pc:chgData name="Del Hart" userId="e7d40b5b-6afb-4649-8696-d6b5716f948f" providerId="ADAL" clId="{9E8AB70D-8126-4987-9E58-FA96A010D581}" dt="2026-03-14T22:33:14.639" v="1538" actId="6549"/>
        <pc:sldMkLst>
          <pc:docMk/>
          <pc:sldMk cId="2887187763" sldId="323"/>
        </pc:sldMkLst>
        <pc:spChg chg="mod">
          <ac:chgData name="Del Hart" userId="e7d40b5b-6afb-4649-8696-d6b5716f948f" providerId="ADAL" clId="{9E8AB70D-8126-4987-9E58-FA96A010D581}" dt="2026-03-14T22:33:14.639" v="1538" actId="6549"/>
          <ac:spMkLst>
            <pc:docMk/>
            <pc:sldMk cId="2887187763" sldId="323"/>
            <ac:spMk id="3" creationId="{D9EF6406-3976-F292-B654-9247EF951E0C}"/>
          </ac:spMkLst>
        </pc:spChg>
      </pc:sldChg>
      <pc:sldChg chg="modSp add mod">
        <pc:chgData name="Del Hart" userId="e7d40b5b-6afb-4649-8696-d6b5716f948f" providerId="ADAL" clId="{9E8AB70D-8126-4987-9E58-FA96A010D581}" dt="2026-03-14T22:33:35.887" v="1570" actId="6549"/>
        <pc:sldMkLst>
          <pc:docMk/>
          <pc:sldMk cId="3093631346" sldId="324"/>
        </pc:sldMkLst>
        <pc:spChg chg="mod">
          <ac:chgData name="Del Hart" userId="e7d40b5b-6afb-4649-8696-d6b5716f948f" providerId="ADAL" clId="{9E8AB70D-8126-4987-9E58-FA96A010D581}" dt="2026-03-14T22:33:35.887" v="1570" actId="6549"/>
          <ac:spMkLst>
            <pc:docMk/>
            <pc:sldMk cId="3093631346" sldId="324"/>
            <ac:spMk id="3" creationId="{6B2B9766-A3F7-E185-6E75-5A155C8D8831}"/>
          </ac:spMkLst>
        </pc:spChg>
      </pc:sldChg>
      <pc:sldChg chg="addSp delSp modSp add mod ord">
        <pc:chgData name="Del Hart" userId="e7d40b5b-6afb-4649-8696-d6b5716f948f" providerId="ADAL" clId="{9E8AB70D-8126-4987-9E58-FA96A010D581}" dt="2026-03-16T21:42:23.181" v="2282"/>
        <pc:sldMkLst>
          <pc:docMk/>
          <pc:sldMk cId="3509469734" sldId="325"/>
        </pc:sldMkLst>
        <pc:spChg chg="mod">
          <ac:chgData name="Del Hart" userId="e7d40b5b-6afb-4649-8696-d6b5716f948f" providerId="ADAL" clId="{9E8AB70D-8126-4987-9E58-FA96A010D581}" dt="2026-03-14T23:11:31.629" v="1960" actId="20577"/>
          <ac:spMkLst>
            <pc:docMk/>
            <pc:sldMk cId="3509469734" sldId="325"/>
            <ac:spMk id="2" creationId="{2ED275B7-8160-5D87-5502-7AC26E88D68C}"/>
          </ac:spMkLst>
        </pc:spChg>
        <pc:picChg chg="add mod ord">
          <ac:chgData name="Del Hart" userId="e7d40b5b-6afb-4649-8696-d6b5716f948f" providerId="ADAL" clId="{9E8AB70D-8126-4987-9E58-FA96A010D581}" dt="2026-03-14T23:12:34.198" v="1966" actId="1076"/>
          <ac:picMkLst>
            <pc:docMk/>
            <pc:sldMk cId="3509469734" sldId="325"/>
            <ac:picMk id="6" creationId="{E5C6C58D-7829-082B-33FD-F916FF1F5824}"/>
          </ac:picMkLst>
        </pc:picChg>
      </pc:sldChg>
      <pc:sldChg chg="modSp add mod">
        <pc:chgData name="Del Hart" userId="e7d40b5b-6afb-4649-8696-d6b5716f948f" providerId="ADAL" clId="{9E8AB70D-8126-4987-9E58-FA96A010D581}" dt="2026-03-14T22:13:08.492" v="1454" actId="122"/>
        <pc:sldMkLst>
          <pc:docMk/>
          <pc:sldMk cId="3799071263" sldId="326"/>
        </pc:sldMkLst>
        <pc:spChg chg="mod">
          <ac:chgData name="Del Hart" userId="e7d40b5b-6afb-4649-8696-d6b5716f948f" providerId="ADAL" clId="{9E8AB70D-8126-4987-9E58-FA96A010D581}" dt="2026-03-14T22:13:08.492" v="1454" actId="122"/>
          <ac:spMkLst>
            <pc:docMk/>
            <pc:sldMk cId="3799071263" sldId="326"/>
            <ac:spMk id="3" creationId="{C24C6DAA-3125-8C2C-A2C1-DBFC14B23462}"/>
          </ac:spMkLst>
        </pc:spChg>
      </pc:sldChg>
      <pc:sldChg chg="modSp add mod">
        <pc:chgData name="Del Hart" userId="e7d40b5b-6afb-4649-8696-d6b5716f948f" providerId="ADAL" clId="{9E8AB70D-8126-4987-9E58-FA96A010D581}" dt="2026-03-14T22:37:58.582" v="1925" actId="14100"/>
        <pc:sldMkLst>
          <pc:docMk/>
          <pc:sldMk cId="3831363684" sldId="327"/>
        </pc:sldMkLst>
        <pc:spChg chg="mod">
          <ac:chgData name="Del Hart" userId="e7d40b5b-6afb-4649-8696-d6b5716f948f" providerId="ADAL" clId="{9E8AB70D-8126-4987-9E58-FA96A010D581}" dt="2026-03-14T22:37:58.582" v="1925" actId="14100"/>
          <ac:spMkLst>
            <pc:docMk/>
            <pc:sldMk cId="3831363684" sldId="327"/>
            <ac:spMk id="3" creationId="{55F08E75-A2CE-161C-62BE-71CBC344AB50}"/>
          </ac:spMkLst>
        </pc:spChg>
      </pc:sldChg>
      <pc:sldChg chg="add">
        <pc:chgData name="Del Hart" userId="e7d40b5b-6afb-4649-8696-d6b5716f948f" providerId="ADAL" clId="{9E8AB70D-8126-4987-9E58-FA96A010D581}" dt="2026-03-14T23:11:22.481" v="1948" actId="2890"/>
        <pc:sldMkLst>
          <pc:docMk/>
          <pc:sldMk cId="2323359903" sldId="328"/>
        </pc:sldMkLst>
      </pc:sldChg>
      <pc:sldChg chg="modSp add mod">
        <pc:chgData name="Del Hart" userId="e7d40b5b-6afb-4649-8696-d6b5716f948f" providerId="ADAL" clId="{9E8AB70D-8126-4987-9E58-FA96A010D581}" dt="2026-03-14T23:22:22.954" v="2054" actId="5793"/>
        <pc:sldMkLst>
          <pc:docMk/>
          <pc:sldMk cId="4043231136" sldId="329"/>
        </pc:sldMkLst>
        <pc:spChg chg="mod">
          <ac:chgData name="Del Hart" userId="e7d40b5b-6afb-4649-8696-d6b5716f948f" providerId="ADAL" clId="{9E8AB70D-8126-4987-9E58-FA96A010D581}" dt="2026-03-14T23:22:22.954" v="2054" actId="5793"/>
          <ac:spMkLst>
            <pc:docMk/>
            <pc:sldMk cId="4043231136" sldId="329"/>
            <ac:spMk id="3" creationId="{1B96C0CD-6AC6-2069-531D-69BC419B485D}"/>
          </ac:spMkLst>
        </pc:spChg>
      </pc:sldChg>
      <pc:sldChg chg="add">
        <pc:chgData name="Del Hart" userId="e7d40b5b-6afb-4649-8696-d6b5716f948f" providerId="ADAL" clId="{9E8AB70D-8126-4987-9E58-FA96A010D581}" dt="2026-03-16T21:37:35.115" v="2055" actId="2890"/>
        <pc:sldMkLst>
          <pc:docMk/>
          <pc:sldMk cId="2605937073" sldId="330"/>
        </pc:sldMkLst>
      </pc:sldChg>
      <pc:sldChg chg="modSp add mod">
        <pc:chgData name="Del Hart" userId="e7d40b5b-6afb-4649-8696-d6b5716f948f" providerId="ADAL" clId="{9E8AB70D-8126-4987-9E58-FA96A010D581}" dt="2026-03-16T21:40:27.859" v="2278" actId="27636"/>
        <pc:sldMkLst>
          <pc:docMk/>
          <pc:sldMk cId="52281125" sldId="331"/>
        </pc:sldMkLst>
        <pc:spChg chg="mod">
          <ac:chgData name="Del Hart" userId="e7d40b5b-6afb-4649-8696-d6b5716f948f" providerId="ADAL" clId="{9E8AB70D-8126-4987-9E58-FA96A010D581}" dt="2026-03-16T21:39:49.115" v="2191" actId="313"/>
          <ac:spMkLst>
            <pc:docMk/>
            <pc:sldMk cId="52281125" sldId="331"/>
            <ac:spMk id="2" creationId="{B4DCC3EF-7636-0E37-B716-EFDB47E6A920}"/>
          </ac:spMkLst>
        </pc:spChg>
        <pc:spChg chg="mod">
          <ac:chgData name="Del Hart" userId="e7d40b5b-6afb-4649-8696-d6b5716f948f" providerId="ADAL" clId="{9E8AB70D-8126-4987-9E58-FA96A010D581}" dt="2026-03-16T21:40:27.859" v="2278" actId="27636"/>
          <ac:spMkLst>
            <pc:docMk/>
            <pc:sldMk cId="52281125" sldId="331"/>
            <ac:spMk id="3" creationId="{38D7FA28-FBA8-CD76-6CDA-BC83AC03683F}"/>
          </ac:spMkLst>
        </pc:spChg>
      </pc:sldChg>
      <pc:sldChg chg="modSp add mod">
        <pc:chgData name="Del Hart" userId="e7d40b5b-6afb-4649-8696-d6b5716f948f" providerId="ADAL" clId="{9E8AB70D-8126-4987-9E58-FA96A010D581}" dt="2026-03-17T16:52:22.833" v="2414" actId="6549"/>
        <pc:sldMkLst>
          <pc:docMk/>
          <pc:sldMk cId="1655062234" sldId="332"/>
        </pc:sldMkLst>
        <pc:spChg chg="mod">
          <ac:chgData name="Del Hart" userId="e7d40b5b-6afb-4649-8696-d6b5716f948f" providerId="ADAL" clId="{9E8AB70D-8126-4987-9E58-FA96A010D581}" dt="2026-03-17T16:52:22.833" v="2414" actId="6549"/>
          <ac:spMkLst>
            <pc:docMk/>
            <pc:sldMk cId="1655062234" sldId="332"/>
            <ac:spMk id="3" creationId="{EA24724B-32E2-5E54-D972-435301238FDF}"/>
          </ac:spMkLst>
        </pc:spChg>
      </pc:sldChg>
      <pc:sldMasterChg chg="setBg modSldLayout">
        <pc:chgData name="Del Hart" userId="e7d40b5b-6afb-4649-8696-d6b5716f948f" providerId="ADAL" clId="{9E8AB70D-8126-4987-9E58-FA96A010D581}" dt="2026-03-12T19:19:06.667" v="13"/>
        <pc:sldMasterMkLst>
          <pc:docMk/>
          <pc:sldMasterMk cId="3416779392" sldId="2147483877"/>
        </pc:sldMasterMkLst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2625142589" sldId="2147483878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1405651277" sldId="2147483879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4213732003" sldId="2147483880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2517362236" sldId="2147483881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3102214960" sldId="2147483882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1766393700" sldId="2147483883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2271931755" sldId="2147483884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1172926100" sldId="2147483885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2901956691" sldId="2147483886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1514472754" sldId="2147483887"/>
          </pc:sldLayoutMkLst>
        </pc:sldLayoutChg>
        <pc:sldLayoutChg chg="setBg">
          <pc:chgData name="Del Hart" userId="e7d40b5b-6afb-4649-8696-d6b5716f948f" providerId="ADAL" clId="{9E8AB70D-8126-4987-9E58-FA96A010D581}" dt="2026-03-12T19:19:06.667" v="13"/>
          <pc:sldLayoutMkLst>
            <pc:docMk/>
            <pc:sldMasterMk cId="3416779392" sldId="2147483877"/>
            <pc:sldLayoutMk cId="3692250305" sldId="214748388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7C75A-753A-4306-9591-76CEF0F8712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697E2-8038-4C37-936F-1E331651D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5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5D039-3ABC-4EC6-0773-A30E659D4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0612B6-3965-7E34-2CAB-10DEC1547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B5DE7-CE9B-2D4F-DD60-89A4C572E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AF8-7BC2-44C9-BE8C-028C2E81300B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82555-0F56-9D20-BC88-1A5467830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FB048-3BC2-91E2-4149-D247DC114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42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7D007-89C7-3C92-65CF-B636EAED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C0B41-87C3-EC25-063D-2C0CE64CF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F321E-9C41-8CBA-55AE-D065BC3A1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34F-E185-4AD5-8869-9734D9DA6800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F7DD6-94B9-7B68-E2A5-6A0C8B681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29E0D-C9CC-ED72-CFB4-5C3D806C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72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36C3F0-EEA4-0077-8106-8B44A431C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26C7D-CE76-85E8-84F0-6F614E4D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ABF8E-B5B2-8424-8CAD-205D31BC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0BC1-5041-4A70-A128-17F9D53FCD7A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58E22-188F-9BE0-C62F-F8244D33A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66AB1-2ABD-F30E-ACBE-0C46E7EE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5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3F43F-1641-FE64-DE2F-33CB179E6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30D63-0C1B-B867-1E08-94C70BC9B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21EC5-421E-1E65-36EB-D01FE0F9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6BE4-F679-438C-93A3-B616BBD8E818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B58FF-9096-8918-61BE-383C6F98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887E0-8959-9C70-B4C3-7A0FF34C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5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DF5C1-BF4E-F5B7-6CE7-FC24CA4BF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33610-5A08-8EA7-1555-F6487655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96FAD-39F6-90A6-B193-0EB80C9B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0C77D-453E-4E52-A7C0-DD91FFF49EEC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FB396-D163-E058-392E-70702EB2E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A5F64-2D25-92EF-A737-4E34AF37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3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1A7AF-8B43-E9A5-A208-A885C5766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7D72F-AB3D-3DA9-6983-154B99896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469A1-9EB8-A974-3C8F-D2333D8E4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65520-9A08-AB7A-2A48-48D8F2E9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DBD7-9A1A-4872-B939-43464F9E0A52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7A180-70F2-9396-BC7B-E8876B05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3569A-9881-523D-57A3-54D53971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6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C489-0498-7F3B-BF85-7461990BB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3E246-D95E-FAD0-A5D5-43398832F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D70E1-0AED-B201-3B04-D81FC1F9C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CD3B9D-B13E-A0BD-707F-E7D5169A0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D6BECE-BC99-D977-CA81-5CCA40D00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DE7730-E422-89A5-0387-985FB0A8B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5201-C309-4E90-B8AD-F472474BB8E1}" type="datetime1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25FA9-BB5A-1D26-6BF0-E7E4F1797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AFC147-D481-462C-2B75-0877B08AF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1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3AEB2-6C9A-BC7E-9E0E-795F38644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88AA57-366F-C88F-C66E-CA482205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CAED-C0D2-4521-AC0B-875F6111A8DB}" type="datetime1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9B6C36-B8F6-55C1-7BC9-C5426801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A5D81-9DA9-778E-642E-0E8A75BC6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9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2603BC-A51F-7528-0CCB-8EE33BD0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6A15A-6774-47E0-8FB7-6AA40CD80494}" type="datetime1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685609-4C2B-3AD4-E4B7-F53EFC1B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1530E-CBE7-E027-08B3-99DB0631E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3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F2D53-3A2E-E447-55BB-7F11B14E6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F9164-A4EF-1255-D463-6FD446F4D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D3620-9937-13D2-3B19-0CCF6592A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EBBCE-C459-3BC9-8FE9-D8E85B6E7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3D00-6EF3-42B9-85EB-B5EB0EFC75AA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B038F-434C-50CF-836D-E5ED93B42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2371F-0E82-52A0-F18E-CB24FA6CA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2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BDED8-C874-2586-EB2A-2245DBDBA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56C28-B36A-2381-AF91-9BD384E79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DE420-04C5-CBF3-7ABF-777917E90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AAEF7-E890-F038-3789-FB8CA27ED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3127-6D05-43EF-A9B4-480CDDF76EFB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95F4D-D416-17E1-9CD2-BA103BDD0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B8B54-F91C-875C-E95F-9F6174DA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5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D39920-014F-6503-F8A4-4781F6CCA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07D00-19C0-3645-4621-0460CC7B7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27BF6-32FE-72F2-666C-97635A745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8B101-53B2-4123-9838-5069817E938D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2E08-F00C-63AF-E57C-3D172239C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EF084-F214-ECDF-19B7-929EAC8F6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4BD3E-A60E-447E-83D2-68CFC506A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7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o1ZWvtX_Z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X81np_9Q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19EE0-A49E-553E-E65A-DB518832BE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Transformational Effective Leadership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2A43F-B351-00FB-195F-5A441A7F2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03462"/>
          </a:xfrm>
        </p:spPr>
        <p:txBody>
          <a:bodyPr>
            <a:normAutofit/>
          </a:bodyPr>
          <a:lstStyle/>
          <a:p>
            <a:r>
              <a:rPr lang="en-US" b="1" dirty="0"/>
              <a:t>Dr. Del Hart</a:t>
            </a:r>
          </a:p>
          <a:p>
            <a:r>
              <a:rPr lang="en-US" b="1" dirty="0"/>
              <a:t>Assistant Professor</a:t>
            </a:r>
          </a:p>
          <a:p>
            <a:r>
              <a:rPr lang="en-US" b="1" dirty="0"/>
              <a:t>Director, Center for Career and Technical Personnel Preparation</a:t>
            </a:r>
          </a:p>
          <a:p>
            <a:r>
              <a:rPr lang="en-US" b="1" dirty="0"/>
              <a:t>Indiana University of Pennsylvania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FDFB9-40CF-8F2D-5C5B-8F676724B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98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ED81C-DF58-0A00-174A-B485F6EAF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FB780-9628-0E4A-669C-22797DFF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72F8F-CABC-9599-1824-A78E1B2C9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2954"/>
            <a:ext cx="10515600" cy="1365681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List – Breakout Room, Session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817F1A-306E-0249-6912-8ED2406B1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45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389BC-ECC6-1F23-C37E-1F14B832D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B2D24-3850-56FE-52AB-FB83AA24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50E20-3763-7388-751D-8BD093BA1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6159"/>
            <a:ext cx="10515600" cy="1365681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Key to Transformational, Effective Leadership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1EFF6-10C7-13BB-713B-79F6EFD0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8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88C1C-9532-30BA-6FCC-4D10AE14D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5655D-4990-D208-C7EE-31D89416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597589"/>
            <a:ext cx="8175812" cy="2002176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The Life of a Leader -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“On Stage”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57AD7-3D12-4E03-1A04-ED22F61BD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0424"/>
            <a:ext cx="10515600" cy="2002176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 – 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High correlation between Leader respect; and, follower achievement, morale, behavior, and effort.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5CA97-21E7-CA2E-C8AA-446F98F2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94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E2E52-C9CE-58F5-224A-5D8FED140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14A11-14C7-4289-EF7A-A1D9D9289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597589"/>
            <a:ext cx="8175812" cy="2002176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The Life of a Leader -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“On Stage”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EE468-EADC-D7B1-52D4-BE1376942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0423"/>
            <a:ext cx="10515600" cy="3137648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Role Model</a:t>
            </a: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You may be the only positive role model in the life of a follower on any given day.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Times New Roman"/>
              </a:rPr>
              <a:t>(attendance, attitude, image, interpersonal relationships, integrity)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485FC-6096-8EE3-3D17-090C35506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85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A1ABB-34CA-FF6A-6B6A-79487E6B0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41D8A-980B-7E5C-3DE1-00DA5A8C1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1736236"/>
            <a:ext cx="10815918" cy="297195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 who never develop into highly respected, and effective transformative leaders are those individuals who do not understand the Eisenhower matrix.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343E9-C382-20D9-C914-3462F4298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2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A3048-59E2-116E-F35A-858A603A0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275B7-8160-5D87-5502-7AC26E88D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simplified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5C6C58D-7829-082B-33FD-F916FF1F58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743" y="2937753"/>
            <a:ext cx="10216514" cy="131323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AD88E-BC4F-E120-B357-74D5F9DFD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69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EB201-FA6B-702F-096D-30D6E4B36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6EA21-9321-D898-06E8-A4D9090F2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882" y="248243"/>
            <a:ext cx="10815918" cy="12307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D56FC-8250-F7BE-12B3-AFAC638D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5BBA83-6C06-CD6B-B35B-806BA6E76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984" y="1478943"/>
            <a:ext cx="8454032" cy="467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374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C6AC2-B5C1-15C0-379F-107C42CB8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8C8D-627A-16F9-D8E6-4D6041BB8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861DD-1829-AABF-1363-E2E8AFDD3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359" y="2683349"/>
            <a:ext cx="10515600" cy="2238847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Quadrant 1: Urgent &amp; Important (Do)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Tasks or responsibilities that require immediate attention.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CE7DF-2BD6-0FB7-3029-CC995732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59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AB490-E644-404A-CE09-2A9C82CB0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9E0B3-36BA-D5F9-2858-D65DBA766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5CC6B-C87C-D15B-2D58-D6053B5E3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7783"/>
            <a:ext cx="10515600" cy="3292281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Quadrant 2: Not Urgent but Important (Decided/Schedule)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Tasks or responsibilities that you plan for and schedule.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2C99F-6389-0C10-7015-8941999BE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4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E03E5-AEA0-CEB5-97A5-DE19FD5BA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22716-E30A-DB46-997C-40C04BA6D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F6406-3976-F292-B654-9247EF951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7784"/>
            <a:ext cx="10515600" cy="2491766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Quadrant 3: Urgent but Not Important (Delegate)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Tasks or responsibilities that may require your attention but can wait.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722994-A3FF-09ED-25B8-31BDC755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8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8C67-FC7A-82A1-8D30-CB1F5635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E1-A95F-28A7-74DD-76610B9A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7233"/>
            <a:ext cx="10515600" cy="2196107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Name.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Position in the organization – leader?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Career objectives – leadership.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ED1F-7323-11DD-DB91-FC2D8D8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33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27BFD-DEAC-5044-2F4E-77ED7EBD7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5895-F494-E76D-53E7-37F59B1F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9766-A3F7-E185-6E75-5A155C8D8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5764"/>
            <a:ext cx="10515600" cy="1966472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Quadrant 4: Not Urgent &amp; Not Important (Delete)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Task or responsibilities that waste time and have little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43D4-9FFE-50FB-C9E9-3EAFE133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31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356D9-FD42-2533-65AF-6F7056D34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209CA-8D2C-EB46-3D0A-A89AA4C48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C6DAA-3125-8C2C-A2C1-DBFC14B23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5764"/>
            <a:ext cx="10515600" cy="1966472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Breakout Room, Session 3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1908A-D56E-5809-83C5-38FC54CDC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71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30443-ED40-E364-38DD-83BBDE5AA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DD12C-B1AD-5C6D-CF9D-C9E1CE24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01669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Eisenhower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08E75-A2CE-161C-62BE-71CBC344A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0162"/>
            <a:ext cx="10515600" cy="4576187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Conclusions</a:t>
            </a: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Possible examples of each Quadrant:</a:t>
            </a: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drant 1 – tight deadline from supervisor, emergencies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Quadrant 2 – professional development, relationship building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drant 3 – most emails, various meetings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Quadrant 4 – scrolling social media, excessive TV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C1001-CAE5-7DA0-33EB-4E8F10AA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63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59466-6BB4-B011-259F-B0C270090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6A6F3-C40A-F591-6D74-E55DCED20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5286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The Single Most Important 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A4B77-6C17-DE82-83C4-9691118EA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7234"/>
            <a:ext cx="10515600" cy="1528684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Interact, or engage, the audience…be visible each day.  Keep “in touch” with the audience on a face-to face basis, as much as possible.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C8C13-625A-EEFE-5881-DA59D0D5A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60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89100-E115-DFC2-0765-5ED1345E7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8FF8E-73B4-918D-CF9B-3878C3C93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841292"/>
            <a:ext cx="10815918" cy="15286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The Single Most Important 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6C0CD-6AC6-2069-531D-69BC419B4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7233"/>
            <a:ext cx="10515600" cy="3049089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“in touch” with the audience on a face-to face basis, as much as possible – MBWA.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https://www.youtube.com/watch?v=Xo1ZWvtX_ZM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439ED-3376-ADDD-AEE6-8950AB20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31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8C67-FC7A-82A1-8D30-CB1F5635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292"/>
            <a:ext cx="10515600" cy="15286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How Well Do You Know Your Audience?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E1-A95F-28A7-74DD-76610B9A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2108"/>
            <a:ext cx="10515600" cy="2973610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 the single most important organizational gripe of the audience.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1175" marR="0" lvl="0" indent="-5111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List two audience members that have expressed an interest in leadership positions.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ED1F-7323-11DD-DB91-FC2D8D8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62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1D160-6E0A-47CD-4448-EA48A4963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64F75-7D5A-0362-BB34-BA4EA1263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292"/>
            <a:ext cx="10515600" cy="15286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How Well Do You Know Your Audience?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D3A61-D160-7462-0678-E3F0CE00A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2108"/>
            <a:ext cx="10515600" cy="2812245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 two audience members that are regarded as outstanding mentors by their peers.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1175" marR="0" lvl="0" indent="-5111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List a significant life event that has occurred in the lives of two audience members recently.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AE883-364F-273F-2119-0B319A9D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111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8C67-FC7A-82A1-8D30-CB1F5635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292"/>
            <a:ext cx="10515600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The Leader’s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E1-A95F-28A7-74DD-76610B9A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2683318"/>
            <a:ext cx="10515600" cy="3085184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 remember your roots and humble beginnings as an entry level employee (what were your gripes).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938" marR="0" lvl="0" indent="-5159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W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isely use your time for the benefit of the audience in the organization (keep in touch with them).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ED1F-7323-11DD-DB91-FC2D8D8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08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8C67-FC7A-82A1-8D30-CB1F5635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292"/>
            <a:ext cx="10515600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The Leader’s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E1-A95F-28A7-74DD-76610B9A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2683318"/>
            <a:ext cx="10515600" cy="3673032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Does the organization excel in its mission?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thoughts of the audience/clients/customers, does the organization exemplify excellence?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8463" marR="0" lvl="0" indent="-398463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Does the organization inspire its stakeholders to invest in it (trust)?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ED1F-7323-11DD-DB91-FC2D8D8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4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8C67-FC7A-82A1-8D30-CB1F5635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25" y="565067"/>
            <a:ext cx="10515600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Transformational, Effective Leadership – The Leader’s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E1-A95F-28A7-74DD-76610B9A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8907"/>
            <a:ext cx="10515600" cy="3352051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 startAt="4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you sincerely seek to develop, motivate, inspire, and encourage your audience members?  How?</a:t>
            </a:r>
          </a:p>
          <a:p>
            <a:pPr marL="514350" marR="0" lvl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 startAt="4"/>
            </a:pP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marR="0" lvl="0" indent="-4000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 Do you </a:t>
            </a:r>
            <a:r>
              <a:rPr 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Interact with Your Audience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 Is your door open or shut for the majority of each day?  (Urgent!  Important!)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 Have you organized audience advisory teams?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ED1F-7323-11DD-DB91-FC2D8D8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4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F521C-B5FE-8423-14AA-CEB70C462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63F2-2218-784D-90AD-CC99A5B6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Transformational, Effective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6E3A7-A070-FDD4-E086-A94776DB4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75775"/>
            <a:ext cx="10515600" cy="923120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will be the focus of the course.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898BE-4629-4AA6-8A82-83908A232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83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8C67-FC7A-82A1-8D30-CB1F5635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176" y="12690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E1-A95F-28A7-74DD-76610B9A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176" y="2387048"/>
            <a:ext cx="10515600" cy="33851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Dr. Del Hart</a:t>
            </a:r>
          </a:p>
          <a:p>
            <a:pPr marL="0" indent="0">
              <a:buNone/>
            </a:pPr>
            <a:r>
              <a:rPr lang="en-US" b="1" dirty="0"/>
              <a:t>Assistant Professor</a:t>
            </a:r>
          </a:p>
          <a:p>
            <a:pPr marL="0" indent="0">
              <a:buNone/>
            </a:pPr>
            <a:r>
              <a:rPr lang="en-US" b="1" dirty="0"/>
              <a:t>Indiana University of Pennsylvania</a:t>
            </a:r>
          </a:p>
          <a:p>
            <a:pPr marL="0" indent="0">
              <a:buNone/>
            </a:pPr>
            <a:r>
              <a:rPr lang="en-US" b="1" dirty="0"/>
              <a:t>dhart@iup.edu</a:t>
            </a:r>
          </a:p>
          <a:p>
            <a:pPr marL="0" indent="0">
              <a:buNone/>
            </a:pPr>
            <a:r>
              <a:rPr lang="en-US" b="1" dirty="0"/>
              <a:t>724-762-3660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ED1F-7323-11DD-DB91-FC2D8D80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3056E-F3F1-8286-F252-C2F842BFF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A2A02-5795-7594-20FE-F6F29388D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Transformational, Effective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4724B-32E2-5E54-D972-435301238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75775"/>
            <a:ext cx="10515600" cy="923120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a leader?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B6EB1E-8A44-3D59-4901-7FBED8EE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6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7DEE5-C020-61DB-3471-F403A7B84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6922-24DA-D8A5-81A8-43BC07A5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Key to Transformational, Effective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7E1B4-AE3B-AE50-229C-7FCC70153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7233"/>
            <a:ext cx="10515600" cy="2196107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 - 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the notion of providing or giving high esteem, value, trust, or credibility to another individual.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E933E-C810-D19A-544A-EED02182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3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E1DFA-FE6A-5AA8-B61C-5616EA704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C3EF-7636-0E37-B716-EFDB47E6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“Audience.”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7FA28-FBA8-CD76-6CDA-BC83AC036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17785"/>
            <a:ext cx="10515600" cy="2045886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 is your audience?</a:t>
            </a: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Audience members deserve the leader’s respect.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FC2DC-D388-AF14-5717-806AA98A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1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DFFD8-50E5-1B56-4448-2A53D420F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072B0-F511-2B66-4E19-19B13D398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Respect ≠ Like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D48C0-337E-9E5D-58DD-DD98E2985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2954"/>
            <a:ext cx="10515600" cy="3140693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Goal of effective educators should be: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Respect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Not: liked or disliked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9454D-0C95-17A3-DA07-F7498C1FB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62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E0C24-6F5F-0789-5C4E-A30F671E9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1F9F6-5024-46CB-5EEF-7DF16978B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CE41E-D635-BA12-54B4-810EF2724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7233"/>
            <a:ext cx="10515600" cy="2196107"/>
          </a:xfrm>
        </p:spPr>
        <p:txBody>
          <a:bodyPr>
            <a:normAutofit/>
          </a:bodyPr>
          <a:lstStyle/>
          <a:p>
            <a:pPr marL="0" marR="0" lvl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List – Breakout Room, Session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6F5C8-D1B1-EDF1-7400-359773E8B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07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5DDAB-2A44-EEDE-8698-42FA62606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C81F0-00A5-83B5-1993-4853AF6D4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094" y="850256"/>
            <a:ext cx="8175812" cy="152868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D16BD-FED8-7E28-3D65-8DA77AD8E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BD3E-A60E-447E-83D2-68CFC506ADB9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AD8EB-B9D2-DF40-5515-1703B58B797E}"/>
              </a:ext>
            </a:extLst>
          </p:cNvPr>
          <p:cNvSpPr txBox="1"/>
          <p:nvPr/>
        </p:nvSpPr>
        <p:spPr>
          <a:xfrm>
            <a:off x="2008094" y="2745223"/>
            <a:ext cx="8175812" cy="1367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ptos" panose="020B0004020202020204" pitchFamily="34" charset="0"/>
                <a:cs typeface="+mn-cs"/>
              </a:rPr>
              <a:t>Video:  O Captain!  My Captain!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67886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ptos" panose="020B0004020202020204" pitchFamily="34" charset="0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https://www.youtube.com/watch?v=3X81np_9QlE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94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1892</TotalTime>
  <Words>817</Words>
  <Application>Microsoft Office PowerPoint</Application>
  <PresentationFormat>Widescreen</PresentationFormat>
  <Paragraphs>142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Office Theme</vt:lpstr>
      <vt:lpstr>Transformational Effective Leadership </vt:lpstr>
      <vt:lpstr>Introductions</vt:lpstr>
      <vt:lpstr>Transformational, Effective Leadership</vt:lpstr>
      <vt:lpstr>Transformational, Effective Leadership</vt:lpstr>
      <vt:lpstr>The Key to Transformational, Effective Leadership</vt:lpstr>
      <vt:lpstr>The “Audience.”</vt:lpstr>
      <vt:lpstr>Respect ≠ Like </vt:lpstr>
      <vt:lpstr>Respect</vt:lpstr>
      <vt:lpstr>Respect</vt:lpstr>
      <vt:lpstr>Respect</vt:lpstr>
      <vt:lpstr>Respect</vt:lpstr>
      <vt:lpstr>The Life of a Leader -  “On Stage” </vt:lpstr>
      <vt:lpstr>The Life of a Leader -  “On Stage” </vt:lpstr>
      <vt:lpstr>Leaders who never develop into highly respected, and effective transformative leaders are those individuals who do not understand the Eisenhower matrix.</vt:lpstr>
      <vt:lpstr>Eisenhower Matrix simplified</vt:lpstr>
      <vt:lpstr>Eisenhower matrix.</vt:lpstr>
      <vt:lpstr>Eisenhower Matrix</vt:lpstr>
      <vt:lpstr>Eisenhower Matrix</vt:lpstr>
      <vt:lpstr>Eisenhower Matrix</vt:lpstr>
      <vt:lpstr>Eisenhower Matrix</vt:lpstr>
      <vt:lpstr>Eisenhower Matrix</vt:lpstr>
      <vt:lpstr>Eisenhower Matrix</vt:lpstr>
      <vt:lpstr>Developing Transformational, Effective Leadership – The Single Most Important Principle</vt:lpstr>
      <vt:lpstr>Developing Transformational, Effective Leadership – The Single Most Important Principle</vt:lpstr>
      <vt:lpstr>Developing Transformational, Effective Leadership – How Well Do You Know Your Audience?</vt:lpstr>
      <vt:lpstr>Developing Transformational, Effective Leadership – How Well Do You Know Your Audience?</vt:lpstr>
      <vt:lpstr>Developing Transformational, Effective Leadership – The Leader’s Foundation</vt:lpstr>
      <vt:lpstr>Developing Transformational, Effective Leadership – The Leader’s Checklist</vt:lpstr>
      <vt:lpstr>Developing Transformational, Effective Leadership – The Leader’s Checklist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Effective Leadership</dc:title>
  <dc:creator>Delmar Hart</dc:creator>
  <cp:lastModifiedBy>Del Hart</cp:lastModifiedBy>
  <cp:revision>4</cp:revision>
  <dcterms:created xsi:type="dcterms:W3CDTF">2023-11-21T15:18:49Z</dcterms:created>
  <dcterms:modified xsi:type="dcterms:W3CDTF">2026-03-17T16:52:29Z</dcterms:modified>
</cp:coreProperties>
</file>